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377" r:id="rId2"/>
    <p:sldId id="370" r:id="rId3"/>
    <p:sldId id="385" r:id="rId4"/>
    <p:sldId id="379" r:id="rId5"/>
    <p:sldId id="386" r:id="rId6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8"/>
      <p:bold r:id="rId9"/>
    </p:embeddedFont>
    <p:embeddedFont>
      <p:font typeface="Cascadia Mono SemiBold" panose="020B0604020202020204" charset="0"/>
      <p:bold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Patrick Hand" panose="020B0604020202020204" charset="0"/>
      <p:regular r:id="rId16"/>
    </p:embeddedFont>
    <p:embeddedFont>
      <p:font typeface="Patrick Hand SC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8" autoAdjust="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865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CF6B-6507-47A8-B76F-558C5D40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350" y="599304"/>
            <a:ext cx="4445000" cy="339323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1413-29CC-4192-8AF6-4E4DA875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E6A39-068F-49DF-BB6E-73935158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50818-40B9-4E65-ACF5-71FEF26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4DD968-9199-4EC1-A1C7-F2ED26F076D4}"/>
              </a:ext>
            </a:extLst>
          </p:cNvPr>
          <p:cNvGrpSpPr/>
          <p:nvPr userDrawn="1"/>
        </p:nvGrpSpPr>
        <p:grpSpPr>
          <a:xfrm>
            <a:off x="611718" y="49052"/>
            <a:ext cx="4743073" cy="4881835"/>
            <a:chOff x="1120423" y="564937"/>
            <a:chExt cx="5331312" cy="54872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D91CDE-E37D-42FC-95E9-114B867465F1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C8D1A98-4B67-408A-8BD1-A89A63F268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D46A7D-6065-4466-A057-3399ACC1365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DA50AE-EF28-4CB5-8FEC-E7620B4642D9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75183A-5800-4680-9D1D-53559C760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E813CA8-5520-40C4-A066-F2B27B6F78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A0F80E1-55CC-4D33-9ED8-2E791766DBD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50264B6-8C68-4992-AE71-0F9299B5454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54C0260C-5465-4EAF-AED6-4BF6194F61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33808C5-6E12-4571-B6A1-A37A47D7223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8C361FB9-5C08-4F96-805D-31F2E7590FD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9574304-3D8E-4B74-941F-F8ABD520AC8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DAE424-048F-4C50-9403-EBE5835417EA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57B2575-569F-49BB-895C-65416357F535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CD3BCF0-8F0F-4703-B0E3-674D3A6D3FF0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55DA59C-464A-4C8B-87CA-E228A9DD4907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76C8369-912A-45AB-B53E-BC84E25E349C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8C39AD14-1BA0-4644-9B8B-8BE38048240B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26FE38A-D150-4B57-BC22-F7F02B01B8D3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204201-DDFF-4E6A-BDCA-F0CB0F3718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285161-DB1E-485D-B931-1CBDA16EC4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14F0E05-E581-41C7-B059-47B3380E6B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3701AB1-8F05-491D-B66E-FB17A4AF8C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5F97885-F427-4C1C-9770-60BE280988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05C5A59-9206-4C7C-8D54-F632095C2B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4EC7A7-D11B-4574-AEB7-3BE2141D0DAA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408684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4" y="287664"/>
            <a:ext cx="6993770" cy="451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9498" y="287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4" y="1062078"/>
            <a:ext cx="8743311" cy="2433254"/>
          </a:xfrm>
          <a:prstGeom prst="rect">
            <a:avLst/>
          </a:prstGeom>
        </p:spPr>
      </p:pic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9938" y="1179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0" y="940775"/>
            <a:ext cx="8390347" cy="30791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1758" y="2480340"/>
            <a:ext cx="362075" cy="36207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74821" y="3508076"/>
            <a:ext cx="412955" cy="41295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4296" y="1045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4230" y="235325"/>
            <a:ext cx="7151016" cy="4529010"/>
            <a:chOff x="1359804" y="567135"/>
            <a:chExt cx="6685441" cy="41971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9804" y="933427"/>
              <a:ext cx="6685441" cy="38309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26" r="4943"/>
            <a:stretch/>
          </p:blipFill>
          <p:spPr>
            <a:xfrm>
              <a:off x="1359965" y="567135"/>
              <a:ext cx="6685280" cy="518205"/>
            </a:xfrm>
            <a:prstGeom prst="rect">
              <a:avLst/>
            </a:prstGeom>
          </p:spPr>
        </p:pic>
      </p:grpSp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4435" y="235325"/>
            <a:ext cx="559172" cy="5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7FD32B-8BB8-45A0-8F29-2A832EFB4702}"/>
              </a:ext>
            </a:extLst>
          </p:cNvPr>
          <p:cNvGrpSpPr/>
          <p:nvPr/>
        </p:nvGrpSpPr>
        <p:grpSpPr>
          <a:xfrm>
            <a:off x="901185" y="477584"/>
            <a:ext cx="4164137" cy="4163532"/>
            <a:chOff x="1179481" y="619489"/>
            <a:chExt cx="5552182" cy="5551376"/>
          </a:xfrm>
        </p:grpSpPr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8E9631C1-D97C-475E-9218-2437DAE313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79481" y="619489"/>
              <a:ext cx="5552182" cy="5551376"/>
              <a:chOff x="1771398" y="1117404"/>
              <a:chExt cx="4082400" cy="4081807"/>
            </a:xfrm>
          </p:grpSpPr>
          <p:grpSp>
            <p:nvGrpSpPr>
              <p:cNvPr id="1198" name="Group 1197">
                <a:extLst>
                  <a:ext uri="{FF2B5EF4-FFF2-40B4-BE49-F238E27FC236}">
                    <a16:creationId xmlns:a16="http://schemas.microsoft.com/office/drawing/2014/main" id="{F95D2380-63A7-498E-B3D6-A9F6E5036F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6" name="Partial Circle 120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EE368A0-93C4-4013-B2DB-1E448613AC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7" name="Partial Circle 120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23C9EA4-19A9-4B3C-AAE9-BF82774319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Partial Circle 120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5EF55BE-6542-4F99-9A75-83C6E5E6E9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9" name="Partial Circle 120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E7458BE-0585-4C15-BE94-B657DADDA8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0" name="Partial Circle 120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A902DA7B-CF86-4075-90F4-4A162DBBA6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Partial Circle 121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82221DB-4D61-4767-BD54-E40485E971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74F0E654-2259-4E2E-8FDE-BE1621CD5214}"/>
                  </a:ext>
                </a:extLst>
              </p:cNvPr>
              <p:cNvGrpSpPr>
                <a:grpSpLocks/>
              </p:cNvGrpSpPr>
              <p:nvPr/>
            </p:nvGrpSpPr>
            <p:grpSpPr>
              <a:xfrm flipH="1" flipV="1"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0" name="Partial Circle 119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227EB37-737F-45C2-AF46-175E2E9919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1" name="Partial Circle 120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10D4504-7A4C-4368-971C-9D700654BC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2" name="Partial Circle 120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77DD5CCE-F891-472C-B3AD-BD0AB26FF5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3" name="Partial Circle 120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F6EA1510-55A1-4F94-B7AC-8AB1B0E1D1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4" name="Partial Circle 120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F6CB7B9-32B5-4385-9CF9-7A23B5441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5" name="Partial Circle 1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E34062E-23CC-46DA-81A3-853B072EA9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0" name="TextBox 149">
              <a:hlinkClick r:id="rId3" action="ppaction://hlinksldjump"/>
              <a:extLst>
                <a:ext uri="{FF2B5EF4-FFF2-40B4-BE49-F238E27FC236}">
                  <a16:creationId xmlns:a16="http://schemas.microsoft.com/office/drawing/2014/main" id="{521540C5-C230-4778-BA6C-A3BCCBBFA301}"/>
                </a:ext>
              </a:extLst>
            </p:cNvPr>
            <p:cNvSpPr txBox="1"/>
            <p:nvPr/>
          </p:nvSpPr>
          <p:spPr>
            <a:xfrm rot="16982697">
              <a:off x="3147937" y="1538086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TIGER</a:t>
              </a:r>
            </a:p>
          </p:txBody>
        </p:sp>
        <p:sp>
          <p:nvSpPr>
            <p:cNvPr id="151" name="TextBox 150">
              <a:hlinkClick r:id="rId4" action="ppaction://hlinksldjump"/>
              <a:extLst>
                <a:ext uri="{FF2B5EF4-FFF2-40B4-BE49-F238E27FC236}">
                  <a16:creationId xmlns:a16="http://schemas.microsoft.com/office/drawing/2014/main" id="{5A6EBC86-180E-46AC-BC85-791A90E188C3}"/>
                </a:ext>
              </a:extLst>
            </p:cNvPr>
            <p:cNvSpPr txBox="1"/>
            <p:nvPr/>
          </p:nvSpPr>
          <p:spPr>
            <a:xfrm rot="20739047">
              <a:off x="4282877" y="2687304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152" name="TextBox 151">
              <a:hlinkClick r:id="" action="ppaction://noaction"/>
              <a:extLst>
                <a:ext uri="{FF2B5EF4-FFF2-40B4-BE49-F238E27FC236}">
                  <a16:creationId xmlns:a16="http://schemas.microsoft.com/office/drawing/2014/main" id="{A02B5E43-4513-4F63-A160-B6FB3BFC8EBC}"/>
                </a:ext>
              </a:extLst>
            </p:cNvPr>
            <p:cNvSpPr txBox="1"/>
            <p:nvPr/>
          </p:nvSpPr>
          <p:spPr>
            <a:xfrm rot="2606472">
              <a:off x="3945421" y="4168670"/>
              <a:ext cx="23248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GET</a:t>
              </a:r>
            </a:p>
          </p:txBody>
        </p:sp>
        <p:sp>
          <p:nvSpPr>
            <p:cNvPr id="153" name="TextBox 152">
              <a:hlinkClick r:id="" action="ppaction://noaction"/>
              <a:extLst>
                <a:ext uri="{FF2B5EF4-FFF2-40B4-BE49-F238E27FC236}">
                  <a16:creationId xmlns:a16="http://schemas.microsoft.com/office/drawing/2014/main" id="{A8873EA7-BC31-41EB-90A9-3E80187CB0D1}"/>
                </a:ext>
              </a:extLst>
            </p:cNvPr>
            <p:cNvSpPr txBox="1"/>
            <p:nvPr/>
          </p:nvSpPr>
          <p:spPr>
            <a:xfrm rot="6182697">
              <a:off x="2434823" y="4650614"/>
              <a:ext cx="22978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BED</a:t>
              </a:r>
            </a:p>
          </p:txBody>
        </p:sp>
        <p:sp>
          <p:nvSpPr>
            <p:cNvPr id="154" name="TextBox 153">
              <a:hlinkClick r:id="" action="ppaction://noaction"/>
              <a:extLst>
                <a:ext uri="{FF2B5EF4-FFF2-40B4-BE49-F238E27FC236}">
                  <a16:creationId xmlns:a16="http://schemas.microsoft.com/office/drawing/2014/main" id="{0AE8C628-833E-429D-BAE0-F6F68CFBEDBA}"/>
                </a:ext>
              </a:extLst>
            </p:cNvPr>
            <p:cNvSpPr txBox="1"/>
            <p:nvPr/>
          </p:nvSpPr>
          <p:spPr>
            <a:xfrm rot="9725558">
              <a:off x="1249282" y="3529062"/>
              <a:ext cx="244105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DUCK</a:t>
              </a:r>
            </a:p>
          </p:txBody>
        </p:sp>
        <p:sp>
          <p:nvSpPr>
            <p:cNvPr id="155" name="TextBox 154">
              <a:hlinkClick r:id="" action="ppaction://noaction"/>
              <a:extLst>
                <a:ext uri="{FF2B5EF4-FFF2-40B4-BE49-F238E27FC236}">
                  <a16:creationId xmlns:a16="http://schemas.microsoft.com/office/drawing/2014/main" id="{E4EAF08A-F97E-45D2-9149-7864578B566D}"/>
                </a:ext>
              </a:extLst>
            </p:cNvPr>
            <p:cNvSpPr txBox="1"/>
            <p:nvPr/>
          </p:nvSpPr>
          <p:spPr>
            <a:xfrm rot="13436864">
              <a:off x="1642568" y="2013080"/>
              <a:ext cx="24579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TEACHER</a:t>
              </a:r>
            </a:p>
          </p:txBody>
        </p:sp>
        <p:sp>
          <p:nvSpPr>
            <p:cNvPr id="157" name="TextBox 156">
              <a:hlinkClick r:id="" action="ppaction://noaction"/>
              <a:extLst>
                <a:ext uri="{FF2B5EF4-FFF2-40B4-BE49-F238E27FC236}">
                  <a16:creationId xmlns:a16="http://schemas.microsoft.com/office/drawing/2014/main" id="{DE9EED87-8DBD-4DEB-9377-1CF088A0CD1A}"/>
                </a:ext>
              </a:extLst>
            </p:cNvPr>
            <p:cNvSpPr txBox="1"/>
            <p:nvPr/>
          </p:nvSpPr>
          <p:spPr>
            <a:xfrm rot="877888">
              <a:off x="4282877" y="3533970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158" name="TextBox 157">
              <a:hlinkClick r:id="" action="ppaction://noaction"/>
              <a:extLst>
                <a:ext uri="{FF2B5EF4-FFF2-40B4-BE49-F238E27FC236}">
                  <a16:creationId xmlns:a16="http://schemas.microsoft.com/office/drawing/2014/main" id="{A8EC029F-2790-44BE-A599-0A2C1E755CDE}"/>
                </a:ext>
              </a:extLst>
            </p:cNvPr>
            <p:cNvSpPr txBox="1"/>
            <p:nvPr/>
          </p:nvSpPr>
          <p:spPr>
            <a:xfrm rot="4470774">
              <a:off x="3254851" y="4651116"/>
              <a:ext cx="23078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TIGER</a:t>
              </a:r>
            </a:p>
          </p:txBody>
        </p:sp>
        <p:sp>
          <p:nvSpPr>
            <p:cNvPr id="159" name="TextBox 158">
              <a:hlinkClick r:id="" action="ppaction://noaction"/>
              <a:extLst>
                <a:ext uri="{FF2B5EF4-FFF2-40B4-BE49-F238E27FC236}">
                  <a16:creationId xmlns:a16="http://schemas.microsoft.com/office/drawing/2014/main" id="{2DEC5F10-59BB-447D-9FFA-780461EACDB8}"/>
                </a:ext>
              </a:extLst>
            </p:cNvPr>
            <p:cNvSpPr txBox="1"/>
            <p:nvPr/>
          </p:nvSpPr>
          <p:spPr>
            <a:xfrm rot="8126305">
              <a:off x="1617441" y="4223422"/>
              <a:ext cx="23752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DOG</a:t>
              </a:r>
            </a:p>
          </p:txBody>
        </p:sp>
        <p:sp>
          <p:nvSpPr>
            <p:cNvPr id="160" name="TextBox 159">
              <a:hlinkClick r:id="" action="ppaction://noaction"/>
              <a:extLst>
                <a:ext uri="{FF2B5EF4-FFF2-40B4-BE49-F238E27FC236}">
                  <a16:creationId xmlns:a16="http://schemas.microsoft.com/office/drawing/2014/main" id="{554ECF7B-ED42-4B6D-B655-02B17E19E00C}"/>
                </a:ext>
              </a:extLst>
            </p:cNvPr>
            <p:cNvSpPr txBox="1"/>
            <p:nvPr/>
          </p:nvSpPr>
          <p:spPr>
            <a:xfrm rot="11731332">
              <a:off x="1244908" y="2665556"/>
              <a:ext cx="23752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TUB</a:t>
              </a:r>
            </a:p>
          </p:txBody>
        </p:sp>
        <p:sp>
          <p:nvSpPr>
            <p:cNvPr id="161" name="TextBox 160">
              <a:hlinkClick r:id="" action="ppaction://noaction"/>
              <a:extLst>
                <a:ext uri="{FF2B5EF4-FFF2-40B4-BE49-F238E27FC236}">
                  <a16:creationId xmlns:a16="http://schemas.microsoft.com/office/drawing/2014/main" id="{A70F2977-034F-4BCC-802E-E8F44B142DC0}"/>
                </a:ext>
              </a:extLst>
            </p:cNvPr>
            <p:cNvSpPr txBox="1"/>
            <p:nvPr/>
          </p:nvSpPr>
          <p:spPr>
            <a:xfrm rot="15367444">
              <a:off x="2345575" y="1581824"/>
              <a:ext cx="23752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DONKEY</a:t>
              </a:r>
            </a:p>
          </p:txBody>
        </p:sp>
        <p:sp>
          <p:nvSpPr>
            <p:cNvPr id="162" name="TextBox 161">
              <a:hlinkClick r:id="" action="ppaction://noaction"/>
              <a:extLst>
                <a:ext uri="{FF2B5EF4-FFF2-40B4-BE49-F238E27FC236}">
                  <a16:creationId xmlns:a16="http://schemas.microsoft.com/office/drawing/2014/main" id="{0B98672D-F1FD-421A-8CF8-A408E4C76F66}"/>
                </a:ext>
              </a:extLst>
            </p:cNvPr>
            <p:cNvSpPr txBox="1"/>
            <p:nvPr/>
          </p:nvSpPr>
          <p:spPr>
            <a:xfrm rot="18774017">
              <a:off x="3884539" y="1961421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DUCK</a:t>
              </a: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901185" y="477584"/>
            <a:ext cx="3581603" cy="3581603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>
              <a:solidFill>
                <a:schemeClr val="tx1"/>
              </a:solidFill>
            </a:endParaRPr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1C8440CB-4608-4747-8687-1DD3BD2E469B}"/>
              </a:ext>
            </a:extLst>
          </p:cNvPr>
          <p:cNvGrpSpPr>
            <a:grpSpLocks/>
          </p:cNvGrpSpPr>
          <p:nvPr/>
        </p:nvGrpSpPr>
        <p:grpSpPr>
          <a:xfrm>
            <a:off x="2772617" y="2330654"/>
            <a:ext cx="448649" cy="44864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CAABA252-F774-4059-A61F-BC107BD73E9B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82A5875D-C799-40F9-BBBD-F0382DB7A3F2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181" name="Star: 5 Points 1180">
              <a:extLst>
                <a:ext uri="{FF2B5EF4-FFF2-40B4-BE49-F238E27FC236}">
                  <a16:creationId xmlns:a16="http://schemas.microsoft.com/office/drawing/2014/main" id="{BD62BCF0-A91A-4DCC-BC1A-17C381AB60C3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4494809" y="2326221"/>
            <a:ext cx="889991" cy="559721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165" name="Title 1211">
            <a:extLst>
              <a:ext uri="{FF2B5EF4-FFF2-40B4-BE49-F238E27FC236}">
                <a16:creationId xmlns:a16="http://schemas.microsoft.com/office/drawing/2014/main" id="{A04C8AAD-19E5-48C6-853C-249EEC8343DB}"/>
              </a:ext>
            </a:extLst>
          </p:cNvPr>
          <p:cNvSpPr txBox="1">
            <a:spLocks/>
          </p:cNvSpPr>
          <p:nvPr/>
        </p:nvSpPr>
        <p:spPr>
          <a:xfrm>
            <a:off x="5658677" y="950304"/>
            <a:ext cx="2405393" cy="258532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  <a:latin typeface="Bahnschrift" panose="020B0502040204020203" pitchFamily="34" charset="0"/>
              </a:rPr>
              <a:t>SPIN AND SAY</a:t>
            </a:r>
          </a:p>
        </p:txBody>
      </p:sp>
      <p:sp>
        <p:nvSpPr>
          <p:cNvPr id="166" name="Content Placeholder 12">
            <a:extLst>
              <a:ext uri="{FF2B5EF4-FFF2-40B4-BE49-F238E27FC236}">
                <a16:creationId xmlns:a16="http://schemas.microsoft.com/office/drawing/2014/main" id="{4BDB3C0E-9B5D-4333-85F2-5EB995D4E2DC}"/>
              </a:ext>
            </a:extLst>
          </p:cNvPr>
          <p:cNvSpPr txBox="1">
            <a:spLocks/>
          </p:cNvSpPr>
          <p:nvPr/>
        </p:nvSpPr>
        <p:spPr>
          <a:xfrm>
            <a:off x="5683103" y="3694815"/>
            <a:ext cx="3326661" cy="1002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350" dirty="0">
                <a:solidFill>
                  <a:schemeClr val="accent4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Click the needle to start and then again to stop the wheel. Then READ ALOUD.</a:t>
            </a:r>
          </a:p>
        </p:txBody>
      </p:sp>
      <p:sp>
        <p:nvSpPr>
          <p:cNvPr id="42" name="Rectangle 41">
            <a:hlinkClick r:id="rId5" action="ppaction://hlinksldjump"/>
            <a:extLst>
              <a:ext uri="{FF2B5EF4-FFF2-40B4-BE49-F238E27FC236}">
                <a16:creationId xmlns:a16="http://schemas.microsoft.com/office/drawing/2014/main" id="{3B4498F0-D64F-4ED8-9389-EB101AFE1231}"/>
              </a:ext>
            </a:extLst>
          </p:cNvPr>
          <p:cNvSpPr/>
          <p:nvPr/>
        </p:nvSpPr>
        <p:spPr>
          <a:xfrm>
            <a:off x="8207596" y="4364182"/>
            <a:ext cx="936404" cy="77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934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32</Words>
  <Application>Microsoft Office PowerPoint</Application>
  <PresentationFormat>On-screen Show (16:9)</PresentationFormat>
  <Paragraphs>14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Bahnschrift</vt:lpstr>
      <vt:lpstr>Patrick Hand SC</vt:lpstr>
      <vt:lpstr>Cascadia Mono SemiBold</vt:lpstr>
      <vt:lpstr>Century Gothic</vt:lpstr>
      <vt:lpstr>Patrick Hand</vt:lpstr>
      <vt:lpstr>Arial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27</cp:revision>
  <dcterms:modified xsi:type="dcterms:W3CDTF">2024-10-27T14:03:02Z</dcterms:modified>
</cp:coreProperties>
</file>