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551" r:id="rId2"/>
    <p:sldId id="552" r:id="rId3"/>
    <p:sldId id="559" r:id="rId4"/>
    <p:sldId id="560" r:id="rId5"/>
    <p:sldId id="561" r:id="rId6"/>
    <p:sldId id="562" r:id="rId7"/>
    <p:sldId id="557" r:id="rId8"/>
    <p:sldId id="564" r:id="rId9"/>
    <p:sldId id="565" r:id="rId10"/>
    <p:sldId id="566" r:id="rId11"/>
    <p:sldId id="567" r:id="rId12"/>
    <p:sldId id="568" r:id="rId13"/>
    <p:sldId id="569" r:id="rId14"/>
    <p:sldId id="570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0ldbbGdFKG6kPpKWkMsMCGtC1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VN" dirty="0"/>
              <a:t>epeat the question when the letter blinks</a:t>
            </a:r>
          </a:p>
          <a:p>
            <a:r>
              <a:rPr lang="en-US" dirty="0"/>
              <a:t>K</a:t>
            </a:r>
            <a:r>
              <a:rPr lang="en-VN" dirty="0"/>
              <a:t>ey: TUESDAY</a:t>
            </a:r>
          </a:p>
        </p:txBody>
      </p:sp>
    </p:spTree>
    <p:extLst>
      <p:ext uri="{BB962C8B-B14F-4D97-AF65-F5344CB8AC3E}">
        <p14:creationId xmlns:p14="http://schemas.microsoft.com/office/powerpoint/2010/main" val="202448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2397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7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VN"/>
              <a:t>upils</a:t>
            </a:r>
            <a:r>
              <a:rPr lang="en-US"/>
              <a:t>’</a:t>
            </a:r>
            <a:r>
              <a:rPr lang="en-VN"/>
              <a:t> </a:t>
            </a:r>
            <a:r>
              <a:rPr lang="en-VN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6624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VN" dirty="0"/>
              <a:t>upils answer</a:t>
            </a:r>
            <a:r>
              <a:rPr lang="en-US" dirty="0"/>
              <a:t>.</a:t>
            </a:r>
            <a:r>
              <a:rPr lang="en-VN" dirty="0"/>
              <a:t> </a:t>
            </a:r>
          </a:p>
          <a:p>
            <a:r>
              <a:rPr lang="en-US" dirty="0"/>
              <a:t>I</a:t>
            </a:r>
            <a:r>
              <a:rPr lang="en-VN" dirty="0"/>
              <a:t>t can be anyday when you don’t go to school/ don’t have to get up early</a:t>
            </a:r>
            <a:r>
              <a:rPr lang="en-US" dirty="0"/>
              <a:t>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6462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0879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372057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9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1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4"/>
            </a:gs>
            <a:gs pos="74000">
              <a:srgbClr val="BDDCA8"/>
            </a:gs>
            <a:gs pos="83000">
              <a:srgbClr val="BDDCA8"/>
            </a:gs>
            <a:gs pos="100000">
              <a:srgbClr val="D3E7C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EEEF-ADB3-C0E7-A788-FC001FA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D48D12-00B8-5C9F-0AA0-B31FB639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523"/>
            <a:ext cx="9069050" cy="3317796"/>
          </a:xfrm>
          <a:prstGeom prst="rect">
            <a:avLst/>
          </a:prstGeom>
        </p:spPr>
      </p:pic>
      <p:pic>
        <p:nvPicPr>
          <p:cNvPr id="8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9607" y="852523"/>
            <a:ext cx="451172" cy="4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B550-8CD6-EAE0-418A-7D9AEB81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5E272-D00F-784C-2030-49101B8D3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days are there except the weekend?</a:t>
            </a:r>
          </a:p>
          <a:p>
            <a:pPr marL="114300" indent="0">
              <a:buNone/>
            </a:pPr>
            <a:r>
              <a:rPr lang="en-US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VN" sz="440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VN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BD09-324C-498D-3770-8F5E527D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</a:t>
            </a:r>
            <a:r>
              <a:rPr lang="en-US" dirty="0"/>
              <a:t>4</a:t>
            </a:r>
            <a:r>
              <a:rPr lang="en-VN" dirty="0"/>
              <a:t>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A5A0-4B2A-98A5-BD5C-28F7D5B96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have </a:t>
            </a:r>
            <a:r>
              <a:rPr lang="en-VN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 lessons</a:t>
            </a:r>
            <a:endParaRPr lang="en-VN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4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E50B-725E-8E9B-0C60-D6F15D2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</a:t>
            </a:r>
            <a:r>
              <a:rPr lang="en-US" dirty="0"/>
              <a:t>5</a:t>
            </a:r>
            <a:r>
              <a:rPr lang="en-VN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0672C-F48E-DF33-7E58-84A7F7919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can get </a:t>
            </a:r>
            <a:r>
              <a:rPr lang="en-VN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late</a:t>
            </a:r>
            <a:endParaRPr lang="en-VN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9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2977-6B27-498C-2A94-5C2EEA4F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</a:t>
            </a:r>
            <a:r>
              <a:rPr lang="en-US" dirty="0"/>
              <a:t>6</a:t>
            </a:r>
            <a:r>
              <a:rPr lang="en-VN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C743-B0C8-F9FE-56AF-7664C7AB9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days have the letter </a:t>
            </a: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‘s’</a:t>
            </a:r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114300" indent="0">
              <a:buNone/>
            </a:pPr>
            <a:r>
              <a:rPr lang="en-US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VN" sz="440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</a:t>
            </a:r>
            <a:r>
              <a:rPr lang="en-VN" sz="4400" dirty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days</a:t>
            </a:r>
          </a:p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</a:t>
            </a:r>
            <a:r>
              <a:rPr lang="en-VN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they?</a:t>
            </a:r>
            <a:endParaRPr lang="en-US" sz="440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69913" indent="-455613">
              <a:buNone/>
            </a:pPr>
            <a:r>
              <a:rPr lang="en-US" sz="4400"/>
              <a:t>    </a:t>
            </a:r>
            <a:r>
              <a:rPr lang="en-VN" sz="4400">
                <a:solidFill>
                  <a:schemeClr val="accent5">
                    <a:lumMod val="75000"/>
                  </a:schemeClr>
                </a:solidFill>
              </a:rPr>
              <a:t>Tuesday, Wednesday,</a:t>
            </a:r>
            <a:r>
              <a:rPr lang="en-US" sz="4400">
                <a:solidFill>
                  <a:schemeClr val="accent5">
                    <a:lumMod val="75000"/>
                  </a:schemeClr>
                </a:solidFill>
              </a:rPr>
              <a:t> Thursday,</a:t>
            </a:r>
            <a:r>
              <a:rPr lang="en-VN" sz="4400">
                <a:solidFill>
                  <a:schemeClr val="accent5">
                    <a:lumMod val="75000"/>
                  </a:schemeClr>
                </a:solidFill>
              </a:rPr>
              <a:t> Saturday, </a:t>
            </a:r>
            <a:r>
              <a:rPr lang="en-US" sz="440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VN" sz="4400">
                <a:solidFill>
                  <a:schemeClr val="accent5">
                    <a:lumMod val="75000"/>
                  </a:schemeClr>
                </a:solidFill>
              </a:rPr>
              <a:t>Sunday</a:t>
            </a:r>
          </a:p>
          <a:p>
            <a:pPr marL="114300" indent="0">
              <a:buNone/>
            </a:pPr>
            <a:endParaRPr lang="en-VN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2189-4985-76D0-4812-314AA377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</a:t>
            </a:r>
            <a:r>
              <a:rPr lang="en-US" dirty="0"/>
              <a:t>7</a:t>
            </a:r>
            <a:r>
              <a:rPr lang="en-VN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014FF-F4A8-68C4-63B8-ACFD1033D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with more letters than any days in a week</a:t>
            </a:r>
          </a:p>
          <a:p>
            <a:pPr marL="114300" indent="0">
              <a:buNone/>
            </a:pPr>
            <a:r>
              <a:rPr lang="en-US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440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</a:t>
            </a:r>
            <a:endParaRPr lang="en-VN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0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8409-191C-919F-135E-E9514C5B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DB262-CA61-2A50-4E66-7FEC9570FA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59E52-8025-0BF0-FCCE-B9236FC4B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7AB81-F09C-5A2F-6950-FD53CE60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9379" y="443593"/>
            <a:ext cx="9065869" cy="3819024"/>
          </a:xfrm>
          <a:prstGeom prst="rect">
            <a:avLst/>
          </a:prstGeom>
        </p:spPr>
      </p:pic>
      <p:pic>
        <p:nvPicPr>
          <p:cNvPr id="7" name="Track 27">
            <a:hlinkClick r:id="" action="ppaction://media"/>
            <a:extLst>
              <a:ext uri="{FF2B5EF4-FFF2-40B4-BE49-F238E27FC236}">
                <a16:creationId xmlns:a16="http://schemas.microsoft.com/office/drawing/2014/main" id="{255311D3-EBB3-1732-C13C-B8F0175DA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4515" y="564592"/>
            <a:ext cx="552385" cy="5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146" r="2026" b="3360"/>
          <a:stretch/>
        </p:blipFill>
        <p:spPr bwMode="auto">
          <a:xfrm>
            <a:off x="2886502" y="1500999"/>
            <a:ext cx="4121624" cy="22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739966" y="3781804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Monday.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99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308" r="1282" b="4975"/>
          <a:stretch/>
        </p:blipFill>
        <p:spPr bwMode="auto">
          <a:xfrm>
            <a:off x="2982034" y="1467134"/>
            <a:ext cx="4114711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647421" y="3843008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Tuesday.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46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965" r="980" b="1245"/>
          <a:stretch/>
        </p:blipFill>
        <p:spPr bwMode="auto">
          <a:xfrm>
            <a:off x="3022979" y="1397965"/>
            <a:ext cx="417301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835501" y="3741697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Wednesday.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13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289" r="1718" b="5729"/>
          <a:stretch/>
        </p:blipFill>
        <p:spPr bwMode="auto">
          <a:xfrm>
            <a:off x="3016153" y="1426190"/>
            <a:ext cx="4166492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is it today?</a:t>
            </a:r>
            <a:r>
              <a:rPr lang="en-US" sz="72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id="{CF6B4771-47D2-D26E-91AF-88660D164F9C}"/>
              </a:ext>
            </a:extLst>
          </p:cNvPr>
          <p:cNvSpPr txBox="1"/>
          <p:nvPr/>
        </p:nvSpPr>
        <p:spPr>
          <a:xfrm>
            <a:off x="744319" y="3703046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Thursday.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87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D108-6EF7-B584-E0FE-5C1513D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D130FF-2547-1FC4-BA05-056A6AD8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06F55-6D12-8693-F852-738D5004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2227"/>
          <a:stretch/>
        </p:blipFill>
        <p:spPr>
          <a:xfrm>
            <a:off x="62822" y="593577"/>
            <a:ext cx="8885734" cy="40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3517-DEE8-72ED-9647-C4F77D84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QUESTION 1: </a:t>
            </a:r>
            <a:br>
              <a:rPr lang="en-VN" dirty="0"/>
            </a:b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6CCBB-2D6E-0C75-473B-7F829E7E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VN" sz="4400" dirty="0"/>
              <a:t>FIND THE THE MISSING LETTER</a:t>
            </a:r>
            <a:r>
              <a:rPr lang="en-US" sz="4400" dirty="0"/>
              <a:t>.</a:t>
            </a:r>
            <a:endParaRPr lang="en-VN" sz="4400" dirty="0"/>
          </a:p>
          <a:p>
            <a:pPr marL="114300" indent="0">
              <a:buNone/>
            </a:pPr>
            <a:r>
              <a:rPr lang="en-VN" sz="4400" dirty="0"/>
              <a:t> </a:t>
            </a:r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TU_SDAY</a:t>
            </a:r>
          </a:p>
          <a:p>
            <a:endParaRPr lang="en-VN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VN" sz="4400" dirty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48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1858 C 0.04306 -0.01234 0.06823 -0.21049 0.07518 -0.2892 C 0.0823 -0.3679 0.06025 -0.28673 0.06025 -0.28642 L 0.06025 -0.28673 L 0.06424 -0.286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2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369F-9745-918F-858B-1BFEAB44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VN" dirty="0"/>
              <a:t>QUESTION 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AEAE5-4252-A9EA-3EC6-61FD86AE2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3 letters stand next to each other in all days of the wee</a:t>
            </a: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k.</a:t>
            </a:r>
            <a:endParaRPr lang="en-VN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VN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VN" sz="440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</a:t>
            </a:r>
            <a:endParaRPr lang="en-VN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9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192</Words>
  <Application>Microsoft Office PowerPoint</Application>
  <PresentationFormat>On-screen Show (16:9)</PresentationFormat>
  <Paragraphs>40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Comic Sans MS</vt:lpstr>
      <vt:lpstr>Calibri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1:  </vt:lpstr>
      <vt:lpstr>QUESTION 2:</vt:lpstr>
      <vt:lpstr>QUESTION 3:</vt:lpstr>
      <vt:lpstr>QUESTION 4: </vt:lpstr>
      <vt:lpstr>QUESTION 5:</vt:lpstr>
      <vt:lpstr>QUESTION 6:</vt:lpstr>
      <vt:lpstr>QUESTION 7: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25</cp:revision>
  <dcterms:modified xsi:type="dcterms:W3CDTF">2024-10-27T13:59:05Z</dcterms:modified>
</cp:coreProperties>
</file>