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34" r:id="rId2"/>
    <p:sldMasterId id="2147483711" r:id="rId3"/>
    <p:sldMasterId id="2147483684" r:id="rId4"/>
    <p:sldMasterId id="2147483697" r:id="rId5"/>
    <p:sldMasterId id="2147483756" r:id="rId6"/>
  </p:sldMasterIdLst>
  <p:notesMasterIdLst>
    <p:notesMasterId r:id="rId21"/>
  </p:notesMasterIdLst>
  <p:handoutMasterIdLst>
    <p:handoutMasterId r:id="rId22"/>
  </p:handoutMasterIdLst>
  <p:sldIdLst>
    <p:sldId id="478" r:id="rId7"/>
    <p:sldId id="504" r:id="rId8"/>
    <p:sldId id="506" r:id="rId9"/>
    <p:sldId id="508" r:id="rId10"/>
    <p:sldId id="511" r:id="rId11"/>
    <p:sldId id="503" r:id="rId12"/>
    <p:sldId id="513" r:id="rId13"/>
    <p:sldId id="514" r:id="rId14"/>
    <p:sldId id="517" r:id="rId15"/>
    <p:sldId id="523" r:id="rId16"/>
    <p:sldId id="486" r:id="rId17"/>
    <p:sldId id="484" r:id="rId18"/>
    <p:sldId id="485" r:id="rId19"/>
    <p:sldId id="487" r:id="rId20"/>
  </p:sldIdLst>
  <p:sldSz cx="9144000" cy="5143500" type="screen16x9"/>
  <p:notesSz cx="6858000" cy="9144000"/>
  <p:embeddedFontLst>
    <p:embeddedFont>
      <p:font typeface="Barriecito" panose="020B0604020202020204" charset="0"/>
      <p:regular r:id="rId23"/>
      <p:bold r:id="rId24"/>
    </p:embeddedFont>
    <p:embeddedFont>
      <p:font typeface="Book Antiqua" panose="020406020503050303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Dosis" panose="020B0604020202020204" charset="0"/>
      <p:regular r:id="rId39"/>
      <p:bold r:id="rId40"/>
    </p:embeddedFont>
    <p:embeddedFont>
      <p:font typeface="Engravers MT" panose="020B0604020202020204" charset="0"/>
      <p:regular r:id="rId41"/>
      <p:bold r:id="rId42"/>
    </p:embeddedFont>
    <p:embeddedFont>
      <p:font typeface="Lucida Handwriting" panose="03010101010101010101" pitchFamily="66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2" autoAdjust="0"/>
    <p:restoredTop sz="94624"/>
  </p:normalViewPr>
  <p:slideViewPr>
    <p:cSldViewPr snapToGrid="0">
      <p:cViewPr varScale="1">
        <p:scale>
          <a:sx n="90" d="100"/>
          <a:sy n="90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4957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quick Q-A</a:t>
            </a:r>
          </a:p>
        </p:txBody>
      </p:sp>
    </p:spTree>
    <p:extLst>
      <p:ext uri="{BB962C8B-B14F-4D97-AF65-F5344CB8AC3E}">
        <p14:creationId xmlns:p14="http://schemas.microsoft.com/office/powerpoint/2010/main" val="37163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43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look at the pictures</a:t>
            </a:r>
          </a:p>
          <a:p>
            <a:r>
              <a:rPr lang="x-none" dirty="0"/>
              <a:t>say out loud</a:t>
            </a:r>
          </a:p>
          <a:p>
            <a:r>
              <a:rPr lang="x-none" dirty="0"/>
              <a:t>combine pictures to make a new chant</a:t>
            </a:r>
          </a:p>
        </p:txBody>
      </p:sp>
    </p:spTree>
    <p:extLst>
      <p:ext uri="{BB962C8B-B14F-4D97-AF65-F5344CB8AC3E}">
        <p14:creationId xmlns:p14="http://schemas.microsoft.com/office/powerpoint/2010/main" val="18497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4.gif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80726" y="190236"/>
            <a:ext cx="3776700" cy="68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CONTENT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102108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A7537-8861-3C5A-6846-01DB87F4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999"/>
            <a:ext cx="9384000" cy="52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2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3B2B662-804C-F12E-C413-35C9493C8C1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45" name="Google Shape;1345;p28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6352946" y="2351011"/>
              <a:ext cx="5142063" cy="440100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9" name="Google Shape;1349;p28"/>
            <p:cNvSpPr/>
            <p:nvPr/>
          </p:nvSpPr>
          <p:spPr>
            <a:xfrm rot="16200000">
              <a:off x="-2299782" y="2299783"/>
              <a:ext cx="5142063" cy="542553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AB84F-D3B5-95C8-36C0-1687202B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3BF77-1585-B6C2-D624-75A2A8EBE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F7AD-0FE1-27CF-B264-DE4576D141B1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624C7-ABA8-2F7A-F178-491B5D2530C4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A000AD-6C61-3553-F708-B2CCE023C01A}"/>
              </a:ext>
            </a:extLst>
          </p:cNvPr>
          <p:cNvSpPr/>
          <p:nvPr userDrawn="1"/>
        </p:nvSpPr>
        <p:spPr>
          <a:xfrm rot="20851810">
            <a:off x="1209492" y="3790848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76AB1B4F-C030-DD0D-3466-0561B49EC206}"/>
              </a:ext>
            </a:extLst>
          </p:cNvPr>
          <p:cNvSpPr/>
          <p:nvPr userDrawn="1"/>
        </p:nvSpPr>
        <p:spPr>
          <a:xfrm rot="20882052">
            <a:off x="7134532" y="4685035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FCEFAC8-CDF1-8BCE-8208-68AC1360948A}"/>
              </a:ext>
            </a:extLst>
          </p:cNvPr>
          <p:cNvSpPr/>
          <p:nvPr userDrawn="1"/>
        </p:nvSpPr>
        <p:spPr>
          <a:xfrm rot="20546880">
            <a:off x="-114715" y="4520407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5128FC99-9D97-B69F-1F88-8469F334A2AA}"/>
              </a:ext>
            </a:extLst>
          </p:cNvPr>
          <p:cNvSpPr/>
          <p:nvPr userDrawn="1"/>
        </p:nvSpPr>
        <p:spPr>
          <a:xfrm rot="20507030">
            <a:off x="1391282" y="4550748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7668B8D-44A5-4BC1-A864-8A0FA5ACB506}"/>
              </a:ext>
            </a:extLst>
          </p:cNvPr>
          <p:cNvSpPr/>
          <p:nvPr userDrawn="1"/>
        </p:nvSpPr>
        <p:spPr>
          <a:xfrm rot="10800000" flipV="1">
            <a:off x="3113171" y="4652400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696B914C-BB34-D71E-3F40-7F3A0F3583D4}"/>
              </a:ext>
            </a:extLst>
          </p:cNvPr>
          <p:cNvSpPr/>
          <p:nvPr userDrawn="1"/>
        </p:nvSpPr>
        <p:spPr>
          <a:xfrm rot="20018079">
            <a:off x="7732268" y="256797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LOOK, LISTEN AND REPEAT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7597FB-E881-66B6-C929-E74949AD3E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10446" y="2626716"/>
            <a:ext cx="2201043" cy="6898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381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LISTEN, POINT AND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bg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REPEAT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9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07221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5252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0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154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100" dirty="0">
                <a:solidFill>
                  <a:schemeClr val="accent1"/>
                </a:solidFill>
              </a:rPr>
              <a:t>LOOK, COMPLETE AND 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0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SING</a:t>
            </a:r>
          </a:p>
        </p:txBody>
      </p:sp>
    </p:spTree>
    <p:extLst>
      <p:ext uri="{BB962C8B-B14F-4D97-AF65-F5344CB8AC3E}">
        <p14:creationId xmlns:p14="http://schemas.microsoft.com/office/powerpoint/2010/main" val="26591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13284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4398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BF67-8FB0-0885-5C5D-2E4820BF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15AC6-AE47-041A-F6A9-BFAD35F44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0B7BA-9179-6F41-CFE1-4D86F3B4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03CF3-D9A4-29A6-F929-F8488CBC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F8E27-96CB-E711-6A9A-39C4CD9F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257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9E2B-070F-CED9-2F73-9E851DB5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C935-2E50-0C3E-7790-A739571F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A4A4-0FBC-FAEF-7FA7-AD8B6BCF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D77F-70DA-D7CF-83D6-58A2BBA2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7E0F9-7500-D786-FD3D-001DA381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791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CIRCLE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BE81-DF82-D324-A439-CF1F4BD3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1FF67-5E5F-DA6E-D34D-FD3984B1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2432F-C2A5-0672-55F9-A0047448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5910-AE3E-CE7A-7FB1-7B2BF15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8AC9-F82D-165E-6B14-5A5D06C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124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8DA8-CA10-7B2C-43B9-E6120829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EF737-63A6-543E-9D98-9972867E7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E36ED-BD6E-F026-AFD8-A98659C3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E7102-D7C0-C88E-87C4-DF1AE54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11E2D-EB23-3B25-A9B4-3CC0938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1A0C9-99C6-9F11-8EE7-580D8BF3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362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CC32-268F-C39B-E35D-BA97DA5A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5F8CE-3DC0-37C6-7266-3452E5C7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56153-2ECA-6DFD-1941-56F32967E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5918-22DA-CEA5-FB47-B56E989D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B25A5-8440-6C10-41FC-085B81D66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733BB-0411-8C1B-A3F1-FD44D523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C7056-10E4-622D-DC36-DCCB7C84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91902-562C-FC73-E7B3-91B85113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1267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FE46-1108-3250-929D-41DA89D5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9C6A5-6217-5D38-53D7-F0ED5688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6DB2E-9211-41BB-6C9F-8EBD5940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55E6A-35D0-E99B-7F8B-CAC3A10F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390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A9870-41F6-4E78-3C0C-0720BCF4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D9B13-94FF-40FA-54F4-31B98439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3E350-DD4D-B37F-827B-D4DBB4DD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5809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F0F0-AA2C-CF6E-9C4E-7F394A9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C96A-C1C9-8D04-C383-099363BB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3C61F-3BD4-44EE-D660-19CD6362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42DC2-7CDF-1BF6-54D1-8F09F8CF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65591-1BD3-382A-920A-CF535666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54A28-E182-F324-9ECD-DE0FFD67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85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A264-48CE-1839-FBC6-2A647323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1E19A1-E13E-98DE-BF56-371FD4078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38675-D6F1-F159-8C47-025A3D24B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FBB42-14AC-5D94-6E4C-229A11E8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38E86-4F67-CEB7-A9D2-ABA4A7B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EBCB5-65A3-330E-93A4-6112A62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8138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9A8B-6291-393D-B5E3-F44315DE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A2F2F-3ACB-E361-B82D-9011D8A1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22588-C6B8-AA97-4876-23F4510C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F7D3F-74AF-EE50-DEDE-D6131F34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B780C-B537-F2F5-06BD-C96F3904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85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6193C3-F775-3453-60C5-3EB8250B4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A4D02-7034-9C27-3B65-A94AF81C8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8600-3CD3-EFBE-12CE-F090F212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842F8-0CFE-CB0B-56CB-B1480DE1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BEF4-EF8E-0BF5-A9CA-3374A337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725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46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CBD333-FBFB-AF0D-AB59-AA4CF3148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1159" y="3741529"/>
            <a:ext cx="867371" cy="1393088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C778F5-AD7F-DFF5-EA46-8E5EBEA37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8099" y="3598656"/>
            <a:ext cx="1233576" cy="153596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2F9D18-6715-F780-B0FF-931AC3FF9C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16537" y="3704099"/>
            <a:ext cx="1022259" cy="1445766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9F9241-6B96-5AF5-415F-634B06F321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219" y="3281791"/>
            <a:ext cx="1311051" cy="185420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409A27-FB64-01E2-4648-842BC6852E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98873" y="3524691"/>
            <a:ext cx="1138650" cy="1610377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E6D1F1-808C-1DD1-2BEA-A6221DB45EC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74439" y="3219238"/>
            <a:ext cx="1363235" cy="1928004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7DD7A-FFEE-D0AA-B359-2EB2F32E27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06999" y="3825064"/>
            <a:ext cx="918321" cy="1298769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6779" y="3543325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CHANT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  <a:effectLst>
            <a:outerShdw blurRad="944909" dir="5400000" algn="ctr" rotWithShape="0">
              <a:schemeClr val="tx2">
                <a:alpha val="49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014203" y="3005028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479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-313515" y="22873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7" y="330901"/>
            <a:ext cx="5354215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READ AND COMPLETE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22FD-EEF0-3846-9B10-10511CED0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A125F-6ABA-8DF0-2282-11FE0D01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D123A-6563-AC02-6834-D0A4225F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D6910-1B48-6698-AEC0-20B2AB68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EBF7-4793-C98F-227B-D1FAC971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765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E1C88-29E9-08C2-3FD3-78601EB1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EEE02-E890-F0FC-DC48-95E5D9314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61C74-6FCE-E276-1812-F3A475D2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95B4-661B-1485-41EC-EEC19A13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3F847-7A6A-7CC9-6072-08ACFD19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2253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D6F9-D7C0-B505-6EEC-40EA1349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403CA-E42A-18BE-BF78-58F606787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46B22-3CDF-7A30-5E19-AFC96171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0D1D1-4BB1-DB5B-3CC0-D961A529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165CF-3141-CFD2-EBAB-E62E471C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355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7AF4-1ABC-8C25-5A6D-8F0E0D60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B0BCD-1A8F-6EB0-B2AD-7AF24F3CF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4CD1E-3388-5F5F-CE51-B0BDAD0EB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D599C-7AF0-59EB-1788-68E4AB07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84FF5-7CBC-D906-7FD8-801FCFF8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9C8BE-1E4B-CAC7-B73B-7168E665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8387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C44F-5BA5-CBB2-98C7-4E756FC7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3AB8-F1DB-9BD5-D01F-2EAF37C1E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1F0A4-DA9A-B072-ED6C-719FDCE77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FC9C0-1805-6960-3C52-2D4FE20B4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24C76-3A50-B584-8CF8-61C58F3D5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C7BF6-6E0A-013C-833B-2FF17281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FBDBA-1441-6DBE-58FD-6822EF44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F2905-B83F-668C-2AC1-96285DDB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9719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B3E7-8638-FE94-B932-E6975A8F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DFE9C-8107-4FE1-FBB8-D4B19F4C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FC6E8-26B4-E1EA-25AA-19F526FF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CDD87-4AD0-FDC1-DFD0-855B5BD9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4702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BD84B-F3E1-FE65-50BB-9BDC07B4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6F73D-08AE-4D06-635B-C8D2B35F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24029-085F-021A-EF7B-194F1C85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6528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9891-4F28-6904-7508-A4E8813C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C080C-2D27-7E3A-45A8-2FC872130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F313C-8726-0C37-24FB-FCFB993F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2C5AB-4908-0191-1513-9035FCB9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AA0B2-FC5B-BA96-2867-B69C4242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EB607-F79C-67E1-49A2-AF92FDC6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076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BBB7-A236-90E3-7BD5-3FA39EA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E0936-D713-BE0B-5E96-009208A34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0A82-69EB-0F68-B41E-F32A7FD9F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09012-5EDA-3FA0-39D6-2FBE0C4E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F88E2-9B44-AC47-A2DF-C4982735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1D6FD-5546-1F26-656C-296FDF93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277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WRITE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611A-D682-D8B6-7A3B-872552AE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8ADA4-0C62-EAC2-12C3-9D187DC2B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F1482-FAE9-AEE8-A1E9-A96907EC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75A0-104C-B785-7500-3A57C919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50BCB-1687-4C08-876C-57B9C19F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9594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8B72A-7753-D93B-A018-5559D08F2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14E36-8D3C-8092-4504-0C43E35BC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CCD3A-8C7D-E35E-113F-9A478E00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2E954-D00A-0B93-3CB0-1FED76C0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B2738-4642-C464-0DC5-0428215F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6629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095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PROJECT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758952" y="0"/>
            <a:ext cx="939800" cy="6096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50" r:id="rId8"/>
    <p:sldLayoutId id="2147483728" r:id="rId9"/>
    <p:sldLayoutId id="2147483729" r:id="rId10"/>
    <p:sldLayoutId id="2147483721" r:id="rId11"/>
    <p:sldLayoutId id="2147483730" r:id="rId12"/>
    <p:sldLayoutId id="2147483731" r:id="rId13"/>
    <p:sldLayoutId id="2147483732" r:id="rId14"/>
    <p:sldLayoutId id="2147483733" r:id="rId15"/>
    <p:sldLayoutId id="2147483683" r:id="rId16"/>
    <p:sldLayoutId id="2147483674" r:id="rId17"/>
    <p:sldLayoutId id="2147483675" r:id="rId18"/>
    <p:sldLayoutId id="2147483717" r:id="rId19"/>
    <p:sldLayoutId id="2147483718" r:id="rId20"/>
    <p:sldLayoutId id="2147483719" r:id="rId21"/>
    <p:sldLayoutId id="2147483720" r:id="rId22"/>
    <p:sldLayoutId id="2147483722" r:id="rId23"/>
    <p:sldLayoutId id="2147483723" r:id="rId24"/>
    <p:sldLayoutId id="2147483724" r:id="rId25"/>
    <p:sldLayoutId id="2147483725" r:id="rId26"/>
    <p:sldLayoutId id="2147483753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B4971A-4A5B-F0B9-0437-169B0302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C0B48-8C24-2D63-295F-BDBB1DC3B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26CDB-4BB7-DE50-3BBC-318FA0D9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8DC5-E80D-1D43-9E9B-F79462603074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E46B0-2438-5815-4E7B-5699343C1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A11B9-5302-4167-6BFC-B13849781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0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5" r:id="rId12"/>
    <p:sldLayoutId id="21474837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27/10/2024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4624F-2A6F-C732-DC08-29CAF3BD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72CE7-C7C4-EAE3-1D7C-1922E4097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02D17-157E-8DE6-FA65-5B55AB5DC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A4EFE-9AB8-4B77-A8F8-FEDD6C65BBFE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26E14-0220-0793-5DD5-AF9E3BAA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87869-4306-109A-CA37-3D215D0F5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12A4-77BD-454B-AC50-84A14243B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2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57;p39">
            <a:extLst>
              <a:ext uri="{FF2B5EF4-FFF2-40B4-BE49-F238E27FC236}">
                <a16:creationId xmlns:a16="http://schemas.microsoft.com/office/drawing/2014/main" id="{E2BE9F8B-1A2D-B3F0-706A-3AE477DB3204}"/>
              </a:ext>
            </a:extLst>
          </p:cNvPr>
          <p:cNvSpPr txBox="1">
            <a:spLocks/>
          </p:cNvSpPr>
          <p:nvPr/>
        </p:nvSpPr>
        <p:spPr>
          <a:xfrm>
            <a:off x="1738740" y="2316989"/>
            <a:ext cx="6058274" cy="1277700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It’s Monday. </a:t>
            </a:r>
          </a:p>
        </p:txBody>
      </p:sp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6F31A4D7-CB0E-CD80-D9CD-2A70E95124E1}"/>
              </a:ext>
            </a:extLst>
          </p:cNvPr>
          <p:cNvSpPr txBox="1">
            <a:spLocks/>
          </p:cNvSpPr>
          <p:nvPr/>
        </p:nvSpPr>
        <p:spPr>
          <a:xfrm>
            <a:off x="116878" y="886145"/>
            <a:ext cx="902712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day </a:t>
            </a:r>
            <a:r>
              <a:rPr lang="en-US" sz="6000" b="1">
                <a:solidFill>
                  <a:srgbClr val="00B050"/>
                </a:solidFill>
                <a:latin typeface="Comic Sans MS" panose="030F0702030302020204" pitchFamily="66" charset="0"/>
              </a:rPr>
              <a:t>is it today? </a:t>
            </a:r>
            <a:endParaRPr lang="en-US" sz="6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1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A615EC-828E-865F-D1DF-4F4AEC67F3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25" y="303815"/>
            <a:ext cx="7312318" cy="4630686"/>
          </a:xfrm>
          <a:prstGeom prst="rect">
            <a:avLst/>
          </a:prstGeom>
        </p:spPr>
      </p:pic>
      <p:pic>
        <p:nvPicPr>
          <p:cNvPr id="8" name="Track 35">
            <a:hlinkClick r:id="" action="ppaction://media"/>
            <a:extLst>
              <a:ext uri="{FF2B5EF4-FFF2-40B4-BE49-F238E27FC236}">
                <a16:creationId xmlns:a16="http://schemas.microsoft.com/office/drawing/2014/main" id="{F370A401-52C2-A0FE-2B7C-7A1A80A23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303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C556-2E88-3BE3-C3A9-77961804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95E9D-A594-8412-EFFC-E64A5996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3327400" cy="1871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A52D8-E725-192A-4CAB-7FEBA5B4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265646" y="158627"/>
            <a:ext cx="2631804" cy="92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58340-10EF-9A4C-0772-1D4562E1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b="27188"/>
          <a:stretch/>
        </p:blipFill>
        <p:spPr>
          <a:xfrm>
            <a:off x="4265646" y="1174500"/>
            <a:ext cx="3761484" cy="18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8F43-223B-0F11-52BA-D2791109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900" y="349500"/>
            <a:ext cx="7704000" cy="634500"/>
          </a:xfrm>
        </p:spPr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</a:t>
            </a:r>
            <a:r>
              <a:rPr lang="en-US" dirty="0">
                <a:solidFill>
                  <a:schemeClr val="accent6"/>
                </a:solidFill>
              </a:rPr>
              <a:t>!</a:t>
            </a:r>
            <a:endParaRPr lang="x-none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5C32C-6189-B7BC-6DC5-BFD6EBBE2D32}"/>
              </a:ext>
            </a:extLst>
          </p:cNvPr>
          <p:cNvSpPr txBox="1"/>
          <p:nvPr/>
        </p:nvSpPr>
        <p:spPr>
          <a:xfrm>
            <a:off x="126501" y="1904875"/>
            <a:ext cx="570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Music, music, music.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listen to music on Thursday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s.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F93FC-6694-C853-41B1-C5FC492F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772906" y="1814997"/>
            <a:ext cx="2631804" cy="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BB0D-67F9-E05B-489D-6D3E8AFB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58A59-F90A-3870-93C1-3D72613BAA3E}"/>
              </a:ext>
            </a:extLst>
          </p:cNvPr>
          <p:cNvSpPr txBox="1"/>
          <p:nvPr/>
        </p:nvSpPr>
        <p:spPr>
          <a:xfrm>
            <a:off x="720000" y="1536700"/>
            <a:ext cx="498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Fridays, Fridays, Fridays.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Fridays?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housework on Fridays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C4C06-0CEB-E056-B068-FEC9F4DB9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309" t="49429" b="-22309"/>
          <a:stretch/>
        </p:blipFill>
        <p:spPr>
          <a:xfrm>
            <a:off x="3017047" y="252805"/>
            <a:ext cx="4734872" cy="156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F9F7B-0581-7185-F69E-3BB2F8154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6" t="8620" r="3406" b="27188"/>
          <a:stretch/>
        </p:blipFill>
        <p:spPr>
          <a:xfrm>
            <a:off x="4792058" y="1543041"/>
            <a:ext cx="2707457" cy="13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5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843-312C-CF51-D5D3-C52C1C0E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28A67-7165-642E-93D2-73F8AA8B00D7}"/>
              </a:ext>
            </a:extLst>
          </p:cNvPr>
          <p:cNvSpPr txBox="1"/>
          <p:nvPr/>
        </p:nvSpPr>
        <p:spPr>
          <a:xfrm>
            <a:off x="482600" y="1549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Mon</a:t>
            </a: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days, Mondays, Mondays.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Mondays?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homework on Mondays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81926-F56F-12F5-0496-13E98B70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571" y="900440"/>
            <a:ext cx="2616977" cy="18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C77E0-B4D6-0E91-DB3B-BEFB04519290}"/>
              </a:ext>
            </a:extLst>
          </p:cNvPr>
          <p:cNvSpPr/>
          <p:nvPr/>
        </p:nvSpPr>
        <p:spPr>
          <a:xfrm>
            <a:off x="852523" y="677075"/>
            <a:ext cx="7913067" cy="861774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day </a:t>
            </a:r>
            <a:r>
              <a:rPr lang="en-US" sz="5000" b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is it today?</a:t>
            </a:r>
            <a:endParaRPr lang="en-US" sz="5000" b="1" dirty="0">
              <a:solidFill>
                <a:schemeClr val="tx1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2591A-89D3-41A1-C2F2-710DB53E616E}"/>
              </a:ext>
            </a:extLst>
          </p:cNvPr>
          <p:cNvSpPr txBox="1"/>
          <p:nvPr/>
        </p:nvSpPr>
        <p:spPr>
          <a:xfrm>
            <a:off x="613319" y="2244401"/>
            <a:ext cx="289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Monday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689B-4425-71C4-527E-47180B1F4BC4}"/>
              </a:ext>
            </a:extLst>
          </p:cNvPr>
          <p:cNvSpPr txBox="1"/>
          <p:nvPr/>
        </p:nvSpPr>
        <p:spPr>
          <a:xfrm>
            <a:off x="3041097" y="1798372"/>
            <a:ext cx="244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Tuesday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1211D-0DB5-AC38-75E6-FC66E4905EA2}"/>
              </a:ext>
            </a:extLst>
          </p:cNvPr>
          <p:cNvSpPr txBox="1"/>
          <p:nvPr/>
        </p:nvSpPr>
        <p:spPr>
          <a:xfrm>
            <a:off x="5483213" y="2028552"/>
            <a:ext cx="317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Wednesday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DE334-C2A2-C629-0DF6-E9BB56B68002}"/>
              </a:ext>
            </a:extLst>
          </p:cNvPr>
          <p:cNvSpPr txBox="1"/>
          <p:nvPr/>
        </p:nvSpPr>
        <p:spPr>
          <a:xfrm>
            <a:off x="956221" y="3134280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Thursday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12A39-0F9F-B90B-B8B6-E12E7B39E847}"/>
              </a:ext>
            </a:extLst>
          </p:cNvPr>
          <p:cNvSpPr txBox="1"/>
          <p:nvPr/>
        </p:nvSpPr>
        <p:spPr>
          <a:xfrm>
            <a:off x="4131527" y="2967857"/>
            <a:ext cx="211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Friday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11371-2877-8890-EB33-3B0811839A1B}"/>
              </a:ext>
            </a:extLst>
          </p:cNvPr>
          <p:cNvSpPr txBox="1"/>
          <p:nvPr/>
        </p:nvSpPr>
        <p:spPr>
          <a:xfrm>
            <a:off x="5944334" y="3472241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Saturday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E9E0D-687A-37C8-A883-D735088ED596}"/>
              </a:ext>
            </a:extLst>
          </p:cNvPr>
          <p:cNvSpPr txBox="1"/>
          <p:nvPr/>
        </p:nvSpPr>
        <p:spPr>
          <a:xfrm>
            <a:off x="2979955" y="4024159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5452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8" grpId="2"/>
      <p:bldP spid="8" grpId="3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02B57-D7B2-0A82-DE3B-D53DAA65A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3" t="11781" r="13840" b="7641"/>
          <a:stretch/>
        </p:blipFill>
        <p:spPr>
          <a:xfrm>
            <a:off x="333011" y="1467366"/>
            <a:ext cx="4394201" cy="294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0EC85-3819-7AEE-288C-7EA221E7DAD5}"/>
              </a:ext>
            </a:extLst>
          </p:cNvPr>
          <p:cNvSpPr txBox="1"/>
          <p:nvPr/>
        </p:nvSpPr>
        <p:spPr>
          <a:xfrm>
            <a:off x="1120702" y="615195"/>
            <a:ext cx="7032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WHAT DO YOU DO ON MONDAYS?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CFA5D-4A93-1376-B018-5DB4460AF4EA}"/>
              </a:ext>
            </a:extLst>
          </p:cNvPr>
          <p:cNvSpPr txBox="1"/>
          <p:nvPr/>
        </p:nvSpPr>
        <p:spPr>
          <a:xfrm>
            <a:off x="4785090" y="2940566"/>
            <a:ext cx="4303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I STUDY AT SCHOOL.</a:t>
            </a:r>
          </a:p>
        </p:txBody>
      </p:sp>
    </p:spTree>
    <p:extLst>
      <p:ext uri="{BB962C8B-B14F-4D97-AF65-F5344CB8AC3E}">
        <p14:creationId xmlns:p14="http://schemas.microsoft.com/office/powerpoint/2010/main" val="3113591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75E131-C7CD-D513-DB19-967D751F19CA}"/>
              </a:ext>
            </a:extLst>
          </p:cNvPr>
          <p:cNvSpPr txBox="1"/>
          <p:nvPr/>
        </p:nvSpPr>
        <p:spPr>
          <a:xfrm>
            <a:off x="2753890" y="61998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Let’s sing together!</a:t>
            </a:r>
            <a:endParaRPr lang="x-none" sz="24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15F40-3319-C4AF-F0B4-BDDAE0983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484587"/>
            <a:ext cx="7206147" cy="4661296"/>
          </a:xfrm>
          <a:prstGeom prst="rect">
            <a:avLst/>
          </a:prstGeom>
        </p:spPr>
      </p:pic>
      <p:pic>
        <p:nvPicPr>
          <p:cNvPr id="6" name="Track 32">
            <a:hlinkClick r:id="" action="ppaction://media"/>
            <a:extLst>
              <a:ext uri="{FF2B5EF4-FFF2-40B4-BE49-F238E27FC236}">
                <a16:creationId xmlns:a16="http://schemas.microsoft.com/office/drawing/2014/main" id="{1C400580-11FE-39C1-83A0-ABCF2D0E5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886" y="523663"/>
            <a:ext cx="513716" cy="5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F13B2-91F1-E253-65D0-0F7D8F179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03" y="1298308"/>
            <a:ext cx="8803793" cy="2114986"/>
          </a:xfrm>
          <a:prstGeom prst="rect">
            <a:avLst/>
          </a:prstGeom>
        </p:spPr>
      </p:pic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id="{C8816953-A2E7-72AE-04DC-47B1BC81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6699" y="1401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75063" y="2643099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circle.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647751" y="1154573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62776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92F4-1FE3-C390-A595-F186C510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72" y="1033517"/>
            <a:ext cx="7856166" cy="30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985FE-64B7-5CA7-0F48-C374805E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34" y="972731"/>
            <a:ext cx="6058391" cy="32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F21DA-18C7-B7C0-A6C5-34C161A8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876" y="247359"/>
            <a:ext cx="5716933" cy="4488238"/>
          </a:xfrm>
          <a:prstGeom prst="rect">
            <a:avLst/>
          </a:prstGeom>
        </p:spPr>
      </p:pic>
      <p:pic>
        <p:nvPicPr>
          <p:cNvPr id="4" name="Track 34">
            <a:hlinkClick r:id="" action="ppaction://media"/>
            <a:extLst>
              <a:ext uri="{FF2B5EF4-FFF2-40B4-BE49-F238E27FC236}">
                <a16:creationId xmlns:a16="http://schemas.microsoft.com/office/drawing/2014/main" id="{16F69A4A-B5BC-1A01-AEF7-B26404A21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2005" y="247359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429A25-AF61-5C54-D691-0B7E7136F297}"/>
              </a:ext>
            </a:extLst>
          </p:cNvPr>
          <p:cNvSpPr/>
          <p:nvPr/>
        </p:nvSpPr>
        <p:spPr>
          <a:xfrm>
            <a:off x="3097565" y="1137765"/>
            <a:ext cx="514349" cy="4667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283474-AB49-773A-C04A-17F0C379D951}"/>
              </a:ext>
            </a:extLst>
          </p:cNvPr>
          <p:cNvSpPr/>
          <p:nvPr/>
        </p:nvSpPr>
        <p:spPr>
          <a:xfrm>
            <a:off x="3097564" y="3599676"/>
            <a:ext cx="514349" cy="4667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</TotalTime>
  <Words>129</Words>
  <Application>Microsoft Office PowerPoint</Application>
  <PresentationFormat>On-screen Show (16:9)</PresentationFormat>
  <Paragraphs>24</Paragraphs>
  <Slides>14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Engravers MT</vt:lpstr>
      <vt:lpstr>Calibri</vt:lpstr>
      <vt:lpstr>American Typewriter</vt:lpstr>
      <vt:lpstr>Baskerville</vt:lpstr>
      <vt:lpstr>Arial</vt:lpstr>
      <vt:lpstr>Lucida Handwriting</vt:lpstr>
      <vt:lpstr>Dosis</vt:lpstr>
      <vt:lpstr>Barriecito</vt:lpstr>
      <vt:lpstr>Bradley Hand</vt:lpstr>
      <vt:lpstr>Book Antiqua</vt:lpstr>
      <vt:lpstr>Calibri Light</vt:lpstr>
      <vt:lpstr>Comic Sans MS</vt:lpstr>
      <vt:lpstr>Basic English for Korean Speakers Workshop by Slidesgo</vt:lpstr>
      <vt:lpstr>1_Custom Design</vt:lpstr>
      <vt:lpstr>2_Basic English for Korean Speakers Workshop by Slidesgo</vt:lpstr>
      <vt:lpstr>1_Basic English for Korean Speakers Workshop by Slidesgo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 Listen and circle.</vt:lpstr>
      <vt:lpstr>PowerPoint Presentation</vt:lpstr>
      <vt:lpstr>PowerPoint Presentation</vt:lpstr>
      <vt:lpstr>PowerPoint Presentation</vt:lpstr>
      <vt:lpstr>PowerPoint Presentation</vt:lpstr>
      <vt:lpstr>Be a chant composer!</vt:lpstr>
      <vt:lpstr>BE A CHANT COMPOSER!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</cp:lastModifiedBy>
  <cp:revision>99</cp:revision>
  <dcterms:modified xsi:type="dcterms:W3CDTF">2024-10-27T14:01:20Z</dcterms:modified>
</cp:coreProperties>
</file>