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733" r:id="rId2"/>
    <p:sldMasterId id="2147483746" r:id="rId3"/>
  </p:sldMasterIdLst>
  <p:notesMasterIdLst>
    <p:notesMasterId r:id="rId25"/>
  </p:notesMasterIdLst>
  <p:sldIdLst>
    <p:sldId id="920" r:id="rId4"/>
    <p:sldId id="941" r:id="rId5"/>
    <p:sldId id="946" r:id="rId6"/>
    <p:sldId id="976" r:id="rId7"/>
    <p:sldId id="970" r:id="rId8"/>
    <p:sldId id="979" r:id="rId9"/>
    <p:sldId id="980" r:id="rId10"/>
    <p:sldId id="972" r:id="rId11"/>
    <p:sldId id="981" r:id="rId12"/>
    <p:sldId id="258" r:id="rId13"/>
    <p:sldId id="448" r:id="rId14"/>
    <p:sldId id="394" r:id="rId15"/>
    <p:sldId id="449" r:id="rId16"/>
    <p:sldId id="395" r:id="rId17"/>
    <p:sldId id="450" r:id="rId18"/>
    <p:sldId id="396" r:id="rId19"/>
    <p:sldId id="461" r:id="rId20"/>
    <p:sldId id="407" r:id="rId21"/>
    <p:sldId id="470" r:id="rId22"/>
    <p:sldId id="379" r:id="rId23"/>
    <p:sldId id="391" r:id="rId24"/>
  </p:sldIdLst>
  <p:sldSz cx="9144000" cy="5143500" type="screen16x9"/>
  <p:notesSz cx="6858000" cy="9144000"/>
  <p:embeddedFontLst>
    <p:embeddedFont>
      <p:font typeface="굴림" panose="020B0600000101010101" pitchFamily="34" charset="-127"/>
      <p:regular r:id="rId26"/>
    </p:embeddedFont>
    <p:embeddedFont>
      <p:font typeface="맑은 고딕" panose="020B0503020000020004" pitchFamily="34" charset="-127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Exo 2" panose="020B0604020202020204" charset="0"/>
      <p:regular r:id="rId37"/>
      <p:bold r:id="rId38"/>
      <p:italic r:id="rId39"/>
      <p:boldItalic r:id="rId40"/>
    </p:embeddedFont>
    <p:embeddedFont>
      <p:font typeface="Fredoka One" panose="020B0604020202020204" charset="0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6B6B"/>
    <a:srgbClr val="298C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9E7023F-6CBF-420D-9846-A4CF4D6D8DD8}">
  <a:tblStyle styleId="{09E7023F-6CBF-420D-9846-A4CF4D6D8DD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1490"/>
    <p:restoredTop sz="94675"/>
  </p:normalViewPr>
  <p:slideViewPr>
    <p:cSldViewPr snapToGrid="0">
      <p:cViewPr varScale="1">
        <p:scale>
          <a:sx n="90" d="100"/>
          <a:sy n="90" d="100"/>
        </p:scale>
        <p:origin x="150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586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616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2073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>
            <a:off x="4870108" y="630544"/>
            <a:ext cx="4112429" cy="3882309"/>
            <a:chOff x="4544101" y="322704"/>
            <a:chExt cx="4764719" cy="4498098"/>
          </a:xfrm>
        </p:grpSpPr>
        <p:sp>
          <p:nvSpPr>
            <p:cNvPr id="96" name="Google Shape;96;p3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05" name="Google Shape;105;p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 rot="5400000" flipH="1">
            <a:off x="-924680" y="2091609"/>
            <a:ext cx="5719701" cy="4411139"/>
            <a:chOff x="1569550" y="795179"/>
            <a:chExt cx="6519663" cy="3469513"/>
          </a:xfrm>
        </p:grpSpPr>
        <p:sp>
          <p:nvSpPr>
            <p:cNvPr id="108" name="Google Shape;108;p3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115;p3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116" name="Google Shape;116;p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94DC74-BF9D-4BB5-959A-4A2E8258D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8C81F9FD-7905-44A2-A411-DB5FC83FCE46}" type="datetimeFigureOut">
              <a:rPr lang="en-US" altLang="ko-KR"/>
              <a:pPr>
                <a:defRPr/>
              </a:pPr>
              <a:t>24/10/2024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E05C-AA37-4138-AD64-61F98F2EE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7AFB5-E1B4-4F9C-988A-37AE6B3E3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DA6AA80-8859-43C1-AC0B-54AFE506D8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37976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E675E8-0151-46D1-B1EA-6E50D5EA03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A8D7F97F-173B-40E8-BF65-40E341EA58B8}" type="datetimeFigureOut">
              <a:rPr lang="en-US" altLang="ko-KR"/>
              <a:pPr>
                <a:defRPr/>
              </a:pPr>
              <a:t>24/10/2024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5DB74-A17F-461E-A0C3-AB5E1FA69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E3E1FF-6BD9-4248-8D4C-E0346870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A196937-D1A3-44FB-AA78-970360C06ED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74974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D3B5-2160-412C-AC27-00FF7CCDA0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2BA62CD6-D7FD-447C-A755-8C9E8E80283A}" type="datetimeFigureOut">
              <a:rPr lang="en-US" altLang="ko-KR"/>
              <a:pPr>
                <a:defRPr/>
              </a:pPr>
              <a:t>24/10/2024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A3BB9-C9E7-4F62-8100-2E2BEEDCE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1B398-F8FF-4958-A5DA-BFB309805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36EF3D1-F3B0-499B-B780-4922AC94957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04802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E7D58-9701-40ED-91C8-6B2A76597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51BD2716-ADE4-46A2-A178-C3A06EE36285}" type="datetimeFigureOut">
              <a:rPr lang="en-US" altLang="ko-KR"/>
              <a:pPr>
                <a:defRPr/>
              </a:pPr>
              <a:t>24/10/2024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FAF5A-2D7C-4722-A536-EBCDD51DB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32252-273A-4BC1-AEF6-B4E5D40AF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C98D5C8-51E9-4211-B3EA-B017F19BBE3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0589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04ADB-C254-8F45-B07C-E688FF4B3C7F}" type="datetimeFigureOut">
              <a:rPr lang="ko-KR" altLang="en-US"/>
              <a:pPr>
                <a:defRPr/>
              </a:pPr>
              <a:t>2024-10-24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C43EE-8D83-5745-A7FC-09D8440C91C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7678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AB6EF-132C-324C-AD9B-A919529770D1}" type="datetimeFigureOut">
              <a:rPr lang="ko-KR" altLang="en-US"/>
              <a:pPr>
                <a:defRPr/>
              </a:pPr>
              <a:t>2024-10-24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0DCCD-0F06-A742-8D90-62198BC4625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1176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1AB42-6626-2E4D-B73A-5229836CF44B}" type="datetimeFigureOut">
              <a:rPr lang="ko-KR" altLang="en-US"/>
              <a:pPr>
                <a:defRPr/>
              </a:pPr>
              <a:t>2024-10-24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3194C-D95F-1E48-B106-2A10B45A78A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0062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9B80B-FEF3-ED46-922D-2A771253BE96}" type="datetimeFigureOut">
              <a:rPr lang="ko-KR" altLang="en-US"/>
              <a:pPr>
                <a:defRPr/>
              </a:pPr>
              <a:t>2024-10-24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D308E-6AFF-3243-8335-BA63C068BFB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3288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A9045-5B92-4E45-BDB9-AC7DB0B28D1A}" type="datetimeFigureOut">
              <a:rPr lang="ko-KR" altLang="en-US"/>
              <a:pPr>
                <a:defRPr/>
              </a:pPr>
              <a:t>2024-10-24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9155B-2061-9C4D-BD19-3747C581E9B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76051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2C9E1-C7B1-2E4A-B473-84A9BF04E198}" type="datetimeFigureOut">
              <a:rPr lang="ko-KR" altLang="en-US"/>
              <a:pPr>
                <a:defRPr/>
              </a:pPr>
              <a:t>2024-10-24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AD926-267A-9244-AE57-2BFED17FF2F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2890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8BD7B-BBD1-2140-ABD4-7F1B5ABAEDF4}" type="datetimeFigureOut">
              <a:rPr lang="ko-KR" altLang="en-US"/>
              <a:pPr>
                <a:defRPr/>
              </a:pPr>
              <a:t>2024-10-24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DE399-9BB3-D345-8024-8DB6097B123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2584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C79D-27A9-754E-B387-D5B060694CCB}" type="datetimeFigureOut">
              <a:rPr lang="ko-KR" altLang="en-US"/>
              <a:pPr>
                <a:defRPr/>
              </a:pPr>
              <a:t>2024-10-24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58921-47BA-7C45-8148-E816BC9258A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2716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0380D-3260-DC4D-99BD-17D75CD36544}" type="datetimeFigureOut">
              <a:rPr lang="ko-KR" altLang="en-US"/>
              <a:pPr>
                <a:defRPr/>
              </a:pPr>
              <a:t>2024-10-24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10112-BDB4-BC46-BFEC-05778192CE2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8989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D61FE-D083-5942-9185-5B089B881814}" type="datetimeFigureOut">
              <a:rPr lang="ko-KR" altLang="en-US"/>
              <a:pPr>
                <a:defRPr/>
              </a:pPr>
              <a:t>2024-10-24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6348C-1C12-644E-AB67-E7FE7E29215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29019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A967C-E511-A746-B3B8-EBCFBA4FE614}" type="datetimeFigureOut">
              <a:rPr lang="ko-KR" altLang="en-US"/>
              <a:pPr>
                <a:defRPr/>
              </a:pPr>
              <a:t>2024-10-24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61803-036E-3148-85FC-0698ADB3184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5902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FE9BC-A470-405C-BC45-FFCB0246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2AFF7B66-4844-4224-AA96-431F7B1EB62C}" type="datetimeFigureOut">
              <a:rPr lang="en-US" altLang="ko-KR"/>
              <a:pPr>
                <a:defRPr/>
              </a:pPr>
              <a:t>24/10/2024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D9AA0-DCBE-4B5B-B573-67435174B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0F1BE-8855-4325-9ADA-4D62C3A3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9E2A573-9B6B-4E92-B08A-B090212573A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66496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185CE-6C07-4033-961D-C69C4BF482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6DDBC00C-BCA6-4B90-B576-F5060F026893}" type="datetimeFigureOut">
              <a:rPr lang="en-US" altLang="ko-KR"/>
              <a:pPr>
                <a:defRPr/>
              </a:pPr>
              <a:t>24/10/2024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CCABE-D7AF-4CBC-A530-3C8165B20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D7B1F5-F29C-4DC9-A4E8-36B6AB2E4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EA658E8-90A7-4D05-9354-44B8D0F18D7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95209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E76DC-5D2E-4CE2-A4A0-048E418EB7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A4BCB63C-E398-4B40-A7DA-912952D5578E}" type="datetimeFigureOut">
              <a:rPr lang="en-US" altLang="ko-KR"/>
              <a:pPr>
                <a:defRPr/>
              </a:pPr>
              <a:t>24/10/2024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EB701-86D5-48A1-9A95-B1E10DA38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A721C-AD6F-4D58-93F1-E84552A2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146EB7B-D9F2-447B-B7F9-4D38C7A5425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4568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4FBAB1-893A-4D86-A204-A5F58C3AD4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64D719A9-6543-4A4E-B8A0-87BA69BC8C9C}" type="datetimeFigureOut">
              <a:rPr lang="en-US" altLang="ko-KR"/>
              <a:pPr>
                <a:defRPr/>
              </a:pPr>
              <a:t>24/10/2024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709B0-B1B3-47C8-89C0-33230201C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0FE6D-484A-456D-A5AA-4FD2271C1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3285553-41CF-47A3-99C6-753A9DD3509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95188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57D9A7-554D-4154-B72A-9FA6422360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52DA04F9-1E95-43E5-9D93-A01324A6F6D4}" type="datetimeFigureOut">
              <a:rPr lang="en-US" altLang="ko-KR"/>
              <a:pPr>
                <a:defRPr/>
              </a:pPr>
              <a:t>24/10/2024</a:t>
            </a:fld>
            <a:endParaRPr lang="en-US" altLang="ko-K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17ED38-45EC-4892-8CEA-D4D567F5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DA261-3FC1-483B-97A4-4E59A20A7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D7786E2-6BF3-4756-8462-70E62C07709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0317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99FBC6-77F9-4654-984C-5F9D8D4A41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8A3CE2F3-216C-433E-B4A4-26373D740D4D}" type="datetimeFigureOut">
              <a:rPr lang="en-US" altLang="ko-KR"/>
              <a:pPr>
                <a:defRPr/>
              </a:pPr>
              <a:t>24/10/2024</a:t>
            </a:fld>
            <a:endParaRPr lang="en-US" altLang="ko-K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5739F1-13E0-4DF2-8F91-A8CC33E44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01645D-C045-4588-99C0-94C28D944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9E752AA-33A3-4F97-B447-14D2622F1C3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76877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6BBD3-DB4E-46A3-904E-259E47F63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DDB11955-4C52-4ACE-9915-48BAA5B95DD1}" type="datetimeFigureOut">
              <a:rPr lang="en-US" altLang="ko-KR"/>
              <a:pPr>
                <a:defRPr/>
              </a:pPr>
              <a:t>24/10/2024</a:t>
            </a:fld>
            <a:endParaRPr lang="en-US" altLang="ko-K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B44734-119E-486F-9761-D8C244308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F192D7-E79F-4F6D-8A21-697B834F8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93FB546-B118-4B56-AD6C-4E3FD557E57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67455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8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13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892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638110F-6873-4B4A-A88D-5E281F6983CF}" type="datetimeFigureOut">
              <a:rPr lang="ko-KR" altLang="en-US"/>
              <a:pPr>
                <a:defRPr/>
              </a:pPr>
              <a:t>2024-10-24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1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9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559D986-A9AA-2F47-B080-752A2D84F70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85567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맑은 고딕" charset="-127"/>
          <a:ea typeface="맑은 고딕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맑은 고딕" charset="-127"/>
          <a:ea typeface="맑은 고딕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맑은 고딕" charset="-127"/>
          <a:ea typeface="맑은 고딕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맑은 고딕" charset="-127"/>
          <a:ea typeface="맑은 고딕" charset="-127"/>
        </a:defRPr>
      </a:lvl5pPr>
      <a:lvl6pPr marL="342900" algn="ctr" rtl="0" fontAlgn="base" latinLnBrk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맑은 고딕" charset="-127"/>
          <a:ea typeface="맑은 고딕" charset="-127"/>
        </a:defRPr>
      </a:lvl6pPr>
      <a:lvl7pPr marL="685800" algn="ctr" rtl="0" fontAlgn="base" latinLnBrk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맑은 고딕" charset="-127"/>
          <a:ea typeface="맑은 고딕" charset="-127"/>
        </a:defRPr>
      </a:lvl7pPr>
      <a:lvl8pPr marL="1028700" algn="ctr" rtl="0" fontAlgn="base" latinLnBrk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맑은 고딕" charset="-127"/>
          <a:ea typeface="맑은 고딕" charset="-127"/>
        </a:defRPr>
      </a:lvl8pPr>
      <a:lvl9pPr marL="1371600" algn="ctr" rtl="0" fontAlgn="base" latinLnBrk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맑은 고딕" charset="-127"/>
          <a:ea typeface="맑은 고딕" charset="-127"/>
        </a:defRPr>
      </a:lvl9pPr>
    </p:titleStyle>
    <p:bodyStyle>
      <a:lvl1pPr marL="257175" indent="-257175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6.wav"/><Relationship Id="rId7" Type="http://schemas.openxmlformats.org/officeDocument/2006/relationships/slide" Target="slide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13.png"/><Relationship Id="rId4" Type="http://schemas.openxmlformats.org/officeDocument/2006/relationships/audio" Target="../media/media6.wav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slide" Target="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6.wav"/><Relationship Id="rId7" Type="http://schemas.openxmlformats.org/officeDocument/2006/relationships/slide" Target="slide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8.png"/><Relationship Id="rId11" Type="http://schemas.openxmlformats.org/officeDocument/2006/relationships/image" Target="../media/image17.jpe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13.png"/><Relationship Id="rId4" Type="http://schemas.openxmlformats.org/officeDocument/2006/relationships/audio" Target="../media/media6.wav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6.wav"/><Relationship Id="rId7" Type="http://schemas.openxmlformats.org/officeDocument/2006/relationships/slide" Target="slide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8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13.png"/><Relationship Id="rId4" Type="http://schemas.openxmlformats.org/officeDocument/2006/relationships/audio" Target="../media/media6.wav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9.png"/><Relationship Id="rId3" Type="http://schemas.microsoft.com/office/2007/relationships/media" Target="../media/media6.wav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1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microsoft.com/office/2007/relationships/media" Target="../media/media7.mp3"/><Relationship Id="rId11" Type="http://schemas.openxmlformats.org/officeDocument/2006/relationships/image" Target="../media/image12.png"/><Relationship Id="rId5" Type="http://schemas.openxmlformats.org/officeDocument/2006/relationships/audio" Target="NULL" TargetMode="External"/><Relationship Id="rId10" Type="http://schemas.openxmlformats.org/officeDocument/2006/relationships/image" Target="../media/image11.png"/><Relationship Id="rId4" Type="http://schemas.openxmlformats.org/officeDocument/2006/relationships/audio" Target="../media/media6.wav"/><Relationship Id="rId9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slide" Target="slide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microsoft.com/office/2007/relationships/media" Target="../media/media6.wav"/><Relationship Id="rId7" Type="http://schemas.openxmlformats.org/officeDocument/2006/relationships/image" Target="../media/image8.png"/><Relationship Id="rId12" Type="http://schemas.openxmlformats.org/officeDocument/2006/relationships/image" Target="../media/image17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0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12.png"/><Relationship Id="rId4" Type="http://schemas.openxmlformats.org/officeDocument/2006/relationships/audio" Target="../media/media6.wav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9.wav"/><Relationship Id="rId7" Type="http://schemas.openxmlformats.org/officeDocument/2006/relationships/image" Target="../media/image10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audio" Target="../media/audio2.bin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9.wav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8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5.png"/><Relationship Id="rId5" Type="http://schemas.openxmlformats.org/officeDocument/2006/relationships/image" Target="../media/image22.jpeg"/><Relationship Id="rId4" Type="http://schemas.openxmlformats.org/officeDocument/2006/relationships/slide" Target="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3351BF-F991-97D8-C9B6-EE9FBAB7EA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11608" y="1263408"/>
            <a:ext cx="8511160" cy="2584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Track 43">
            <a:hlinkClick r:id="" action="ppaction://media"/>
            <a:extLst>
              <a:ext uri="{FF2B5EF4-FFF2-40B4-BE49-F238E27FC236}">
                <a16:creationId xmlns:a16="http://schemas.microsoft.com/office/drawing/2014/main" id="{FF7CF485-C551-071C-7B80-D374A84D36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4318" y="1366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9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141810" y="-75010"/>
            <a:ext cx="6871097" cy="11882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latinLnBrk="1">
              <a:buClrTx/>
              <a:defRPr/>
            </a:pPr>
            <a:endParaRPr lang="ko-KR" altLang="en-US" sz="1350" kern="1200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143000" y="3975498"/>
            <a:ext cx="6858000" cy="1168003"/>
          </a:xfrm>
          <a:prstGeom prst="rect">
            <a:avLst/>
          </a:prstGeom>
          <a:solidFill>
            <a:schemeClr val="tx1"/>
          </a:solidFill>
          <a:ln w="9525">
            <a:solidFill>
              <a:srgbClr val="0A6DC6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latinLnBrk="1">
              <a:defRPr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sz="1350" kern="1200">
              <a:solidFill>
                <a:srgbClr val="FFFFFF"/>
              </a:solidFill>
              <a:cs typeface="+mn-cs"/>
            </a:endParaRPr>
          </a:p>
        </p:txBody>
      </p:sp>
      <p:sp>
        <p:nvSpPr>
          <p:cNvPr id="14339" name="Picture 12" descr="minion gif.gif"/>
          <p:cNvSpPr>
            <a:spLocks noChangeAspect="1"/>
          </p:cNvSpPr>
          <p:nvPr/>
        </p:nvSpPr>
        <p:spPr bwMode="auto">
          <a:xfrm>
            <a:off x="1014412" y="-1640682"/>
            <a:ext cx="6986588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1350" kern="1200">
              <a:solidFill>
                <a:prstClr val="white"/>
              </a:solidFill>
              <a:cs typeface="+mn-cs"/>
            </a:endParaRPr>
          </a:p>
        </p:txBody>
      </p:sp>
      <p:pic>
        <p:nvPicPr>
          <p:cNvPr id="14340" name="Minions I Dont Know.mp3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669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142436" y="1167594"/>
            <a:ext cx="6858000" cy="2916324"/>
          </a:xfrm>
          <a:prstGeom prst="rect">
            <a:avLst/>
          </a:prstGeom>
          <a:solidFill>
            <a:srgbClr val="0086EA"/>
          </a:solidFill>
          <a:ln w="76200" cmpd="sng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latinLnBrk="1">
              <a:buClrTx/>
              <a:defRPr/>
            </a:pPr>
            <a:endParaRPr lang="en-US" sz="1350" kern="1200">
              <a:solidFill>
                <a:prstClr val="white"/>
              </a:solidFill>
              <a:latin typeface="맑은 고딕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50026" y="4225398"/>
            <a:ext cx="6858000" cy="91810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latinLnBrk="1">
              <a:buClrTx/>
              <a:defRPr/>
            </a:pPr>
            <a:r>
              <a:rPr lang="en-US" sz="4050" kern="1200" dirty="0">
                <a:ln w="38100" cmpd="sng">
                  <a:solidFill>
                    <a:srgbClr val="3366FF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gnone"/>
                <a:cs typeface="Mignone"/>
              </a:rPr>
              <a:t>Minions </a:t>
            </a:r>
            <a:r>
              <a:rPr lang="en-US" sz="4050" kern="1200" dirty="0" err="1">
                <a:ln w="38100" cmpd="sng">
                  <a:solidFill>
                    <a:srgbClr val="3366FF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gnone"/>
                <a:cs typeface="Mignone"/>
              </a:rPr>
              <a:t>english</a:t>
            </a:r>
            <a:r>
              <a:rPr lang="en-US" sz="4050" kern="1200" dirty="0">
                <a:ln w="38100" cmpd="sng">
                  <a:solidFill>
                    <a:srgbClr val="3366FF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gnone"/>
                <a:cs typeface="Mignone"/>
              </a:rPr>
              <a:t> game</a:t>
            </a:r>
          </a:p>
        </p:txBody>
      </p:sp>
      <p:pic>
        <p:nvPicPr>
          <p:cNvPr id="3074" name="Picture 2" descr="http://www.clipartlord.com/wp-content/uploads/2013/10/banana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7" y="1653780"/>
            <a:ext cx="2052638" cy="1720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412206" y="2031206"/>
            <a:ext cx="6172200" cy="857250"/>
          </a:xfrm>
        </p:spPr>
        <p:txBody>
          <a:bodyPr/>
          <a:lstStyle/>
          <a:p>
            <a:pPr eaLnBrk="1" hangingPunct="1"/>
            <a:r>
              <a:rPr lang="en-US" altLang="ko-KR"/>
              <a:t>= points</a:t>
            </a:r>
            <a:endParaRPr lang="ko-KR" altLang="en-US"/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912019" y="0"/>
            <a:ext cx="7100888" cy="5143500"/>
            <a:chOff x="-306991" y="0"/>
            <a:chExt cx="9468544" cy="6858000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-582" y="0"/>
              <a:ext cx="9144671" cy="68580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A6DC6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 latinLnBrk="1">
                <a:defRPr>
                  <a:solidFill>
                    <a:schemeClr val="tx1"/>
                  </a:solidFill>
                  <a:latin typeface="맑은 고딕" charset="-127"/>
                  <a:ea typeface="맑은 고딕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charset="-127"/>
                  <a:ea typeface="맑은 고딕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charset="-127"/>
                  <a:ea typeface="맑은 고딕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charset="-127"/>
                  <a:ea typeface="맑은 고딕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charset="-127"/>
                  <a:ea typeface="맑은 고딕" charset="-127"/>
                </a:defRPr>
              </a:lvl5pPr>
              <a:lvl6pPr marL="25146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charset="-127"/>
                  <a:ea typeface="맑은 고딕" charset="-127"/>
                </a:defRPr>
              </a:lvl6pPr>
              <a:lvl7pPr marL="29718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charset="-127"/>
                  <a:ea typeface="맑은 고딕" charset="-127"/>
                </a:defRPr>
              </a:lvl7pPr>
              <a:lvl8pPr marL="34290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charset="-127"/>
                  <a:ea typeface="맑은 고딕" charset="-127"/>
                </a:defRPr>
              </a:lvl8pPr>
              <a:lvl9pPr marL="38862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charset="-127"/>
                  <a:ea typeface="맑은 고딕" charset="-127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altLang="en-US" sz="1350" kern="1200">
                <a:solidFill>
                  <a:srgbClr val="FFFFFF"/>
                </a:solidFill>
                <a:cs typeface="+mn-cs"/>
              </a:endParaRPr>
            </a:p>
          </p:txBody>
        </p:sp>
        <p:pic>
          <p:nvPicPr>
            <p:cNvPr id="14352" name="Picture 2" descr="mn telepor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35"/>
            <a:stretch>
              <a:fillRect/>
            </a:stretch>
          </p:blipFill>
          <p:spPr bwMode="auto">
            <a:xfrm>
              <a:off x="-306991" y="1265005"/>
              <a:ext cx="9468544" cy="5592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14"/>
          <p:cNvSpPr/>
          <p:nvPr/>
        </p:nvSpPr>
        <p:spPr>
          <a:xfrm>
            <a:off x="3221831" y="-344091"/>
            <a:ext cx="2538413" cy="36183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latinLnBrk="1">
              <a:buClrTx/>
              <a:defRPr/>
            </a:pPr>
            <a:endParaRPr lang="en-US" sz="1350" kern="1200">
              <a:solidFill>
                <a:prstClr val="white"/>
              </a:solidFill>
              <a:latin typeface="맑은 고딕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69256" y="195486"/>
            <a:ext cx="6858000" cy="91810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latinLnBrk="1">
              <a:buClrTx/>
              <a:defRPr/>
            </a:pPr>
            <a:r>
              <a:rPr lang="en-US" sz="5400" kern="1200" dirty="0">
                <a:ln w="38100" cmpd="sng">
                  <a:solidFill>
                    <a:srgbClr val="3366FF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gnone"/>
                <a:cs typeface="Mignone"/>
              </a:rPr>
              <a:t>Mystery Power up</a:t>
            </a:r>
          </a:p>
        </p:txBody>
      </p:sp>
      <p:pic>
        <p:nvPicPr>
          <p:cNvPr id="22" name="Picture 21" descr="mn telep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5" b="43039"/>
          <a:stretch>
            <a:fillRect/>
          </a:stretch>
        </p:blipFill>
        <p:spPr bwMode="auto">
          <a:xfrm>
            <a:off x="1014412" y="884635"/>
            <a:ext cx="7100888" cy="238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3275411" y="1221582"/>
            <a:ext cx="4482703" cy="2808685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latinLnBrk="1">
              <a:buClrTx/>
              <a:defRPr/>
            </a:pPr>
            <a:endParaRPr lang="ko-KR" altLang="en-US" sz="10350" kern="1200" dirty="0">
              <a:solidFill>
                <a:prstClr val="black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4" name="ru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9647" y="2320529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nanapapo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9647" y="844154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1277542" y="4192191"/>
            <a:ext cx="6588919" cy="809625"/>
          </a:xfrm>
          <a:prstGeom prst="roundRect">
            <a:avLst/>
          </a:prstGeom>
          <a:solidFill>
            <a:srgbClr val="0086EA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latinLnBrk="1">
              <a:buClrTx/>
              <a:defRPr/>
            </a:pPr>
            <a:r>
              <a:rPr lang="en-US" altLang="ko-KR" sz="2700" kern="1200" dirty="0">
                <a:solidFill>
                  <a:prstClr val="white"/>
                </a:solidFill>
                <a:latin typeface="Comic Sans MS" pitchFamily="66" charset="0"/>
                <a:ea typeface="맑은 고딕" panose="020B0503020000020004" pitchFamily="34" charset="-127"/>
              </a:rPr>
              <a:t>I </a:t>
            </a:r>
            <a:r>
              <a:rPr lang="en-US" altLang="ko-KR" sz="2700" kern="1200">
                <a:solidFill>
                  <a:prstClr val="white"/>
                </a:solidFill>
                <a:latin typeface="Comic Sans MS" pitchFamily="66" charset="0"/>
                <a:ea typeface="맑은 고딕" panose="020B0503020000020004" pitchFamily="34" charset="-127"/>
              </a:rPr>
              <a:t>want some </a:t>
            </a:r>
            <a:r>
              <a:rPr lang="en-US" altLang="ko-KR" sz="2700" kern="1200" dirty="0">
                <a:solidFill>
                  <a:prstClr val="white"/>
                </a:solidFill>
                <a:latin typeface="Comic Sans MS" pitchFamily="66" charset="0"/>
                <a:ea typeface="맑은 고딕" panose="020B0503020000020004" pitchFamily="34" charset="-127"/>
              </a:rPr>
              <a:t>jam.</a:t>
            </a:r>
            <a:endParaRPr lang="ko-KR" altLang="en-US" sz="2700" kern="1200" dirty="0">
              <a:solidFill>
                <a:prstClr val="white"/>
              </a:solidFill>
              <a:latin typeface="Comic Sans MS" pitchFamily="66" charset="0"/>
              <a:ea typeface="맑은 고딕" panose="020B0503020000020004" pitchFamily="34" charset="-127"/>
            </a:endParaRPr>
          </a:p>
        </p:txBody>
      </p:sp>
      <p:sp>
        <p:nvSpPr>
          <p:cNvPr id="20485" name="AutoShape 2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269206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20486" name="AutoShape 4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383506" y="59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20487" name="AutoShape 6" descr="http://www.iconarchive.com/download/i77770/designbolts/despicable-me-2/Minion-Evil-2.ico"/>
          <p:cNvSpPr>
            <a:spLocks noChangeAspect="1" noChangeArrowheads="1"/>
          </p:cNvSpPr>
          <p:nvPr/>
        </p:nvSpPr>
        <p:spPr bwMode="auto">
          <a:xfrm>
            <a:off x="1497806" y="1202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pic>
        <p:nvPicPr>
          <p:cNvPr id="2058" name="Picture 10" descr="http://icons.iconarchive.com/icons/designbolts/despicable-me-2/128/Minion-Sad-icon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60" y="4120754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http://icons.iconarchive.com/icons/designbolts/despicable-me-2/128/Minion-Happy-icon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35" y="4087416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AutoShape 1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1612106" y="2345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20491" name="AutoShape 1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1726406" y="3488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20492" name="AutoShape 1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1840706" y="4631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20493" name="AutoShape 2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1955006" y="5774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20494" name="AutoShape 22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069306" y="6917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20495" name="AutoShape 2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183606" y="8060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20496" name="AutoShape 2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297906" y="9203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20497" name="AutoShape 2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412206" y="10346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20498" name="AutoShape 3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526506" y="11489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pic>
        <p:nvPicPr>
          <p:cNvPr id="2080" name="Picture 32" descr="http://gallery.yopriceville.com/downloadfullsize/send/847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361" y="1423989"/>
            <a:ext cx="1329928" cy="240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모서리가 둥근 사각형 설명선 17"/>
          <p:cNvSpPr/>
          <p:nvPr/>
        </p:nvSpPr>
        <p:spPr>
          <a:xfrm>
            <a:off x="1258492" y="136924"/>
            <a:ext cx="6607969" cy="897731"/>
          </a:xfrm>
          <a:prstGeom prst="wedgeRoundRectCallout">
            <a:avLst>
              <a:gd name="adj1" fmla="val -29955"/>
              <a:gd name="adj2" fmla="val 130706"/>
              <a:gd name="adj3" fmla="val 16667"/>
            </a:avLst>
          </a:prstGeom>
          <a:solidFill>
            <a:srgbClr val="0086EA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latinLnBrk="1">
              <a:buClrTx/>
              <a:defRPr/>
            </a:pPr>
            <a:r>
              <a:rPr lang="en-US" altLang="ko-KR" sz="2700" kern="1200" dirty="0">
                <a:solidFill>
                  <a:prstClr val="white"/>
                </a:solidFill>
                <a:latin typeface="Comic Sans MS" pitchFamily="66" charset="0"/>
                <a:ea typeface="맑은 고딕" panose="020B0503020000020004" pitchFamily="34" charset="-127"/>
              </a:rPr>
              <a:t>What do you want to eat?</a:t>
            </a:r>
            <a:endParaRPr lang="ko-KR" altLang="en-US" sz="2700" kern="1200" dirty="0">
              <a:solidFill>
                <a:prstClr val="white"/>
              </a:solidFill>
              <a:latin typeface="Comic Sans MS" pitchFamily="66" charset="0"/>
              <a:ea typeface="맑은 고딕" panose="020B0503020000020004" pitchFamily="34" charset="-127"/>
            </a:endParaRPr>
          </a:p>
        </p:txBody>
      </p:sp>
      <p:pic>
        <p:nvPicPr>
          <p:cNvPr id="2" name="Picture 1" descr="Download C D Da Orig Owoce Pinterest - Strawberry Jam Clipart PNG Image  with No Background - PNGkey.com">
            <a:extLst>
              <a:ext uri="{FF2B5EF4-FFF2-40B4-BE49-F238E27FC236}">
                <a16:creationId xmlns:a16="http://schemas.microsoft.com/office/drawing/2014/main" id="{43CD513B-0450-7A51-4FE7-77B8BF902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4728" y="1447516"/>
            <a:ext cx="1732661" cy="198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143000" y="0"/>
            <a:ext cx="6858000" cy="5143500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latinLnBrk="1">
              <a:buClrTx/>
              <a:defRPr/>
            </a:pPr>
            <a:endParaRPr lang="ko-KR" altLang="en-US" sz="1350" kern="1200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5" name="Picture 2" descr="http://www.clipartlord.com/wp-content/uploads/2013/10/banana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460" y="1157289"/>
            <a:ext cx="1190625" cy="99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www.clipartlord.com/wp-content/uploads/2013/10/banana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711" y="1157289"/>
            <a:ext cx="1191815" cy="99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4" descr="http://www.buildabear.com/public/images/initiatives/minions/minionLogo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44"/>
          <a:stretch>
            <a:fillRect/>
          </a:stretch>
        </p:blipFill>
        <p:spPr bwMode="auto">
          <a:xfrm>
            <a:off x="946547" y="1940720"/>
            <a:ext cx="7506891" cy="3464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www.clipartlord.com/wp-content/uploads/2013/10/banana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385" y="465535"/>
            <a:ext cx="1190625" cy="99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pen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pen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pen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3275411" y="1221582"/>
            <a:ext cx="4482703" cy="2808685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latinLnBrk="1">
              <a:buClrTx/>
              <a:defRPr/>
            </a:pPr>
            <a:endParaRPr lang="ko-KR" altLang="en-US" sz="10350" kern="1200" dirty="0">
              <a:solidFill>
                <a:prstClr val="black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4" name="ru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9647" y="2320529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nanapapo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9647" y="844154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1277542" y="4192191"/>
            <a:ext cx="6588919" cy="809625"/>
          </a:xfrm>
          <a:prstGeom prst="roundRect">
            <a:avLst/>
          </a:prstGeom>
          <a:solidFill>
            <a:srgbClr val="0086EA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latinLnBrk="1">
              <a:buClrTx/>
              <a:defRPr/>
            </a:pPr>
            <a:r>
              <a:rPr lang="en-US" altLang="ko-KR" sz="2700" kern="1200" dirty="0">
                <a:solidFill>
                  <a:prstClr val="white"/>
                </a:solidFill>
                <a:latin typeface="Comic Sans MS" pitchFamily="66" charset="0"/>
                <a:ea typeface="맑은 고딕" panose="020B0503020000020004" pitchFamily="34" charset="-127"/>
              </a:rPr>
              <a:t>I </a:t>
            </a:r>
            <a:r>
              <a:rPr lang="en-US" altLang="ko-KR" sz="2700" kern="1200">
                <a:solidFill>
                  <a:prstClr val="white"/>
                </a:solidFill>
                <a:latin typeface="Comic Sans MS" pitchFamily="66" charset="0"/>
                <a:ea typeface="맑은 고딕" panose="020B0503020000020004" pitchFamily="34" charset="-127"/>
              </a:rPr>
              <a:t>want some </a:t>
            </a:r>
            <a:r>
              <a:rPr lang="en-US" altLang="ko-KR" sz="2700" kern="1200" dirty="0">
                <a:solidFill>
                  <a:prstClr val="white"/>
                </a:solidFill>
                <a:latin typeface="Comic Sans MS" pitchFamily="66" charset="0"/>
                <a:ea typeface="맑은 고딕" panose="020B0503020000020004" pitchFamily="34" charset="-127"/>
              </a:rPr>
              <a:t>water. </a:t>
            </a:r>
            <a:endParaRPr lang="ko-KR" altLang="en-US" sz="2700" kern="1200" dirty="0">
              <a:solidFill>
                <a:prstClr val="white"/>
              </a:solidFill>
              <a:latin typeface="Comic Sans MS" pitchFamily="66" charset="0"/>
              <a:ea typeface="맑은 고딕" panose="020B0503020000020004" pitchFamily="34" charset="-127"/>
            </a:endParaRPr>
          </a:p>
        </p:txBody>
      </p:sp>
      <p:sp>
        <p:nvSpPr>
          <p:cNvPr id="22533" name="AutoShape 2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269206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22534" name="AutoShape 4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383506" y="59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22535" name="AutoShape 6" descr="http://www.iconarchive.com/download/i77770/designbolts/despicable-me-2/Minion-Evil-2.ico"/>
          <p:cNvSpPr>
            <a:spLocks noChangeAspect="1" noChangeArrowheads="1"/>
          </p:cNvSpPr>
          <p:nvPr/>
        </p:nvSpPr>
        <p:spPr bwMode="auto">
          <a:xfrm>
            <a:off x="1497806" y="1202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pic>
        <p:nvPicPr>
          <p:cNvPr id="2058" name="Picture 10" descr="http://icons.iconarchive.com/icons/designbolts/despicable-me-2/128/Minion-Sad-icon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60" y="4120754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http://icons.iconarchive.com/icons/designbolts/despicable-me-2/128/Minion-Happy-icon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35" y="4087416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AutoShape 1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1612106" y="2345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22539" name="AutoShape 1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1726406" y="3488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22540" name="AutoShape 1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1840706" y="4631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22541" name="AutoShape 2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1955006" y="5774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22542" name="AutoShape 22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069306" y="6917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22543" name="AutoShape 2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183606" y="8060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22544" name="AutoShape 2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297906" y="9203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22545" name="AutoShape 2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412206" y="10346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22546" name="AutoShape 3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526506" y="11489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pic>
        <p:nvPicPr>
          <p:cNvPr id="2080" name="Picture 32" descr="http://gallery.yopriceville.com/downloadfullsize/send/847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361" y="1423989"/>
            <a:ext cx="1329928" cy="240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모서리가 둥근 사각형 설명선 17"/>
          <p:cNvSpPr/>
          <p:nvPr/>
        </p:nvSpPr>
        <p:spPr>
          <a:xfrm>
            <a:off x="1258492" y="136924"/>
            <a:ext cx="6607969" cy="897731"/>
          </a:xfrm>
          <a:prstGeom prst="wedgeRoundRectCallout">
            <a:avLst>
              <a:gd name="adj1" fmla="val -29955"/>
              <a:gd name="adj2" fmla="val 130706"/>
              <a:gd name="adj3" fmla="val 16667"/>
            </a:avLst>
          </a:prstGeom>
          <a:solidFill>
            <a:srgbClr val="0086EA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latinLnBrk="1">
              <a:buClrTx/>
              <a:defRPr/>
            </a:pPr>
            <a:r>
              <a:rPr lang="en-US" altLang="ko-KR" sz="2700" kern="1200" dirty="0">
                <a:solidFill>
                  <a:prstClr val="white"/>
                </a:solidFill>
                <a:latin typeface="Comic Sans MS" pitchFamily="66" charset="0"/>
                <a:ea typeface="맑은 고딕" panose="020B0503020000020004" pitchFamily="34" charset="-127"/>
              </a:rPr>
              <a:t>What do you want to drink?</a:t>
            </a:r>
            <a:endParaRPr lang="ko-KR" altLang="en-US" sz="2700" kern="1200" dirty="0">
              <a:solidFill>
                <a:prstClr val="white"/>
              </a:solidFill>
              <a:latin typeface="Comic Sans MS" pitchFamily="66" charset="0"/>
              <a:ea typeface="맑은 고딕" panose="020B0503020000020004" pitchFamily="34" charset="-127"/>
            </a:endParaRPr>
          </a:p>
        </p:txBody>
      </p:sp>
      <p:pic>
        <p:nvPicPr>
          <p:cNvPr id="2" name="Picture 2" descr="Splashing And Pouring Water Bottle Jug Glass Isolated Vector Illustration  Stock Illustration - Download Image Now - iStock">
            <a:extLst>
              <a:ext uri="{FF2B5EF4-FFF2-40B4-BE49-F238E27FC236}">
                <a16:creationId xmlns:a16="http://schemas.microsoft.com/office/drawing/2014/main" id="{4810BF5D-A2BD-5E16-6690-D49FCECE3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9982" y="1524472"/>
            <a:ext cx="2079408" cy="203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143000" y="0"/>
            <a:ext cx="6858000" cy="5143500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latinLnBrk="1">
              <a:buClrTx/>
              <a:defRPr/>
            </a:pPr>
            <a:endParaRPr lang="ko-KR" altLang="en-US" sz="1350" kern="1200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5" name="Picture 2" descr="http://www.clipartlord.com/wp-content/uploads/2013/10/banana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460" y="1157289"/>
            <a:ext cx="1190625" cy="99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4" descr="http://www.buildabear.com/public/images/initiatives/minions/minionLogo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44"/>
          <a:stretch>
            <a:fillRect/>
          </a:stretch>
        </p:blipFill>
        <p:spPr bwMode="auto">
          <a:xfrm>
            <a:off x="946547" y="1940720"/>
            <a:ext cx="7506891" cy="3464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www.clipartlord.com/wp-content/uploads/2013/10/banana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385" y="465535"/>
            <a:ext cx="1190625" cy="99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pen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pen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3275411" y="1221582"/>
            <a:ext cx="4482703" cy="2808685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latinLnBrk="1">
              <a:buClrTx/>
              <a:defRPr/>
            </a:pPr>
            <a:endParaRPr lang="ko-KR" altLang="en-US" sz="10350" kern="1200" dirty="0">
              <a:solidFill>
                <a:prstClr val="black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4" name="ru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9647" y="2320529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nanapapo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9647" y="844154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1277542" y="4192191"/>
            <a:ext cx="6588919" cy="809625"/>
          </a:xfrm>
          <a:prstGeom prst="roundRect">
            <a:avLst/>
          </a:prstGeom>
          <a:solidFill>
            <a:srgbClr val="0086EA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latinLnBrk="1">
              <a:buClrTx/>
              <a:defRPr/>
            </a:pPr>
            <a:r>
              <a:rPr lang="en-US" altLang="ko-KR" sz="2700" kern="1200" dirty="0">
                <a:solidFill>
                  <a:prstClr val="white"/>
                </a:solidFill>
                <a:latin typeface="Comic Sans MS" pitchFamily="66" charset="0"/>
                <a:ea typeface="맑은 고딕" panose="020B0503020000020004" pitchFamily="34" charset="-127"/>
              </a:rPr>
              <a:t>I want some juice. </a:t>
            </a:r>
            <a:endParaRPr lang="ko-KR" altLang="en-US" sz="2700" kern="1200" dirty="0">
              <a:solidFill>
                <a:prstClr val="white"/>
              </a:solidFill>
              <a:latin typeface="Comic Sans MS" pitchFamily="66" charset="0"/>
              <a:ea typeface="맑은 고딕" panose="020B0503020000020004" pitchFamily="34" charset="-127"/>
            </a:endParaRPr>
          </a:p>
        </p:txBody>
      </p:sp>
      <p:sp>
        <p:nvSpPr>
          <p:cNvPr id="24581" name="AutoShape 2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269206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24582" name="AutoShape 4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383506" y="59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24583" name="AutoShape 6" descr="http://www.iconarchive.com/download/i77770/designbolts/despicable-me-2/Minion-Evil-2.ico"/>
          <p:cNvSpPr>
            <a:spLocks noChangeAspect="1" noChangeArrowheads="1"/>
          </p:cNvSpPr>
          <p:nvPr/>
        </p:nvSpPr>
        <p:spPr bwMode="auto">
          <a:xfrm>
            <a:off x="1497806" y="1202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pic>
        <p:nvPicPr>
          <p:cNvPr id="2058" name="Picture 10" descr="http://icons.iconarchive.com/icons/designbolts/despicable-me-2/128/Minion-Sad-icon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60" y="4120754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http://icons.iconarchive.com/icons/designbolts/despicable-me-2/128/Minion-Happy-icon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35" y="4087416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6" name="AutoShape 1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1612106" y="2345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24587" name="AutoShape 1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1726406" y="3488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24588" name="AutoShape 1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1840706" y="4631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24589" name="AutoShape 2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1955006" y="5774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24590" name="AutoShape 22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069306" y="6917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24591" name="AutoShape 2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183606" y="8060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24592" name="AutoShape 2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297906" y="9203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24593" name="AutoShape 2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412206" y="10346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24594" name="AutoShape 3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526506" y="11489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pic>
        <p:nvPicPr>
          <p:cNvPr id="2080" name="Picture 32" descr="http://gallery.yopriceville.com/downloadfullsize/send/847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361" y="1423989"/>
            <a:ext cx="1329928" cy="240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모서리가 둥근 사각형 설명선 17"/>
          <p:cNvSpPr/>
          <p:nvPr/>
        </p:nvSpPr>
        <p:spPr>
          <a:xfrm>
            <a:off x="1258492" y="136924"/>
            <a:ext cx="6607969" cy="897731"/>
          </a:xfrm>
          <a:prstGeom prst="wedgeRoundRectCallout">
            <a:avLst>
              <a:gd name="adj1" fmla="val -29955"/>
              <a:gd name="adj2" fmla="val 130706"/>
              <a:gd name="adj3" fmla="val 16667"/>
            </a:avLst>
          </a:prstGeom>
          <a:solidFill>
            <a:srgbClr val="0086EA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latinLnBrk="1">
              <a:buClrTx/>
              <a:defRPr/>
            </a:pPr>
            <a:r>
              <a:rPr lang="en-US" altLang="ko-KR" sz="2700" kern="1200" dirty="0">
                <a:solidFill>
                  <a:prstClr val="white"/>
                </a:solidFill>
                <a:latin typeface="Comic Sans MS" pitchFamily="66" charset="0"/>
                <a:ea typeface="맑은 고딕" panose="020B0503020000020004" pitchFamily="34" charset="-127"/>
              </a:rPr>
              <a:t>What do you want to drink?</a:t>
            </a:r>
            <a:endParaRPr lang="ko-KR" altLang="en-US" sz="2700" kern="1200" dirty="0">
              <a:solidFill>
                <a:prstClr val="white"/>
              </a:solidFill>
              <a:latin typeface="Comic Sans MS" pitchFamily="66" charset="0"/>
              <a:ea typeface="맑은 고딕" panose="020B0503020000020004" pitchFamily="34" charset="-127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780F20-A51D-F484-B164-ED8F7F5999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52597" y="1263254"/>
            <a:ext cx="2571181" cy="2442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143000" y="0"/>
            <a:ext cx="6858000" cy="5143500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latinLnBrk="1">
              <a:buClrTx/>
              <a:defRPr/>
            </a:pPr>
            <a:endParaRPr lang="ko-KR" altLang="en-US" sz="1350" kern="1200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25604" name="Picture 4" descr="http://www.buildabear.com/public/images/initiatives/minions/minionLogo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44"/>
          <a:stretch>
            <a:fillRect/>
          </a:stretch>
        </p:blipFill>
        <p:spPr bwMode="auto">
          <a:xfrm>
            <a:off x="946547" y="1940720"/>
            <a:ext cx="7506891" cy="3464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www.clipartlord.com/wp-content/uploads/2013/10/banana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385" y="465535"/>
            <a:ext cx="1190625" cy="99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pen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u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9647" y="2320529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nanapapo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9647" y="844154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1277542" y="4192191"/>
            <a:ext cx="6588919" cy="809625"/>
          </a:xfrm>
          <a:prstGeom prst="roundRect">
            <a:avLst/>
          </a:prstGeom>
          <a:solidFill>
            <a:srgbClr val="0086EA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latinLnBrk="1">
              <a:buClrTx/>
              <a:defRPr/>
            </a:pPr>
            <a:r>
              <a:rPr lang="en-US" altLang="ko-KR" sz="2700" kern="1200" dirty="0">
                <a:solidFill>
                  <a:prstClr val="white"/>
                </a:solidFill>
                <a:latin typeface="Comic Sans MS" pitchFamily="66" charset="0"/>
                <a:ea typeface="맑은 고딕" panose="020B0503020000020004" pitchFamily="34" charset="-127"/>
              </a:rPr>
              <a:t>I want some water.</a:t>
            </a:r>
            <a:endParaRPr lang="ko-KR" altLang="en-US" sz="2700" kern="1200" dirty="0">
              <a:solidFill>
                <a:prstClr val="white"/>
              </a:solidFill>
              <a:latin typeface="Comic Sans MS" pitchFamily="66" charset="0"/>
              <a:ea typeface="맑은 고딕" panose="020B0503020000020004" pitchFamily="34" charset="-127"/>
            </a:endParaRPr>
          </a:p>
        </p:txBody>
      </p:sp>
      <p:sp>
        <p:nvSpPr>
          <p:cNvPr id="47109" name="AutoShape 2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269206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47110" name="AutoShape 4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383506" y="59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47111" name="AutoShape 6" descr="http://www.iconarchive.com/download/i77770/designbolts/despicable-me-2/Minion-Evil-2.ico"/>
          <p:cNvSpPr>
            <a:spLocks noChangeAspect="1" noChangeArrowheads="1"/>
          </p:cNvSpPr>
          <p:nvPr/>
        </p:nvSpPr>
        <p:spPr bwMode="auto">
          <a:xfrm>
            <a:off x="1497806" y="1202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pic>
        <p:nvPicPr>
          <p:cNvPr id="2058" name="Picture 10" descr="http://icons.iconarchive.com/icons/designbolts/despicable-me-2/128/Minion-Sad-icon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60" y="4120754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http://icons.iconarchive.com/icons/designbolts/despicable-me-2/128/Minion-Happy-icon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35" y="4087416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4" name="AutoShape 1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1612106" y="2345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47115" name="AutoShape 1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1726406" y="3488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47116" name="AutoShape 1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1840706" y="4631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47117" name="AutoShape 2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1955006" y="5774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47118" name="AutoShape 22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069306" y="6917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47119" name="AutoShape 2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183606" y="8060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47120" name="AutoShape 2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297906" y="9203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47121" name="AutoShape 2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412206" y="10346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47122" name="AutoShape 3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526506" y="11489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pic>
        <p:nvPicPr>
          <p:cNvPr id="2080" name="Picture 32" descr="http://gallery.yopriceville.com/downloadfullsize/send/847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361" y="1423989"/>
            <a:ext cx="1329928" cy="240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모서리가 둥근 사각형 설명선 17"/>
          <p:cNvSpPr/>
          <p:nvPr/>
        </p:nvSpPr>
        <p:spPr>
          <a:xfrm>
            <a:off x="1258492" y="136924"/>
            <a:ext cx="6607969" cy="897731"/>
          </a:xfrm>
          <a:prstGeom prst="wedgeRoundRectCallout">
            <a:avLst>
              <a:gd name="adj1" fmla="val -29955"/>
              <a:gd name="adj2" fmla="val 130706"/>
              <a:gd name="adj3" fmla="val 16667"/>
            </a:avLst>
          </a:prstGeom>
          <a:solidFill>
            <a:srgbClr val="0086EA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latinLnBrk="1">
              <a:buClrTx/>
              <a:defRPr/>
            </a:pPr>
            <a:r>
              <a:rPr lang="en-US" altLang="ko-KR" sz="2700" kern="1200" dirty="0">
                <a:solidFill>
                  <a:prstClr val="white"/>
                </a:solidFill>
                <a:latin typeface="Comic Sans MS" pitchFamily="66" charset="0"/>
                <a:ea typeface="맑은 고딕" panose="020B0503020000020004" pitchFamily="34" charset="-127"/>
              </a:rPr>
              <a:t>Listen and repeat. </a:t>
            </a:r>
            <a:endParaRPr lang="ko-KR" altLang="en-US" sz="2700" kern="1200" dirty="0">
              <a:solidFill>
                <a:prstClr val="white"/>
              </a:solidFill>
              <a:latin typeface="Comic Sans MS" pitchFamily="66" charset="0"/>
              <a:ea typeface="맑은 고딕" panose="020B0503020000020004" pitchFamily="34" charset="-127"/>
            </a:endParaRPr>
          </a:p>
        </p:txBody>
      </p:sp>
      <p:pic>
        <p:nvPicPr>
          <p:cNvPr id="3" name="Track 45">
            <a:hlinkClick r:id="" action="ppaction://media"/>
            <a:extLst>
              <a:ext uri="{FF2B5EF4-FFF2-40B4-BE49-F238E27FC236}">
                <a16:creationId xmlns:a16="http://schemas.microsoft.com/office/drawing/2014/main" id="{BC67121F-1496-5ADF-05ED-F0BE05DB749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2713.0489" end="9089.66369999999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54397" y="29221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143000" y="0"/>
            <a:ext cx="6858000" cy="5143500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latinLnBrk="1">
              <a:buClrTx/>
              <a:defRPr/>
            </a:pPr>
            <a:endParaRPr lang="ko-KR" altLang="en-US" sz="1350" kern="1200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5" name="Picture 2" descr="http://www.clipartlord.com/wp-content/uploads/2013/10/banana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460" y="1157289"/>
            <a:ext cx="1190625" cy="99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www.clipartlord.com/wp-content/uploads/2013/10/banana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711" y="1157289"/>
            <a:ext cx="1191815" cy="99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4" descr="http://www.buildabear.com/public/images/initiatives/minions/minionLogo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44"/>
          <a:stretch>
            <a:fillRect/>
          </a:stretch>
        </p:blipFill>
        <p:spPr bwMode="auto">
          <a:xfrm>
            <a:off x="946547" y="1940720"/>
            <a:ext cx="7506891" cy="3464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www.clipartlord.com/wp-content/uploads/2013/10/banana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644" y="1924051"/>
            <a:ext cx="1191816" cy="99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www.clipartlord.com/wp-content/uploads/2013/10/banana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385" y="465535"/>
            <a:ext cx="1190625" cy="99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pen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pen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pen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pen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332" y="1157289"/>
            <a:ext cx="2808685" cy="2807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3275411" y="1221582"/>
            <a:ext cx="4482703" cy="2808685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latinLnBrk="1">
              <a:buClrTx/>
              <a:defRPr/>
            </a:pPr>
            <a:endParaRPr lang="ko-KR" altLang="en-US" sz="10350" kern="1200" dirty="0">
              <a:solidFill>
                <a:prstClr val="black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4" name="ru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9647" y="2320529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nanapapo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9647" y="844154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1277542" y="4192191"/>
            <a:ext cx="6588919" cy="809625"/>
          </a:xfrm>
          <a:prstGeom prst="roundRect">
            <a:avLst/>
          </a:prstGeom>
          <a:solidFill>
            <a:srgbClr val="0086EA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latinLnBrk="1">
              <a:buClrTx/>
              <a:defRPr/>
            </a:pPr>
            <a:r>
              <a:rPr lang="en-US" altLang="ko-KR" sz="2700" kern="1200" dirty="0">
                <a:solidFill>
                  <a:prstClr val="white"/>
                </a:solidFill>
                <a:latin typeface="Comic Sans MS" pitchFamily="66" charset="0"/>
                <a:ea typeface="맑은 고딕" panose="020B0503020000020004" pitchFamily="34" charset="-127"/>
              </a:rPr>
              <a:t>w</a:t>
            </a:r>
            <a:endParaRPr lang="ko-KR" altLang="en-US" sz="2700" kern="1200" dirty="0">
              <a:solidFill>
                <a:prstClr val="white"/>
              </a:solidFill>
              <a:latin typeface="Comic Sans MS" pitchFamily="66" charset="0"/>
              <a:ea typeface="맑은 고딕" panose="020B0503020000020004" pitchFamily="34" charset="-127"/>
            </a:endParaRPr>
          </a:p>
        </p:txBody>
      </p:sp>
      <p:sp>
        <p:nvSpPr>
          <p:cNvPr id="69637" name="AutoShape 2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269206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69638" name="AutoShape 4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383506" y="59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69639" name="AutoShape 6" descr="http://www.iconarchive.com/download/i77770/designbolts/despicable-me-2/Minion-Evil-2.ico"/>
          <p:cNvSpPr>
            <a:spLocks noChangeAspect="1" noChangeArrowheads="1"/>
          </p:cNvSpPr>
          <p:nvPr/>
        </p:nvSpPr>
        <p:spPr bwMode="auto">
          <a:xfrm>
            <a:off x="1497806" y="1202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pic>
        <p:nvPicPr>
          <p:cNvPr id="2058" name="Picture 10" descr="http://icons.iconarchive.com/icons/designbolts/despicable-me-2/128/Minion-Sad-icon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60" y="4120754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http://icons.iconarchive.com/icons/designbolts/despicable-me-2/128/Minion-Happy-icon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35" y="4087416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2" name="AutoShape 1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1612106" y="2345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69643" name="AutoShape 1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1726406" y="3488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69644" name="AutoShape 1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1840706" y="4631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69645" name="AutoShape 2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1955006" y="5774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69646" name="AutoShape 22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069306" y="6917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69647" name="AutoShape 2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183606" y="8060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69648" name="AutoShape 2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297906" y="9203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69649" name="AutoShape 2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412206" y="10346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sp>
        <p:nvSpPr>
          <p:cNvPr id="69650" name="AutoShape 3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526506" y="11489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ko-KR" altLang="en-US" sz="1350" kern="1200">
              <a:solidFill>
                <a:prstClr val="white"/>
              </a:solidFill>
              <a:cs typeface="+mn-cs"/>
            </a:endParaRPr>
          </a:p>
        </p:txBody>
      </p:sp>
      <p:pic>
        <p:nvPicPr>
          <p:cNvPr id="2080" name="Picture 32" descr="http://gallery.yopriceville.com/downloadfullsize/send/847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361" y="1423989"/>
            <a:ext cx="1329928" cy="240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모서리가 둥근 사각형 설명선 17"/>
          <p:cNvSpPr/>
          <p:nvPr/>
        </p:nvSpPr>
        <p:spPr>
          <a:xfrm>
            <a:off x="1258492" y="136924"/>
            <a:ext cx="6607969" cy="897731"/>
          </a:xfrm>
          <a:prstGeom prst="wedgeRoundRectCallout">
            <a:avLst>
              <a:gd name="adj1" fmla="val -29955"/>
              <a:gd name="adj2" fmla="val 130706"/>
              <a:gd name="adj3" fmla="val 16667"/>
            </a:avLst>
          </a:prstGeom>
          <a:solidFill>
            <a:srgbClr val="0086EA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latinLnBrk="1">
              <a:buClrTx/>
              <a:defRPr/>
            </a:pPr>
            <a:r>
              <a:rPr lang="en-US" altLang="ko-KR" sz="2700" kern="1200" dirty="0">
                <a:solidFill>
                  <a:prstClr val="white"/>
                </a:solidFill>
                <a:latin typeface="Comic Sans MS" pitchFamily="66" charset="0"/>
                <a:ea typeface="맑은 고딕" panose="020B0503020000020004" pitchFamily="34" charset="-127"/>
              </a:rPr>
              <a:t>_</a:t>
            </a:r>
            <a:r>
              <a:rPr lang="en-US" altLang="ko-KR" sz="2700" kern="1200" dirty="0" err="1">
                <a:solidFill>
                  <a:prstClr val="white"/>
                </a:solidFill>
                <a:latin typeface="Comic Sans MS" pitchFamily="66" charset="0"/>
                <a:ea typeface="맑은 고딕" panose="020B0503020000020004" pitchFamily="34" charset="-127"/>
              </a:rPr>
              <a:t>ater</a:t>
            </a:r>
            <a:endParaRPr lang="ko-KR" altLang="en-US" sz="2700" kern="1200" dirty="0">
              <a:solidFill>
                <a:prstClr val="white"/>
              </a:solidFill>
              <a:latin typeface="Comic Sans MS" pitchFamily="66" charset="0"/>
              <a:ea typeface="맑은 고딕" panose="020B0503020000020004" pitchFamily="34" charset="-127"/>
            </a:endParaRPr>
          </a:p>
        </p:txBody>
      </p:sp>
      <p:pic>
        <p:nvPicPr>
          <p:cNvPr id="2" name="Picture 1" descr="Splashing And Pouring Water Bottle Jug Glass Isolated Vector Illustration  Stock Illustration - Download Image Now - iStock">
            <a:extLst>
              <a:ext uri="{FF2B5EF4-FFF2-40B4-BE49-F238E27FC236}">
                <a16:creationId xmlns:a16="http://schemas.microsoft.com/office/drawing/2014/main" id="{E23EB3BD-60B7-2AD7-1745-E44358E57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5607" y="1602736"/>
            <a:ext cx="2013671" cy="196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20000" y="2145237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/>
              <a:t>Activity 2</a:t>
            </a:r>
            <a:endParaRPr sz="6000"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588192" y="802272"/>
            <a:ext cx="1375563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/>
              <a:t>03</a:t>
            </a:r>
            <a:endParaRPr sz="7500" dirty="0"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08E27B92-E4FF-5F33-4D0E-6676ADD51BE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8224" y="3395534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Listen and circle.</a:t>
            </a:r>
            <a:endParaRPr sz="4400" b="1" dirty="0"/>
          </a:p>
        </p:txBody>
      </p:sp>
    </p:spTree>
    <p:extLst>
      <p:ext uri="{BB962C8B-B14F-4D97-AF65-F5344CB8AC3E}">
        <p14:creationId xmlns:p14="http://schemas.microsoft.com/office/powerpoint/2010/main" val="4015911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912019" y="0"/>
            <a:ext cx="7100888" cy="5143500"/>
            <a:chOff x="-306991" y="0"/>
            <a:chExt cx="9468544" cy="6858000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-582" y="0"/>
              <a:ext cx="9144671" cy="68580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A6DC6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 latinLnBrk="1">
                <a:defRPr>
                  <a:solidFill>
                    <a:schemeClr val="tx1"/>
                  </a:solidFill>
                  <a:latin typeface="맑은 고딕" charset="-127"/>
                  <a:ea typeface="맑은 고딕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charset="-127"/>
                  <a:ea typeface="맑은 고딕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charset="-127"/>
                  <a:ea typeface="맑은 고딕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charset="-127"/>
                  <a:ea typeface="맑은 고딕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charset="-127"/>
                  <a:ea typeface="맑은 고딕" charset="-127"/>
                </a:defRPr>
              </a:lvl5pPr>
              <a:lvl6pPr marL="25146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charset="-127"/>
                  <a:ea typeface="맑은 고딕" charset="-127"/>
                </a:defRPr>
              </a:lvl6pPr>
              <a:lvl7pPr marL="29718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charset="-127"/>
                  <a:ea typeface="맑은 고딕" charset="-127"/>
                </a:defRPr>
              </a:lvl7pPr>
              <a:lvl8pPr marL="34290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charset="-127"/>
                  <a:ea typeface="맑은 고딕" charset="-127"/>
                </a:defRPr>
              </a:lvl8pPr>
              <a:lvl9pPr marL="38862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charset="-127"/>
                  <a:ea typeface="맑은 고딕" charset="-127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altLang="en-US" sz="1350" kern="1200">
                <a:solidFill>
                  <a:srgbClr val="FFFFFF"/>
                </a:solidFill>
                <a:cs typeface="+mn-cs"/>
              </a:endParaRPr>
            </a:p>
          </p:txBody>
        </p:sp>
        <p:pic>
          <p:nvPicPr>
            <p:cNvPr id="70664" name="Picture 2" descr="mn teleport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35"/>
            <a:stretch>
              <a:fillRect/>
            </a:stretch>
          </p:blipFill>
          <p:spPr bwMode="auto">
            <a:xfrm>
              <a:off x="-306991" y="1265005"/>
              <a:ext cx="9468544" cy="5592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6" r="37268"/>
          <a:stretch>
            <a:fillRect/>
          </a:stretch>
        </p:blipFill>
        <p:spPr bwMode="auto">
          <a:xfrm>
            <a:off x="9819085" y="3808810"/>
            <a:ext cx="669131" cy="132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4"/>
          <p:cNvSpPr/>
          <p:nvPr/>
        </p:nvSpPr>
        <p:spPr>
          <a:xfrm>
            <a:off x="3242072" y="-452437"/>
            <a:ext cx="2032397" cy="36183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latinLnBrk="1">
              <a:buClrTx/>
              <a:defRPr/>
            </a:pPr>
            <a:endParaRPr lang="en-US" sz="1350" kern="1200">
              <a:solidFill>
                <a:prstClr val="white"/>
              </a:solidFill>
              <a:latin typeface="맑은 고딕"/>
            </a:endParaRPr>
          </a:p>
        </p:txBody>
      </p:sp>
      <p:pic>
        <p:nvPicPr>
          <p:cNvPr id="11" name="Picture 21" descr="mn telepor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5" b="43039"/>
          <a:stretch>
            <a:fillRect/>
          </a:stretch>
        </p:blipFill>
        <p:spPr bwMode="auto">
          <a:xfrm>
            <a:off x="900112" y="951310"/>
            <a:ext cx="7100888" cy="238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kubil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1504" y="3165872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king kong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2219" y="1489472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4.44444E-6 C -0.01753 -0.00555 0.00695 0.00116 -0.03107 0.00232 C -0.09687 0.00417 -0.1625 0.00371 -0.22847 0.0044 C -0.22361 0.00602 -0.20121 0.00463 -0.21545 0.01065 C -0.23437 0.00996 -0.25312 0.00926 -0.27222 0.00857 C -0.29791 0.00787 -0.3243 0.01204 -0.34982 0.00649 C -0.3559 0.00533 -0.35139 -0.00925 -0.35312 -0.01689 C -0.35729 -0.03634 -0.35937 -0.06388 -0.371 -0.07824 C -0.3743 -0.09143 -0.37725 -0.1 -0.38229 -0.1118 C -0.38437 -0.12314 -0.38541 -0.12569 -0.39357 -0.13078 C -0.4085 -0.15138 -0.41719 -0.13865 -0.44687 -0.13726 C -0.46632 -0.13009 -0.48507 -0.12106 -0.50503 -0.11828 C -0.54635 -0.10439 -0.58923 -0.1118 -0.63142 -0.1118 " pathEditMode="relative" rAng="0" ptsTypes="ffffffffffff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15" y="-696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rp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numSld="2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맑은 고딕" charset="-127"/>
              </a:rPr>
              <a:t>Special slide 1</a:t>
            </a:r>
          </a:p>
        </p:txBody>
      </p:sp>
      <p:sp>
        <p:nvSpPr>
          <p:cNvPr id="788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맑은 고딕" charset="-127"/>
              </a:rPr>
              <a:t>Gain bananas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565391" y="0"/>
            <a:ext cx="7824753" cy="514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latinLnBrk="1">
              <a:buClrTx/>
              <a:defRPr/>
            </a:pPr>
            <a:endParaRPr lang="ko-KR" altLang="en-US" sz="1350" kern="1200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4098" name="Picture 2" descr="http://carvinbbs.com/userpix/9612_minion_1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9"/>
          <a:stretch>
            <a:fillRect/>
          </a:stretch>
        </p:blipFill>
        <p:spPr bwMode="auto">
          <a:xfrm>
            <a:off x="2982517" y="628650"/>
            <a:ext cx="2911078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www.clipartlord.com/wp-content/uploads/2013/10/banana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56" y="3044429"/>
            <a:ext cx="1191816" cy="99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www.clipartlord.com/wp-content/uploads/2013/10/banana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10" y="1956197"/>
            <a:ext cx="1190625" cy="99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www.clipartlord.com/wp-content/uploads/2013/10/banana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467" y="958455"/>
            <a:ext cx="1191815" cy="99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www.clipartlord.com/wp-content/uploads/2013/10/banana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116" y="-40481"/>
            <a:ext cx="1190625" cy="99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www.clipartlord.com/wp-content/uploads/2013/10/banana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042" y="-128587"/>
            <a:ext cx="1191815" cy="99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www.clipartlord.com/wp-content/uploads/2013/10/banana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544" y="129779"/>
            <a:ext cx="1190625" cy="99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http://www.clipartlord.com/wp-content/uploads/2013/10/banana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319" y="870348"/>
            <a:ext cx="1190625" cy="99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http://www.clipartlord.com/wp-content/uploads/2013/10/banana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1752601"/>
            <a:ext cx="1190625" cy="99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bababanan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669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E5BDBF-233E-B6C7-73E6-5B20E609AF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78136" y="1026082"/>
            <a:ext cx="8312468" cy="3242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Track 44">
            <a:hlinkClick r:id="" action="ppaction://media"/>
            <a:extLst>
              <a:ext uri="{FF2B5EF4-FFF2-40B4-BE49-F238E27FC236}">
                <a16:creationId xmlns:a16="http://schemas.microsoft.com/office/drawing/2014/main" id="{42BCDDCF-D836-223F-08EE-82B7D7C365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28183" y="1212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4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E5BDBF-233E-B6C7-73E6-5B20E609AF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3134" y="976815"/>
            <a:ext cx="8360487" cy="3242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Track 44">
            <a:hlinkClick r:id="" action="ppaction://media"/>
            <a:extLst>
              <a:ext uri="{FF2B5EF4-FFF2-40B4-BE49-F238E27FC236}">
                <a16:creationId xmlns:a16="http://schemas.microsoft.com/office/drawing/2014/main" id="{42BCDDCF-D836-223F-08EE-82B7D7C365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28183" y="1212947"/>
            <a:ext cx="609600" cy="6096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FF96F4E-9653-4ED7-CF7F-95C6067E289A}"/>
              </a:ext>
            </a:extLst>
          </p:cNvPr>
          <p:cNvSpPr/>
          <p:nvPr/>
        </p:nvSpPr>
        <p:spPr>
          <a:xfrm>
            <a:off x="4572000" y="2571750"/>
            <a:ext cx="1204882" cy="55687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7C3532-50D5-9F83-7805-7A637422A8E3}"/>
              </a:ext>
            </a:extLst>
          </p:cNvPr>
          <p:cNvSpPr/>
          <p:nvPr/>
        </p:nvSpPr>
        <p:spPr>
          <a:xfrm>
            <a:off x="7364668" y="3609651"/>
            <a:ext cx="1318953" cy="609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1586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AE29446-56E2-316D-2CEF-C64531918AB6}"/>
              </a:ext>
            </a:extLst>
          </p:cNvPr>
          <p:cNvGrpSpPr/>
          <p:nvPr/>
        </p:nvGrpSpPr>
        <p:grpSpPr>
          <a:xfrm>
            <a:off x="1351175" y="927279"/>
            <a:ext cx="6441649" cy="4216221"/>
            <a:chOff x="871336" y="0"/>
            <a:chExt cx="7401327" cy="51435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FA4BF2E-F005-78F3-B07B-A32337915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1336" y="0"/>
              <a:ext cx="7401327" cy="5143500"/>
            </a:xfrm>
            <a:prstGeom prst="rect">
              <a:avLst/>
            </a:prstGeom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840D7A31-2BAE-D810-9222-2D3B286F9220}"/>
                </a:ext>
              </a:extLst>
            </p:cNvPr>
            <p:cNvSpPr/>
            <p:nvPr/>
          </p:nvSpPr>
          <p:spPr>
            <a:xfrm>
              <a:off x="2318197" y="1017725"/>
              <a:ext cx="1120462" cy="373193"/>
            </a:xfrm>
            <a:prstGeom prst="roundRect">
              <a:avLst/>
            </a:prstGeom>
            <a:solidFill>
              <a:srgbClr val="298C69"/>
            </a:solidFill>
            <a:ln>
              <a:solidFill>
                <a:srgbClr val="298C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DEB7B166-5DE4-AFDF-7FE2-06BD5D3EC066}"/>
                </a:ext>
              </a:extLst>
            </p:cNvPr>
            <p:cNvSpPr/>
            <p:nvPr/>
          </p:nvSpPr>
          <p:spPr>
            <a:xfrm>
              <a:off x="4994856" y="743545"/>
              <a:ext cx="1019578" cy="373193"/>
            </a:xfrm>
            <a:prstGeom prst="roundRect">
              <a:avLst/>
            </a:prstGeom>
            <a:solidFill>
              <a:srgbClr val="298C69"/>
            </a:solidFill>
            <a:ln>
              <a:solidFill>
                <a:srgbClr val="298C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1C8A1209-3C8B-6F8C-8EBF-B69F46D38FF1}"/>
                </a:ext>
              </a:extLst>
            </p:cNvPr>
            <p:cNvSpPr/>
            <p:nvPr/>
          </p:nvSpPr>
          <p:spPr>
            <a:xfrm>
              <a:off x="5097887" y="1736795"/>
              <a:ext cx="736243" cy="373193"/>
            </a:xfrm>
            <a:prstGeom prst="roundRect">
              <a:avLst/>
            </a:prstGeom>
            <a:solidFill>
              <a:srgbClr val="298C69"/>
            </a:solidFill>
            <a:ln>
              <a:solidFill>
                <a:srgbClr val="298C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A62D14B0-8F0F-C66B-BED2-7CB99D16500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39863" y="133350"/>
            <a:ext cx="7704137" cy="571500"/>
          </a:xfrm>
        </p:spPr>
        <p:txBody>
          <a:bodyPr/>
          <a:lstStyle/>
          <a:p>
            <a:pPr algn="ctr"/>
            <a:r>
              <a:rPr lang="en-VN" sz="4000" dirty="0">
                <a:solidFill>
                  <a:srgbClr val="FE6B6B"/>
                </a:solidFill>
              </a:rPr>
              <a:t>Board Race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10DF65-F718-6760-2D80-C14618B717DA}"/>
              </a:ext>
            </a:extLst>
          </p:cNvPr>
          <p:cNvSpPr txBox="1"/>
          <p:nvPr/>
        </p:nvSpPr>
        <p:spPr>
          <a:xfrm rot="21347511">
            <a:off x="2877739" y="1575237"/>
            <a:ext cx="5357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chemeClr val="accent5"/>
                </a:solidFill>
                <a:latin typeface="Comic Sans MS" panose="030F0902030302020204" pitchFamily="66" charset="0"/>
              </a:rPr>
              <a:t>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98A69D-0972-A1AD-C579-D7F11196AC20}"/>
              </a:ext>
            </a:extLst>
          </p:cNvPr>
          <p:cNvSpPr txBox="1"/>
          <p:nvPr/>
        </p:nvSpPr>
        <p:spPr>
          <a:xfrm>
            <a:off x="5229454" y="1499917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chemeClr val="accent5"/>
                </a:solidFill>
                <a:latin typeface="Comic Sans MS" panose="030F0902030302020204" pitchFamily="66" charset="0"/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3736047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/>
              <a:t>Activity 3</a:t>
            </a:r>
            <a:endParaRPr sz="6000"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568828" y="819818"/>
            <a:ext cx="1359232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/>
              <a:t>04</a:t>
            </a:r>
            <a:endParaRPr sz="7500" dirty="0"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Subtitle 3">
            <a:extLst>
              <a:ext uri="{FF2B5EF4-FFF2-40B4-BE49-F238E27FC236}">
                <a16:creationId xmlns:a16="http://schemas.microsoft.com/office/drawing/2014/main" id="{F015EF62-8071-DE7C-80A4-012951B36B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6588" y="3366409"/>
            <a:ext cx="3983345" cy="1402180"/>
          </a:xfrm>
        </p:spPr>
        <p:txBody>
          <a:bodyPr/>
          <a:lstStyle/>
          <a:p>
            <a:r>
              <a:rPr lang="en-VN" sz="4400" b="1" dirty="0"/>
              <a:t>Let’s chant</a:t>
            </a:r>
            <a:r>
              <a:rPr lang="en-US" sz="4400" b="1" dirty="0"/>
              <a:t>.</a:t>
            </a:r>
            <a:endParaRPr lang="en-VN" sz="4400" b="1" dirty="0"/>
          </a:p>
        </p:txBody>
      </p:sp>
    </p:spTree>
    <p:extLst>
      <p:ext uri="{BB962C8B-B14F-4D97-AF65-F5344CB8AC3E}">
        <p14:creationId xmlns:p14="http://schemas.microsoft.com/office/powerpoint/2010/main" val="2393435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171539-BDD2-B501-3E5C-FEF55BC839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50258" y="36839"/>
            <a:ext cx="7243484" cy="5041900"/>
          </a:xfrm>
          <a:prstGeom prst="rect">
            <a:avLst/>
          </a:prstGeom>
        </p:spPr>
      </p:pic>
      <p:pic>
        <p:nvPicPr>
          <p:cNvPr id="2" name="Track 45">
            <a:hlinkClick r:id="" action="ppaction://media"/>
            <a:extLst>
              <a:ext uri="{FF2B5EF4-FFF2-40B4-BE49-F238E27FC236}">
                <a16:creationId xmlns:a16="http://schemas.microsoft.com/office/drawing/2014/main" id="{6C8398B6-9275-1C15-0CEF-A0E93CBA2F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4085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4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http://p1.pichost.me/i/42/16515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8" r="8839"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43000" y="357504"/>
            <a:ext cx="6858000" cy="91810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latinLnBrk="1">
              <a:buClrTx/>
              <a:defRPr/>
            </a:pPr>
            <a:r>
              <a:rPr lang="en-US" sz="4950" kern="1200" dirty="0">
                <a:ln w="38100" cmpd="sng">
                  <a:solidFill>
                    <a:srgbClr val="3366FF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gnone"/>
                <a:cs typeface="Mignone"/>
              </a:rPr>
              <a:t>Minions Game</a:t>
            </a:r>
          </a:p>
        </p:txBody>
      </p:sp>
      <p:pic>
        <p:nvPicPr>
          <p:cNvPr id="3" name="them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3872" y="1670447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7F590-77BB-4B88-9C1C-0CFE05B97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B3184-FC4C-4054-9317-B815B9EDE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035723"/>
      </p:ext>
    </p:extLst>
  </p:cSld>
  <p:clrMapOvr>
    <a:masterClrMapping/>
  </p:clrMapOvr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흐름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8853</TotalTime>
  <Words>80</Words>
  <Application>Microsoft Office PowerPoint</Application>
  <PresentationFormat>On-screen Show (16:9)</PresentationFormat>
  <Paragraphs>25</Paragraphs>
  <Slides>21</Slides>
  <Notes>3</Notes>
  <HiddenSlides>0</HiddenSlides>
  <MMClips>19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굴림</vt:lpstr>
      <vt:lpstr>Comic Sans MS</vt:lpstr>
      <vt:lpstr>Exo 2</vt:lpstr>
      <vt:lpstr>Calibri</vt:lpstr>
      <vt:lpstr>Arial</vt:lpstr>
      <vt:lpstr>Fredoka One</vt:lpstr>
      <vt:lpstr>맑은 고딕</vt:lpstr>
      <vt:lpstr>Mignone</vt:lpstr>
      <vt:lpstr>Physics Class for Kids: Kinetic Energy by Slidesgo</vt:lpstr>
      <vt:lpstr>Custom Design</vt:lpstr>
      <vt:lpstr>Office 테마</vt:lpstr>
      <vt:lpstr>PowerPoint Presentation</vt:lpstr>
      <vt:lpstr>Activity 2</vt:lpstr>
      <vt:lpstr>PowerPoint Presentation</vt:lpstr>
      <vt:lpstr>PowerPoint Presentation</vt:lpstr>
      <vt:lpstr>Board Race</vt:lpstr>
      <vt:lpstr>Activity 3</vt:lpstr>
      <vt:lpstr>PowerPoint Presentation</vt:lpstr>
      <vt:lpstr>PowerPoint Presentation</vt:lpstr>
      <vt:lpstr>PowerPoint Presentation</vt:lpstr>
      <vt:lpstr>= points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Special slide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MCT REVIEW</dc:title>
  <cp:lastModifiedBy>Admin</cp:lastModifiedBy>
  <cp:revision>67</cp:revision>
  <dcterms:modified xsi:type="dcterms:W3CDTF">2024-10-24T01:45:55Z</dcterms:modified>
</cp:coreProperties>
</file>