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9" r:id="rId3"/>
  </p:sldMasterIdLst>
  <p:notesMasterIdLst>
    <p:notesMasterId r:id="rId31"/>
  </p:notesMasterIdLst>
  <p:sldIdLst>
    <p:sldId id="371" r:id="rId4"/>
    <p:sldId id="378" r:id="rId5"/>
    <p:sldId id="381" r:id="rId6"/>
    <p:sldId id="387" r:id="rId7"/>
    <p:sldId id="386" r:id="rId8"/>
    <p:sldId id="416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32"/>
      <p:bold r:id="rId33"/>
    </p:embeddedFont>
    <p:embeddedFont>
      <p:font typeface="Baloo 2" panose="020B0604020202020204" charset="0"/>
      <p:regular r:id="rId34"/>
      <p:bold r:id="rId35"/>
    </p:embeddedFont>
    <p:embeddedFont>
      <p:font typeface="Baloo 2 Medium" panose="020B0604020202020204" charset="0"/>
      <p:regular r:id="rId36"/>
      <p:bold r:id="rId37"/>
    </p:embeddedFont>
    <p:embeddedFont>
      <p:font typeface="Barriecito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Dosis" panose="020B0604020202020204" charset="0"/>
      <p:regular r:id="rId43"/>
      <p:bold r:id="rId44"/>
    </p:embeddedFont>
    <p:embeddedFont>
      <p:font typeface="Kavoon" panose="020B0604020202020204" charset="0"/>
      <p:regular r:id="rId45"/>
    </p:embeddedFont>
    <p:embeddedFont>
      <p:font typeface="Molengo" panose="020B0604020202020204" charset="0"/>
      <p:regular r:id="rId46"/>
    </p:embeddedFont>
    <p:embeddedFont>
      <p:font typeface="Oi" panose="020B0604020202020204" charset="0"/>
      <p:regular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Palanquin Dark" panose="020B0604020202020204" charset="0"/>
      <p:regular r:id="rId52"/>
      <p:bold r:id="rId53"/>
    </p:embeddedFont>
    <p:embeddedFont>
      <p:font typeface="Ramabhadra" panose="020B060402020202020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1A"/>
    <a:srgbClr val="FFF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 autoAdjust="0"/>
    <p:restoredTop sz="96210" autoAdjust="0"/>
  </p:normalViewPr>
  <p:slideViewPr>
    <p:cSldViewPr snapToGrid="0">
      <p:cViewPr varScale="1">
        <p:scale>
          <a:sx n="96" d="100"/>
          <a:sy n="96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093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11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yes</a:t>
            </a:r>
            <a:r>
              <a:rPr lang="en-US" sz="1100" b="0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Can you draw? – Yes, I can.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100" b="1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100" b="1" i="1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1100" b="0" i="0" u="none" strike="noStrike" dirty="0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2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810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88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17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Choose a number.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Read the quiz and say the answer.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54A30"/>
                </a:solidFill>
                <a:effectLst/>
                <a:uLnTx/>
                <a:uFillTx/>
                <a:latin typeface="Kavoon"/>
                <a:cs typeface="Arial"/>
                <a:sym typeface="Kavoon"/>
              </a:rPr>
              <a:t>Get points when balloon flies away.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D54A30"/>
              </a:solidFill>
              <a:effectLst/>
              <a:uLnTx/>
              <a:uFillTx/>
              <a:latin typeface="Kavoon"/>
              <a:cs typeface="Arial"/>
              <a:sym typeface="Kavoon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D54A30"/>
              </a:solidFill>
              <a:effectLst/>
              <a:uLnTx/>
              <a:uFillTx/>
              <a:latin typeface="Kavoon"/>
              <a:cs typeface="Arial"/>
              <a:sym typeface="Kavoo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7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28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4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01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672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06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315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87d16e0c38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87d16e0c38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37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560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116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1933200" y="140970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1933200" y="170497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1648650" y="540000"/>
            <a:ext cx="58467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1933200" y="2509525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1933200" y="2804800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1933200" y="360935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1933200" y="390462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66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9232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231800" y="540000"/>
            <a:ext cx="66804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7275894" y="-7"/>
            <a:ext cx="1868106" cy="2190757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8075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1842974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1842974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5676749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5676749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1842974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1842974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5676749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5676749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3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07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91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3381362" y="287947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76812" y="200497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3576650" y="3548025"/>
            <a:ext cx="4257600" cy="7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6" name="Google Shape;376;p31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436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666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1673112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38251" y="3550367"/>
            <a:ext cx="1192394" cy="1626008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7507978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5204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392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7913367" y="2867492"/>
            <a:ext cx="1192394" cy="2308883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42894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62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4258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067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4058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711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395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1552538" y="16332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1552550" y="2004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5105363" y="16332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5105375" y="20046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7" name="Google Shape;67;p6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3328938" y="32004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3328950" y="3569494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468522" y="4298247"/>
            <a:ext cx="648084" cy="541218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7666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0168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002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2247900" y="25127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643350" y="16382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2443200" y="3181275"/>
            <a:ext cx="42576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1218907" y="1023644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7" name="Google Shape;117;p10"/>
          <p:cNvGrpSpPr/>
          <p:nvPr/>
        </p:nvGrpSpPr>
        <p:grpSpPr>
          <a:xfrm>
            <a:off x="6796342" y="1703804"/>
            <a:ext cx="1849814" cy="1735871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918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3157500" y="3247975"/>
            <a:ext cx="28290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1893360" y="-247649"/>
            <a:ext cx="4762792" cy="6130067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2337950" y="1705725"/>
            <a:ext cx="4478400" cy="11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1597517" y="43516"/>
            <a:ext cx="7508244" cy="1644772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319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312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858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74714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1648650" y="540000"/>
            <a:ext cx="58467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823950" y="3048000"/>
            <a:ext cx="228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823950" y="3419475"/>
            <a:ext cx="2286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3429000" y="3048000"/>
            <a:ext cx="228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3429000" y="3419475"/>
            <a:ext cx="2286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6034050" y="3048000"/>
            <a:ext cx="228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6034050" y="3419475"/>
            <a:ext cx="2286000" cy="8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12" y="1"/>
            <a:ext cx="1181168" cy="274506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-44275" y="4670550"/>
            <a:ext cx="9254011" cy="804886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03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1933200" y="140970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1933200" y="170497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1648650" y="540000"/>
            <a:ext cx="58467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1933200" y="2509525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1933200" y="2804800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1933200" y="3609350"/>
            <a:ext cx="1948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1933200" y="3904625"/>
            <a:ext cx="1948800" cy="6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411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9232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8642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418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231800" y="540000"/>
            <a:ext cx="6680400" cy="10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7275894" y="-7"/>
            <a:ext cx="1868106" cy="2190757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6463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8" y="22192"/>
            <a:ext cx="1049719" cy="1035608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1842974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1842974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5676749" y="183117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5676749" y="220265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1842974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1842974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5676749" y="3374225"/>
            <a:ext cx="21528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5676749" y="3745700"/>
            <a:ext cx="2152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306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8067479" y="3550368"/>
            <a:ext cx="1038281" cy="1626007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12" y="1"/>
            <a:ext cx="1181168" cy="274506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15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699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89" name="Google Shape;289;p23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0096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513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04" name="Google Shape;304;p25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8819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0" name="Google Shape;310;p26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3284110" y="1978275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96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2852200" y="2724150"/>
            <a:ext cx="3505200" cy="8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7294192" y="22192"/>
            <a:ext cx="1849814" cy="1735871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7292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029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0" name="Google Shape;330;p28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31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1348200" y="540000"/>
            <a:ext cx="6447600" cy="12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36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797700" y="209787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797700" y="246935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3402750" y="209787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3402750" y="246935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6007800" y="209787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6007800" y="246935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797700" y="341232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797700" y="378380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3402750" y="341232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3402750" y="378380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6007800" y="3412325"/>
            <a:ext cx="233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6007800" y="3783800"/>
            <a:ext cx="2338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2817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04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5848360" y="540000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5848360" y="1285878"/>
            <a:ext cx="2575800" cy="4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5848352" y="1962342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5848352" y="2708220"/>
            <a:ext cx="2575800" cy="4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5848352" y="3384697"/>
            <a:ext cx="2575800" cy="10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5848352" y="4130575"/>
            <a:ext cx="2575800" cy="4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12" y="1"/>
            <a:ext cx="1181168" cy="274506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789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3381362" y="287947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76812" y="200497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3576650" y="3548025"/>
            <a:ext cx="4257600" cy="7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6" name="Google Shape;376;p31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7347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87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1673112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38251" y="3550367"/>
            <a:ext cx="1192394" cy="1626008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7507978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5204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170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7913367" y="2867492"/>
            <a:ext cx="1192394" cy="2308883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2435100" y="1447800"/>
            <a:ext cx="42894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159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4615875" y="1086011"/>
            <a:ext cx="33090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7275899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386300" y="304222"/>
            <a:ext cx="648084" cy="541218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4943475" y="2174925"/>
            <a:ext cx="2981400" cy="11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911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1253400" y="217492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1253400" y="1097246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36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0" y="3309825"/>
            <a:ext cx="2771777" cy="183366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711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2124075" y="540000"/>
            <a:ext cx="6300000" cy="12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1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5162450" y="2708325"/>
            <a:ext cx="32613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8" y="22192"/>
            <a:ext cx="3846202" cy="1035608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5297792" y="4619004"/>
            <a:ext cx="3846202" cy="524496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3652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2744700" y="387600"/>
            <a:ext cx="3654600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5" name="Google Shape;465;p38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66" name="Google Shape;466;p38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1950300" y="3607150"/>
            <a:ext cx="52434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b="1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b="1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b="1">
                <a:solidFill>
                  <a:srgbClr val="00385D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rgbClr val="00385D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5550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505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975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899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98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5" r:id="rId2"/>
    <p:sldLayoutId id="2147483673" r:id="rId3"/>
    <p:sldLayoutId id="2147483674" r:id="rId4"/>
    <p:sldLayoutId id="2147483675" r:id="rId5"/>
    <p:sldLayoutId id="214748367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883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893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2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3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34.jpe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jpg"/><Relationship Id="rId7" Type="http://schemas.openxmlformats.org/officeDocument/2006/relationships/image" Target="../media/image3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g"/><Relationship Id="rId7" Type="http://schemas.openxmlformats.org/officeDocument/2006/relationships/image" Target="../media/image3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8.png"/><Relationship Id="rId18" Type="http://schemas.openxmlformats.org/officeDocument/2006/relationships/slide" Target="slide20.xml"/><Relationship Id="rId26" Type="http://schemas.openxmlformats.org/officeDocument/2006/relationships/image" Target="../media/image25.png"/><Relationship Id="rId3" Type="http://schemas.openxmlformats.org/officeDocument/2006/relationships/control" Target="../activeX/activeX2.xml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slide" Target="slide14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control" Target="../activeX/activeX1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29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6" Type="http://schemas.openxmlformats.org/officeDocument/2006/relationships/slide" Target="slide10.xml"/><Relationship Id="rId11" Type="http://schemas.openxmlformats.org/officeDocument/2006/relationships/image" Target="../media/image17.png"/><Relationship Id="rId24" Type="http://schemas.openxmlformats.org/officeDocument/2006/relationships/slide" Target="slide26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image" Target="../media/image26.jpeg"/><Relationship Id="rId10" Type="http://schemas.openxmlformats.org/officeDocument/2006/relationships/slide" Target="slide12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6.png"/><Relationship Id="rId14" Type="http://schemas.openxmlformats.org/officeDocument/2006/relationships/slide" Target="slide16.xml"/><Relationship Id="rId22" Type="http://schemas.openxmlformats.org/officeDocument/2006/relationships/slide" Target="slide24.xml"/><Relationship Id="rId27" Type="http://schemas.microsoft.com/office/2007/relationships/hdphoto" Target="../media/hdphoto1.wdp"/><Relationship Id="rId30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8" y="692796"/>
            <a:ext cx="8429522" cy="4050654"/>
          </a:xfrm>
          <a:prstGeom prst="rect">
            <a:avLst/>
          </a:prstGeom>
        </p:spPr>
      </p:pic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D917BDD7-F2EA-B76F-10BD-96F6AB6A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9619" y="796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4886AD9B-0177-4012-B2C7-482CAFC91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96461" y="114488"/>
            <a:ext cx="919152" cy="896112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B8183-E996-418C-9318-A839D3F9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11266" y="114488"/>
            <a:ext cx="919152" cy="896112"/>
          </a:xfrm>
          <a:prstGeom prst="rect">
            <a:avLst/>
          </a:prstGeom>
        </p:spPr>
      </p:pic>
      <p:pic>
        <p:nvPicPr>
          <p:cNvPr id="9" name="Picture 8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Yes, she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she draw?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464"/>
          <a:stretch/>
        </p:blipFill>
        <p:spPr>
          <a:xfrm>
            <a:off x="3187699" y="1123950"/>
            <a:ext cx="2898775" cy="28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0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75000"/>
                  </a:schemeClr>
                </a:solidFill>
              </a:rPr>
              <a:t>- 2 POINTS</a:t>
            </a:r>
            <a:endParaRPr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A151A5A5-0293-4B9C-9C48-E65A2121D2D9}"/>
              </a:ext>
            </a:extLst>
          </p:cNvPr>
          <p:cNvSpPr/>
          <p:nvPr/>
        </p:nvSpPr>
        <p:spPr>
          <a:xfrm>
            <a:off x="8294146" y="139849"/>
            <a:ext cx="742277" cy="66371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9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4E4316DC-A45D-466E-99F2-DB682D303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24339" y="92973"/>
            <a:ext cx="919152" cy="89611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58F62B-2E75-4D6E-BA56-EA5C57687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00509" y="92973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No, he can’t.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ride a horse?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03" y="989085"/>
            <a:ext cx="3721827" cy="29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+ 3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C01F2B0C-11C3-4E33-BF1A-646129849B77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0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39B5F648-5A47-4D22-A56F-3285DA9C4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24340" y="157519"/>
            <a:ext cx="919152" cy="89611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1E340A-0C88-4FCE-AF21-80A42DD50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00508" y="157519"/>
            <a:ext cx="919152" cy="896112"/>
          </a:xfrm>
          <a:prstGeom prst="rect">
            <a:avLst/>
          </a:prstGeom>
        </p:spPr>
      </p:pic>
      <p:pic>
        <p:nvPicPr>
          <p:cNvPr id="8" name="Picture 7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Yes, she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she play the guitar?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01" y="980424"/>
            <a:ext cx="3579125" cy="30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418693" y="368699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GIVE 3 POINTS</a:t>
            </a: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094D8CE0-6970-4707-BAF3-11E131766FA8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2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FE8AF8F-9E47-4940-81D2-CFC07900F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45855" y="96129"/>
            <a:ext cx="919152" cy="896112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850E73-2C7D-413B-877C-69EC9D00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91516" y="132208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1488870" y="1632264"/>
            <a:ext cx="3205508" cy="28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488870" y="208082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fly a kite?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4" name="모서리가 둥근 직사각형 4"/>
          <p:cNvSpPr/>
          <p:nvPr/>
        </p:nvSpPr>
        <p:spPr>
          <a:xfrm>
            <a:off x="5877558" y="1607465"/>
            <a:ext cx="2740605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A. Yes,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모서리가 둥근 직사각형 4"/>
          <p:cNvSpPr/>
          <p:nvPr/>
        </p:nvSpPr>
        <p:spPr>
          <a:xfrm>
            <a:off x="5877558" y="2415895"/>
            <a:ext cx="2740605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B. No,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모서리가 둥근 직사각형 4"/>
          <p:cNvSpPr/>
          <p:nvPr/>
        </p:nvSpPr>
        <p:spPr>
          <a:xfrm>
            <a:off x="5877559" y="3224325"/>
            <a:ext cx="277192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C. No, 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3B6A40-C77C-207B-EF44-4FC38584C6B3}"/>
              </a:ext>
            </a:extLst>
          </p:cNvPr>
          <p:cNvSpPr/>
          <p:nvPr/>
        </p:nvSpPr>
        <p:spPr>
          <a:xfrm>
            <a:off x="5948334" y="3303566"/>
            <a:ext cx="399011" cy="4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518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7AB47475-5A6B-4CA7-A4DA-C844E4B93814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1F66F66-34F4-4D0E-85B1-A19B57C45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56613" y="191015"/>
            <a:ext cx="919152" cy="89611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38E8CA-6120-4381-B541-530D93E94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68235" y="49710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495356" y="1126753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488870" y="208082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she skip?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0" name="모서리가 둥근 직사각형 4"/>
          <p:cNvSpPr/>
          <p:nvPr/>
        </p:nvSpPr>
        <p:spPr>
          <a:xfrm>
            <a:off x="5742610" y="1607465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A. Yes, she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모서리가 둥근 직사각형 4"/>
          <p:cNvSpPr/>
          <p:nvPr/>
        </p:nvSpPr>
        <p:spPr>
          <a:xfrm>
            <a:off x="5742609" y="3263164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C. No, she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모서리가 둥근 직사각형 4"/>
          <p:cNvSpPr/>
          <p:nvPr/>
        </p:nvSpPr>
        <p:spPr>
          <a:xfrm>
            <a:off x="5741068" y="2437518"/>
            <a:ext cx="30449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B. Yes, she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22" y="1336732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727CCC-0188-1A44-9190-A0024B1E992C}"/>
              </a:ext>
            </a:extLst>
          </p:cNvPr>
          <p:cNvSpPr/>
          <p:nvPr/>
        </p:nvSpPr>
        <p:spPr>
          <a:xfrm>
            <a:off x="5802284" y="3333404"/>
            <a:ext cx="399011" cy="4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614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+ 10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66209432-53E9-42CF-99B0-47B602FF6992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5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848"/>
            <a:ext cx="9144000" cy="2059272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D8217345-1884-5193-7A1E-7169BE3D5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8707" y="1441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CF90C30D-B7AE-4A0E-A095-3E50EC688A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74947" y="136004"/>
            <a:ext cx="919152" cy="89611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C27189-4221-47FE-AADC-B43BB7755D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68234" y="136663"/>
            <a:ext cx="919152" cy="896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100" y="1461774"/>
            <a:ext cx="5797800" cy="612600"/>
          </a:xfrm>
        </p:spPr>
        <p:txBody>
          <a:bodyPr/>
          <a:lstStyle/>
          <a:p>
            <a:endParaRPr lang="en-US"/>
          </a:p>
        </p:txBody>
      </p:sp>
      <p:pic>
        <p:nvPicPr>
          <p:cNvPr id="5124" name="Picture 4" descr="Transparent Cartoon Football Png - Can T Play Soccer, Png Download ,  Transparent Png Image - PNGi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70" y="1726241"/>
            <a:ext cx="3343822" cy="322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495356" y="1126753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1488870" y="208081"/>
            <a:ext cx="6421740" cy="1198279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your father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play football?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2" name="모서리가 둥근 직사각형 4"/>
          <p:cNvSpPr/>
          <p:nvPr/>
        </p:nvSpPr>
        <p:spPr>
          <a:xfrm>
            <a:off x="5624447" y="2873166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B. No,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모서리가 둥근 직사각형 4"/>
          <p:cNvSpPr/>
          <p:nvPr/>
        </p:nvSpPr>
        <p:spPr>
          <a:xfrm>
            <a:off x="5641647" y="3684390"/>
            <a:ext cx="30105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C. Yes, he can.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모서리가 둥근 직사각형 4"/>
          <p:cNvSpPr/>
          <p:nvPr/>
        </p:nvSpPr>
        <p:spPr>
          <a:xfrm>
            <a:off x="5624447" y="2057633"/>
            <a:ext cx="3027702" cy="582432"/>
          </a:xfrm>
          <a:prstGeom prst="roundRect">
            <a:avLst/>
          </a:prstGeom>
          <a:solidFill>
            <a:schemeClr val="accent5">
              <a:lumMod val="75000"/>
              <a:lumOff val="25000"/>
              <a:alpha val="80000"/>
            </a:schemeClr>
          </a:solidFill>
          <a:ln w="38100">
            <a:solidFill>
              <a:srgbClr val="19147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531" b="1" dirty="0">
                <a:solidFill>
                  <a:srgbClr val="000F1A"/>
                </a:solidFill>
                <a:latin typeface="Comic Sans MS" panose="030F0702030302020204" pitchFamily="66" charset="0"/>
              </a:rPr>
              <a:t>A. No, he can’t.</a:t>
            </a:r>
            <a:endParaRPr lang="ko-KR" altLang="en-US" sz="2531" b="1" dirty="0">
              <a:solidFill>
                <a:srgbClr val="000F1A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6330CC-6454-6E44-AB22-220C8844831C}"/>
              </a:ext>
            </a:extLst>
          </p:cNvPr>
          <p:cNvSpPr/>
          <p:nvPr/>
        </p:nvSpPr>
        <p:spPr>
          <a:xfrm>
            <a:off x="5641647" y="2136874"/>
            <a:ext cx="399011" cy="423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883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167490" y="131210"/>
            <a:ext cx="6276801" cy="2031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STEAL </a:t>
            </a:r>
            <a:br>
              <a:rPr lang="en" sz="6600" dirty="0"/>
            </a:br>
            <a:r>
              <a:rPr lang="en" sz="6600" dirty="0"/>
              <a:t>5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3E2F3E72-9D0C-41A9-B12A-93627533D840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1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4495B8DF-840A-42EB-AF06-9BF2523FF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42725" y="4057695"/>
            <a:ext cx="919152" cy="896112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57EF38-B736-4DE5-805B-6AD58B4FD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82123" y="4057695"/>
            <a:ext cx="919152" cy="896112"/>
          </a:xfrm>
          <a:prstGeom prst="rect">
            <a:avLst/>
          </a:prstGeom>
        </p:spPr>
      </p:pic>
      <p:pic>
        <p:nvPicPr>
          <p:cNvPr id="7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467" y="1110979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1" y="3765245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…………, he can’t.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play the piano?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4848" y="4121030"/>
            <a:ext cx="172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7420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952513" y="157381"/>
            <a:ext cx="5238974" cy="2031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DOUBLE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9FF7BDC9-FA97-4FD5-B21D-E307D31633D1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5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D08E90EE-BA38-401C-8AD8-5A278236C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7496" y="3910662"/>
            <a:ext cx="919152" cy="89611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AA9E6C-2620-41F8-9ECD-9543FECCC4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63413" y="3910662"/>
            <a:ext cx="919152" cy="896112"/>
          </a:xfrm>
          <a:prstGeom prst="rect">
            <a:avLst/>
          </a:prstGeom>
        </p:spPr>
      </p:pic>
      <p:pic>
        <p:nvPicPr>
          <p:cNvPr id="8" name="Picture 7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1" y="3765245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…………, she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your mother cook?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4848" y="4121030"/>
            <a:ext cx="172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" b="99106" l="0" r="99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14" y="990001"/>
            <a:ext cx="3169060" cy="31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+ 1 POINTS</a:t>
            </a:r>
            <a:endParaRPr sz="6600" dirty="0"/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AD10080F-4633-419E-BDD6-86A695FB8845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8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EC03780-AB3D-4AF0-B717-F16254807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249051" y="103348"/>
            <a:ext cx="919152" cy="89611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D98DDA-B5C9-4E7B-974F-0CD4B790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001253" y="168276"/>
            <a:ext cx="919152" cy="896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Image result for pointing cartoon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Kết quả hình ảnh cho girl carto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1" y="3765245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341609" y="4224297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…………, they can.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488870" y="157519"/>
            <a:ext cx="6421740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they ride a bike?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106" y="4114050"/>
            <a:ext cx="172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</a:p>
        </p:txBody>
      </p:sp>
      <p:pic>
        <p:nvPicPr>
          <p:cNvPr id="4100" name="Picture 4" descr="9,842 Kids Cycling Illustrations &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43" b="96732" l="1144" r="98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97" y="999460"/>
            <a:ext cx="4299784" cy="32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>
                    <a:lumMod val="75000"/>
                  </a:schemeClr>
                </a:solidFill>
              </a:rPr>
              <a:t>- 5 POINTS</a:t>
            </a:r>
            <a:endParaRPr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Action Button: Return 2">
            <a:hlinkClick r:id="rId4" action="ppaction://hlinksldjump"/>
            <a:extLst>
              <a:ext uri="{FF2B5EF4-FFF2-40B4-BE49-F238E27FC236}">
                <a16:creationId xmlns:a16="http://schemas.microsoft.com/office/drawing/2014/main" id="{B214C2AA-0726-4C77-90AC-87641CABAED6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50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he swim?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74" y="1918924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750" y="1878103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he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725971" y="4227388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he can’t.</a:t>
            </a:r>
          </a:p>
        </p:txBody>
      </p:sp>
      <p:pic>
        <p:nvPicPr>
          <p:cNvPr id="1026" name="Picture 2" descr="Swimming Clipart Gif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71" y="1371910"/>
            <a:ext cx="3254003" cy="24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ng Boy Drowning in Water. Emergency Situation, Accident Concept. Vector  Flat Illustration Stock Vector - Illustration of depression, active:  1779880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32" y="1371910"/>
            <a:ext cx="3254003" cy="244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631;p33" descr="page9image17120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60464" y="1918923"/>
            <a:ext cx="4009816" cy="487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793470" y="1845487"/>
            <a:ext cx="3182836" cy="476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3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they draw?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64" y="172950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40066" y="4208926"/>
            <a:ext cx="4880691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they can.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540066" y="4216542"/>
            <a:ext cx="4896690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they can’t.</a:t>
            </a:r>
          </a:p>
        </p:txBody>
      </p:sp>
      <p:pic>
        <p:nvPicPr>
          <p:cNvPr id="2050" name="Picture 2" descr="Children&quot;s Kids Drawing Free Photo Png Clipart - Kids Drawing Clipart  Transparent Png - Full Size Clipart (#5442628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87" y="1536347"/>
            <a:ext cx="4368800" cy="21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ildren&quot;s Kids Drawing Free Photo Png Clipart - Kids Drawing Clipart  Transparent Png - Full Size Clipart (#5442628) - Pin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87" y="1536347"/>
            <a:ext cx="4368800" cy="21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103" y="1849491"/>
            <a:ext cx="742120" cy="7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60464" y="1918923"/>
            <a:ext cx="4009816" cy="487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92;p31" descr="page7image17724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774152" y="1918923"/>
            <a:ext cx="3182836" cy="476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1946" b="1946"/>
          <a:stretch/>
        </p:blipFill>
        <p:spPr>
          <a:xfrm>
            <a:off x="489533" y="1063823"/>
            <a:ext cx="8430636" cy="28483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1604386" y="2645887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6109000" y="3205052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54">
            <a:hlinkClick r:id="" action="ppaction://media"/>
            <a:extLst>
              <a:ext uri="{FF2B5EF4-FFF2-40B4-BE49-F238E27FC236}">
                <a16:creationId xmlns:a16="http://schemas.microsoft.com/office/drawing/2014/main" id="{0966C33A-F122-AC05-5D3D-BF2435F14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800" y="1167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3320" b="3320"/>
          <a:stretch/>
        </p:blipFill>
        <p:spPr>
          <a:xfrm>
            <a:off x="1657350" y="360608"/>
            <a:ext cx="5840028" cy="4403406"/>
          </a:xfrm>
          <a:prstGeom prst="rect">
            <a:avLst/>
          </a:prstGeom>
        </p:spPr>
      </p:pic>
      <p:pic>
        <p:nvPicPr>
          <p:cNvPr id="5" name="Track 55">
            <a:hlinkClick r:id="" action="ppaction://media"/>
            <a:extLst>
              <a:ext uri="{FF2B5EF4-FFF2-40B4-BE49-F238E27FC236}">
                <a16:creationId xmlns:a16="http://schemas.microsoft.com/office/drawing/2014/main" id="{06B27A94-694F-BB79-0DA2-37BDD96F2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388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556">
            <a:hlinkClick r:id="rId6" action="ppaction://hlinksldjump"/>
            <a:extLst>
              <a:ext uri="{FF2B5EF4-FFF2-40B4-BE49-F238E27FC236}">
                <a16:creationId xmlns:a16="http://schemas.microsoft.com/office/drawing/2014/main" id="{9421DDEF-B3EA-4155-962C-A92DD2537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21" r="10227" b="18105"/>
          <a:stretch/>
        </p:blipFill>
        <p:spPr>
          <a:xfrm rot="20585819">
            <a:off x="4478027" y="833937"/>
            <a:ext cx="922131" cy="1124123"/>
          </a:xfrm>
          <a:prstGeom prst="rect">
            <a:avLst/>
          </a:prstGeom>
        </p:spPr>
      </p:pic>
      <p:pic>
        <p:nvPicPr>
          <p:cNvPr id="555" name="Picture 554">
            <a:hlinkClick r:id="rId8" action="ppaction://hlinksldjump"/>
            <a:extLst>
              <a:ext uri="{FF2B5EF4-FFF2-40B4-BE49-F238E27FC236}">
                <a16:creationId xmlns:a16="http://schemas.microsoft.com/office/drawing/2014/main" id="{E97B02EA-4A3D-4D35-90E5-77364C324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8471">
            <a:off x="2805296" y="913992"/>
            <a:ext cx="1209137" cy="1664295"/>
          </a:xfrm>
          <a:prstGeom prst="rect">
            <a:avLst/>
          </a:prstGeom>
        </p:spPr>
      </p:pic>
      <p:pic>
        <p:nvPicPr>
          <p:cNvPr id="559" name="Picture 558">
            <a:hlinkClick r:id="rId10" action="ppaction://hlinksldjump"/>
            <a:extLst>
              <a:ext uri="{FF2B5EF4-FFF2-40B4-BE49-F238E27FC236}">
                <a16:creationId xmlns:a16="http://schemas.microsoft.com/office/drawing/2014/main" id="{6996A59F-9813-4163-BAAE-51D5D826D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809" b="18482"/>
          <a:stretch/>
        </p:blipFill>
        <p:spPr>
          <a:xfrm>
            <a:off x="6129600" y="987454"/>
            <a:ext cx="1056045" cy="1118680"/>
          </a:xfrm>
          <a:prstGeom prst="rect">
            <a:avLst/>
          </a:prstGeom>
        </p:spPr>
      </p:pic>
      <p:pic>
        <p:nvPicPr>
          <p:cNvPr id="561" name="Picture 560">
            <a:hlinkClick r:id="rId12" action="ppaction://hlinksldjump"/>
            <a:extLst>
              <a:ext uri="{FF2B5EF4-FFF2-40B4-BE49-F238E27FC236}">
                <a16:creationId xmlns:a16="http://schemas.microsoft.com/office/drawing/2014/main" id="{DFA44900-D3EF-4557-B232-2292D6F59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8397" y="1869010"/>
            <a:ext cx="880301" cy="1228493"/>
          </a:xfrm>
          <a:prstGeom prst="rect">
            <a:avLst/>
          </a:prstGeom>
        </p:spPr>
      </p:pic>
      <p:pic>
        <p:nvPicPr>
          <p:cNvPr id="563" name="Picture 562">
            <a:hlinkClick r:id="rId14" action="ppaction://hlinksldjump"/>
            <a:extLst>
              <a:ext uri="{FF2B5EF4-FFF2-40B4-BE49-F238E27FC236}">
                <a16:creationId xmlns:a16="http://schemas.microsoft.com/office/drawing/2014/main" id="{F76678A0-0B2A-4E19-89E6-F810B0D278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9091"/>
          <a:stretch/>
        </p:blipFill>
        <p:spPr>
          <a:xfrm rot="519160">
            <a:off x="4380052" y="2204585"/>
            <a:ext cx="1332400" cy="879117"/>
          </a:xfrm>
          <a:prstGeom prst="rect">
            <a:avLst/>
          </a:prstGeom>
        </p:spPr>
      </p:pic>
      <p:pic>
        <p:nvPicPr>
          <p:cNvPr id="565" name="Picture 564">
            <a:hlinkClick r:id="rId16" action="ppaction://hlinksldjump"/>
            <a:extLst>
              <a:ext uri="{FF2B5EF4-FFF2-40B4-BE49-F238E27FC236}">
                <a16:creationId xmlns:a16="http://schemas.microsoft.com/office/drawing/2014/main" id="{B0698C5D-B358-458C-9554-9E2F7A8D3C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7686"/>
          <a:stretch/>
        </p:blipFill>
        <p:spPr>
          <a:xfrm>
            <a:off x="2877148" y="2783550"/>
            <a:ext cx="927181" cy="903661"/>
          </a:xfrm>
          <a:prstGeom prst="rect">
            <a:avLst/>
          </a:prstGeom>
        </p:spPr>
      </p:pic>
      <p:pic>
        <p:nvPicPr>
          <p:cNvPr id="567" name="Picture 566">
            <a:hlinkClick r:id="rId18" action="ppaction://hlinksldjump"/>
            <a:extLst>
              <a:ext uri="{FF2B5EF4-FFF2-40B4-BE49-F238E27FC236}">
                <a16:creationId xmlns:a16="http://schemas.microsoft.com/office/drawing/2014/main" id="{22F54A18-0229-442D-BC81-8BE6ADC9A1F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1738"/>
          <a:stretch/>
        </p:blipFill>
        <p:spPr>
          <a:xfrm>
            <a:off x="6088465" y="2571750"/>
            <a:ext cx="880301" cy="1103235"/>
          </a:xfrm>
          <a:prstGeom prst="rect">
            <a:avLst/>
          </a:prstGeom>
        </p:spPr>
      </p:pic>
      <p:pic>
        <p:nvPicPr>
          <p:cNvPr id="569" name="Picture 568">
            <a:hlinkClick r:id="rId20" action="ppaction://hlinksldjump"/>
            <a:extLst>
              <a:ext uri="{FF2B5EF4-FFF2-40B4-BE49-F238E27FC236}">
                <a16:creationId xmlns:a16="http://schemas.microsoft.com/office/drawing/2014/main" id="{29343FC9-BFB9-433C-AA3E-E6283620BC7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8965" b="22697"/>
          <a:stretch/>
        </p:blipFill>
        <p:spPr>
          <a:xfrm rot="16002141">
            <a:off x="1552561" y="3523957"/>
            <a:ext cx="1176852" cy="1115217"/>
          </a:xfrm>
          <a:prstGeom prst="rect">
            <a:avLst/>
          </a:prstGeom>
        </p:spPr>
      </p:pic>
      <p:pic>
        <p:nvPicPr>
          <p:cNvPr id="571" name="Picture 570">
            <a:hlinkClick r:id="rId22" action="ppaction://hlinksldjump"/>
            <a:extLst>
              <a:ext uri="{FF2B5EF4-FFF2-40B4-BE49-F238E27FC236}">
                <a16:creationId xmlns:a16="http://schemas.microsoft.com/office/drawing/2014/main" id="{FE3E5C8E-C44D-4548-B50B-3EBBD840E9B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11205"/>
          <a:stretch/>
        </p:blipFill>
        <p:spPr>
          <a:xfrm>
            <a:off x="3991761" y="3653157"/>
            <a:ext cx="1853888" cy="1060929"/>
          </a:xfrm>
          <a:prstGeom prst="rect">
            <a:avLst/>
          </a:prstGeom>
        </p:spPr>
      </p:pic>
      <p:pic>
        <p:nvPicPr>
          <p:cNvPr id="573" name="Picture 572">
            <a:hlinkClick r:id="rId24" action="ppaction://hlinksldjump"/>
            <a:extLst>
              <a:ext uri="{FF2B5EF4-FFF2-40B4-BE49-F238E27FC236}">
                <a16:creationId xmlns:a16="http://schemas.microsoft.com/office/drawing/2014/main" id="{6F01C14E-8395-4AA4-932C-3AB70DA22E1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17271"/>
          <a:stretch/>
        </p:blipFill>
        <p:spPr>
          <a:xfrm>
            <a:off x="6935239" y="3721941"/>
            <a:ext cx="1072658" cy="868209"/>
          </a:xfrm>
          <a:prstGeom prst="rect">
            <a:avLst/>
          </a:prstGeom>
        </p:spPr>
      </p:pic>
      <p:grpSp>
        <p:nvGrpSpPr>
          <p:cNvPr id="117" name="Google Shape;940;p47">
            <a:extLst>
              <a:ext uri="{FF2B5EF4-FFF2-40B4-BE49-F238E27FC236}">
                <a16:creationId xmlns:a16="http://schemas.microsoft.com/office/drawing/2014/main" id="{20E80A13-70BC-49DB-A3CA-EEA2618D6B7E}"/>
              </a:ext>
            </a:extLst>
          </p:cNvPr>
          <p:cNvGrpSpPr/>
          <p:nvPr/>
        </p:nvGrpSpPr>
        <p:grpSpPr>
          <a:xfrm rot="917813">
            <a:off x="1514351" y="-228988"/>
            <a:ext cx="1859414" cy="979310"/>
            <a:chOff x="-282760" y="-145195"/>
            <a:chExt cx="2895202" cy="1443371"/>
          </a:xfrm>
        </p:grpSpPr>
        <p:sp>
          <p:nvSpPr>
            <p:cNvPr id="118" name="Google Shape;941;p47">
              <a:extLst>
                <a:ext uri="{FF2B5EF4-FFF2-40B4-BE49-F238E27FC236}">
                  <a16:creationId xmlns:a16="http://schemas.microsoft.com/office/drawing/2014/main" id="{F3A6DAF4-F48A-456C-A011-84B3C9C01354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942;p47">
              <a:extLst>
                <a:ext uri="{FF2B5EF4-FFF2-40B4-BE49-F238E27FC236}">
                  <a16:creationId xmlns:a16="http://schemas.microsoft.com/office/drawing/2014/main" id="{F52CA253-880C-41DB-97B1-0789A40520A8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943;p47">
              <a:extLst>
                <a:ext uri="{FF2B5EF4-FFF2-40B4-BE49-F238E27FC236}">
                  <a16:creationId xmlns:a16="http://schemas.microsoft.com/office/drawing/2014/main" id="{EFA76127-85C9-458B-937C-12B937B2EA8C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944;p47">
              <a:extLst>
                <a:ext uri="{FF2B5EF4-FFF2-40B4-BE49-F238E27FC236}">
                  <a16:creationId xmlns:a16="http://schemas.microsoft.com/office/drawing/2014/main" id="{54020120-D7D7-4709-B985-5240AAF4BA64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2" name="Google Shape;940;p47">
            <a:extLst>
              <a:ext uri="{FF2B5EF4-FFF2-40B4-BE49-F238E27FC236}">
                <a16:creationId xmlns:a16="http://schemas.microsoft.com/office/drawing/2014/main" id="{0D068FE1-72AB-4214-92CC-85414E69B41D}"/>
              </a:ext>
            </a:extLst>
          </p:cNvPr>
          <p:cNvGrpSpPr/>
          <p:nvPr/>
        </p:nvGrpSpPr>
        <p:grpSpPr>
          <a:xfrm rot="917813">
            <a:off x="3441061" y="-247071"/>
            <a:ext cx="1859414" cy="979310"/>
            <a:chOff x="-282760" y="-145195"/>
            <a:chExt cx="2895202" cy="1443371"/>
          </a:xfrm>
        </p:grpSpPr>
        <p:sp>
          <p:nvSpPr>
            <p:cNvPr id="123" name="Google Shape;941;p47">
              <a:extLst>
                <a:ext uri="{FF2B5EF4-FFF2-40B4-BE49-F238E27FC236}">
                  <a16:creationId xmlns:a16="http://schemas.microsoft.com/office/drawing/2014/main" id="{872B9813-201A-400E-9841-7A72693D87DE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942;p47">
              <a:extLst>
                <a:ext uri="{FF2B5EF4-FFF2-40B4-BE49-F238E27FC236}">
                  <a16:creationId xmlns:a16="http://schemas.microsoft.com/office/drawing/2014/main" id="{C870E11C-E0B8-45DC-900B-C814122F22A1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943;p47">
              <a:extLst>
                <a:ext uri="{FF2B5EF4-FFF2-40B4-BE49-F238E27FC236}">
                  <a16:creationId xmlns:a16="http://schemas.microsoft.com/office/drawing/2014/main" id="{6C71D78D-D82A-49A5-962A-1B82B418661B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944;p47">
              <a:extLst>
                <a:ext uri="{FF2B5EF4-FFF2-40B4-BE49-F238E27FC236}">
                  <a16:creationId xmlns:a16="http://schemas.microsoft.com/office/drawing/2014/main" id="{C3230D22-52FD-49E5-B452-2F69198FF9F6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" name="Google Shape;940;p47">
            <a:extLst>
              <a:ext uri="{FF2B5EF4-FFF2-40B4-BE49-F238E27FC236}">
                <a16:creationId xmlns:a16="http://schemas.microsoft.com/office/drawing/2014/main" id="{EB88F20D-DE81-44C2-B23A-B9272FF50072}"/>
              </a:ext>
            </a:extLst>
          </p:cNvPr>
          <p:cNvGrpSpPr/>
          <p:nvPr/>
        </p:nvGrpSpPr>
        <p:grpSpPr>
          <a:xfrm rot="917813">
            <a:off x="5358659" y="-235568"/>
            <a:ext cx="1859414" cy="979310"/>
            <a:chOff x="-282760" y="-145195"/>
            <a:chExt cx="2895202" cy="1443371"/>
          </a:xfrm>
        </p:grpSpPr>
        <p:sp>
          <p:nvSpPr>
            <p:cNvPr id="128" name="Google Shape;941;p47">
              <a:extLst>
                <a:ext uri="{FF2B5EF4-FFF2-40B4-BE49-F238E27FC236}">
                  <a16:creationId xmlns:a16="http://schemas.microsoft.com/office/drawing/2014/main" id="{CA5C6677-0B80-4C83-87F3-836ADA4C94DD}"/>
                </a:ext>
              </a:extLst>
            </p:cNvPr>
            <p:cNvSpPr/>
            <p:nvPr/>
          </p:nvSpPr>
          <p:spPr>
            <a:xfrm flipH="1">
              <a:off x="1725972" y="428867"/>
              <a:ext cx="319541" cy="483662"/>
            </a:xfrm>
            <a:custGeom>
              <a:avLst/>
              <a:gdLst/>
              <a:ahLst/>
              <a:cxnLst/>
              <a:rect l="l" t="t" r="r" b="b"/>
              <a:pathLst>
                <a:path w="2644" h="4002" extrusionOk="0">
                  <a:moveTo>
                    <a:pt x="0" y="1"/>
                  </a:moveTo>
                  <a:lnTo>
                    <a:pt x="0" y="4001"/>
                  </a:lnTo>
                  <a:lnTo>
                    <a:pt x="2643" y="16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942;p47">
              <a:extLst>
                <a:ext uri="{FF2B5EF4-FFF2-40B4-BE49-F238E27FC236}">
                  <a16:creationId xmlns:a16="http://schemas.microsoft.com/office/drawing/2014/main" id="{15BD98BA-E69C-4ED0-AAC8-3142965D80B7}"/>
                </a:ext>
              </a:extLst>
            </p:cNvPr>
            <p:cNvSpPr/>
            <p:nvPr/>
          </p:nvSpPr>
          <p:spPr>
            <a:xfrm flipH="1">
              <a:off x="1032386" y="754087"/>
              <a:ext cx="348425" cy="480761"/>
            </a:xfrm>
            <a:custGeom>
              <a:avLst/>
              <a:gdLst/>
              <a:ahLst/>
              <a:cxnLst/>
              <a:rect l="l" t="t" r="r" b="b"/>
              <a:pathLst>
                <a:path w="2883" h="3978" extrusionOk="0">
                  <a:moveTo>
                    <a:pt x="1" y="1"/>
                  </a:moveTo>
                  <a:lnTo>
                    <a:pt x="465" y="3977"/>
                  </a:lnTo>
                  <a:lnTo>
                    <a:pt x="2882" y="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943;p47">
              <a:extLst>
                <a:ext uri="{FF2B5EF4-FFF2-40B4-BE49-F238E27FC236}">
                  <a16:creationId xmlns:a16="http://schemas.microsoft.com/office/drawing/2014/main" id="{5D3E5DCA-3DDA-4B8A-BDFF-54727AB9B3A0}"/>
                </a:ext>
              </a:extLst>
            </p:cNvPr>
            <p:cNvSpPr/>
            <p:nvPr/>
          </p:nvSpPr>
          <p:spPr>
            <a:xfrm flipH="1">
              <a:off x="354754" y="821766"/>
              <a:ext cx="407281" cy="476410"/>
            </a:xfrm>
            <a:custGeom>
              <a:avLst/>
              <a:gdLst/>
              <a:ahLst/>
              <a:cxnLst/>
              <a:rect l="l" t="t" r="r" b="b"/>
              <a:pathLst>
                <a:path w="3370" h="3942" extrusionOk="0">
                  <a:moveTo>
                    <a:pt x="3370" y="0"/>
                  </a:moveTo>
                  <a:lnTo>
                    <a:pt x="1" y="227"/>
                  </a:lnTo>
                  <a:lnTo>
                    <a:pt x="2251" y="3941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944;p47">
              <a:extLst>
                <a:ext uri="{FF2B5EF4-FFF2-40B4-BE49-F238E27FC236}">
                  <a16:creationId xmlns:a16="http://schemas.microsoft.com/office/drawing/2014/main" id="{FB5CB4B1-7ECC-47A0-9834-DD1F0EBC57CF}"/>
                </a:ext>
              </a:extLst>
            </p:cNvPr>
            <p:cNvSpPr/>
            <p:nvPr/>
          </p:nvSpPr>
          <p:spPr>
            <a:xfrm flipH="1">
              <a:off x="-282760" y="-145195"/>
              <a:ext cx="2895202" cy="1059173"/>
            </a:xfrm>
            <a:custGeom>
              <a:avLst/>
              <a:gdLst/>
              <a:ahLst/>
              <a:cxnLst/>
              <a:rect l="l" t="t" r="r" b="b"/>
              <a:pathLst>
                <a:path w="23956" h="8764" fill="none" extrusionOk="0">
                  <a:moveTo>
                    <a:pt x="0" y="0"/>
                  </a:moveTo>
                  <a:cubicBezTo>
                    <a:pt x="2548" y="3727"/>
                    <a:pt x="6453" y="6477"/>
                    <a:pt x="10799" y="7620"/>
                  </a:cubicBezTo>
                  <a:cubicBezTo>
                    <a:pt x="15145" y="8763"/>
                    <a:pt x="19931" y="8275"/>
                    <a:pt x="23955" y="62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3" name="Picture 132" descr="Image result for pointing cartoon"/>
          <p:cNvPicPr/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4517" b="100000" l="70660" r="99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150493" y="1028351"/>
            <a:ext cx="1298304" cy="2433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4" name="Picture 133" descr="Kết quả hình ảnh cho girl cartoon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47" y="902050"/>
            <a:ext cx="2104339" cy="26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ction Button: Return 30">
            <a:hlinkClick r:id="" action="ppaction://noaction"/>
            <a:extLst>
              <a:ext uri="{FF2B5EF4-FFF2-40B4-BE49-F238E27FC236}">
                <a16:creationId xmlns:a16="http://schemas.microsoft.com/office/drawing/2014/main" id="{3E2F3E72-9D0C-41A9-B12A-93627533D840}"/>
              </a:ext>
            </a:extLst>
          </p:cNvPr>
          <p:cNvSpPr/>
          <p:nvPr/>
        </p:nvSpPr>
        <p:spPr>
          <a:xfrm rot="10800000">
            <a:off x="8371100" y="4437530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6" name="TextBox2" r:id="rId2" imgW="990720" imgH="561960"/>
        </mc:Choice>
        <mc:Fallback>
          <p:control name="TextBox2" r:id="rId2" imgW="990720" imgH="561960">
            <p:pic>
              <p:nvPicPr>
                <p:cNvPr id="116" name="TextBox2">
                  <a:extLst>
                    <a:ext uri="{FF2B5EF4-FFF2-40B4-BE49-F238E27FC236}">
                      <a16:creationId xmlns:a16="http://schemas.microsoft.com/office/drawing/2014/main" id="{3E09C815-02AF-4BD9-952C-973C0A207FC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86526" y="253466"/>
                  <a:ext cx="994430" cy="55777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1" r:id="rId3" imgW="1076400" imgH="561960"/>
        </mc:Choice>
        <mc:Fallback>
          <p:control name="TextBox1" r:id="rId3" imgW="1076400" imgH="561960">
            <p:pic>
              <p:nvPicPr>
                <p:cNvPr id="132" name="TextBox1">
                  <a:extLst>
                    <a:ext uri="{FF2B5EF4-FFF2-40B4-BE49-F238E27FC236}">
                      <a16:creationId xmlns:a16="http://schemas.microsoft.com/office/drawing/2014/main" id="{5387E8B9-E074-4114-8459-C9E761E189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0493" y="209976"/>
                  <a:ext cx="1074954" cy="55777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72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FC91C4FD-B325-4A81-9DFC-0EB340E47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801"/>
          <a:stretch/>
        </p:blipFill>
        <p:spPr>
          <a:xfrm>
            <a:off x="124340" y="71417"/>
            <a:ext cx="919152" cy="896112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A6BB62-04DE-4723-8FBC-F5DF32B4E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8" r="862"/>
          <a:stretch/>
        </p:blipFill>
        <p:spPr>
          <a:xfrm>
            <a:off x="8100508" y="71417"/>
            <a:ext cx="919152" cy="8961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21" y="1121002"/>
            <a:ext cx="3982291" cy="274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ointing cartoon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83" b="100000" l="706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54238" r="-143"/>
          <a:stretch/>
        </p:blipFill>
        <p:spPr bwMode="auto">
          <a:xfrm flipH="1">
            <a:off x="735909" y="906689"/>
            <a:ext cx="716712" cy="1198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Kết quả hình ảnh cho girl cartoo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5" y="3786186"/>
            <a:ext cx="1016313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2313034" y="4138572"/>
            <a:ext cx="4716263" cy="739122"/>
          </a:xfrm>
          <a:prstGeom prst="wedgeRoundRectCallout">
            <a:avLst>
              <a:gd name="adj1" fmla="val 59987"/>
              <a:gd name="adj2" fmla="val -3183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Comic Sans MS" pitchFamily="66" charset="0"/>
              </a:rPr>
              <a:t>Yes, he can.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25362" y="195437"/>
            <a:ext cx="6093276" cy="648072"/>
          </a:xfrm>
          <a:prstGeom prst="wedgeRoundRectCallout">
            <a:avLst>
              <a:gd name="adj1" fmla="val -55732"/>
              <a:gd name="adj2" fmla="val 509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Can he ride a bike?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3"/>
          <p:cNvSpPr txBox="1">
            <a:spLocks noGrp="1"/>
          </p:cNvSpPr>
          <p:nvPr>
            <p:ph type="title"/>
          </p:nvPr>
        </p:nvSpPr>
        <p:spPr>
          <a:xfrm>
            <a:off x="1253552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+ 5 POINTS</a:t>
            </a:r>
            <a:endParaRPr sz="6600" dirty="0"/>
          </a:p>
        </p:txBody>
      </p:sp>
      <p:sp>
        <p:nvSpPr>
          <p:cNvPr id="2" name="Action Button: Return 1">
            <a:hlinkClick r:id="rId4" action="ppaction://hlinksldjump"/>
            <a:extLst>
              <a:ext uri="{FF2B5EF4-FFF2-40B4-BE49-F238E27FC236}">
                <a16:creationId xmlns:a16="http://schemas.microsoft.com/office/drawing/2014/main" id="{51CDEBD7-61BC-44A6-9C67-1D9D7A6C5C7E}"/>
              </a:ext>
            </a:extLst>
          </p:cNvPr>
          <p:cNvSpPr/>
          <p:nvPr/>
        </p:nvSpPr>
        <p:spPr>
          <a:xfrm>
            <a:off x="8380206" y="276437"/>
            <a:ext cx="656217" cy="52712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2787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326</Words>
  <Application>Microsoft Office PowerPoint</Application>
  <PresentationFormat>On-screen Show (16:9)</PresentationFormat>
  <Paragraphs>56</Paragraphs>
  <Slides>27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Baloo 2 Medium</vt:lpstr>
      <vt:lpstr>Dosis</vt:lpstr>
      <vt:lpstr>Baloo 2</vt:lpstr>
      <vt:lpstr>Open Sans</vt:lpstr>
      <vt:lpstr>Arial</vt:lpstr>
      <vt:lpstr>맑은 고딕</vt:lpstr>
      <vt:lpstr>Kavoon</vt:lpstr>
      <vt:lpstr>Barriecito</vt:lpstr>
      <vt:lpstr>Oi</vt:lpstr>
      <vt:lpstr>Molengo</vt:lpstr>
      <vt:lpstr>Ramabhadra</vt:lpstr>
      <vt:lpstr>Comic Sans MS</vt:lpstr>
      <vt:lpstr>Palanquin Dark</vt:lpstr>
      <vt:lpstr>Basic English for Korean Speakers Workshop by Slidesgo</vt:lpstr>
      <vt:lpstr>Festa Junina Presentation by Slidesgo</vt:lpstr>
      <vt:lpstr>1_Festa Junina Presentation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+ 5 POINTS</vt:lpstr>
      <vt:lpstr>PowerPoint Presentation</vt:lpstr>
      <vt:lpstr>- 2 POINTS</vt:lpstr>
      <vt:lpstr>PowerPoint Presentation</vt:lpstr>
      <vt:lpstr>+ 3 POINTS</vt:lpstr>
      <vt:lpstr>PowerPoint Presentation</vt:lpstr>
      <vt:lpstr>GIVE 3 POINTS</vt:lpstr>
      <vt:lpstr>PowerPoint Presentation</vt:lpstr>
      <vt:lpstr>- 5 POINTS</vt:lpstr>
      <vt:lpstr>PowerPoint Presentation</vt:lpstr>
      <vt:lpstr>+ 10 POINTS</vt:lpstr>
      <vt:lpstr>PowerPoint Presentation</vt:lpstr>
      <vt:lpstr>STEAL  5 POINTS</vt:lpstr>
      <vt:lpstr>PowerPoint Presentation</vt:lpstr>
      <vt:lpstr>DOUBLE POINTS</vt:lpstr>
      <vt:lpstr>PowerPoint Presentation</vt:lpstr>
      <vt:lpstr>+ 1 POINTS</vt:lpstr>
      <vt:lpstr>PowerPoint Presentation</vt:lpstr>
      <vt:lpstr>- 5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cp:lastModifiedBy>Admin</cp:lastModifiedBy>
  <cp:revision>71</cp:revision>
  <dcterms:modified xsi:type="dcterms:W3CDTF">2024-11-02T01:29:28Z</dcterms:modified>
</cp:coreProperties>
</file>