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sldIdLst>
    <p:sldId id="460" r:id="rId2"/>
    <p:sldId id="479" r:id="rId3"/>
    <p:sldId id="473" r:id="rId4"/>
    <p:sldId id="474" r:id="rId5"/>
    <p:sldId id="484" r:id="rId6"/>
    <p:sldId id="485" r:id="rId7"/>
    <p:sldId id="486" r:id="rId8"/>
    <p:sldId id="487" r:id="rId9"/>
    <p:sldId id="494" r:id="rId10"/>
    <p:sldId id="500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488" r:id="rId22"/>
  </p:sldIdLst>
  <p:sldSz cx="9144000" cy="5143500" type="screen16x9"/>
  <p:notesSz cx="6858000" cy="9144000"/>
  <p:embeddedFontLst>
    <p:embeddedFont>
      <p:font typeface="Castellar" panose="020A0402060406010301" pitchFamily="18" charset="0"/>
      <p:regular r:id="rId24"/>
    </p:embeddedFont>
    <p:embeddedFont>
      <p:font typeface="Catamaran" panose="020B0604020202020204" charset="0"/>
      <p:regular r:id="rId25"/>
      <p:bold r:id="rId26"/>
    </p:embeddedFont>
    <p:embeddedFont>
      <p:font typeface="Coiny" panose="020B060402020202020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 autoAdjust="0"/>
    <p:restoredTop sz="96006"/>
  </p:normalViewPr>
  <p:slideViewPr>
    <p:cSldViewPr snapToGrid="0">
      <p:cViewPr varScale="1">
        <p:scale>
          <a:sx n="87" d="100"/>
          <a:sy n="87" d="100"/>
        </p:scale>
        <p:origin x="40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37809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2416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295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7359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25256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09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360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82AB9-A623-49A1-9220-73766B870322}" type="slidenum">
              <a:rPr lang="vi-VN" smtClean="0">
                <a:solidFill>
                  <a:prstClr val="black"/>
                </a:solidFill>
              </a:rPr>
              <a:pPr/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7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0B7E-F0C3-AB40-BFC1-0985F1DE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B41F2-D0EE-094E-9B01-9743402B4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ED7D2-6A2C-3B47-B482-73CACE5B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D097F-9D44-754C-9017-72B81843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AF12C-8C6E-FB40-A76C-D6616D18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6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220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44" r:id="rId2"/>
    <p:sldLayoutId id="2147483745" r:id="rId3"/>
    <p:sldLayoutId id="2147483747" r:id="rId4"/>
    <p:sldLayoutId id="214748374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slide" Target="slide18.xml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slide" Target="slide15.xml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slide" Target="slide20.xml"/><Relationship Id="rId19" Type="http://schemas.openxmlformats.org/officeDocument/2006/relationships/slide" Target="slide16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Relationship Id="rId14" Type="http://schemas.openxmlformats.org/officeDocument/2006/relationships/slide" Target="slide14.xml"/><Relationship Id="rId22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slide" Target="slide1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1.xml"/><Relationship Id="rId5" Type="http://schemas.openxmlformats.org/officeDocument/2006/relationships/image" Target="../media/image9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"/><Relationship Id="rId7" Type="http://schemas.openxmlformats.org/officeDocument/2006/relationships/image" Target="../media/image23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9" y="188259"/>
            <a:ext cx="7953751" cy="4773706"/>
          </a:xfrm>
          <a:prstGeom prst="rect">
            <a:avLst/>
          </a:prstGeom>
        </p:spPr>
      </p:pic>
      <p:pic>
        <p:nvPicPr>
          <p:cNvPr id="7" name="Track 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1652" y="188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28835" y="792754"/>
            <a:ext cx="1446912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05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676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171042">
            <a:off x="941126" y="140162"/>
            <a:ext cx="367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LUCKY CHICKEN </a:t>
            </a:r>
            <a:endParaRPr lang="vi-VN" sz="3600" b="1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610301" y="1818699"/>
            <a:ext cx="1242138" cy="160524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14401"/>
            <a:ext cx="1231238" cy="1541288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00601" y="400051"/>
            <a:ext cx="1248911" cy="149378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0550" y="3584306"/>
            <a:ext cx="1296144" cy="1559195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2391" y="3180020"/>
            <a:ext cx="1215783" cy="1512168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6150" y="2343150"/>
            <a:ext cx="1231238" cy="1594308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37025" y="1509158"/>
            <a:ext cx="1215783" cy="1512168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rgbClr val="8C3C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1000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  <a14:imgEffect>
                      <a14:colorTemperature colorTemp="8875"/>
                    </a14:imgEffect>
                    <a14:imgEffect>
                      <a14:saturation sat="2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97" y="1956087"/>
            <a:ext cx="1215783" cy="1512168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200400"/>
            <a:ext cx="1215783" cy="1512168"/>
          </a:xfrm>
          <a:prstGeom prst="rect">
            <a:avLst/>
          </a:prstGeom>
        </p:spPr>
      </p:pic>
      <p:pic>
        <p:nvPicPr>
          <p:cNvPr id="10" name="Baby-chicks-chirping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914400" y="415160"/>
            <a:ext cx="457200" cy="457200"/>
          </a:xfrm>
          <a:prstGeom prst="rect">
            <a:avLst/>
          </a:prstGeom>
        </p:spPr>
      </p:pic>
      <p:sp>
        <p:nvSpPr>
          <p:cNvPr id="15" name="Right Arrow 14">
            <a:hlinkClick r:id="" action="ppaction://noaction"/>
            <a:extLst>
              <a:ext uri="{FF2B5EF4-FFF2-40B4-BE49-F238E27FC236}">
                <a16:creationId xmlns:a16="http://schemas.microsoft.com/office/drawing/2014/main" id="{7CAA575B-A5F8-6D30-BAE9-864409CFECF5}"/>
              </a:ext>
            </a:extLst>
          </p:cNvPr>
          <p:cNvSpPr/>
          <p:nvPr/>
        </p:nvSpPr>
        <p:spPr>
          <a:xfrm>
            <a:off x="7693477" y="4592544"/>
            <a:ext cx="1296144" cy="503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140715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40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3" y="410028"/>
            <a:ext cx="1131708" cy="139019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67398" y="1213139"/>
            <a:ext cx="6000750" cy="1543050"/>
          </a:xfrm>
          <a:prstGeom prst="wedgeRoundRectCallout">
            <a:avLst>
              <a:gd name="adj1" fmla="val -61296"/>
              <a:gd name="adj2" fmla="val -4454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en-US" sz="3000" dirty="0">
                <a:solidFill>
                  <a:schemeClr val="tx1"/>
                </a:solidFill>
                <a:latin typeface="Chalkboard" panose="03050602040202020205" pitchFamily="66" charset="77"/>
              </a:rPr>
              <a:t>Where’s your school? </a:t>
            </a:r>
          </a:p>
          <a:p>
            <a:r>
              <a:rPr lang="en-US" sz="3000" dirty="0">
                <a:solidFill>
                  <a:schemeClr val="tx1"/>
                </a:solidFill>
                <a:latin typeface="Chalkboard" panose="03050602040202020205" pitchFamily="66" charset="77"/>
              </a:rPr>
              <a:t>        		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395804" y="3551093"/>
            <a:ext cx="3581123" cy="758537"/>
          </a:xfrm>
          <a:prstGeom prst="wedgeRoundRectCallout">
            <a:avLst>
              <a:gd name="adj1" fmla="val 31711"/>
              <a:gd name="adj2" fmla="val 2655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It’s in the city.</a:t>
            </a:r>
          </a:p>
        </p:txBody>
      </p:sp>
      <p:pic>
        <p:nvPicPr>
          <p:cNvPr id="4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5" name="Action Button: Home 4">
            <a:hlinkClick r:id="rId6" action="ppaction://hlinksldjump" highlightClick="1"/>
          </p:cNvPr>
          <p:cNvSpPr/>
          <p:nvPr/>
        </p:nvSpPr>
        <p:spPr>
          <a:xfrm>
            <a:off x="656168" y="4375665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5645ED-7C21-990C-E99B-8618789D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327" y="3417880"/>
            <a:ext cx="1894972" cy="95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02526" y="570051"/>
            <a:ext cx="7168814" cy="195407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  <a:latin typeface="Chalkboard" panose="03050602040202020205" pitchFamily="66" charset="77"/>
              </a:rPr>
              <a:t>There are two ____ at my school.</a:t>
            </a:r>
          </a:p>
          <a:p>
            <a:pPr algn="ctr"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  <a:latin typeface="Chalkboard" panose="03050602040202020205" pitchFamily="66" charset="77"/>
              </a:rPr>
              <a:t>A. building	     B. buildings</a:t>
            </a:r>
            <a:r>
              <a:rPr lang="en-US" sz="33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683823" y="3513548"/>
            <a:ext cx="2859727" cy="685800"/>
          </a:xfrm>
          <a:prstGeom prst="wedgeRoundRectCallout">
            <a:avLst>
              <a:gd name="adj1" fmla="val 133647"/>
              <a:gd name="adj2" fmla="val 452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buildings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25" y="3459882"/>
            <a:ext cx="1215783" cy="1512168"/>
          </a:xfrm>
          <a:prstGeom prst="rect">
            <a:avLst/>
          </a:prstGeom>
        </p:spPr>
      </p:pic>
      <p:pic>
        <p:nvPicPr>
          <p:cNvPr id="3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57300" y="2528864"/>
            <a:ext cx="457200" cy="457200"/>
          </a:xfrm>
          <a:prstGeom prst="rect">
            <a:avLst/>
          </a:prstGeom>
        </p:spPr>
      </p:pic>
      <p:sp>
        <p:nvSpPr>
          <p:cNvPr id="10" name="Action Button: Home 9">
            <a:hlinkClick r:id="rId7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444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8" y="596184"/>
            <a:ext cx="1215783" cy="15121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48105" y="1287799"/>
            <a:ext cx="6331172" cy="1393730"/>
          </a:xfrm>
          <a:prstGeom prst="wedgeRoundRectCallout">
            <a:avLst>
              <a:gd name="adj1" fmla="val -64794"/>
              <a:gd name="adj2" fmla="val -35580"/>
              <a:gd name="adj3" fmla="val 16667"/>
            </a:avLst>
          </a:prstGeom>
          <a:solidFill>
            <a:srgbClr val="FD2B4E">
              <a:alpha val="56863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000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halkboard" panose="03050602040202020205" pitchFamily="66" charset="77"/>
              </a:rPr>
              <a:t>_____ one garden at my school.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halkboard" panose="03050602040202020205" pitchFamily="66" charset="77"/>
              </a:rPr>
              <a:t>A. There is      B. There are        </a:t>
            </a:r>
            <a:r>
              <a:rPr lang="en-US" sz="3000" dirty="0"/>
              <a:t>	                         		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76528" y="3847569"/>
            <a:ext cx="3200400" cy="8001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A. There is</a:t>
            </a:r>
          </a:p>
        </p:txBody>
      </p:sp>
      <p:pic>
        <p:nvPicPr>
          <p:cNvPr id="11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13" name="Action Button: Home 12">
            <a:hlinkClick r:id="rId8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767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93" y="520103"/>
            <a:ext cx="1188132" cy="1443222"/>
          </a:xfrm>
          <a:prstGeom prst="rect">
            <a:avLst/>
          </a:prstGeom>
        </p:spPr>
      </p:pic>
      <p:sp>
        <p:nvSpPr>
          <p:cNvPr id="33" name="Rounded Rectangular Callout 32"/>
          <p:cNvSpPr/>
          <p:nvPr/>
        </p:nvSpPr>
        <p:spPr>
          <a:xfrm>
            <a:off x="3000526" y="1241714"/>
            <a:ext cx="6062585" cy="1485899"/>
          </a:xfrm>
          <a:prstGeom prst="wedgeRoundRectCallout">
            <a:avLst>
              <a:gd name="adj1" fmla="val -73552"/>
              <a:gd name="adj2" fmla="val -47188"/>
              <a:gd name="adj3" fmla="val 16667"/>
            </a:avLst>
          </a:prstGeom>
          <a:solidFill>
            <a:srgbClr val="FEDAFC">
              <a:alpha val="56863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We can play sports in the ___.</a:t>
            </a: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A. garden 		B. playground </a:t>
            </a:r>
            <a:r>
              <a:rPr lang="en-US" sz="2700" b="1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389121" y="3764313"/>
            <a:ext cx="3543300" cy="914400"/>
          </a:xfrm>
          <a:prstGeom prst="roundRect">
            <a:avLst/>
          </a:prstGeom>
          <a:solidFill>
            <a:srgbClr val="5932E6">
              <a:alpha val="80000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B. playground</a:t>
            </a:r>
          </a:p>
        </p:txBody>
      </p:sp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6208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46320" y="3483759"/>
            <a:ext cx="2813264" cy="1194955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chemeClr val="tx1"/>
                </a:solidFill>
              </a:rPr>
              <a:t>A. are there</a:t>
            </a:r>
          </a:p>
        </p:txBody>
      </p:sp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Rounded Rectangular Callout 2"/>
          <p:cNvSpPr/>
          <p:nvPr/>
        </p:nvSpPr>
        <p:spPr>
          <a:xfrm>
            <a:off x="2000250" y="812717"/>
            <a:ext cx="6875813" cy="1813214"/>
          </a:xfrm>
          <a:prstGeom prst="wedgeRoundRectCallout">
            <a:avLst>
              <a:gd name="adj1" fmla="val -56186"/>
              <a:gd name="adj2" fmla="val -830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How many computer rooms _____?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A. are there         B. there are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142" y="1095870"/>
            <a:ext cx="121578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600098" y="4442108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ounded Rectangular Callout 15"/>
          <p:cNvSpPr/>
          <p:nvPr/>
        </p:nvSpPr>
        <p:spPr>
          <a:xfrm>
            <a:off x="3188090" y="308758"/>
            <a:ext cx="4476734" cy="1342242"/>
          </a:xfrm>
          <a:prstGeom prst="wedgeRoundRectCallout">
            <a:avLst>
              <a:gd name="adj1" fmla="val -71810"/>
              <a:gd name="adj2" fmla="val -1749"/>
              <a:gd name="adj3" fmla="val 16667"/>
            </a:avLst>
          </a:prstGeom>
          <a:solidFill>
            <a:srgbClr val="FFFF00">
              <a:alpha val="6117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Where’s your school?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4" y="508051"/>
            <a:ext cx="992674" cy="1429067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16D3E73-7506-1EE8-31E7-07F0D090BA3E}"/>
              </a:ext>
            </a:extLst>
          </p:cNvPr>
          <p:cNvSpPr/>
          <p:nvPr/>
        </p:nvSpPr>
        <p:spPr>
          <a:xfrm>
            <a:off x="3691467" y="3420415"/>
            <a:ext cx="4053417" cy="685800"/>
          </a:xfrm>
          <a:prstGeom prst="wedgeRoundRectCallout">
            <a:avLst>
              <a:gd name="adj1" fmla="val 75914"/>
              <a:gd name="adj2" fmla="val 6749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It’s in the ___.</a:t>
            </a:r>
          </a:p>
        </p:txBody>
      </p:sp>
    </p:spTree>
    <p:extLst>
      <p:ext uri="{BB962C8B-B14F-4D97-AF65-F5344CB8AC3E}">
        <p14:creationId xmlns:p14="http://schemas.microsoft.com/office/powerpoint/2010/main" val="21847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C3C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1000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  <a14:backgroundMark x1="26866" y1="28800" x2="24876" y2="34800"/>
                        <a14:backgroundMark x1="27861" y1="36800" x2="34328" y2="35600"/>
                        <a14:backgroundMark x1="34328" y1="35200" x2="35323" y2="31200"/>
                        <a14:backgroundMark x1="27363" y1="30000" x2="34826" y2="30000"/>
                        <a14:backgroundMark x1="29851" y1="27600" x2="27861" y2="33600"/>
                        <a14:backgroundMark x1="27861" y1="29600" x2="31343" y2="27200"/>
                        <a14:backgroundMark x1="45771" y1="29600" x2="55721" y2="30800"/>
                        <a14:backgroundMark x1="55721" y1="31600" x2="52736" y2="36800"/>
                        <a14:backgroundMark x1="47264" y1="36800" x2="54726" y2="36000"/>
                        <a14:backgroundMark x1="51244" y1="27600" x2="54229" y2="28800"/>
                        <a14:backgroundMark x1="54229" y1="31600" x2="52736" y2="34000"/>
                        <a14:backgroundMark x1="28358" y1="28400" x2="25373" y2="32800"/>
                        <a14:backgroundMark x1="25871" y1="33600" x2="29353" y2="36400"/>
                        <a14:backgroundMark x1="47761" y1="30000" x2="55224" y2="32800"/>
                      </a14:backgroundRemoval>
                    </a14:imgEffect>
                    <a14:imgEffect>
                      <a14:colorTemperature colorTemp="8875"/>
                    </a14:imgEffect>
                    <a14:imgEffect>
                      <a14:saturation sat="2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1" y="971550"/>
            <a:ext cx="2820467" cy="3508045"/>
          </a:xfrm>
          <a:prstGeom prst="rect">
            <a:avLst/>
          </a:prstGeom>
        </p:spPr>
      </p:pic>
      <p:sp>
        <p:nvSpPr>
          <p:cNvPr id="4" name="Action Button: Home 3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300" y="279052"/>
            <a:ext cx="4697256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Lucky chicken</a:t>
            </a:r>
          </a:p>
        </p:txBody>
      </p:sp>
    </p:spTree>
    <p:extLst>
      <p:ext uri="{BB962C8B-B14F-4D97-AF65-F5344CB8AC3E}">
        <p14:creationId xmlns:p14="http://schemas.microsoft.com/office/powerpoint/2010/main" val="79516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20882"/>
            <a:ext cx="2857500" cy="3577076"/>
          </a:xfrm>
          <a:prstGeom prst="rect">
            <a:avLst/>
          </a:prstGeom>
        </p:spPr>
      </p:pic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0300" y="228601"/>
            <a:ext cx="4697256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Lucky chicken</a:t>
            </a:r>
          </a:p>
        </p:txBody>
      </p:sp>
    </p:spTree>
    <p:extLst>
      <p:ext uri="{BB962C8B-B14F-4D97-AF65-F5344CB8AC3E}">
        <p14:creationId xmlns:p14="http://schemas.microsoft.com/office/powerpoint/2010/main" val="9372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F09C-5CE5-5EE4-5B00-5B38CD1D9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1" t="14970" r="1006" b="53226"/>
          <a:stretch/>
        </p:blipFill>
        <p:spPr>
          <a:xfrm>
            <a:off x="96357" y="2156114"/>
            <a:ext cx="8951286" cy="1543792"/>
          </a:xfrm>
          <a:prstGeom prst="rect">
            <a:avLst/>
          </a:prstGeom>
        </p:spPr>
      </p:pic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FAB3C4C1-1504-1231-E27A-0A5F12D23A88}"/>
              </a:ext>
            </a:extLst>
          </p:cNvPr>
          <p:cNvSpPr/>
          <p:nvPr/>
        </p:nvSpPr>
        <p:spPr>
          <a:xfrm>
            <a:off x="3359140" y="448022"/>
            <a:ext cx="3421669" cy="94339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read.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088DF4D8-EBAD-8987-DCF9-C9BBC005B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1116279" y="264393"/>
            <a:ext cx="1703379" cy="172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86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86100" y="971550"/>
            <a:ext cx="2857500" cy="3417766"/>
          </a:xfrm>
          <a:prstGeom prst="rect">
            <a:avLst/>
          </a:prstGeom>
        </p:spPr>
      </p:pic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279052"/>
            <a:ext cx="4697256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spc="38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Lucky chicken</a:t>
            </a:r>
          </a:p>
        </p:txBody>
      </p:sp>
    </p:spTree>
    <p:extLst>
      <p:ext uri="{BB962C8B-B14F-4D97-AF65-F5344CB8AC3E}">
        <p14:creationId xmlns:p14="http://schemas.microsoft.com/office/powerpoint/2010/main" val="29484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facebook.com/www.tienganhglobalsucces.vn</a:t>
            </a:r>
          </a:p>
        </p:txBody>
      </p:sp>
    </p:spTree>
    <p:extLst>
      <p:ext uri="{BB962C8B-B14F-4D97-AF65-F5344CB8AC3E}">
        <p14:creationId xmlns:p14="http://schemas.microsoft.com/office/powerpoint/2010/main" val="262825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F09C-5CE5-5EE4-5B00-5B38CD1D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443441"/>
            <a:ext cx="8494965" cy="4256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AD0FB-6A8A-A47E-8CA8-0B19266C169D}"/>
              </a:ext>
            </a:extLst>
          </p:cNvPr>
          <p:cNvSpPr txBox="1"/>
          <p:nvPr/>
        </p:nvSpPr>
        <p:spPr>
          <a:xfrm>
            <a:off x="3303448" y="2502960"/>
            <a:ext cx="11916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6167DA-9077-4611-2E4E-D8C4F24F3918}"/>
              </a:ext>
            </a:extLst>
          </p:cNvPr>
          <p:cNvCxnSpPr/>
          <p:nvPr/>
        </p:nvCxnSpPr>
        <p:spPr>
          <a:xfrm>
            <a:off x="3191933" y="1473200"/>
            <a:ext cx="1642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572EC1-F41A-DECB-4F28-876A7786EEEE}"/>
              </a:ext>
            </a:extLst>
          </p:cNvPr>
          <p:cNvCxnSpPr/>
          <p:nvPr/>
        </p:nvCxnSpPr>
        <p:spPr>
          <a:xfrm>
            <a:off x="6336915" y="1483756"/>
            <a:ext cx="1642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9A2B83-BD8D-92A4-0640-B5CA860BCE8D}"/>
              </a:ext>
            </a:extLst>
          </p:cNvPr>
          <p:cNvSpPr txBox="1"/>
          <p:nvPr/>
        </p:nvSpPr>
        <p:spPr>
          <a:xfrm>
            <a:off x="2375193" y="3047752"/>
            <a:ext cx="1175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three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F0FEE6-E2BC-1B45-0260-02075C6A0584}"/>
              </a:ext>
            </a:extLst>
          </p:cNvPr>
          <p:cNvCxnSpPr>
            <a:cxnSpLocks/>
          </p:cNvCxnSpPr>
          <p:nvPr/>
        </p:nvCxnSpPr>
        <p:spPr>
          <a:xfrm>
            <a:off x="991039" y="1778660"/>
            <a:ext cx="10277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1D4D44-F3C4-068A-7DF5-616EA99DB05E}"/>
              </a:ext>
            </a:extLst>
          </p:cNvPr>
          <p:cNvSpPr txBox="1"/>
          <p:nvPr/>
        </p:nvSpPr>
        <p:spPr>
          <a:xfrm>
            <a:off x="2375193" y="3601509"/>
            <a:ext cx="12955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AB5C2-4A70-4257-4FAC-8ED6453435AE}"/>
              </a:ext>
            </a:extLst>
          </p:cNvPr>
          <p:cNvCxnSpPr>
            <a:cxnSpLocks/>
          </p:cNvCxnSpPr>
          <p:nvPr/>
        </p:nvCxnSpPr>
        <p:spPr>
          <a:xfrm>
            <a:off x="2275682" y="2061688"/>
            <a:ext cx="17375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6B001C-1DAD-7170-13E9-15C84427A56F}"/>
              </a:ext>
            </a:extLst>
          </p:cNvPr>
          <p:cNvCxnSpPr>
            <a:cxnSpLocks/>
          </p:cNvCxnSpPr>
          <p:nvPr/>
        </p:nvCxnSpPr>
        <p:spPr>
          <a:xfrm>
            <a:off x="4328134" y="2078841"/>
            <a:ext cx="41983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E1E537-B68F-8B41-941B-FECCE85AC912}"/>
              </a:ext>
            </a:extLst>
          </p:cNvPr>
          <p:cNvCxnSpPr>
            <a:cxnSpLocks/>
          </p:cNvCxnSpPr>
          <p:nvPr/>
        </p:nvCxnSpPr>
        <p:spPr>
          <a:xfrm>
            <a:off x="991039" y="2392218"/>
            <a:ext cx="17375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C43EB5-76E7-6B8D-64E4-54F81A7C4243}"/>
              </a:ext>
            </a:extLst>
          </p:cNvPr>
          <p:cNvSpPr txBox="1"/>
          <p:nvPr/>
        </p:nvSpPr>
        <p:spPr>
          <a:xfrm>
            <a:off x="4113509" y="4173453"/>
            <a:ext cx="19978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20108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D01EAD-CE07-1070-08E5-C9B4673C01F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6884142" y="1644547"/>
            <a:ext cx="806942" cy="754006"/>
          </a:xfrm>
        </p:spPr>
        <p:txBody>
          <a:bodyPr/>
          <a:lstStyle/>
          <a:p>
            <a:endParaRPr lang="en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5DFE4A-EAF6-6CD0-32D7-3B9064C53795}"/>
              </a:ext>
            </a:extLst>
          </p:cNvPr>
          <p:cNvSpPr/>
          <p:nvPr/>
        </p:nvSpPr>
        <p:spPr>
          <a:xfrm>
            <a:off x="2355228" y="1795489"/>
            <a:ext cx="409517" cy="4123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376D7A-B974-ADBB-EB52-E54626AF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9" y="1216908"/>
            <a:ext cx="8933888" cy="26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A547531B-5D42-B6CD-FFF1-6A20EE0C2E78}"/>
              </a:ext>
            </a:extLst>
          </p:cNvPr>
          <p:cNvSpPr/>
          <p:nvPr/>
        </p:nvSpPr>
        <p:spPr>
          <a:xfrm>
            <a:off x="4772501" y="1125843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big/ small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06E0898B-5E67-2A71-288C-BDD269642C2C}"/>
              </a:ext>
            </a:extLst>
          </p:cNvPr>
          <p:cNvSpPr/>
          <p:nvPr/>
        </p:nvSpPr>
        <p:spPr>
          <a:xfrm>
            <a:off x="3811281" y="2978386"/>
            <a:ext cx="5083338" cy="1230138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 the city/ village/ town/ mountains</a:t>
            </a: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01C524B7-A145-4CF4-4291-A774991879D4}"/>
              </a:ext>
            </a:extLst>
          </p:cNvPr>
          <p:cNvSpPr/>
          <p:nvPr/>
        </p:nvSpPr>
        <p:spPr>
          <a:xfrm>
            <a:off x="-785744" y="1725241"/>
            <a:ext cx="6117765" cy="1134392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My school is ___.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A547531B-5D42-B6CD-FFF1-6A20EE0C2E78}"/>
              </a:ext>
            </a:extLst>
          </p:cNvPr>
          <p:cNvSpPr/>
          <p:nvPr/>
        </p:nvSpPr>
        <p:spPr>
          <a:xfrm>
            <a:off x="496792" y="1767332"/>
            <a:ext cx="5096486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1. two/ three/ four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06E0898B-5E67-2A71-288C-BDD269642C2C}"/>
              </a:ext>
            </a:extLst>
          </p:cNvPr>
          <p:cNvSpPr/>
          <p:nvPr/>
        </p:nvSpPr>
        <p:spPr>
          <a:xfrm>
            <a:off x="1283234" y="3328952"/>
            <a:ext cx="7249188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2. buildings/ computer rooms </a:t>
            </a: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01C524B7-A145-4CF4-4291-A774991879D4}"/>
              </a:ext>
            </a:extLst>
          </p:cNvPr>
          <p:cNvSpPr/>
          <p:nvPr/>
        </p:nvSpPr>
        <p:spPr>
          <a:xfrm>
            <a:off x="591794" y="122072"/>
            <a:ext cx="7709058" cy="1134392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There are (1) ___ (2) ____.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3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A547531B-5D42-B6CD-FFF1-6A20EE0C2E78}"/>
              </a:ext>
            </a:extLst>
          </p:cNvPr>
          <p:cNvSpPr/>
          <p:nvPr/>
        </p:nvSpPr>
        <p:spPr>
          <a:xfrm>
            <a:off x="544884" y="1778985"/>
            <a:ext cx="4335873" cy="1134391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1. a big/ small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06E0898B-5E67-2A71-288C-BDD269642C2C}"/>
              </a:ext>
            </a:extLst>
          </p:cNvPr>
          <p:cNvSpPr/>
          <p:nvPr/>
        </p:nvSpPr>
        <p:spPr>
          <a:xfrm>
            <a:off x="1983179" y="3310895"/>
            <a:ext cx="6436427" cy="1230138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400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garden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01C524B7-A145-4CF4-4291-A774991879D4}"/>
              </a:ext>
            </a:extLst>
          </p:cNvPr>
          <p:cNvSpPr/>
          <p:nvPr/>
        </p:nvSpPr>
        <p:spPr>
          <a:xfrm>
            <a:off x="413663" y="198092"/>
            <a:ext cx="8100945" cy="1134392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There is (1)___  (2) ____.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A547531B-5D42-B6CD-FFF1-6A20EE0C2E78}"/>
              </a:ext>
            </a:extLst>
          </p:cNvPr>
          <p:cNvSpPr/>
          <p:nvPr/>
        </p:nvSpPr>
        <p:spPr>
          <a:xfrm>
            <a:off x="512340" y="1779070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football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06E0898B-5E67-2A71-288C-BDD269642C2C}"/>
              </a:ext>
            </a:extLst>
          </p:cNvPr>
          <p:cNvSpPr/>
          <p:nvPr/>
        </p:nvSpPr>
        <p:spPr>
          <a:xfrm>
            <a:off x="5105168" y="1779070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badminton</a:t>
            </a: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01C524B7-A145-4CF4-4291-A774991879D4}"/>
              </a:ext>
            </a:extLst>
          </p:cNvPr>
          <p:cNvSpPr/>
          <p:nvPr/>
        </p:nvSpPr>
        <p:spPr>
          <a:xfrm>
            <a:off x="980108" y="391460"/>
            <a:ext cx="6907414" cy="1134392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play _____ there.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E759EE7F-343C-79F5-E637-1E6A63EF62BE}"/>
              </a:ext>
            </a:extLst>
          </p:cNvPr>
          <p:cNvSpPr/>
          <p:nvPr/>
        </p:nvSpPr>
        <p:spPr>
          <a:xfrm>
            <a:off x="512340" y="3210298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volleyball</a:t>
            </a: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D348C300-F904-7A28-A905-0896C4D0CB3E}"/>
              </a:ext>
            </a:extLst>
          </p:cNvPr>
          <p:cNvSpPr/>
          <p:nvPr/>
        </p:nvSpPr>
        <p:spPr>
          <a:xfrm>
            <a:off x="5105010" y="3210298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basketball</a:t>
            </a:r>
          </a:p>
        </p:txBody>
      </p:sp>
    </p:spTree>
    <p:extLst>
      <p:ext uri="{BB962C8B-B14F-4D97-AF65-F5344CB8AC3E}">
        <p14:creationId xmlns:p14="http://schemas.microsoft.com/office/powerpoint/2010/main" val="5008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1F97-618F-1F9E-A3E7-45B696AE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290DB-2B5D-5778-3295-AA1582E1C4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BB0F261-01C8-C6B5-0F99-64402D72E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48" y="551701"/>
            <a:ext cx="6803471" cy="42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31107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10496</TotalTime>
  <Words>224</Words>
  <Application>Microsoft Office PowerPoint</Application>
  <PresentationFormat>On-screen Show (16:9)</PresentationFormat>
  <Paragraphs>51</Paragraphs>
  <Slides>21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Castellar</vt:lpstr>
      <vt:lpstr>Comic Sans MS</vt:lpstr>
      <vt:lpstr>Chalkboard</vt:lpstr>
      <vt:lpstr>Arial</vt:lpstr>
      <vt:lpstr>Times New Roman</vt:lpstr>
      <vt:lpstr>Coiny</vt:lpstr>
      <vt:lpstr>Catamaran</vt:lpstr>
      <vt:lpstr>International Coffee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Admin</cp:lastModifiedBy>
  <cp:revision>70</cp:revision>
  <dcterms:modified xsi:type="dcterms:W3CDTF">2024-11-22T11:45:59Z</dcterms:modified>
</cp:coreProperties>
</file>