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6" r:id="rId24"/>
  </p:sldIdLst>
  <p:sldSz cx="9144000" cy="5143500" type="screen16x9"/>
  <p:notesSz cx="6858000" cy="9144000"/>
  <p:embeddedFontLst>
    <p:embeddedFont>
      <p:font typeface="Barriecito" panose="020B060402020202020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Dosis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4uksig1dfo8xDYDxkZJluHFHy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5F2A61-A122-4C1C-9B77-EDDAF0852185}">
  <a:tblStyle styleId="{EA5F2A61-A122-4C1C-9B77-EDDAF0852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1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4" name="Google Shape;19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7" name="Google Shape;2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DICE ROLL GAME</a:t>
            </a:r>
            <a:endParaRPr/>
          </a:p>
        </p:txBody>
      </p:sp>
      <p:sp>
        <p:nvSpPr>
          <p:cNvPr id="2258" name="Google Shape;2258;p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90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" name="Google Shape;13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38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22" name="Google Shape;122;p3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7" name="Google Shape;127;p3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8" name="Google Shape;128;p3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3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41" name="Google Shape;141;p3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242" name="Google Shape;242;p4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247" name="Google Shape;247;p4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248" name="Google Shape;248;p4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4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261" name="Google Shape;261;p4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4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4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4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4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4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6" name="Google Shape;276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4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2" name="Google Shape;282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4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8" name="Google Shape;288;p4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image" Target="../media/image16.jpg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"/>
          <p:cNvSpPr/>
          <p:nvPr/>
        </p:nvSpPr>
        <p:spPr>
          <a:xfrm>
            <a:off x="2728684" y="4102411"/>
            <a:ext cx="34531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pic>
        <p:nvPicPr>
          <p:cNvPr id="1304" name="Google Shape;1304;p6" descr="Boy Cycle Images Purchase Discounted, 52% OFF | drtomasgarcia.com.b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257" y="-310936"/>
            <a:ext cx="4478042" cy="4478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A0417DB3-1A2E-D965-6B2D-B0D7081839FF}"/>
              </a:ext>
            </a:extLst>
          </p:cNvPr>
          <p:cNvSpPr/>
          <p:nvPr/>
        </p:nvSpPr>
        <p:spPr>
          <a:xfrm>
            <a:off x="-5271299" y="-7612719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16"/>
          <p:cNvPicPr preferRelativeResize="0"/>
          <p:nvPr/>
        </p:nvPicPr>
        <p:blipFill>
          <a:blip r:embed="rId5"/>
          <a:srcRect/>
          <a:stretch/>
        </p:blipFill>
        <p:spPr>
          <a:xfrm>
            <a:off x="148857" y="1473507"/>
            <a:ext cx="8888818" cy="2534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16"/>
          <p:cNvSpPr txBox="1"/>
          <p:nvPr/>
        </p:nvSpPr>
        <p:spPr>
          <a:xfrm>
            <a:off x="1286359" y="424593"/>
            <a:ext cx="6571281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dirty="0"/>
          </a:p>
        </p:txBody>
      </p:sp>
      <p:pic>
        <p:nvPicPr>
          <p:cNvPr id="2" name="Track 48">
            <a:hlinkClick r:id="" action="ppaction://media"/>
            <a:extLst>
              <a:ext uri="{FF2B5EF4-FFF2-40B4-BE49-F238E27FC236}">
                <a16:creationId xmlns:a16="http://schemas.microsoft.com/office/drawing/2014/main" id="{C862AEF9-09A8-F21E-078F-983183AC1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1497039"/>
            <a:ext cx="609600" cy="609600"/>
          </a:xfrm>
          <a:prstGeom prst="rect">
            <a:avLst/>
          </a:prstGeom>
        </p:spPr>
      </p:pic>
      <p:pic>
        <p:nvPicPr>
          <p:cNvPr id="1026" name="Picture 2" descr="Free Red Check Mark Transparent, Download Free Red Check Mark Transparent  png images, Free ClipArts on Clipart Library">
            <a:extLst>
              <a:ext uri="{FF2B5EF4-FFF2-40B4-BE49-F238E27FC236}">
                <a16:creationId xmlns:a16="http://schemas.microsoft.com/office/drawing/2014/main" id="{4FD056D3-D2AA-F749-AA7C-F0D5506E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09" y="3584553"/>
            <a:ext cx="288238" cy="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Red Check Mark Transparent, Download Free Red Check Mark Transparent  png images, Free ClipArts on Clipart Library">
            <a:extLst>
              <a:ext uri="{FF2B5EF4-FFF2-40B4-BE49-F238E27FC236}">
                <a16:creationId xmlns:a16="http://schemas.microsoft.com/office/drawing/2014/main" id="{6D3F6E08-A24E-904A-813C-564E15CE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99" y="3631286"/>
            <a:ext cx="243341" cy="2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" name="Google Shape;1658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598868"/>
            <a:ext cx="9043147" cy="450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8"/>
          <p:cNvSpPr txBox="1"/>
          <p:nvPr/>
        </p:nvSpPr>
        <p:spPr>
          <a:xfrm>
            <a:off x="1232967" y="2529089"/>
            <a:ext cx="1720649" cy="5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I can.</a:t>
            </a:r>
            <a:endParaRPr dirty="0"/>
          </a:p>
        </p:txBody>
      </p:sp>
      <p:sp>
        <p:nvSpPr>
          <p:cNvPr id="1661" name="Google Shape;1661;p18"/>
          <p:cNvSpPr txBox="1"/>
          <p:nvPr/>
        </p:nvSpPr>
        <p:spPr>
          <a:xfrm>
            <a:off x="5907233" y="2480909"/>
            <a:ext cx="1846010" cy="58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I can’t</a:t>
            </a:r>
            <a:endParaRPr dirty="0"/>
          </a:p>
        </p:txBody>
      </p:sp>
      <p:sp>
        <p:nvSpPr>
          <p:cNvPr id="1662" name="Google Shape;1662;p18"/>
          <p:cNvSpPr txBox="1"/>
          <p:nvPr/>
        </p:nvSpPr>
        <p:spPr>
          <a:xfrm>
            <a:off x="2441671" y="4216067"/>
            <a:ext cx="1720649" cy="5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 dirty="0"/>
          </a:p>
        </p:txBody>
      </p:sp>
      <p:sp>
        <p:nvSpPr>
          <p:cNvPr id="1663" name="Google Shape;1663;p18"/>
          <p:cNvSpPr txBox="1"/>
          <p:nvPr/>
        </p:nvSpPr>
        <p:spPr>
          <a:xfrm>
            <a:off x="790676" y="4484000"/>
            <a:ext cx="2313596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</a:t>
            </a:r>
            <a:endParaRPr/>
          </a:p>
        </p:txBody>
      </p:sp>
      <p:sp>
        <p:nvSpPr>
          <p:cNvPr id="1664" name="Google Shape;1664;p18"/>
          <p:cNvSpPr txBox="1"/>
          <p:nvPr/>
        </p:nvSpPr>
        <p:spPr>
          <a:xfrm>
            <a:off x="7041368" y="4109085"/>
            <a:ext cx="192534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guitar</a:t>
            </a:r>
            <a:endParaRPr dirty="0"/>
          </a:p>
        </p:txBody>
      </p:sp>
      <p:sp>
        <p:nvSpPr>
          <p:cNvPr id="1665" name="Google Shape;1665;p18"/>
          <p:cNvSpPr txBox="1"/>
          <p:nvPr/>
        </p:nvSpPr>
        <p:spPr>
          <a:xfrm>
            <a:off x="5673440" y="4484000"/>
            <a:ext cx="2313596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</a:t>
            </a:r>
            <a:endParaRPr/>
          </a:p>
        </p:txBody>
      </p:sp>
      <p:sp>
        <p:nvSpPr>
          <p:cNvPr id="1666" name="Google Shape;1666;p18"/>
          <p:cNvSpPr txBox="1"/>
          <p:nvPr/>
        </p:nvSpPr>
        <p:spPr>
          <a:xfrm>
            <a:off x="339294" y="2110"/>
            <a:ext cx="7800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</a:t>
            </a:r>
            <a:r>
              <a:rPr lang="en-US" sz="4000" b="1" i="0" u="none" strike="noStrike" cap="none" dirty="0" err="1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Practise</a:t>
            </a:r>
            <a:r>
              <a:rPr lang="en-US" sz="40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Google Shape;196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155924" y="96644"/>
            <a:ext cx="8881847" cy="494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2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7" name="Google Shape;1967;p22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88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Games</a:t>
            </a:r>
            <a:endParaRPr sz="8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8" name="Google Shape;1968;p2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06</a:t>
            </a:r>
            <a:endParaRPr/>
          </a:p>
        </p:txBody>
      </p:sp>
      <p:grpSp>
        <p:nvGrpSpPr>
          <p:cNvPr id="1969" name="Google Shape;1969;p2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970" name="Google Shape;1970;p2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6" name="Google Shape;2066;p2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067" name="Google Shape;2067;p2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4" name="Google Shape;2174;p2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175" name="Google Shape;2175;p2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8" name="Google Shape;2178;p2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179" name="Google Shape;2179;p2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5" name="Google Shape;2185;p2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186" name="Google Shape;2186;p2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7" name="Google Shape;2197;p2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198" name="Google Shape;2198;p2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7" name="Google Shape;2207;p2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208" name="Google Shape;2208;p2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2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217" name="Google Shape;2217;p2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4" name="Google Shape;2244;p23" descr="Free Vector | Cartoon number collection with characters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r="75894" b="67536"/>
          <a:stretch/>
        </p:blipFill>
        <p:spPr>
          <a:xfrm>
            <a:off x="587653" y="914409"/>
            <a:ext cx="1239907" cy="16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5" name="Google Shape;2245;p23" descr="Free Vector | Cartoon number collection with characters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4686" r="51207" b="68889"/>
          <a:stretch/>
        </p:blipFill>
        <p:spPr>
          <a:xfrm>
            <a:off x="2753140" y="983983"/>
            <a:ext cx="123990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6" name="Google Shape;2246;p23" descr="Free Vector | Cartoon number collection with characters">
            <a:hlinkClick r:id="rId6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0000" r="29130" b="70435"/>
          <a:stretch/>
        </p:blipFill>
        <p:spPr>
          <a:xfrm>
            <a:off x="5030443" y="1078387"/>
            <a:ext cx="1073426" cy="15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Google Shape;2247;p23" descr="Free Vector | Cartoon number collection with characters">
            <a:hlinkClick r:id="rId7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72802" b="67536"/>
          <a:stretch/>
        </p:blipFill>
        <p:spPr>
          <a:xfrm>
            <a:off x="6913906" y="1003844"/>
            <a:ext cx="1398933" cy="16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8" name="Google Shape;2248;p23" descr="Free Vector | Cartoon number collection with characters">
            <a:hlinkClick r:id="rId8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570" t="32464" r="59324" b="39323"/>
          <a:stretch/>
        </p:blipFill>
        <p:spPr>
          <a:xfrm>
            <a:off x="860354" y="3143240"/>
            <a:ext cx="1239907" cy="145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23" descr="Free Vector | Cartoon number collection with characters">
            <a:hlinkClick r:id="rId9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7440" t="29372" r="36038" b="39516"/>
          <a:stretch/>
        </p:blipFill>
        <p:spPr>
          <a:xfrm>
            <a:off x="2864955" y="3143240"/>
            <a:ext cx="136414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0" name="Google Shape;2250;p23" descr="Free Vector | Cartoon number collection with characters">
            <a:hlinkClick r:id="rId10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63961" t="32077" r="13744" b="39710"/>
          <a:stretch/>
        </p:blipFill>
        <p:spPr>
          <a:xfrm>
            <a:off x="4993792" y="3217784"/>
            <a:ext cx="1146727" cy="145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1" name="Google Shape;2251;p23" descr="Free Vector | Cartoon number collection with characters">
            <a:hlinkClick r:id="rId11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2898" t="60290" r="60579" b="8599"/>
          <a:stretch/>
        </p:blipFill>
        <p:spPr>
          <a:xfrm>
            <a:off x="6777245" y="3068697"/>
            <a:ext cx="136414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p23"/>
          <p:cNvSpPr txBox="1"/>
          <p:nvPr/>
        </p:nvSpPr>
        <p:spPr>
          <a:xfrm>
            <a:off x="2105854" y="-8921"/>
            <a:ext cx="55075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Lucky number!</a:t>
            </a:r>
            <a:endParaRPr/>
          </a:p>
        </p:txBody>
      </p:sp>
      <p:pic>
        <p:nvPicPr>
          <p:cNvPr id="2253" name="Google Shape;2253;p23" descr="Free Free Cartoon Star Clipart - EPS, Illustrator, JPG, PNG, SVG |  Template.n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06" y="-52997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" name="Google Shape;2254;p23" descr="Free Free Cartoon Star Clipart - EPS, Illustrator, JPG, PNG, SVG |  Template.n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05023" y="-10393"/>
            <a:ext cx="816698" cy="81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24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….………………….?</a:t>
            </a:r>
            <a:endParaRPr/>
          </a:p>
        </p:txBody>
      </p:sp>
      <p:sp>
        <p:nvSpPr>
          <p:cNvPr id="2261" name="Google Shape;2261;p24"/>
          <p:cNvSpPr txBox="1"/>
          <p:nvPr/>
        </p:nvSpPr>
        <p:spPr>
          <a:xfrm>
            <a:off x="2902226" y="248822"/>
            <a:ext cx="366754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/>
          </a:p>
        </p:txBody>
      </p:sp>
      <p:sp>
        <p:nvSpPr>
          <p:cNvPr id="2262" name="Google Shape;2262;p24"/>
          <p:cNvSpPr/>
          <p:nvPr/>
        </p:nvSpPr>
        <p:spPr>
          <a:xfrm>
            <a:off x="4323522" y="406227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can’t.</a:t>
            </a:r>
            <a:endParaRPr/>
          </a:p>
        </p:txBody>
      </p:sp>
      <p:sp>
        <p:nvSpPr>
          <p:cNvPr id="2263" name="Google Shape;2263;p24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</a:t>
            </a:r>
            <a:endParaRPr dirty="0"/>
          </a:p>
        </p:txBody>
      </p:sp>
      <p:pic>
        <p:nvPicPr>
          <p:cNvPr id="2264" name="Google Shape;2264;p24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565" y="3091070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2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10" y="1163524"/>
            <a:ext cx="2522455" cy="256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24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24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695643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24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" name="Google Shape;2273;p25" descr="Premium Vector | Happy cute kid boy riding bike sm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971" y="1229431"/>
            <a:ext cx="2731611" cy="26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4" name="Google Shape;2274;p25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275" name="Google Shape;2275;p25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sp>
        <p:nvSpPr>
          <p:cNvPr id="2276" name="Google Shape;2276;p25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can’t.</a:t>
            </a:r>
            <a:endParaRPr/>
          </a:p>
        </p:txBody>
      </p:sp>
      <p:sp>
        <p:nvSpPr>
          <p:cNvPr id="2277" name="Google Shape;2277;p25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</a:t>
            </a:r>
            <a:endParaRPr/>
          </a:p>
        </p:txBody>
      </p:sp>
      <p:pic>
        <p:nvPicPr>
          <p:cNvPr id="2278" name="Google Shape;2278;p25" descr="Red Cross - Red Cross Do Not Clipart - Full Size Clipart (#4995028) - 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147" y="3263055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9" name="Google Shape;2279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1779328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0" name="Google Shape;2280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2596026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1" name="Google Shape;2281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626" y="3407780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2" name="Google Shape;2282;p25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6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288" name="Google Shape;2288;p26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sp>
        <p:nvSpPr>
          <p:cNvPr id="2289" name="Google Shape;2289;p26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…………..</a:t>
            </a:r>
            <a:endParaRPr/>
          </a:p>
        </p:txBody>
      </p:sp>
      <p:sp>
        <p:nvSpPr>
          <p:cNvPr id="2290" name="Google Shape;2290;p26"/>
          <p:cNvSpPr txBox="1"/>
          <p:nvPr/>
        </p:nvSpPr>
        <p:spPr>
          <a:xfrm>
            <a:off x="5452040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endParaRPr/>
          </a:p>
        </p:txBody>
      </p:sp>
      <p:pic>
        <p:nvPicPr>
          <p:cNvPr id="2291" name="Google Shape;2291;p26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513" y="2678869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26" descr="Free Vector | A boy riding a bicycle cartoon character isolated on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259" y="1153283"/>
            <a:ext cx="2944254" cy="258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26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26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72546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95" name="Google Shape;2295;p26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27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301" name="Google Shape;2301;p27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fly a kite</a:t>
            </a:r>
            <a:endParaRPr/>
          </a:p>
        </p:txBody>
      </p:sp>
      <p:sp>
        <p:nvSpPr>
          <p:cNvPr id="2302" name="Google Shape;2302;p27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can.</a:t>
            </a:r>
            <a:endParaRPr/>
          </a:p>
        </p:txBody>
      </p:sp>
      <p:sp>
        <p:nvSpPr>
          <p:cNvPr id="2303" name="Google Shape;2303;p27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 </a:t>
            </a:r>
            <a:endParaRPr/>
          </a:p>
        </p:txBody>
      </p:sp>
      <p:pic>
        <p:nvPicPr>
          <p:cNvPr id="2304" name="Google Shape;2304;p27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8" y="2939257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27" descr="People flying kites Vectors &amp; Illustrations for Free Download | Freep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767" y="1036152"/>
            <a:ext cx="2923301" cy="295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6" name="Google Shape;2306;p27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27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871" y="2672644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8" name="Google Shape;2308;p27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28"/>
          <p:cNvSpPr/>
          <p:nvPr/>
        </p:nvSpPr>
        <p:spPr>
          <a:xfrm>
            <a:off x="228601" y="131692"/>
            <a:ext cx="7802216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………………..………….?</a:t>
            </a:r>
            <a:endParaRPr/>
          </a:p>
        </p:txBody>
      </p:sp>
      <p:sp>
        <p:nvSpPr>
          <p:cNvPr id="2314" name="Google Shape;2314;p28"/>
          <p:cNvSpPr txBox="1"/>
          <p:nvPr/>
        </p:nvSpPr>
        <p:spPr>
          <a:xfrm>
            <a:off x="2813201" y="256965"/>
            <a:ext cx="4728942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sp>
        <p:nvSpPr>
          <p:cNvPr id="2315" name="Google Shape;2315;p28"/>
          <p:cNvSpPr/>
          <p:nvPr/>
        </p:nvSpPr>
        <p:spPr>
          <a:xfrm>
            <a:off x="3548270" y="3990217"/>
            <a:ext cx="4992755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……………….</a:t>
            </a:r>
            <a:endParaRPr/>
          </a:p>
        </p:txBody>
      </p:sp>
      <p:sp>
        <p:nvSpPr>
          <p:cNvPr id="2316" name="Google Shape;2316;p28"/>
          <p:cNvSpPr txBox="1"/>
          <p:nvPr/>
        </p:nvSpPr>
        <p:spPr>
          <a:xfrm>
            <a:off x="4950624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</a:t>
            </a:r>
            <a:endParaRPr/>
          </a:p>
        </p:txBody>
      </p:sp>
      <p:pic>
        <p:nvPicPr>
          <p:cNvPr id="2317" name="Google Shape;2317;p28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413" y="3230216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28"/>
          <p:cNvPicPr preferRelativeResize="0"/>
          <p:nvPr/>
        </p:nvPicPr>
        <p:blipFill rotWithShape="1">
          <a:blip r:embed="rId4">
            <a:alphaModFix/>
          </a:blip>
          <a:srcRect t="5140" b="3343"/>
          <a:stretch/>
        </p:blipFill>
        <p:spPr>
          <a:xfrm>
            <a:off x="2200940" y="1230406"/>
            <a:ext cx="2749684" cy="26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28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241757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0" name="Google Shape;2320;p28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"/>
          <p:cNvSpPr/>
          <p:nvPr/>
        </p:nvSpPr>
        <p:spPr>
          <a:xfrm>
            <a:off x="2692638" y="4228062"/>
            <a:ext cx="38587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 dirty="0"/>
          </a:p>
        </p:txBody>
      </p:sp>
      <p:pic>
        <p:nvPicPr>
          <p:cNvPr id="1026" name="Picture 2" descr="Female jockey doing equestrian Stock Vector Image by ©blueringmedia  #111078440">
            <a:extLst>
              <a:ext uri="{FF2B5EF4-FFF2-40B4-BE49-F238E27FC236}">
                <a16:creationId xmlns:a16="http://schemas.microsoft.com/office/drawing/2014/main" id="{F2F0AA38-69C5-5673-F44C-64E6A147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7" y="132312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938454D6-EE33-936C-9CF6-98072779FD87}"/>
              </a:ext>
            </a:extLst>
          </p:cNvPr>
          <p:cNvSpPr/>
          <p:nvPr/>
        </p:nvSpPr>
        <p:spPr>
          <a:xfrm>
            <a:off x="-6047921" y="-7160525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9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………….…………….?</a:t>
            </a:r>
            <a:endParaRPr/>
          </a:p>
        </p:txBody>
      </p:sp>
      <p:sp>
        <p:nvSpPr>
          <p:cNvPr id="2326" name="Google Shape;2326;p29"/>
          <p:cNvSpPr txBox="1"/>
          <p:nvPr/>
        </p:nvSpPr>
        <p:spPr>
          <a:xfrm>
            <a:off x="2686990" y="248822"/>
            <a:ext cx="431149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sp>
        <p:nvSpPr>
          <p:cNvPr id="2327" name="Google Shape;2327;p29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can.</a:t>
            </a:r>
            <a:endParaRPr/>
          </a:p>
        </p:txBody>
      </p:sp>
      <p:sp>
        <p:nvSpPr>
          <p:cNvPr id="2328" name="Google Shape;2328;p29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 </a:t>
            </a:r>
            <a:endParaRPr/>
          </a:p>
        </p:txBody>
      </p:sp>
      <p:pic>
        <p:nvPicPr>
          <p:cNvPr id="2329" name="Google Shape;2329;p29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121" y="2557675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29" descr="Easy-to-use Cartoon Mg Animation Music Performance Class To Play The Piano  | AEP Video Free Download - Pikb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55" y="1153283"/>
            <a:ext cx="4415666" cy="24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29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2" name="Google Shape;2332;p29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0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……………………….?</a:t>
            </a:r>
            <a:endParaRPr/>
          </a:p>
        </p:txBody>
      </p:sp>
      <p:sp>
        <p:nvSpPr>
          <p:cNvPr id="2338" name="Google Shape;2338;p30"/>
          <p:cNvSpPr txBox="1"/>
          <p:nvPr/>
        </p:nvSpPr>
        <p:spPr>
          <a:xfrm>
            <a:off x="3018294" y="248822"/>
            <a:ext cx="364889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/>
          </a:p>
        </p:txBody>
      </p:sp>
      <p:sp>
        <p:nvSpPr>
          <p:cNvPr id="2339" name="Google Shape;2339;p30"/>
          <p:cNvSpPr/>
          <p:nvPr/>
        </p:nvSpPr>
        <p:spPr>
          <a:xfrm>
            <a:off x="4483386" y="3806949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…………..</a:t>
            </a:r>
            <a:endParaRPr/>
          </a:p>
        </p:txBody>
      </p:sp>
      <p:sp>
        <p:nvSpPr>
          <p:cNvPr id="2340" name="Google Shape;2340;p30"/>
          <p:cNvSpPr txBox="1"/>
          <p:nvPr/>
        </p:nvSpPr>
        <p:spPr>
          <a:xfrm>
            <a:off x="5552268" y="3924079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endParaRPr/>
          </a:p>
        </p:txBody>
      </p:sp>
      <p:pic>
        <p:nvPicPr>
          <p:cNvPr id="2341" name="Google Shape;2341;p30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699948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2" name="Google Shape;2342;p30" descr="Premium Vector | Cartoon illustration of a kid riding horse"/>
          <p:cNvPicPr preferRelativeResize="0"/>
          <p:nvPr/>
        </p:nvPicPr>
        <p:blipFill rotWithShape="1">
          <a:blip r:embed="rId4">
            <a:alphaModFix/>
          </a:blip>
          <a:srcRect t="6814" b="4124"/>
          <a:stretch/>
        </p:blipFill>
        <p:spPr>
          <a:xfrm>
            <a:off x="1731893" y="1223683"/>
            <a:ext cx="2840107" cy="252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678869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754" y="344248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6" name="Google Shape;2346;p30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31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352" name="Google Shape;2352;p31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skip</a:t>
            </a:r>
            <a:endParaRPr/>
          </a:p>
        </p:txBody>
      </p:sp>
      <p:sp>
        <p:nvSpPr>
          <p:cNvPr id="2353" name="Google Shape;2353;p31"/>
          <p:cNvSpPr/>
          <p:nvPr/>
        </p:nvSpPr>
        <p:spPr>
          <a:xfrm>
            <a:off x="4283766" y="3990217"/>
            <a:ext cx="4552121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………………..</a:t>
            </a:r>
            <a:endParaRPr/>
          </a:p>
        </p:txBody>
      </p:sp>
      <p:sp>
        <p:nvSpPr>
          <p:cNvPr id="2354" name="Google Shape;2354;p31"/>
          <p:cNvSpPr txBox="1"/>
          <p:nvPr/>
        </p:nvSpPr>
        <p:spPr>
          <a:xfrm>
            <a:off x="5363818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</a:t>
            </a:r>
            <a:endParaRPr/>
          </a:p>
        </p:txBody>
      </p:sp>
      <p:pic>
        <p:nvPicPr>
          <p:cNvPr id="2355" name="Google Shape;2355;p31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25" y="3101137"/>
            <a:ext cx="754894" cy="6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31" descr="Girl Skipping Rope | Free SVG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7" name="Google Shape;2357;p31" descr="Little boy skipping the rope Royalty Free Vector Image | Little boys,  Cartoon rope, Boys"/>
          <p:cNvPicPr preferRelativeResize="0"/>
          <p:nvPr/>
        </p:nvPicPr>
        <p:blipFill rotWithShape="1">
          <a:blip r:embed="rId4">
            <a:alphaModFix/>
          </a:blip>
          <a:srcRect b="8406"/>
          <a:stretch/>
        </p:blipFill>
        <p:spPr>
          <a:xfrm>
            <a:off x="2405766" y="1163226"/>
            <a:ext cx="2693922" cy="263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4" y="1687739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39" y="1280512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39" y="2230714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4" y="2639063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2" name="Google Shape;2362;p31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1" name="Google Shape;1671;p19"/>
          <p:cNvGraphicFramePr/>
          <p:nvPr>
            <p:extLst>
              <p:ext uri="{D42A27DB-BD31-4B8C-83A1-F6EECF244321}">
                <p14:modId xmlns:p14="http://schemas.microsoft.com/office/powerpoint/2010/main" val="3552572225"/>
              </p:ext>
            </p:extLst>
          </p:nvPr>
        </p:nvGraphicFramePr>
        <p:xfrm>
          <a:off x="361949" y="1714954"/>
          <a:ext cx="8120877" cy="3194825"/>
        </p:xfrm>
        <a:graphic>
          <a:graphicData uri="http://schemas.openxmlformats.org/drawingml/2006/table">
            <a:tbl>
              <a:tblPr>
                <a:noFill/>
                <a:tableStyleId>{EA5F2A61-A122-4C1C-9B77-EDDAF0852185}</a:tableStyleId>
              </a:tblPr>
              <a:tblGrid>
                <a:gridCol w="105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73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Name</a:t>
                      </a:r>
                      <a:endParaRPr sz="1400" dirty="0"/>
                    </a:p>
                  </a:txBody>
                  <a:tcPr marL="88886" marR="88886" marT="44443" marB="4444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</a:t>
                      </a:r>
                      <a:endParaRPr sz="1400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………</a:t>
                      </a:r>
                      <a:endParaRPr sz="1400" dirty="0"/>
                    </a:p>
                  </a:txBody>
                  <a:tcPr marL="88886" marR="88886" marT="44443" marB="4444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………</a:t>
                      </a:r>
                      <a:endParaRPr sz="1400"/>
                    </a:p>
                  </a:txBody>
                  <a:tcPr marL="88886" marR="88886" marT="44443" marB="4444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88886" marR="88886" marT="44443" marB="4444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88886" marR="88886" marT="44443" marB="444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2" name="Google Shape;1672;p19"/>
          <p:cNvSpPr txBox="1"/>
          <p:nvPr/>
        </p:nvSpPr>
        <p:spPr>
          <a:xfrm>
            <a:off x="0" y="35748"/>
            <a:ext cx="88430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 a tick (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-apple-system"/>
              </a:rPr>
              <a:t>✓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400" dirty="0">
                <a:solidFill>
                  <a:srgbClr val="002060"/>
                </a:solidFill>
                <a:effectLst/>
                <a:latin typeface="Comic Sans MS"/>
                <a:sym typeface="Comic Sans MS"/>
              </a:rPr>
              <a:t>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cross (x) for you. Then ask your friends and put a tick or a cross. </a:t>
            </a:r>
            <a:endParaRPr dirty="0"/>
          </a:p>
        </p:txBody>
      </p:sp>
      <p:pic>
        <p:nvPicPr>
          <p:cNvPr id="1673" name="Google Shape;1673;p19" descr="Hot Girl Riding Bike Clearance Wholesale, 42% OFF | crbsa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476" y="1815991"/>
            <a:ext cx="1300976" cy="130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4" name="Google Shape;167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88" y="1815991"/>
            <a:ext cx="1484135" cy="132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5" name="Google Shape;1675;p1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9" y="1817809"/>
            <a:ext cx="1296082" cy="131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691" y="1836479"/>
            <a:ext cx="1367884" cy="130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19"/>
          <p:cNvSpPr/>
          <p:nvPr/>
        </p:nvSpPr>
        <p:spPr>
          <a:xfrm>
            <a:off x="3368488" y="755913"/>
            <a:ext cx="5474591" cy="679869"/>
          </a:xfrm>
          <a:prstGeom prst="wedgeRoundRectCallout">
            <a:avLst>
              <a:gd name="adj1" fmla="val 53754"/>
              <a:gd name="adj2" fmla="val 6848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B859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9"/>
          <p:cNvSpPr txBox="1"/>
          <p:nvPr/>
        </p:nvSpPr>
        <p:spPr>
          <a:xfrm>
            <a:off x="3899935" y="809324"/>
            <a:ext cx="4898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…………………? 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73" y="1575713"/>
            <a:ext cx="8243027" cy="34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8"/>
          <p:cNvSpPr/>
          <p:nvPr/>
        </p:nvSpPr>
        <p:spPr>
          <a:xfrm>
            <a:off x="2382939" y="3986173"/>
            <a:ext cx="43781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pic>
        <p:nvPicPr>
          <p:cNvPr id="1318" name="Google Shape;13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385" y="466944"/>
            <a:ext cx="3519229" cy="351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F20B28F9-B5A5-D169-BB68-4E903ADEAC7B}"/>
              </a:ext>
            </a:extLst>
          </p:cNvPr>
          <p:cNvSpPr/>
          <p:nvPr/>
        </p:nvSpPr>
        <p:spPr>
          <a:xfrm>
            <a:off x="-5712289" y="-634369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9"/>
          <p:cNvSpPr/>
          <p:nvPr/>
        </p:nvSpPr>
        <p:spPr>
          <a:xfrm>
            <a:off x="3304754" y="4155341"/>
            <a:ext cx="30219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fly a kite</a:t>
            </a:r>
            <a:endParaRPr/>
          </a:p>
        </p:txBody>
      </p:sp>
      <p:pic>
        <p:nvPicPr>
          <p:cNvPr id="1325" name="Google Shape;1325;p9" descr="Vector Illustration Of Kid Playing Kite Stock Illustration - Download Image  Now - Kite - Toy, Flying, Child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586" y="64172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126646B9-8445-FA3C-698E-11A90F2D7F7A}"/>
              </a:ext>
            </a:extLst>
          </p:cNvPr>
          <p:cNvSpPr/>
          <p:nvPr/>
        </p:nvSpPr>
        <p:spPr>
          <a:xfrm>
            <a:off x="-5716188" y="-7828567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0"/>
          <p:cNvSpPr/>
          <p:nvPr/>
        </p:nvSpPr>
        <p:spPr>
          <a:xfrm>
            <a:off x="4025015" y="4077849"/>
            <a:ext cx="13179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skip</a:t>
            </a:r>
            <a:endParaRPr/>
          </a:p>
        </p:txBody>
      </p:sp>
      <p:pic>
        <p:nvPicPr>
          <p:cNvPr id="1332" name="Google Shape;1332;p10" descr="Premium Vector | Little happy kid skipping 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572" y="399244"/>
            <a:ext cx="3629121" cy="3497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537F525A-003E-94EC-9B2D-30B3E28025C6}"/>
              </a:ext>
            </a:extLst>
          </p:cNvPr>
          <p:cNvSpPr/>
          <p:nvPr/>
        </p:nvSpPr>
        <p:spPr>
          <a:xfrm>
            <a:off x="-4720616" y="-6491701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" name="Google Shape;1338;p11" descr="Cute Little Boy Play Guitar Concert Illustration 2250486 Vector Art at  Vecteez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342" y="-139485"/>
            <a:ext cx="4253316" cy="425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1"/>
          <p:cNvSpPr/>
          <p:nvPr/>
        </p:nvSpPr>
        <p:spPr>
          <a:xfrm>
            <a:off x="2365109" y="4077849"/>
            <a:ext cx="463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guitar</a:t>
            </a:r>
            <a:endParaRPr/>
          </a:p>
        </p:txBody>
      </p:sp>
      <p:sp>
        <p:nvSpPr>
          <p:cNvPr id="2" name="Halka 3">
            <a:extLst>
              <a:ext uri="{FF2B5EF4-FFF2-40B4-BE49-F238E27FC236}">
                <a16:creationId xmlns:a16="http://schemas.microsoft.com/office/drawing/2014/main" id="{74B2FFB2-857A-F934-37C5-5F02D069B92B}"/>
              </a:ext>
            </a:extLst>
          </p:cNvPr>
          <p:cNvSpPr/>
          <p:nvPr/>
        </p:nvSpPr>
        <p:spPr>
          <a:xfrm>
            <a:off x="-5181031" y="-601762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3"/>
          <p:cNvSpPr/>
          <p:nvPr/>
        </p:nvSpPr>
        <p:spPr>
          <a:xfrm>
            <a:off x="337930" y="129209"/>
            <a:ext cx="6679096" cy="993913"/>
          </a:xfrm>
          <a:prstGeom prst="wedgeRoundRectCallout">
            <a:avLst>
              <a:gd name="adj1" fmla="val -56317"/>
              <a:gd name="adj2" fmla="val 12750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play the guitar?</a:t>
            </a:r>
            <a:endParaRPr/>
          </a:p>
        </p:txBody>
      </p:sp>
      <p:sp>
        <p:nvSpPr>
          <p:cNvPr id="1351" name="Google Shape;1351;p13"/>
          <p:cNvSpPr/>
          <p:nvPr/>
        </p:nvSpPr>
        <p:spPr>
          <a:xfrm>
            <a:off x="4482256" y="3824080"/>
            <a:ext cx="4287078" cy="993913"/>
          </a:xfrm>
          <a:prstGeom prst="wedgeRoundRectCallout">
            <a:avLst>
              <a:gd name="adj1" fmla="val 51210"/>
              <a:gd name="adj2" fmla="val 10450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B7A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I can’t.</a:t>
            </a:r>
            <a:endParaRPr dirty="0"/>
          </a:p>
        </p:txBody>
      </p:sp>
      <p:pic>
        <p:nvPicPr>
          <p:cNvPr id="1352" name="Google Shape;1352;p13" descr="FUN TIME - UNIT 9 - KIDS 2 | Baamboozle - Baamboozle | The Most Fun  Classroom Games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526" y="1319419"/>
            <a:ext cx="3110948" cy="250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3" descr="Red Cross - Red Cross Do Not Clipart - Full Size Clipart (#4995028) - 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9123" y="3173067"/>
            <a:ext cx="754894" cy="65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4"/>
          <p:cNvSpPr/>
          <p:nvPr/>
        </p:nvSpPr>
        <p:spPr>
          <a:xfrm>
            <a:off x="337930" y="129209"/>
            <a:ext cx="6679096" cy="993913"/>
          </a:xfrm>
          <a:prstGeom prst="wedgeRoundRectCallout">
            <a:avLst>
              <a:gd name="adj1" fmla="val -56317"/>
              <a:gd name="adj2" fmla="val 12750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ride a horse?</a:t>
            </a:r>
            <a:endParaRPr/>
          </a:p>
        </p:txBody>
      </p:sp>
      <p:pic>
        <p:nvPicPr>
          <p:cNvPr id="1359" name="Google Shape;1359;p14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109" y="2882490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4" descr="Premium Vector | Cartoon illustration of a kid riding horse"/>
          <p:cNvPicPr preferRelativeResize="0"/>
          <p:nvPr/>
        </p:nvPicPr>
        <p:blipFill rotWithShape="1">
          <a:blip r:embed="rId4">
            <a:alphaModFix/>
          </a:blip>
          <a:srcRect t="761" b="2384"/>
          <a:stretch/>
        </p:blipFill>
        <p:spPr>
          <a:xfrm>
            <a:off x="2351847" y="1363049"/>
            <a:ext cx="2651262" cy="25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4"/>
          <p:cNvSpPr/>
          <p:nvPr/>
        </p:nvSpPr>
        <p:spPr>
          <a:xfrm>
            <a:off x="4502426" y="3930926"/>
            <a:ext cx="4287078" cy="993913"/>
          </a:xfrm>
          <a:prstGeom prst="wedgeRoundRectCallout">
            <a:avLst>
              <a:gd name="adj1" fmla="val 51210"/>
              <a:gd name="adj2" fmla="val 10450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B7A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I can.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5"/>
          <p:cNvSpPr txBox="1">
            <a:spLocks noGrp="1"/>
          </p:cNvSpPr>
          <p:nvPr>
            <p:ph type="title"/>
          </p:nvPr>
        </p:nvSpPr>
        <p:spPr>
          <a:xfrm>
            <a:off x="1156303" y="2661851"/>
            <a:ext cx="7062613" cy="156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 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67" name="Google Shape;1367;p1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368" name="Google Shape;1368;p1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1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465" name="Google Shape;1465;p1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573" name="Google Shape;1573;p1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577" name="Google Shape;1577;p1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1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584" name="Google Shape;1584;p1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p1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596" name="Google Shape;1596;p1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1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606" name="Google Shape;1606;p1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1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615" name="Google Shape;1615;p1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8" name="Google Shape;1638;p15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9" name="Google Shape;1639;p1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210</Words>
  <Application>Microsoft Office PowerPoint</Application>
  <PresentationFormat>On-screen Show (16:9)</PresentationFormat>
  <Paragraphs>76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Barriecito</vt:lpstr>
      <vt:lpstr>Dosis</vt:lpstr>
      <vt:lpstr>Comic Sans MS</vt:lpstr>
      <vt:lpstr>-apple-system</vt:lpstr>
      <vt:lpstr>Arial</vt:lpstr>
      <vt:lpstr>Basic English for Korean Speakers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 Listen and tick. </vt:lpstr>
      <vt:lpstr>PowerPoint Presentation</vt:lpstr>
      <vt:lpstr>PowerPoint Presentation</vt:lpstr>
      <vt:lpstr>PowerPoint Presentation</vt:lpstr>
      <vt:lpstr>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36</cp:revision>
  <dcterms:modified xsi:type="dcterms:W3CDTF">2024-11-02T01:27:53Z</dcterms:modified>
</cp:coreProperties>
</file>