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370" r:id="rId2"/>
    <p:sldId id="272" r:id="rId3"/>
    <p:sldId id="374" r:id="rId4"/>
    <p:sldId id="371" r:id="rId5"/>
    <p:sldId id="372" r:id="rId6"/>
    <p:sldId id="373" r:id="rId7"/>
    <p:sldId id="375" r:id="rId8"/>
    <p:sldId id="274" r:id="rId9"/>
    <p:sldId id="379" r:id="rId10"/>
    <p:sldId id="285" r:id="rId11"/>
    <p:sldId id="317" r:id="rId12"/>
    <p:sldId id="426" r:id="rId13"/>
    <p:sldId id="427" r:id="rId14"/>
    <p:sldId id="428" r:id="rId15"/>
    <p:sldId id="429" r:id="rId16"/>
  </p:sldIdLst>
  <p:sldSz cx="9144000" cy="5143500" type="screen16x9"/>
  <p:notesSz cx="6858000" cy="9144000"/>
  <p:embeddedFontLst>
    <p:embeddedFont>
      <p:font typeface=".VnCooper" panose="020B7200000000000000" pitchFamily="34" charset="0"/>
      <p:regular r:id="rId18"/>
    </p:embeddedFont>
    <p:embeddedFont>
      <p:font typeface="Arial Black" panose="020B0A04020102020204" pitchFamily="34" charset="0"/>
      <p:bold r:id="rId19"/>
    </p:embeddedFont>
    <p:embeddedFont>
      <p:font typeface="Castellar" panose="020A0402060406010301" pitchFamily="18" charset="0"/>
      <p:regular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Haettenschweiler" panose="020B0604020202020204" charset="0"/>
      <p:regular r:id="rId25"/>
    </p:embeddedFont>
    <p:embeddedFont>
      <p:font typeface="Patrick Hand" panose="020B0604020202020204" charset="0"/>
      <p:regular r:id="rId26"/>
    </p:embeddedFont>
    <p:embeddedFont>
      <p:font typeface="Patrick Hand SC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597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17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65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90962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7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90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3" r:id="rId3"/>
    <p:sldLayoutId id="2147483679" r:id="rId4"/>
    <p:sldLayoutId id="2147483680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9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"/><Relationship Id="rId7" Type="http://schemas.openxmlformats.org/officeDocument/2006/relationships/image" Target="../media/image19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3" y="1014940"/>
            <a:ext cx="8823599" cy="3407903"/>
          </a:xfrm>
          <a:prstGeom prst="rect">
            <a:avLst/>
          </a:prstGeom>
        </p:spPr>
      </p:pic>
      <p:pic>
        <p:nvPicPr>
          <p:cNvPr id="4" name="Track 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9042" y="1014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241247" y="1449167"/>
            <a:ext cx="87270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>
                  <a:solidFill>
                    <a:srgbClr val="207A6B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Answer </a:t>
            </a:r>
            <a:r>
              <a:rPr lang="en-US" sz="9600">
                <a:ln>
                  <a:solidFill>
                    <a:srgbClr val="207A6B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the questions.</a:t>
            </a:r>
            <a:endParaRPr lang="en-US" sz="9600" dirty="0">
              <a:ln>
                <a:solidFill>
                  <a:srgbClr val="207A6B"/>
                </a:solidFill>
              </a:ln>
              <a:solidFill>
                <a:schemeClr val="bg1">
                  <a:lumMod val="2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Haettenschweiler" panose="020B0706040902060204" pitchFamily="34" charset="0"/>
            </a:endParaRPr>
          </a:p>
        </p:txBody>
      </p:sp>
      <p:sp>
        <p:nvSpPr>
          <p:cNvPr id="9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4679039" y="3806757"/>
            <a:ext cx="2065471" cy="779173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22" name="3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1438651" y="12099263"/>
            <a:ext cx="552266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5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8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English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(+5)</a:t>
            </a:r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0433" y="393940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75364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grpSp>
        <p:nvGrpSpPr>
          <p:cNvPr id="11" name="9">
            <a:extLst>
              <a:ext uri="{FF2B5EF4-FFF2-40B4-BE49-F238E27FC236}">
                <a16:creationId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2022944" y="1059569"/>
            <a:ext cx="6348641" cy="2186119"/>
            <a:chOff x="1799598" y="605681"/>
            <a:chExt cx="8464855" cy="2914825"/>
          </a:xfrm>
        </p:grpSpPr>
        <p:sp>
          <p:nvSpPr>
            <p:cNvPr id="13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4" name="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" b="99199" l="4000" r="98000">
                        <a14:foregroundMark x1="32267" y1="97063" x2="87467" y2="89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372" y="1234591"/>
            <a:ext cx="1637443" cy="16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8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Science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(+10)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661330" y="3689678"/>
            <a:ext cx="1367568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grpSp>
        <p:nvGrpSpPr>
          <p:cNvPr id="8" name="9">
            <a:extLst>
              <a:ext uri="{FF2B5EF4-FFF2-40B4-BE49-F238E27FC236}">
                <a16:creationId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1956200" y="1079592"/>
            <a:ext cx="6348641" cy="2186119"/>
            <a:chOff x="1799598" y="605681"/>
            <a:chExt cx="8464855" cy="2914825"/>
          </a:xfrm>
        </p:grpSpPr>
        <p:sp>
          <p:nvSpPr>
            <p:cNvPr id="22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11" name="7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0433" y="393940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" b="99599" l="4024" r="90000">
                        <a14:foregroundMark x1="20488" y1="28476" x2="55854" y2="24733"/>
                        <a14:foregroundMark x1="30000" y1="97861" x2="79878" y2="92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1330" y="1174013"/>
            <a:ext cx="2087150" cy="19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9">
            <a:extLst>
              <a:ext uri="{FF2B5EF4-FFF2-40B4-BE49-F238E27FC236}">
                <a16:creationId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1882781" y="988696"/>
            <a:ext cx="6491764" cy="2165163"/>
            <a:chOff x="1799598" y="633622"/>
            <a:chExt cx="8655686" cy="2886884"/>
          </a:xfrm>
        </p:grpSpPr>
        <p:sp>
          <p:nvSpPr>
            <p:cNvPr id="22" name="11"/>
            <p:cNvSpPr/>
            <p:nvPr/>
          </p:nvSpPr>
          <p:spPr>
            <a:xfrm>
              <a:off x="6019650" y="633622"/>
              <a:ext cx="4435634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40" name="8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94845" y="3297171"/>
            <a:ext cx="4105856" cy="134559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07A6B"/>
                </a:solidFill>
                <a:latin typeface="Arial Black" panose="020B0A04020102020204" pitchFamily="34" charset="0"/>
              </a:rPr>
              <a:t>Vietnamese </a:t>
            </a: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(+6)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27656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7108" y="552107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0" b="99750" l="3158" r="94211">
                        <a14:foregroundMark x1="18684" y1="27840" x2="67895" y2="24594"/>
                        <a14:foregroundMark x1="28947" y1="97253" x2="84737" y2="920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959" y="1059200"/>
            <a:ext cx="1851821" cy="1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4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9">
            <a:extLst>
              <a:ext uri="{FF2B5EF4-FFF2-40B4-BE49-F238E27FC236}">
                <a16:creationId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2036293" y="1025600"/>
            <a:ext cx="6348641" cy="2186119"/>
            <a:chOff x="1799598" y="605681"/>
            <a:chExt cx="8464855" cy="2914825"/>
          </a:xfrm>
        </p:grpSpPr>
        <p:sp>
          <p:nvSpPr>
            <p:cNvPr id="22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rgbClr val="207A6B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40" name="8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>
                <a:solidFill>
                  <a:srgbClr val="207A6B"/>
                </a:solidFill>
                <a:latin typeface="Arial Black" panose="020B0A04020102020204" pitchFamily="34" charset="0"/>
              </a:rPr>
              <a:t>Maths</a:t>
            </a:r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(+7)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99218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88045" y="538677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99745" l="3723" r="97739">
                        <a14:foregroundMark x1="23271" y1="26148" x2="59707" y2="25893"/>
                        <a14:foregroundMark x1="29388" y1="96939" x2="90426" y2="91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372" y="1118989"/>
            <a:ext cx="1838896" cy="191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19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963" y="476804"/>
            <a:ext cx="6397835" cy="40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36" y="563766"/>
            <a:ext cx="6805503" cy="424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40" y="459760"/>
            <a:ext cx="7086910" cy="4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2" y="398591"/>
            <a:ext cx="6851008" cy="42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98" r="1767"/>
          <a:stretch/>
        </p:blipFill>
        <p:spPr>
          <a:xfrm>
            <a:off x="151253" y="565216"/>
            <a:ext cx="8923994" cy="4027409"/>
          </a:xfrm>
          <a:prstGeom prst="rect">
            <a:avLst/>
          </a:prstGeom>
        </p:spPr>
      </p:pic>
      <p:pic>
        <p:nvPicPr>
          <p:cNvPr id="5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5682" y="565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78340" y="476681"/>
            <a:ext cx="4349989" cy="2283100"/>
          </a:xfrm>
          <a:prstGeom prst="wedgeRoundRectCallout">
            <a:avLst>
              <a:gd name="adj1" fmla="val 63299"/>
              <a:gd name="adj2" fmla="val 616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What subjects 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have today?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178340" y="3084546"/>
            <a:ext cx="4013718" cy="1798881"/>
          </a:xfrm>
          <a:prstGeom prst="wedgeRoundRectCallout">
            <a:avLst>
              <a:gd name="adj1" fmla="val 64640"/>
              <a:gd name="adj2" fmla="val -35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I have </a:t>
            </a:r>
            <a:r>
              <a:rPr lang="en-US" sz="48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Vietnamese.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210" y="1535577"/>
            <a:ext cx="3905497" cy="24484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3" y="668446"/>
            <a:ext cx="8824037" cy="39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109</Words>
  <Application>Microsoft Office PowerPoint</Application>
  <PresentationFormat>On-screen Show (16:9)</PresentationFormat>
  <Paragraphs>28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Comic Sans MS</vt:lpstr>
      <vt:lpstr>Arial Black</vt:lpstr>
      <vt:lpstr>Haettenschweiler</vt:lpstr>
      <vt:lpstr>Patrick Hand</vt:lpstr>
      <vt:lpstr>Arial</vt:lpstr>
      <vt:lpstr>Patrick Hand SC</vt:lpstr>
      <vt:lpstr>Castellar</vt:lpstr>
      <vt:lpstr>.VnCooper</vt:lpstr>
      <vt:lpstr>English Language Grammar Rules by Slidesgo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29</cp:revision>
  <dcterms:modified xsi:type="dcterms:W3CDTF">2024-11-22T11:52:52Z</dcterms:modified>
</cp:coreProperties>
</file>