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5" r:id="rId2"/>
  </p:sldMasterIdLst>
  <p:notesMasterIdLst>
    <p:notesMasterId r:id="rId39"/>
  </p:notesMasterIdLst>
  <p:sldIdLst>
    <p:sldId id="443" r:id="rId3"/>
    <p:sldId id="256" r:id="rId4"/>
    <p:sldId id="261" r:id="rId5"/>
    <p:sldId id="262" r:id="rId6"/>
    <p:sldId id="871" r:id="rId7"/>
    <p:sldId id="929" r:id="rId8"/>
    <p:sldId id="933" r:id="rId9"/>
    <p:sldId id="934" r:id="rId10"/>
    <p:sldId id="268" r:id="rId11"/>
    <p:sldId id="905" r:id="rId12"/>
    <p:sldId id="909" r:id="rId13"/>
    <p:sldId id="912" r:id="rId14"/>
    <p:sldId id="911" r:id="rId15"/>
    <p:sldId id="917" r:id="rId16"/>
    <p:sldId id="918" r:id="rId17"/>
    <p:sldId id="919" r:id="rId18"/>
    <p:sldId id="920" r:id="rId19"/>
    <p:sldId id="921" r:id="rId20"/>
    <p:sldId id="922" r:id="rId21"/>
    <p:sldId id="886" r:id="rId22"/>
    <p:sldId id="873" r:id="rId23"/>
    <p:sldId id="889" r:id="rId24"/>
    <p:sldId id="902" r:id="rId25"/>
    <p:sldId id="904" r:id="rId26"/>
    <p:sldId id="903" r:id="rId27"/>
    <p:sldId id="887" r:id="rId28"/>
    <p:sldId id="874" r:id="rId29"/>
    <p:sldId id="888" r:id="rId30"/>
    <p:sldId id="302" r:id="rId31"/>
    <p:sldId id="309" r:id="rId32"/>
    <p:sldId id="316" r:id="rId33"/>
    <p:sldId id="317" r:id="rId34"/>
    <p:sldId id="318" r:id="rId35"/>
    <p:sldId id="319" r:id="rId36"/>
    <p:sldId id="870" r:id="rId37"/>
    <p:sldId id="935" r:id="rId38"/>
  </p:sldIdLst>
  <p:sldSz cx="9144000" cy="5143500" type="screen16x9"/>
  <p:notesSz cx="6858000" cy="9144000"/>
  <p:embeddedFontLst>
    <p:embeddedFont>
      <p:font typeface="Comic Sans MS" panose="030F0702030302020204" pitchFamily="66" charset="0"/>
      <p:regular r:id="rId40"/>
      <p:bold r:id="rId41"/>
      <p:italic r:id="rId42"/>
      <p:boldItalic r:id="rId43"/>
    </p:embeddedFont>
    <p:embeddedFont>
      <p:font typeface="Coiny" panose="020B0604020202020204" charset="0"/>
      <p:regular r:id="rId44"/>
      <p:bold r:id="rId45"/>
      <p:italic r:id="rId46"/>
      <p:boldItalic r:id="rId47"/>
    </p:embeddedFont>
    <p:embeddedFont>
      <p:font typeface="Open Sans" panose="020B0604020202020204" charset="0"/>
      <p:regular r:id="rId48"/>
      <p:bold r:id="rId49"/>
      <p:italic r:id="rId50"/>
      <p:boldItalic r:id="rId51"/>
    </p:embeddedFont>
    <p:embeddedFont>
      <p:font typeface="Calibri" panose="020F0502020204030204" pitchFamily="34" charset="0"/>
      <p:regular r:id="rId52"/>
      <p:bold r:id="rId53"/>
      <p:italic r:id="rId54"/>
      <p:boldItalic r:id="rId55"/>
    </p:embeddedFont>
    <p:embeddedFont>
      <p:font typeface="Amatic SC" panose="020B0604020202020204" charset="-79"/>
      <p:regular r:id="rId56"/>
      <p:bold r:id="rId57"/>
    </p:embeddedFont>
    <p:embeddedFont>
      <p:font typeface="Sport Day" panose="020B0604020202020204" charset="0"/>
      <p:regular r:id="rId58"/>
      <p:bold r:id="rId59"/>
      <p:italic r:id="rId60"/>
      <p:boldItalic r:id="rId61"/>
    </p:embeddedFont>
    <p:embeddedFont>
      <p:font typeface="Overpass Black" panose="020B0604020202020204" charset="0"/>
      <p:regular r:id="rId62"/>
      <p:bold r:id="rId63"/>
      <p:italic r:id="rId64"/>
      <p:boldItalic r:id="rId65"/>
    </p:embeddedFont>
    <p:embeddedFont>
      <p:font typeface="Roboto" panose="020B0604020202020204" charset="0"/>
      <p:regular r:id="rId66"/>
      <p:bold r:id="rId67"/>
      <p:italic r:id="rId68"/>
      <p:boldItalic r:id="rId69"/>
    </p:embeddedFont>
    <p:embeddedFont>
      <p:font typeface="Luckiest Guy" panose="020B0604020202020204" charset="0"/>
      <p:regular r:id="rId70"/>
      <p:bold r:id="rId71"/>
      <p:italic r:id="rId72"/>
      <p:boldItalic r:id="rId73"/>
    </p:embeddedFont>
    <p:embeddedFont>
      <p:font typeface="Nunito" panose="020B0604020202020204" charset="0"/>
      <p:regular r:id="rId74"/>
      <p:bold r:id="rId75"/>
      <p:italic r:id="rId76"/>
      <p:boldItalic r:id="rId77"/>
    </p:embeddedFont>
    <p:embeddedFont>
      <p:font typeface="Tw Cen MT Condensed" panose="020B0606020104020203" pitchFamily="34" charset="0"/>
      <p:regular r:id="rId78"/>
      <p:bold r:id="rId79"/>
    </p:embeddedFont>
    <p:embeddedFont>
      <p:font typeface="Abril Fatface" panose="020B0604020202020204" charset="0"/>
      <p:regular r:id="rId80"/>
    </p:embeddedFont>
    <p:embeddedFont>
      <p:font typeface="Fredoka One" panose="020B0604020202020204" charset="0"/>
      <p:regular r:id="rId81"/>
    </p:embeddedFont>
    <p:embeddedFont>
      <p:font typeface="Tw Cen MT Condensed Extra Bold" panose="020B0803020202020204" pitchFamily="34" charset="0"/>
      <p:regular r:id="rId82"/>
      <p:bold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98B682-F5C2-48A4-BCA4-43C01B4C762C}">
  <a:tblStyle styleId="{9798B682-F5C2-48A4-BCA4-43C01B4C762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6404" autoAdjust="0"/>
  </p:normalViewPr>
  <p:slideViewPr>
    <p:cSldViewPr snapToGrid="0">
      <p:cViewPr varScale="1">
        <p:scale>
          <a:sx n="149" d="100"/>
          <a:sy n="149" d="100"/>
        </p:scale>
        <p:origin x="504"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font" Target="fonts/font29.fntdata"/><Relationship Id="rId84"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font" Target="fonts/font14.fntdata"/><Relationship Id="rId58" Type="http://schemas.openxmlformats.org/officeDocument/2006/relationships/font" Target="fonts/font19.fntdata"/><Relationship Id="rId74" Type="http://schemas.openxmlformats.org/officeDocument/2006/relationships/font" Target="fonts/font35.fntdata"/><Relationship Id="rId79" Type="http://schemas.openxmlformats.org/officeDocument/2006/relationships/font" Target="fonts/font40.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6.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font" Target="fonts/font41.fntdata"/><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8.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83" Type="http://schemas.openxmlformats.org/officeDocument/2006/relationships/font" Target="fonts/font44.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font" Target="fonts/font39.fntdata"/><Relationship Id="rId81" Type="http://schemas.openxmlformats.org/officeDocument/2006/relationships/font" Target="fonts/font42.fntdata"/><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notesMaster" Target="notesMasters/notesMaster1.xml"/><Relationship Id="rId34" Type="http://schemas.openxmlformats.org/officeDocument/2006/relationships/slide" Target="slides/slide32.xml"/><Relationship Id="rId50" Type="http://schemas.openxmlformats.org/officeDocument/2006/relationships/font" Target="fonts/font11.fntdata"/><Relationship Id="rId55" Type="http://schemas.openxmlformats.org/officeDocument/2006/relationships/font" Target="fonts/font16.fntdata"/><Relationship Id="rId76" Type="http://schemas.openxmlformats.org/officeDocument/2006/relationships/font" Target="fonts/font37.fntdata"/><Relationship Id="rId7" Type="http://schemas.openxmlformats.org/officeDocument/2006/relationships/slide" Target="slides/slide5.xml"/><Relationship Id="rId71" Type="http://schemas.openxmlformats.org/officeDocument/2006/relationships/font" Target="fonts/font32.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font" Target="fonts/font1.fntdata"/><Relationship Id="rId45" Type="http://schemas.openxmlformats.org/officeDocument/2006/relationships/font" Target="fonts/font6.fntdata"/><Relationship Id="rId66" Type="http://schemas.openxmlformats.org/officeDocument/2006/relationships/font" Target="fonts/font27.fntdata"/><Relationship Id="rId87" Type="http://schemas.openxmlformats.org/officeDocument/2006/relationships/tableStyles" Target="tableStyles.xml"/><Relationship Id="rId61" Type="http://schemas.openxmlformats.org/officeDocument/2006/relationships/font" Target="fonts/font22.fntdata"/><Relationship Id="rId82" Type="http://schemas.openxmlformats.org/officeDocument/2006/relationships/font" Target="fonts/font4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6" name="Google Shape;433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074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121261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01379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lstStyle/>
          <a:p>
            <a:pPr marL="171450" indent="-171450">
              <a:buFont typeface="Arial" pitchFamily="34" charset="0"/>
              <a:buChar char="•"/>
            </a:pPr>
            <a:r>
              <a:rPr lang="en-US" altLang="ko-KR" b="1" dirty="0"/>
              <a:t>Click</a:t>
            </a:r>
            <a:r>
              <a:rPr lang="en-US" altLang="ko-KR" baseline="0" dirty="0"/>
              <a:t> to hide the Pokémon</a:t>
            </a:r>
          </a:p>
          <a:p>
            <a:pPr marL="171450" indent="-171450">
              <a:buFont typeface="Arial" pitchFamily="34" charset="0"/>
              <a:buChar char="•"/>
            </a:pPr>
            <a:r>
              <a:rPr lang="en-US" altLang="ko-KR" b="1" baseline="0" dirty="0"/>
              <a:t>Click again </a:t>
            </a:r>
            <a:r>
              <a:rPr lang="en-US" altLang="ko-KR" baseline="0" dirty="0"/>
              <a:t>to shuffle the </a:t>
            </a:r>
            <a:r>
              <a:rPr lang="en-US" altLang="ko-KR" baseline="0" dirty="0" err="1"/>
              <a:t>Pokéballs</a:t>
            </a:r>
            <a:r>
              <a:rPr lang="en-US" altLang="ko-KR" baseline="0" dirty="0"/>
              <a:t> </a:t>
            </a:r>
          </a:p>
          <a:p>
            <a:pPr marL="171450" indent="-171450">
              <a:buFont typeface="Arial" pitchFamily="34" charset="0"/>
              <a:buChar char="•"/>
            </a:pPr>
            <a:r>
              <a:rPr lang="en-US" altLang="ko-KR" baseline="0" dirty="0"/>
              <a:t>Once the </a:t>
            </a:r>
            <a:r>
              <a:rPr lang="en-US" altLang="ko-KR" baseline="0" dirty="0" err="1"/>
              <a:t>Pokéballs</a:t>
            </a:r>
            <a:r>
              <a:rPr lang="en-US" altLang="ko-KR" baseline="0" dirty="0"/>
              <a:t> have stopped shuffling, </a:t>
            </a:r>
            <a:r>
              <a:rPr lang="en-US" altLang="ko-KR" b="1" baseline="0" dirty="0"/>
              <a:t>music will start playing </a:t>
            </a:r>
            <a:r>
              <a:rPr lang="en-US" altLang="ko-KR" baseline="0" dirty="0"/>
              <a:t>to let students know it’s time to write (~25 seconds, feel free to delete if you don’t want the music)</a:t>
            </a:r>
          </a:p>
          <a:p>
            <a:pPr marL="171450" indent="-171450">
              <a:buFont typeface="Arial" pitchFamily="34" charset="0"/>
              <a:buChar char="•"/>
            </a:pPr>
            <a:r>
              <a:rPr lang="en-US" altLang="ko-KR" baseline="0" dirty="0"/>
              <a:t>After music stops, </a:t>
            </a:r>
            <a:r>
              <a:rPr lang="en-US" altLang="ko-KR" b="1" baseline="0" dirty="0"/>
              <a:t>click</a:t>
            </a:r>
            <a:r>
              <a:rPr lang="en-US" altLang="ko-KR" baseline="0" dirty="0"/>
              <a:t> reveal where the Pokémon.</a:t>
            </a:r>
          </a:p>
          <a:p>
            <a:pPr marL="171450" indent="-171450">
              <a:buFont typeface="Arial" pitchFamily="34" charset="0"/>
              <a:buChar char="•"/>
            </a:pPr>
            <a:r>
              <a:rPr lang="en-US" altLang="ko-KR" b="1" baseline="0" dirty="0"/>
              <a:t>Click </a:t>
            </a:r>
            <a:r>
              <a:rPr lang="en-US" altLang="ko-KR" baseline="0" dirty="0"/>
              <a:t>to go to the next slide</a:t>
            </a:r>
          </a:p>
          <a:p>
            <a:pPr marL="171450" indent="-171450">
              <a:buFont typeface="Arial" pitchFamily="34" charset="0"/>
              <a:buChar char="•"/>
            </a:pPr>
            <a:endParaRPr lang="en-US" altLang="ko-KR" baseline="0" dirty="0"/>
          </a:p>
          <a:p>
            <a:pPr marL="0" indent="0">
              <a:buFont typeface="Arial" pitchFamily="34" charset="0"/>
              <a:buNone/>
            </a:pPr>
            <a:r>
              <a:rPr lang="en-US" altLang="ko-KR" baseline="0" dirty="0"/>
              <a:t>(</a:t>
            </a:r>
            <a:r>
              <a:rPr lang="en-US" altLang="ko-KR" b="1" baseline="0" dirty="0"/>
              <a:t>Also note</a:t>
            </a:r>
            <a:r>
              <a:rPr lang="en-US" altLang="ko-KR" baseline="0" dirty="0"/>
              <a:t>: To save space, for longer sentences you can use the top text box for the part of the sentences that are the same and the bottom text boxes for the parts that are different. i.e. </a:t>
            </a:r>
            <a:r>
              <a:rPr lang="en-US" altLang="ko-KR" i="1" baseline="0" dirty="0"/>
              <a:t>TOP TEXT BOX SAYS</a:t>
            </a:r>
            <a:r>
              <a:rPr lang="en-US" altLang="ko-KR" baseline="0" dirty="0"/>
              <a:t>: </a:t>
            </a:r>
            <a:r>
              <a:rPr lang="en-US" altLang="ko-KR" b="1" baseline="0" dirty="0"/>
              <a:t>Where is the</a:t>
            </a:r>
            <a:r>
              <a:rPr lang="en-US" altLang="ko-KR" baseline="0" dirty="0"/>
              <a:t> // </a:t>
            </a:r>
            <a:r>
              <a:rPr lang="en-US" altLang="ko-KR" i="1" baseline="0" dirty="0"/>
              <a:t>BOTTOM TEXT BOXES SAY</a:t>
            </a:r>
            <a:r>
              <a:rPr lang="en-US" altLang="ko-KR" baseline="0" dirty="0"/>
              <a:t>: </a:t>
            </a:r>
            <a:r>
              <a:rPr lang="en-US" altLang="ko-KR" b="1" baseline="0" dirty="0"/>
              <a:t>bathroom</a:t>
            </a:r>
            <a:r>
              <a:rPr lang="en-US" altLang="ko-KR" baseline="0" dirty="0"/>
              <a:t> – </a:t>
            </a:r>
            <a:r>
              <a:rPr lang="en-US" altLang="ko-KR" b="1" baseline="0" dirty="0"/>
              <a:t>library</a:t>
            </a:r>
            <a:r>
              <a:rPr lang="en-US" altLang="ko-KR" baseline="0" dirty="0"/>
              <a:t> – </a:t>
            </a:r>
            <a:r>
              <a:rPr lang="en-US" altLang="ko-KR" b="1" baseline="0" dirty="0"/>
              <a:t>park</a:t>
            </a:r>
            <a:r>
              <a:rPr lang="en-US" altLang="ko-KR" baseline="0" dirty="0"/>
              <a:t> &gt; Then, students write either: </a:t>
            </a:r>
            <a:r>
              <a:rPr lang="en-US" altLang="ko-KR" i="1" baseline="0" dirty="0"/>
              <a:t>Where is the bathroom?</a:t>
            </a:r>
            <a:r>
              <a:rPr lang="en-US" altLang="ko-KR" baseline="0" dirty="0"/>
              <a:t> </a:t>
            </a:r>
            <a:r>
              <a:rPr lang="en-US" altLang="ko-KR" i="1" baseline="0" dirty="0"/>
              <a:t>Where is the library? </a:t>
            </a:r>
            <a:r>
              <a:rPr lang="en-US" altLang="ko-KR" b="1" baseline="0" dirty="0"/>
              <a:t>OR</a:t>
            </a:r>
            <a:r>
              <a:rPr lang="en-US" altLang="ko-KR" baseline="0" dirty="0"/>
              <a:t> </a:t>
            </a:r>
            <a:r>
              <a:rPr lang="en-US" altLang="ko-KR" i="1" baseline="0" dirty="0"/>
              <a:t>Where is the park?  - </a:t>
            </a:r>
            <a:r>
              <a:rPr lang="en-US" altLang="ko-KR" i="0" baseline="0" dirty="0"/>
              <a:t>Feel free to delete this box if not needed or use it for other purposes.)</a:t>
            </a:r>
            <a:endParaRPr lang="en-GB" altLang="ko-KR" i="0" dirty="0"/>
          </a:p>
          <a:p>
            <a:endParaRPr lang="en-GB" dirty="0"/>
          </a:p>
        </p:txBody>
      </p:sp>
      <p:sp>
        <p:nvSpPr>
          <p:cNvPr id="4" name="슬라이드 번호 개체 틀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9671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8"/>
        <p:cNvGrpSpPr/>
        <p:nvPr/>
      </p:nvGrpSpPr>
      <p:grpSpPr>
        <a:xfrm>
          <a:off x="0" y="0"/>
          <a:ext cx="0" cy="0"/>
          <a:chOff x="0" y="0"/>
          <a:chExt cx="0" cy="0"/>
        </a:xfrm>
      </p:grpSpPr>
      <p:sp>
        <p:nvSpPr>
          <p:cNvPr id="4409" name="Google Shape;4409;gb98efd6d27_0_15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0" name="Google Shape;4410;gb98efd6d27_0_15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4"/>
        <p:cNvGrpSpPr/>
        <p:nvPr/>
      </p:nvGrpSpPr>
      <p:grpSpPr>
        <a:xfrm>
          <a:off x="0" y="0"/>
          <a:ext cx="0" cy="0"/>
          <a:chOff x="0" y="0"/>
          <a:chExt cx="0" cy="0"/>
        </a:xfrm>
      </p:grpSpPr>
      <p:sp>
        <p:nvSpPr>
          <p:cNvPr id="4425" name="Google Shape;4425;gb946ee2cb0_0_2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6" name="Google Shape;4426;gb946ee2cb0_0_24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3"/>
        <p:cNvGrpSpPr/>
        <p:nvPr/>
      </p:nvGrpSpPr>
      <p:grpSpPr>
        <a:xfrm>
          <a:off x="0" y="0"/>
          <a:ext cx="0" cy="0"/>
          <a:chOff x="0" y="0"/>
          <a:chExt cx="0" cy="0"/>
        </a:xfrm>
      </p:grpSpPr>
      <p:sp>
        <p:nvSpPr>
          <p:cNvPr id="4674" name="Google Shape;4674;gb98efd6d27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75" name="Google Shape;4675;gb98efd6d27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0859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2784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889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5"/>
        <p:cNvGrpSpPr/>
        <p:nvPr/>
      </p:nvGrpSpPr>
      <p:grpSpPr>
        <a:xfrm>
          <a:off x="0" y="0"/>
          <a:ext cx="0" cy="0"/>
          <a:chOff x="0" y="0"/>
          <a:chExt cx="0" cy="0"/>
        </a:xfrm>
      </p:grpSpPr>
      <p:sp>
        <p:nvSpPr>
          <p:cNvPr id="4516" name="Google Shape;4516;gb98efd6d27_0_1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7" name="Google Shape;4517;gb98efd6d27_0_1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123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This template is for educational, non-commercial purposes </a:t>
            </a:r>
            <a:r>
              <a:rPr lang="en-US" sz="1200" i="1" u="sng" kern="1200" dirty="0">
                <a:solidFill>
                  <a:schemeClr val="tx1"/>
                </a:solidFill>
                <a:effectLst/>
                <a:latin typeface="+mn-lt"/>
                <a:ea typeface="+mn-ea"/>
                <a:cs typeface="+mn-cs"/>
              </a:rPr>
              <a:t>only</a:t>
            </a:r>
            <a:r>
              <a:rPr lang="en-US" sz="1200" i="1" kern="1200" dirty="0">
                <a:solidFill>
                  <a:schemeClr val="tx1"/>
                </a:solidFill>
                <a:effectLst/>
                <a:latin typeface="+mn-lt"/>
                <a:ea typeface="+mn-ea"/>
                <a:cs typeface="+mn-cs"/>
              </a:rPr>
              <a:t>. For more free game templates like this one, visit </a:t>
            </a:r>
            <a:r>
              <a:rPr lang="en-US" sz="1200" b="1" i="1" kern="1200" dirty="0">
                <a:solidFill>
                  <a:schemeClr val="tx1"/>
                </a:solidFill>
                <a:effectLst/>
                <a:latin typeface="+mn-lt"/>
                <a:ea typeface="+mn-ea"/>
                <a:cs typeface="+mn-cs"/>
              </a:rPr>
              <a:t>https://</a:t>
            </a:r>
            <a:r>
              <a:rPr lang="en-US" sz="1200" b="1" i="1" kern="1200" dirty="0" err="1">
                <a:solidFill>
                  <a:schemeClr val="tx1"/>
                </a:solidFill>
                <a:effectLst/>
                <a:latin typeface="+mn-lt"/>
                <a:ea typeface="+mn-ea"/>
                <a:cs typeface="+mn-cs"/>
              </a:rPr>
              <a:t>www.taysteachingtoolkit.com</a:t>
            </a:r>
            <a:endParaRPr lang="en-US" sz="1200" b="1"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954BAA79-09A2-445F-BE70-F68C2068A816}" type="slidenum">
              <a:rPr kumimoji="0" lang="en-GB"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5560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C8A6">
            <a:alpha val="7733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4655601" y="880840"/>
            <a:ext cx="636305" cy="509456"/>
            <a:chOff x="6451075" y="3429275"/>
            <a:chExt cx="478425" cy="383050"/>
          </a:xfrm>
        </p:grpSpPr>
        <p:sp>
          <p:nvSpPr>
            <p:cNvPr id="10" name="Google Shape;10;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6573400" y="19670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884500" y="2730851"/>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03282" y="2570926"/>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96192" y="-493949"/>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984292" y="-37962"/>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96192" y="4356613"/>
            <a:ext cx="1831458" cy="115491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346266" y="537151"/>
            <a:ext cx="6451468" cy="40691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txBox="1">
            <a:spLocks noGrp="1"/>
          </p:cNvSpPr>
          <p:nvPr>
            <p:ph type="subTitle" idx="1"/>
          </p:nvPr>
        </p:nvSpPr>
        <p:spPr>
          <a:xfrm>
            <a:off x="713250" y="2780338"/>
            <a:ext cx="7717500" cy="4482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200"/>
              <a:buNone/>
              <a:defRPr sz="1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8" name="Google Shape;38;p2"/>
          <p:cNvSpPr txBox="1">
            <a:spLocks noGrp="1"/>
          </p:cNvSpPr>
          <p:nvPr>
            <p:ph type="ctrTitle"/>
          </p:nvPr>
        </p:nvSpPr>
        <p:spPr>
          <a:xfrm>
            <a:off x="713250" y="1914963"/>
            <a:ext cx="7717500" cy="928800"/>
          </a:xfrm>
          <a:prstGeom prst="rect">
            <a:avLst/>
          </a:prstGeom>
        </p:spPr>
        <p:txBody>
          <a:bodyPr spcFirstLastPara="1" wrap="square" lIns="0" tIns="0" rIns="0" bIns="0" anchor="b" anchorCtr="0">
            <a:normAutofit/>
          </a:bodyPr>
          <a:lstStyle>
            <a:lvl1pPr lvl="0" algn="ctr">
              <a:spcBef>
                <a:spcPts val="0"/>
              </a:spcBef>
              <a:spcAft>
                <a:spcPts val="0"/>
              </a:spcAft>
              <a:buSzPts val="5200"/>
              <a:buNone/>
              <a:defRPr sz="6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 name="Google Shape;39;p2"/>
          <p:cNvSpPr/>
          <p:nvPr/>
        </p:nvSpPr>
        <p:spPr>
          <a:xfrm>
            <a:off x="8430725" y="-272999"/>
            <a:ext cx="2976915" cy="187772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 name="Google Shape;40;p2"/>
          <p:cNvGrpSpPr/>
          <p:nvPr/>
        </p:nvGrpSpPr>
        <p:grpSpPr>
          <a:xfrm>
            <a:off x="-201224" y="1484190"/>
            <a:ext cx="636305" cy="509456"/>
            <a:chOff x="6451075" y="3429275"/>
            <a:chExt cx="478425" cy="383050"/>
          </a:xfrm>
        </p:grpSpPr>
        <p:sp>
          <p:nvSpPr>
            <p:cNvPr id="41" name="Google Shape;41;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a:off x="6684251" y="3852915"/>
            <a:ext cx="636305" cy="509456"/>
            <a:chOff x="6451075" y="3429275"/>
            <a:chExt cx="478425" cy="383050"/>
          </a:xfrm>
        </p:grpSpPr>
        <p:sp>
          <p:nvSpPr>
            <p:cNvPr id="62" name="Google Shape;62;p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82;p2"/>
          <p:cNvGrpSpPr/>
          <p:nvPr/>
        </p:nvGrpSpPr>
        <p:grpSpPr>
          <a:xfrm rot="2937852">
            <a:off x="212493" y="4442112"/>
            <a:ext cx="662792" cy="583248"/>
            <a:chOff x="992375" y="2434650"/>
            <a:chExt cx="532025" cy="468175"/>
          </a:xfrm>
        </p:grpSpPr>
        <p:sp>
          <p:nvSpPr>
            <p:cNvPr id="83" name="Google Shape;83;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2"/>
          <p:cNvGrpSpPr/>
          <p:nvPr/>
        </p:nvGrpSpPr>
        <p:grpSpPr>
          <a:xfrm>
            <a:off x="8162580" y="4232850"/>
            <a:ext cx="536395" cy="751460"/>
            <a:chOff x="5844975" y="2332175"/>
            <a:chExt cx="513100" cy="718825"/>
          </a:xfrm>
        </p:grpSpPr>
        <p:sp>
          <p:nvSpPr>
            <p:cNvPr id="108" name="Google Shape;108;p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rgbClr val="FFA4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rgbClr val="00A8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rgbClr val="0047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209973" y="191899"/>
            <a:ext cx="329137" cy="447335"/>
            <a:chOff x="3396200" y="2417300"/>
            <a:chExt cx="346825" cy="471325"/>
          </a:xfrm>
        </p:grpSpPr>
        <p:sp>
          <p:nvSpPr>
            <p:cNvPr id="125" name="Google Shape;125;p2"/>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 name="Google Shape;145;p2"/>
          <p:cNvGrpSpPr/>
          <p:nvPr/>
        </p:nvGrpSpPr>
        <p:grpSpPr>
          <a:xfrm rot="2937777">
            <a:off x="8180390" y="292083"/>
            <a:ext cx="500789" cy="440652"/>
            <a:chOff x="992375" y="2434650"/>
            <a:chExt cx="532025" cy="468175"/>
          </a:xfrm>
        </p:grpSpPr>
        <p:sp>
          <p:nvSpPr>
            <p:cNvPr id="146" name="Google Shape;146;p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07"/>
        <p:cNvGrpSpPr/>
        <p:nvPr/>
      </p:nvGrpSpPr>
      <p:grpSpPr>
        <a:xfrm>
          <a:off x="0" y="0"/>
          <a:ext cx="0" cy="0"/>
          <a:chOff x="0" y="0"/>
          <a:chExt cx="0" cy="0"/>
        </a:xfrm>
      </p:grpSpPr>
      <p:grpSp>
        <p:nvGrpSpPr>
          <p:cNvPr id="2408" name="Google Shape;2408;p36"/>
          <p:cNvGrpSpPr/>
          <p:nvPr/>
        </p:nvGrpSpPr>
        <p:grpSpPr>
          <a:xfrm flipH="1">
            <a:off x="1286181" y="700497"/>
            <a:ext cx="7011015" cy="4319112"/>
            <a:chOff x="1569550" y="629994"/>
            <a:chExt cx="5900038" cy="3634698"/>
          </a:xfrm>
        </p:grpSpPr>
        <p:grpSp>
          <p:nvGrpSpPr>
            <p:cNvPr id="2409" name="Google Shape;2409;p36"/>
            <p:cNvGrpSpPr/>
            <p:nvPr/>
          </p:nvGrpSpPr>
          <p:grpSpPr>
            <a:xfrm>
              <a:off x="1569550" y="629994"/>
              <a:ext cx="5900038" cy="3634698"/>
              <a:chOff x="6012925" y="2964625"/>
              <a:chExt cx="1368950" cy="1009975"/>
            </a:xfrm>
          </p:grpSpPr>
          <p:sp>
            <p:nvSpPr>
              <p:cNvPr id="2410" name="Google Shape;2410;p36"/>
              <p:cNvSpPr/>
              <p:nvPr/>
            </p:nvSpPr>
            <p:spPr>
              <a:xfrm>
                <a:off x="6057275" y="3010525"/>
                <a:ext cx="1324600" cy="885925"/>
              </a:xfrm>
              <a:custGeom>
                <a:avLst/>
                <a:gdLst/>
                <a:ahLst/>
                <a:cxnLst/>
                <a:rect l="l" t="t" r="r" b="b"/>
                <a:pathLst>
                  <a:path w="52984" h="35437" extrusionOk="0">
                    <a:moveTo>
                      <a:pt x="38866" y="0"/>
                    </a:moveTo>
                    <a:lnTo>
                      <a:pt x="38261" y="20"/>
                    </a:lnTo>
                    <a:lnTo>
                      <a:pt x="37656" y="81"/>
                    </a:lnTo>
                    <a:lnTo>
                      <a:pt x="37071" y="182"/>
                    </a:lnTo>
                    <a:lnTo>
                      <a:pt x="36466" y="323"/>
                    </a:lnTo>
                    <a:lnTo>
                      <a:pt x="35861" y="525"/>
                    </a:lnTo>
                    <a:lnTo>
                      <a:pt x="35276" y="767"/>
                    </a:lnTo>
                    <a:lnTo>
                      <a:pt x="34691" y="1089"/>
                    </a:lnTo>
                    <a:lnTo>
                      <a:pt x="34146" y="1412"/>
                    </a:lnTo>
                    <a:lnTo>
                      <a:pt x="33602" y="1694"/>
                    </a:lnTo>
                    <a:lnTo>
                      <a:pt x="33057" y="1936"/>
                    </a:lnTo>
                    <a:lnTo>
                      <a:pt x="32553" y="2158"/>
                    </a:lnTo>
                    <a:lnTo>
                      <a:pt x="32029" y="2360"/>
                    </a:lnTo>
                    <a:lnTo>
                      <a:pt x="31525" y="2541"/>
                    </a:lnTo>
                    <a:lnTo>
                      <a:pt x="31040" y="2683"/>
                    </a:lnTo>
                    <a:lnTo>
                      <a:pt x="30536" y="2804"/>
                    </a:lnTo>
                    <a:lnTo>
                      <a:pt x="30052" y="2904"/>
                    </a:lnTo>
                    <a:lnTo>
                      <a:pt x="29568" y="2985"/>
                    </a:lnTo>
                    <a:lnTo>
                      <a:pt x="29084" y="3046"/>
                    </a:lnTo>
                    <a:lnTo>
                      <a:pt x="28600" y="3086"/>
                    </a:lnTo>
                    <a:lnTo>
                      <a:pt x="28116" y="3126"/>
                    </a:lnTo>
                    <a:lnTo>
                      <a:pt x="27148" y="3126"/>
                    </a:lnTo>
                    <a:lnTo>
                      <a:pt x="26644" y="3106"/>
                    </a:lnTo>
                    <a:lnTo>
                      <a:pt x="26139" y="3066"/>
                    </a:lnTo>
                    <a:lnTo>
                      <a:pt x="25091" y="2945"/>
                    </a:lnTo>
                    <a:lnTo>
                      <a:pt x="24022" y="2804"/>
                    </a:lnTo>
                    <a:lnTo>
                      <a:pt x="22872" y="2622"/>
                    </a:lnTo>
                    <a:lnTo>
                      <a:pt x="20371" y="2199"/>
                    </a:lnTo>
                    <a:lnTo>
                      <a:pt x="19000" y="1957"/>
                    </a:lnTo>
                    <a:lnTo>
                      <a:pt x="17507" y="1735"/>
                    </a:lnTo>
                    <a:lnTo>
                      <a:pt x="16741" y="1654"/>
                    </a:lnTo>
                    <a:lnTo>
                      <a:pt x="15974" y="1594"/>
                    </a:lnTo>
                    <a:lnTo>
                      <a:pt x="15208" y="1594"/>
                    </a:lnTo>
                    <a:lnTo>
                      <a:pt x="14442" y="1634"/>
                    </a:lnTo>
                    <a:lnTo>
                      <a:pt x="13675" y="1694"/>
                    </a:lnTo>
                    <a:lnTo>
                      <a:pt x="12929" y="1815"/>
                    </a:lnTo>
                    <a:lnTo>
                      <a:pt x="12183" y="1957"/>
                    </a:lnTo>
                    <a:lnTo>
                      <a:pt x="11437" y="2158"/>
                    </a:lnTo>
                    <a:lnTo>
                      <a:pt x="10710" y="2380"/>
                    </a:lnTo>
                    <a:lnTo>
                      <a:pt x="10005" y="2642"/>
                    </a:lnTo>
                    <a:lnTo>
                      <a:pt x="9299" y="2945"/>
                    </a:lnTo>
                    <a:lnTo>
                      <a:pt x="8613" y="3288"/>
                    </a:lnTo>
                    <a:lnTo>
                      <a:pt x="7947" y="3651"/>
                    </a:lnTo>
                    <a:lnTo>
                      <a:pt x="7302" y="4054"/>
                    </a:lnTo>
                    <a:lnTo>
                      <a:pt x="6657" y="4498"/>
                    </a:lnTo>
                    <a:lnTo>
                      <a:pt x="6051" y="4962"/>
                    </a:lnTo>
                    <a:lnTo>
                      <a:pt x="5446" y="5466"/>
                    </a:lnTo>
                    <a:lnTo>
                      <a:pt x="4882" y="6010"/>
                    </a:lnTo>
                    <a:lnTo>
                      <a:pt x="4337" y="6575"/>
                    </a:lnTo>
                    <a:lnTo>
                      <a:pt x="3813" y="7180"/>
                    </a:lnTo>
                    <a:lnTo>
                      <a:pt x="3329" y="7805"/>
                    </a:lnTo>
                    <a:lnTo>
                      <a:pt x="2865" y="8471"/>
                    </a:lnTo>
                    <a:lnTo>
                      <a:pt x="2441" y="9157"/>
                    </a:lnTo>
                    <a:lnTo>
                      <a:pt x="2038" y="9883"/>
                    </a:lnTo>
                    <a:lnTo>
                      <a:pt x="1675" y="10629"/>
                    </a:lnTo>
                    <a:lnTo>
                      <a:pt x="1332" y="11416"/>
                    </a:lnTo>
                    <a:lnTo>
                      <a:pt x="1050" y="12202"/>
                    </a:lnTo>
                    <a:lnTo>
                      <a:pt x="787" y="13049"/>
                    </a:lnTo>
                    <a:lnTo>
                      <a:pt x="566" y="13896"/>
                    </a:lnTo>
                    <a:lnTo>
                      <a:pt x="384" y="14784"/>
                    </a:lnTo>
                    <a:lnTo>
                      <a:pt x="243" y="15691"/>
                    </a:lnTo>
                    <a:lnTo>
                      <a:pt x="142" y="16619"/>
                    </a:lnTo>
                    <a:lnTo>
                      <a:pt x="82" y="17547"/>
                    </a:lnTo>
                    <a:lnTo>
                      <a:pt x="41" y="18434"/>
                    </a:lnTo>
                    <a:lnTo>
                      <a:pt x="21" y="19302"/>
                    </a:lnTo>
                    <a:lnTo>
                      <a:pt x="1" y="20129"/>
                    </a:lnTo>
                    <a:lnTo>
                      <a:pt x="21" y="20915"/>
                    </a:lnTo>
                    <a:lnTo>
                      <a:pt x="61" y="21682"/>
                    </a:lnTo>
                    <a:lnTo>
                      <a:pt x="122" y="22408"/>
                    </a:lnTo>
                    <a:lnTo>
                      <a:pt x="203" y="23113"/>
                    </a:lnTo>
                    <a:lnTo>
                      <a:pt x="324" y="23799"/>
                    </a:lnTo>
                    <a:lnTo>
                      <a:pt x="465" y="24465"/>
                    </a:lnTo>
                    <a:lnTo>
                      <a:pt x="646" y="25090"/>
                    </a:lnTo>
                    <a:lnTo>
                      <a:pt x="848" y="25675"/>
                    </a:lnTo>
                    <a:lnTo>
                      <a:pt x="1070" y="26260"/>
                    </a:lnTo>
                    <a:lnTo>
                      <a:pt x="1332" y="26804"/>
                    </a:lnTo>
                    <a:lnTo>
                      <a:pt x="1635" y="27349"/>
                    </a:lnTo>
                    <a:lnTo>
                      <a:pt x="1977" y="27853"/>
                    </a:lnTo>
                    <a:lnTo>
                      <a:pt x="2340" y="28337"/>
                    </a:lnTo>
                    <a:lnTo>
                      <a:pt x="2744" y="28801"/>
                    </a:lnTo>
                    <a:lnTo>
                      <a:pt x="3208" y="29265"/>
                    </a:lnTo>
                    <a:lnTo>
                      <a:pt x="3692" y="29688"/>
                    </a:lnTo>
                    <a:lnTo>
                      <a:pt x="4216" y="30092"/>
                    </a:lnTo>
                    <a:lnTo>
                      <a:pt x="4781" y="30495"/>
                    </a:lnTo>
                    <a:lnTo>
                      <a:pt x="5406" y="30878"/>
                    </a:lnTo>
                    <a:lnTo>
                      <a:pt x="6072" y="31241"/>
                    </a:lnTo>
                    <a:lnTo>
                      <a:pt x="6757" y="31584"/>
                    </a:lnTo>
                    <a:lnTo>
                      <a:pt x="7524" y="31927"/>
                    </a:lnTo>
                    <a:lnTo>
                      <a:pt x="8331" y="32250"/>
                    </a:lnTo>
                    <a:lnTo>
                      <a:pt x="9178" y="32552"/>
                    </a:lnTo>
                    <a:lnTo>
                      <a:pt x="10085" y="32855"/>
                    </a:lnTo>
                    <a:lnTo>
                      <a:pt x="11033" y="33157"/>
                    </a:lnTo>
                    <a:lnTo>
                      <a:pt x="12042" y="33440"/>
                    </a:lnTo>
                    <a:lnTo>
                      <a:pt x="13111" y="33702"/>
                    </a:lnTo>
                    <a:lnTo>
                      <a:pt x="14200" y="33964"/>
                    </a:lnTo>
                    <a:lnTo>
                      <a:pt x="15309" y="34206"/>
                    </a:lnTo>
                    <a:lnTo>
                      <a:pt x="16438" y="34408"/>
                    </a:lnTo>
                    <a:lnTo>
                      <a:pt x="17568" y="34610"/>
                    </a:lnTo>
                    <a:lnTo>
                      <a:pt x="18697" y="34771"/>
                    </a:lnTo>
                    <a:lnTo>
                      <a:pt x="19847" y="34932"/>
                    </a:lnTo>
                    <a:lnTo>
                      <a:pt x="21017" y="35053"/>
                    </a:lnTo>
                    <a:lnTo>
                      <a:pt x="22166" y="35174"/>
                    </a:lnTo>
                    <a:lnTo>
                      <a:pt x="23316" y="35255"/>
                    </a:lnTo>
                    <a:lnTo>
                      <a:pt x="24486" y="35336"/>
                    </a:lnTo>
                    <a:lnTo>
                      <a:pt x="25635" y="35396"/>
                    </a:lnTo>
                    <a:lnTo>
                      <a:pt x="26785" y="35416"/>
                    </a:lnTo>
                    <a:lnTo>
                      <a:pt x="27935" y="35437"/>
                    </a:lnTo>
                    <a:lnTo>
                      <a:pt x="29064" y="35437"/>
                    </a:lnTo>
                    <a:lnTo>
                      <a:pt x="30193" y="35416"/>
                    </a:lnTo>
                    <a:lnTo>
                      <a:pt x="31323" y="35376"/>
                    </a:lnTo>
                    <a:lnTo>
                      <a:pt x="32432" y="35316"/>
                    </a:lnTo>
                    <a:lnTo>
                      <a:pt x="33521" y="35255"/>
                    </a:lnTo>
                    <a:lnTo>
                      <a:pt x="34610" y="35154"/>
                    </a:lnTo>
                    <a:lnTo>
                      <a:pt x="35659" y="35053"/>
                    </a:lnTo>
                    <a:lnTo>
                      <a:pt x="36708" y="34932"/>
                    </a:lnTo>
                    <a:lnTo>
                      <a:pt x="37716" y="34811"/>
                    </a:lnTo>
                    <a:lnTo>
                      <a:pt x="38725" y="34650"/>
                    </a:lnTo>
                    <a:lnTo>
                      <a:pt x="39693" y="34489"/>
                    </a:lnTo>
                    <a:lnTo>
                      <a:pt x="40641" y="34307"/>
                    </a:lnTo>
                    <a:lnTo>
                      <a:pt x="41569" y="34105"/>
                    </a:lnTo>
                    <a:lnTo>
                      <a:pt x="42456" y="33904"/>
                    </a:lnTo>
                    <a:lnTo>
                      <a:pt x="43303" y="33682"/>
                    </a:lnTo>
                    <a:lnTo>
                      <a:pt x="44130" y="33460"/>
                    </a:lnTo>
                    <a:lnTo>
                      <a:pt x="44917" y="33198"/>
                    </a:lnTo>
                    <a:lnTo>
                      <a:pt x="45683" y="32936"/>
                    </a:lnTo>
                    <a:lnTo>
                      <a:pt x="46389" y="32673"/>
                    </a:lnTo>
                    <a:lnTo>
                      <a:pt x="46732" y="32532"/>
                    </a:lnTo>
                    <a:lnTo>
                      <a:pt x="47075" y="32371"/>
                    </a:lnTo>
                    <a:lnTo>
                      <a:pt x="47397" y="32210"/>
                    </a:lnTo>
                    <a:lnTo>
                      <a:pt x="47700" y="32048"/>
                    </a:lnTo>
                    <a:lnTo>
                      <a:pt x="48002" y="31867"/>
                    </a:lnTo>
                    <a:lnTo>
                      <a:pt x="48305" y="31685"/>
                    </a:lnTo>
                    <a:lnTo>
                      <a:pt x="48849" y="31282"/>
                    </a:lnTo>
                    <a:lnTo>
                      <a:pt x="49374" y="30858"/>
                    </a:lnTo>
                    <a:lnTo>
                      <a:pt x="49858" y="30415"/>
                    </a:lnTo>
                    <a:lnTo>
                      <a:pt x="50281" y="29930"/>
                    </a:lnTo>
                    <a:lnTo>
                      <a:pt x="50705" y="29406"/>
                    </a:lnTo>
                    <a:lnTo>
                      <a:pt x="51068" y="28882"/>
                    </a:lnTo>
                    <a:lnTo>
                      <a:pt x="51391" y="28317"/>
                    </a:lnTo>
                    <a:lnTo>
                      <a:pt x="51693" y="27732"/>
                    </a:lnTo>
                    <a:lnTo>
                      <a:pt x="51976" y="27107"/>
                    </a:lnTo>
                    <a:lnTo>
                      <a:pt x="52197" y="26482"/>
                    </a:lnTo>
                    <a:lnTo>
                      <a:pt x="52399" y="25836"/>
                    </a:lnTo>
                    <a:lnTo>
                      <a:pt x="52581" y="25171"/>
                    </a:lnTo>
                    <a:lnTo>
                      <a:pt x="52722" y="24485"/>
                    </a:lnTo>
                    <a:lnTo>
                      <a:pt x="52823" y="23779"/>
                    </a:lnTo>
                    <a:lnTo>
                      <a:pt x="52903" y="23053"/>
                    </a:lnTo>
                    <a:lnTo>
                      <a:pt x="52964" y="22327"/>
                    </a:lnTo>
                    <a:lnTo>
                      <a:pt x="52984" y="21581"/>
                    </a:lnTo>
                    <a:lnTo>
                      <a:pt x="52984" y="20814"/>
                    </a:lnTo>
                    <a:lnTo>
                      <a:pt x="52964" y="20048"/>
                    </a:lnTo>
                    <a:lnTo>
                      <a:pt x="52903" y="19261"/>
                    </a:lnTo>
                    <a:lnTo>
                      <a:pt x="52823" y="18475"/>
                    </a:lnTo>
                    <a:lnTo>
                      <a:pt x="52722" y="17688"/>
                    </a:lnTo>
                    <a:lnTo>
                      <a:pt x="52601" y="16881"/>
                    </a:lnTo>
                    <a:lnTo>
                      <a:pt x="52460" y="16075"/>
                    </a:lnTo>
                    <a:lnTo>
                      <a:pt x="52278" y="15268"/>
                    </a:lnTo>
                    <a:lnTo>
                      <a:pt x="52097" y="14461"/>
                    </a:lnTo>
                    <a:lnTo>
                      <a:pt x="51895" y="13634"/>
                    </a:lnTo>
                    <a:lnTo>
                      <a:pt x="51653" y="12827"/>
                    </a:lnTo>
                    <a:lnTo>
                      <a:pt x="51411" y="12001"/>
                    </a:lnTo>
                    <a:lnTo>
                      <a:pt x="51149" y="11214"/>
                    </a:lnTo>
                    <a:lnTo>
                      <a:pt x="50846" y="10427"/>
                    </a:lnTo>
                    <a:lnTo>
                      <a:pt x="50523" y="9661"/>
                    </a:lnTo>
                    <a:lnTo>
                      <a:pt x="50181" y="8915"/>
                    </a:lnTo>
                    <a:lnTo>
                      <a:pt x="49818" y="8209"/>
                    </a:lnTo>
                    <a:lnTo>
                      <a:pt x="49434" y="7503"/>
                    </a:lnTo>
                    <a:lnTo>
                      <a:pt x="49031" y="6837"/>
                    </a:lnTo>
                    <a:lnTo>
                      <a:pt x="48607" y="6192"/>
                    </a:lnTo>
                    <a:lnTo>
                      <a:pt x="48184" y="5567"/>
                    </a:lnTo>
                    <a:lnTo>
                      <a:pt x="47720" y="4982"/>
                    </a:lnTo>
                    <a:lnTo>
                      <a:pt x="47256" y="4417"/>
                    </a:lnTo>
                    <a:lnTo>
                      <a:pt x="46752" y="3893"/>
                    </a:lnTo>
                    <a:lnTo>
                      <a:pt x="46268" y="3389"/>
                    </a:lnTo>
                    <a:lnTo>
                      <a:pt x="45743" y="2925"/>
                    </a:lnTo>
                    <a:lnTo>
                      <a:pt x="45219" y="2481"/>
                    </a:lnTo>
                    <a:lnTo>
                      <a:pt x="44675" y="2078"/>
                    </a:lnTo>
                    <a:lnTo>
                      <a:pt x="44130" y="1694"/>
                    </a:lnTo>
                    <a:lnTo>
                      <a:pt x="43565" y="1351"/>
                    </a:lnTo>
                    <a:lnTo>
                      <a:pt x="43001" y="1049"/>
                    </a:lnTo>
                    <a:lnTo>
                      <a:pt x="42436" y="787"/>
                    </a:lnTo>
                    <a:lnTo>
                      <a:pt x="41851" y="565"/>
                    </a:lnTo>
                    <a:lnTo>
                      <a:pt x="41266" y="363"/>
                    </a:lnTo>
                    <a:lnTo>
                      <a:pt x="40661" y="222"/>
                    </a:lnTo>
                    <a:lnTo>
                      <a:pt x="40076" y="101"/>
                    </a:lnTo>
                    <a:lnTo>
                      <a:pt x="39471" y="41"/>
                    </a:lnTo>
                    <a:lnTo>
                      <a:pt x="388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36"/>
              <p:cNvSpPr/>
              <p:nvPr/>
            </p:nvSpPr>
            <p:spPr>
              <a:xfrm>
                <a:off x="7165050" y="2964625"/>
                <a:ext cx="189600" cy="218350"/>
              </a:xfrm>
              <a:custGeom>
                <a:avLst/>
                <a:gdLst/>
                <a:ahLst/>
                <a:cxnLst/>
                <a:rect l="l" t="t" r="r" b="b"/>
                <a:pathLst>
                  <a:path w="7584" h="8734" extrusionOk="0">
                    <a:moveTo>
                      <a:pt x="545" y="1"/>
                    </a:moveTo>
                    <a:lnTo>
                      <a:pt x="424" y="41"/>
                    </a:lnTo>
                    <a:lnTo>
                      <a:pt x="323" y="102"/>
                    </a:lnTo>
                    <a:lnTo>
                      <a:pt x="243" y="182"/>
                    </a:lnTo>
                    <a:lnTo>
                      <a:pt x="162" y="283"/>
                    </a:lnTo>
                    <a:lnTo>
                      <a:pt x="101" y="384"/>
                    </a:lnTo>
                    <a:lnTo>
                      <a:pt x="41" y="505"/>
                    </a:lnTo>
                    <a:lnTo>
                      <a:pt x="21" y="626"/>
                    </a:lnTo>
                    <a:lnTo>
                      <a:pt x="0" y="787"/>
                    </a:lnTo>
                    <a:lnTo>
                      <a:pt x="41" y="969"/>
                    </a:lnTo>
                    <a:lnTo>
                      <a:pt x="121" y="1150"/>
                    </a:lnTo>
                    <a:lnTo>
                      <a:pt x="222" y="1372"/>
                    </a:lnTo>
                    <a:lnTo>
                      <a:pt x="404" y="1635"/>
                    </a:lnTo>
                    <a:lnTo>
                      <a:pt x="626" y="1917"/>
                    </a:lnTo>
                    <a:lnTo>
                      <a:pt x="908" y="2219"/>
                    </a:lnTo>
                    <a:lnTo>
                      <a:pt x="1251" y="2582"/>
                    </a:lnTo>
                    <a:lnTo>
                      <a:pt x="1695" y="2966"/>
                    </a:lnTo>
                    <a:lnTo>
                      <a:pt x="2199" y="3389"/>
                    </a:lnTo>
                    <a:lnTo>
                      <a:pt x="2784" y="3853"/>
                    </a:lnTo>
                    <a:lnTo>
                      <a:pt x="3207" y="4236"/>
                    </a:lnTo>
                    <a:lnTo>
                      <a:pt x="3631" y="4660"/>
                    </a:lnTo>
                    <a:lnTo>
                      <a:pt x="4034" y="5104"/>
                    </a:lnTo>
                    <a:lnTo>
                      <a:pt x="4438" y="5567"/>
                    </a:lnTo>
                    <a:lnTo>
                      <a:pt x="5184" y="6475"/>
                    </a:lnTo>
                    <a:lnTo>
                      <a:pt x="5849" y="7322"/>
                    </a:lnTo>
                    <a:lnTo>
                      <a:pt x="6434" y="8028"/>
                    </a:lnTo>
                    <a:lnTo>
                      <a:pt x="6676" y="8310"/>
                    </a:lnTo>
                    <a:lnTo>
                      <a:pt x="6918" y="8532"/>
                    </a:lnTo>
                    <a:lnTo>
                      <a:pt x="7120" y="8673"/>
                    </a:lnTo>
                    <a:lnTo>
                      <a:pt x="7201" y="8714"/>
                    </a:lnTo>
                    <a:lnTo>
                      <a:pt x="7281" y="8734"/>
                    </a:lnTo>
                    <a:lnTo>
                      <a:pt x="7362" y="8734"/>
                    </a:lnTo>
                    <a:lnTo>
                      <a:pt x="7423" y="8714"/>
                    </a:lnTo>
                    <a:lnTo>
                      <a:pt x="7483" y="8653"/>
                    </a:lnTo>
                    <a:lnTo>
                      <a:pt x="7523" y="8573"/>
                    </a:lnTo>
                    <a:lnTo>
                      <a:pt x="7564" y="8472"/>
                    </a:lnTo>
                    <a:lnTo>
                      <a:pt x="7584" y="8351"/>
                    </a:lnTo>
                    <a:lnTo>
                      <a:pt x="7584" y="8230"/>
                    </a:lnTo>
                    <a:lnTo>
                      <a:pt x="7564" y="8088"/>
                    </a:lnTo>
                    <a:lnTo>
                      <a:pt x="7483" y="7766"/>
                    </a:lnTo>
                    <a:lnTo>
                      <a:pt x="7342" y="7403"/>
                    </a:lnTo>
                    <a:lnTo>
                      <a:pt x="7160" y="6999"/>
                    </a:lnTo>
                    <a:lnTo>
                      <a:pt x="6939" y="6576"/>
                    </a:lnTo>
                    <a:lnTo>
                      <a:pt x="6676" y="6132"/>
                    </a:lnTo>
                    <a:lnTo>
                      <a:pt x="6374" y="5668"/>
                    </a:lnTo>
                    <a:lnTo>
                      <a:pt x="6071" y="5184"/>
                    </a:lnTo>
                    <a:lnTo>
                      <a:pt x="5749" y="4700"/>
                    </a:lnTo>
                    <a:lnTo>
                      <a:pt x="5063" y="3772"/>
                    </a:lnTo>
                    <a:lnTo>
                      <a:pt x="4397" y="2925"/>
                    </a:lnTo>
                    <a:lnTo>
                      <a:pt x="3812" y="2199"/>
                    </a:lnTo>
                    <a:lnTo>
                      <a:pt x="3550" y="1897"/>
                    </a:lnTo>
                    <a:lnTo>
                      <a:pt x="3288" y="1594"/>
                    </a:lnTo>
                    <a:lnTo>
                      <a:pt x="3006" y="1332"/>
                    </a:lnTo>
                    <a:lnTo>
                      <a:pt x="2743" y="1090"/>
                    </a:lnTo>
                    <a:lnTo>
                      <a:pt x="2481" y="868"/>
                    </a:lnTo>
                    <a:lnTo>
                      <a:pt x="2219" y="687"/>
                    </a:lnTo>
                    <a:lnTo>
                      <a:pt x="1957" y="505"/>
                    </a:lnTo>
                    <a:lnTo>
                      <a:pt x="1715" y="364"/>
                    </a:lnTo>
                    <a:lnTo>
                      <a:pt x="1473" y="243"/>
                    </a:lnTo>
                    <a:lnTo>
                      <a:pt x="1271" y="142"/>
                    </a:lnTo>
                    <a:lnTo>
                      <a:pt x="1049" y="61"/>
                    </a:lnTo>
                    <a:lnTo>
                      <a:pt x="868" y="21"/>
                    </a:lnTo>
                    <a:lnTo>
                      <a:pt x="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36"/>
              <p:cNvSpPr/>
              <p:nvPr/>
            </p:nvSpPr>
            <p:spPr>
              <a:xfrm>
                <a:off x="6116275" y="3023125"/>
                <a:ext cx="172475" cy="132125"/>
              </a:xfrm>
              <a:custGeom>
                <a:avLst/>
                <a:gdLst/>
                <a:ahLst/>
                <a:cxnLst/>
                <a:rect l="l" t="t" r="r" b="b"/>
                <a:pathLst>
                  <a:path w="6899" h="5285" extrusionOk="0">
                    <a:moveTo>
                      <a:pt x="5386" y="0"/>
                    </a:moveTo>
                    <a:lnTo>
                      <a:pt x="5063" y="21"/>
                    </a:lnTo>
                    <a:lnTo>
                      <a:pt x="4720" y="81"/>
                    </a:lnTo>
                    <a:lnTo>
                      <a:pt x="4357" y="162"/>
                    </a:lnTo>
                    <a:lnTo>
                      <a:pt x="3974" y="283"/>
                    </a:lnTo>
                    <a:lnTo>
                      <a:pt x="3591" y="444"/>
                    </a:lnTo>
                    <a:lnTo>
                      <a:pt x="3207" y="626"/>
                    </a:lnTo>
                    <a:lnTo>
                      <a:pt x="2804" y="827"/>
                    </a:lnTo>
                    <a:lnTo>
                      <a:pt x="2401" y="1090"/>
                    </a:lnTo>
                    <a:lnTo>
                      <a:pt x="1997" y="1372"/>
                    </a:lnTo>
                    <a:lnTo>
                      <a:pt x="1796" y="1533"/>
                    </a:lnTo>
                    <a:lnTo>
                      <a:pt x="1614" y="1695"/>
                    </a:lnTo>
                    <a:lnTo>
                      <a:pt x="1271" y="2017"/>
                    </a:lnTo>
                    <a:lnTo>
                      <a:pt x="969" y="2380"/>
                    </a:lnTo>
                    <a:lnTo>
                      <a:pt x="707" y="2743"/>
                    </a:lnTo>
                    <a:lnTo>
                      <a:pt x="485" y="3106"/>
                    </a:lnTo>
                    <a:lnTo>
                      <a:pt x="323" y="3469"/>
                    </a:lnTo>
                    <a:lnTo>
                      <a:pt x="182" y="3812"/>
                    </a:lnTo>
                    <a:lnTo>
                      <a:pt x="81" y="4135"/>
                    </a:lnTo>
                    <a:lnTo>
                      <a:pt x="21" y="4438"/>
                    </a:lnTo>
                    <a:lnTo>
                      <a:pt x="1" y="4700"/>
                    </a:lnTo>
                    <a:lnTo>
                      <a:pt x="1" y="4922"/>
                    </a:lnTo>
                    <a:lnTo>
                      <a:pt x="61" y="5103"/>
                    </a:lnTo>
                    <a:lnTo>
                      <a:pt x="81" y="5164"/>
                    </a:lnTo>
                    <a:lnTo>
                      <a:pt x="122" y="5224"/>
                    </a:lnTo>
                    <a:lnTo>
                      <a:pt x="182" y="5264"/>
                    </a:lnTo>
                    <a:lnTo>
                      <a:pt x="243" y="5285"/>
                    </a:lnTo>
                    <a:lnTo>
                      <a:pt x="384" y="5285"/>
                    </a:lnTo>
                    <a:lnTo>
                      <a:pt x="485" y="5244"/>
                    </a:lnTo>
                    <a:lnTo>
                      <a:pt x="565" y="5184"/>
                    </a:lnTo>
                    <a:lnTo>
                      <a:pt x="767" y="5043"/>
                    </a:lnTo>
                    <a:lnTo>
                      <a:pt x="989" y="4861"/>
                    </a:lnTo>
                    <a:lnTo>
                      <a:pt x="1493" y="4377"/>
                    </a:lnTo>
                    <a:lnTo>
                      <a:pt x="2078" y="3792"/>
                    </a:lnTo>
                    <a:lnTo>
                      <a:pt x="2401" y="3469"/>
                    </a:lnTo>
                    <a:lnTo>
                      <a:pt x="2764" y="3127"/>
                    </a:lnTo>
                    <a:lnTo>
                      <a:pt x="3167" y="2804"/>
                    </a:lnTo>
                    <a:lnTo>
                      <a:pt x="3591" y="2461"/>
                    </a:lnTo>
                    <a:lnTo>
                      <a:pt x="4034" y="2118"/>
                    </a:lnTo>
                    <a:lnTo>
                      <a:pt x="4539" y="1795"/>
                    </a:lnTo>
                    <a:lnTo>
                      <a:pt x="5063" y="1493"/>
                    </a:lnTo>
                    <a:lnTo>
                      <a:pt x="5628" y="1190"/>
                    </a:lnTo>
                    <a:lnTo>
                      <a:pt x="6253" y="928"/>
                    </a:lnTo>
                    <a:lnTo>
                      <a:pt x="6898" y="686"/>
                    </a:lnTo>
                    <a:lnTo>
                      <a:pt x="6838" y="585"/>
                    </a:lnTo>
                    <a:lnTo>
                      <a:pt x="6777" y="505"/>
                    </a:lnTo>
                    <a:lnTo>
                      <a:pt x="6616" y="343"/>
                    </a:lnTo>
                    <a:lnTo>
                      <a:pt x="6434" y="202"/>
                    </a:lnTo>
                    <a:lnTo>
                      <a:pt x="6213" y="101"/>
                    </a:lnTo>
                    <a:lnTo>
                      <a:pt x="5971" y="41"/>
                    </a:lnTo>
                    <a:lnTo>
                      <a:pt x="568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6"/>
              <p:cNvSpPr/>
              <p:nvPr/>
            </p:nvSpPr>
            <p:spPr>
              <a:xfrm>
                <a:off x="6524700" y="3909025"/>
                <a:ext cx="511300" cy="65575"/>
              </a:xfrm>
              <a:custGeom>
                <a:avLst/>
                <a:gdLst/>
                <a:ahLst/>
                <a:cxnLst/>
                <a:rect l="l" t="t" r="r" b="b"/>
                <a:pathLst>
                  <a:path w="20452" h="2623" extrusionOk="0">
                    <a:moveTo>
                      <a:pt x="19806" y="1"/>
                    </a:moveTo>
                    <a:lnTo>
                      <a:pt x="19342" y="41"/>
                    </a:lnTo>
                    <a:lnTo>
                      <a:pt x="18757" y="142"/>
                    </a:lnTo>
                    <a:lnTo>
                      <a:pt x="18051" y="283"/>
                    </a:lnTo>
                    <a:lnTo>
                      <a:pt x="17325" y="384"/>
                    </a:lnTo>
                    <a:lnTo>
                      <a:pt x="16539" y="505"/>
                    </a:lnTo>
                    <a:lnTo>
                      <a:pt x="15712" y="586"/>
                    </a:lnTo>
                    <a:lnTo>
                      <a:pt x="14824" y="666"/>
                    </a:lnTo>
                    <a:lnTo>
                      <a:pt x="13896" y="727"/>
                    </a:lnTo>
                    <a:lnTo>
                      <a:pt x="12928" y="787"/>
                    </a:lnTo>
                    <a:lnTo>
                      <a:pt x="11920" y="807"/>
                    </a:lnTo>
                    <a:lnTo>
                      <a:pt x="10851" y="828"/>
                    </a:lnTo>
                    <a:lnTo>
                      <a:pt x="9742" y="828"/>
                    </a:lnTo>
                    <a:lnTo>
                      <a:pt x="8592" y="807"/>
                    </a:lnTo>
                    <a:lnTo>
                      <a:pt x="7382" y="767"/>
                    </a:lnTo>
                    <a:lnTo>
                      <a:pt x="6152" y="707"/>
                    </a:lnTo>
                    <a:lnTo>
                      <a:pt x="4861" y="606"/>
                    </a:lnTo>
                    <a:lnTo>
                      <a:pt x="3530" y="505"/>
                    </a:lnTo>
                    <a:lnTo>
                      <a:pt x="2158" y="384"/>
                    </a:lnTo>
                    <a:lnTo>
                      <a:pt x="1614" y="344"/>
                    </a:lnTo>
                    <a:lnTo>
                      <a:pt x="1150" y="344"/>
                    </a:lnTo>
                    <a:lnTo>
                      <a:pt x="767" y="384"/>
                    </a:lnTo>
                    <a:lnTo>
                      <a:pt x="444" y="444"/>
                    </a:lnTo>
                    <a:lnTo>
                      <a:pt x="323" y="505"/>
                    </a:lnTo>
                    <a:lnTo>
                      <a:pt x="222" y="545"/>
                    </a:lnTo>
                    <a:lnTo>
                      <a:pt x="141" y="606"/>
                    </a:lnTo>
                    <a:lnTo>
                      <a:pt x="61" y="666"/>
                    </a:lnTo>
                    <a:lnTo>
                      <a:pt x="20" y="747"/>
                    </a:lnTo>
                    <a:lnTo>
                      <a:pt x="0" y="807"/>
                    </a:lnTo>
                    <a:lnTo>
                      <a:pt x="0" y="888"/>
                    </a:lnTo>
                    <a:lnTo>
                      <a:pt x="20" y="969"/>
                    </a:lnTo>
                    <a:lnTo>
                      <a:pt x="41" y="1050"/>
                    </a:lnTo>
                    <a:lnTo>
                      <a:pt x="101" y="1130"/>
                    </a:lnTo>
                    <a:lnTo>
                      <a:pt x="182" y="1211"/>
                    </a:lnTo>
                    <a:lnTo>
                      <a:pt x="283" y="1292"/>
                    </a:lnTo>
                    <a:lnTo>
                      <a:pt x="404" y="1372"/>
                    </a:lnTo>
                    <a:lnTo>
                      <a:pt x="545" y="1453"/>
                    </a:lnTo>
                    <a:lnTo>
                      <a:pt x="888" y="1614"/>
                    </a:lnTo>
                    <a:lnTo>
                      <a:pt x="1331" y="1776"/>
                    </a:lnTo>
                    <a:lnTo>
                      <a:pt x="1856" y="1897"/>
                    </a:lnTo>
                    <a:lnTo>
                      <a:pt x="2461" y="2018"/>
                    </a:lnTo>
                    <a:lnTo>
                      <a:pt x="3167" y="2098"/>
                    </a:lnTo>
                    <a:lnTo>
                      <a:pt x="4659" y="2260"/>
                    </a:lnTo>
                    <a:lnTo>
                      <a:pt x="6172" y="2401"/>
                    </a:lnTo>
                    <a:lnTo>
                      <a:pt x="7685" y="2522"/>
                    </a:lnTo>
                    <a:lnTo>
                      <a:pt x="9197" y="2603"/>
                    </a:lnTo>
                    <a:lnTo>
                      <a:pt x="9964" y="2623"/>
                    </a:lnTo>
                    <a:lnTo>
                      <a:pt x="11517" y="2623"/>
                    </a:lnTo>
                    <a:lnTo>
                      <a:pt x="12303" y="2582"/>
                    </a:lnTo>
                    <a:lnTo>
                      <a:pt x="13090" y="2542"/>
                    </a:lnTo>
                    <a:lnTo>
                      <a:pt x="13876" y="2481"/>
                    </a:lnTo>
                    <a:lnTo>
                      <a:pt x="14683" y="2381"/>
                    </a:lnTo>
                    <a:lnTo>
                      <a:pt x="15490" y="2280"/>
                    </a:lnTo>
                    <a:lnTo>
                      <a:pt x="16276" y="2139"/>
                    </a:lnTo>
                    <a:lnTo>
                      <a:pt x="17023" y="1957"/>
                    </a:lnTo>
                    <a:lnTo>
                      <a:pt x="17708" y="1776"/>
                    </a:lnTo>
                    <a:lnTo>
                      <a:pt x="18334" y="1554"/>
                    </a:lnTo>
                    <a:lnTo>
                      <a:pt x="18898" y="1332"/>
                    </a:lnTo>
                    <a:lnTo>
                      <a:pt x="19362" y="1110"/>
                    </a:lnTo>
                    <a:lnTo>
                      <a:pt x="19766" y="888"/>
                    </a:lnTo>
                    <a:lnTo>
                      <a:pt x="20088" y="686"/>
                    </a:lnTo>
                    <a:lnTo>
                      <a:pt x="20310" y="485"/>
                    </a:lnTo>
                    <a:lnTo>
                      <a:pt x="20371" y="404"/>
                    </a:lnTo>
                    <a:lnTo>
                      <a:pt x="20431" y="323"/>
                    </a:lnTo>
                    <a:lnTo>
                      <a:pt x="20451" y="243"/>
                    </a:lnTo>
                    <a:lnTo>
                      <a:pt x="20451" y="182"/>
                    </a:lnTo>
                    <a:lnTo>
                      <a:pt x="20411" y="122"/>
                    </a:lnTo>
                    <a:lnTo>
                      <a:pt x="20350" y="81"/>
                    </a:lnTo>
                    <a:lnTo>
                      <a:pt x="20270" y="41"/>
                    </a:lnTo>
                    <a:lnTo>
                      <a:pt x="20149" y="21"/>
                    </a:lnTo>
                    <a:lnTo>
                      <a:pt x="199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6"/>
              <p:cNvSpPr/>
              <p:nvPr/>
            </p:nvSpPr>
            <p:spPr>
              <a:xfrm>
                <a:off x="6012925" y="3613050"/>
                <a:ext cx="210775" cy="250125"/>
              </a:xfrm>
              <a:custGeom>
                <a:avLst/>
                <a:gdLst/>
                <a:ahLst/>
                <a:cxnLst/>
                <a:rect l="l" t="t" r="r" b="b"/>
                <a:pathLst>
                  <a:path w="8431" h="10005" extrusionOk="0">
                    <a:moveTo>
                      <a:pt x="101" y="1"/>
                    </a:moveTo>
                    <a:lnTo>
                      <a:pt x="61" y="485"/>
                    </a:lnTo>
                    <a:lnTo>
                      <a:pt x="20" y="949"/>
                    </a:lnTo>
                    <a:lnTo>
                      <a:pt x="0" y="1413"/>
                    </a:lnTo>
                    <a:lnTo>
                      <a:pt x="20" y="1876"/>
                    </a:lnTo>
                    <a:lnTo>
                      <a:pt x="40" y="2320"/>
                    </a:lnTo>
                    <a:lnTo>
                      <a:pt x="81" y="2744"/>
                    </a:lnTo>
                    <a:lnTo>
                      <a:pt x="141" y="3167"/>
                    </a:lnTo>
                    <a:lnTo>
                      <a:pt x="202" y="3591"/>
                    </a:lnTo>
                    <a:lnTo>
                      <a:pt x="303" y="3994"/>
                    </a:lnTo>
                    <a:lnTo>
                      <a:pt x="424" y="4377"/>
                    </a:lnTo>
                    <a:lnTo>
                      <a:pt x="565" y="4761"/>
                    </a:lnTo>
                    <a:lnTo>
                      <a:pt x="706" y="5144"/>
                    </a:lnTo>
                    <a:lnTo>
                      <a:pt x="887" y="5507"/>
                    </a:lnTo>
                    <a:lnTo>
                      <a:pt x="1089" y="5850"/>
                    </a:lnTo>
                    <a:lnTo>
                      <a:pt x="1311" y="6193"/>
                    </a:lnTo>
                    <a:lnTo>
                      <a:pt x="1553" y="6515"/>
                    </a:lnTo>
                    <a:lnTo>
                      <a:pt x="1795" y="6818"/>
                    </a:lnTo>
                    <a:lnTo>
                      <a:pt x="2077" y="7120"/>
                    </a:lnTo>
                    <a:lnTo>
                      <a:pt x="2380" y="7423"/>
                    </a:lnTo>
                    <a:lnTo>
                      <a:pt x="2723" y="7705"/>
                    </a:lnTo>
                    <a:lnTo>
                      <a:pt x="3066" y="7967"/>
                    </a:lnTo>
                    <a:lnTo>
                      <a:pt x="3429" y="8209"/>
                    </a:lnTo>
                    <a:lnTo>
                      <a:pt x="3832" y="8451"/>
                    </a:lnTo>
                    <a:lnTo>
                      <a:pt x="4235" y="8673"/>
                    </a:lnTo>
                    <a:lnTo>
                      <a:pt x="4679" y="8895"/>
                    </a:lnTo>
                    <a:lnTo>
                      <a:pt x="5143" y="9097"/>
                    </a:lnTo>
                    <a:lnTo>
                      <a:pt x="5627" y="9278"/>
                    </a:lnTo>
                    <a:lnTo>
                      <a:pt x="6131" y="9440"/>
                    </a:lnTo>
                    <a:lnTo>
                      <a:pt x="6676" y="9601"/>
                    </a:lnTo>
                    <a:lnTo>
                      <a:pt x="7241" y="9742"/>
                    </a:lnTo>
                    <a:lnTo>
                      <a:pt x="7825" y="9883"/>
                    </a:lnTo>
                    <a:lnTo>
                      <a:pt x="8431" y="10004"/>
                    </a:lnTo>
                    <a:lnTo>
                      <a:pt x="7785" y="9641"/>
                    </a:lnTo>
                    <a:lnTo>
                      <a:pt x="7180" y="9278"/>
                    </a:lnTo>
                    <a:lnTo>
                      <a:pt x="6595" y="8895"/>
                    </a:lnTo>
                    <a:lnTo>
                      <a:pt x="6051" y="8512"/>
                    </a:lnTo>
                    <a:lnTo>
                      <a:pt x="5526" y="8109"/>
                    </a:lnTo>
                    <a:lnTo>
                      <a:pt x="5042" y="7705"/>
                    </a:lnTo>
                    <a:lnTo>
                      <a:pt x="4598" y="7282"/>
                    </a:lnTo>
                    <a:lnTo>
                      <a:pt x="4155" y="6878"/>
                    </a:lnTo>
                    <a:lnTo>
                      <a:pt x="3751" y="6455"/>
                    </a:lnTo>
                    <a:lnTo>
                      <a:pt x="3388" y="6031"/>
                    </a:lnTo>
                    <a:lnTo>
                      <a:pt x="3025" y="5608"/>
                    </a:lnTo>
                    <a:lnTo>
                      <a:pt x="2703" y="5204"/>
                    </a:lnTo>
                    <a:lnTo>
                      <a:pt x="2400" y="4801"/>
                    </a:lnTo>
                    <a:lnTo>
                      <a:pt x="2118" y="4398"/>
                    </a:lnTo>
                    <a:lnTo>
                      <a:pt x="1856" y="3994"/>
                    </a:lnTo>
                    <a:lnTo>
                      <a:pt x="1634" y="3611"/>
                    </a:lnTo>
                    <a:lnTo>
                      <a:pt x="1210" y="2865"/>
                    </a:lnTo>
                    <a:lnTo>
                      <a:pt x="887" y="2179"/>
                    </a:lnTo>
                    <a:lnTo>
                      <a:pt x="605" y="1574"/>
                    </a:lnTo>
                    <a:lnTo>
                      <a:pt x="403" y="1029"/>
                    </a:lnTo>
                    <a:lnTo>
                      <a:pt x="262" y="606"/>
                    </a:lnTo>
                    <a:lnTo>
                      <a:pt x="161" y="263"/>
                    </a:lnTo>
                    <a:lnTo>
                      <a:pt x="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5" name="Google Shape;2415;p36"/>
            <p:cNvSpPr/>
            <p:nvPr/>
          </p:nvSpPr>
          <p:spPr>
            <a:xfrm rot="6334360">
              <a:off x="5988775" y="729157"/>
              <a:ext cx="242061" cy="765883"/>
            </a:xfrm>
            <a:custGeom>
              <a:avLst/>
              <a:gdLst/>
              <a:ahLst/>
              <a:cxnLst/>
              <a:rect l="l" t="t" r="r" b="b"/>
              <a:pathLst>
                <a:path w="4660" h="12546" extrusionOk="0">
                  <a:moveTo>
                    <a:pt x="2985" y="0"/>
                  </a:moveTo>
                  <a:lnTo>
                    <a:pt x="2824" y="21"/>
                  </a:lnTo>
                  <a:lnTo>
                    <a:pt x="2642" y="61"/>
                  </a:lnTo>
                  <a:lnTo>
                    <a:pt x="2481" y="101"/>
                  </a:lnTo>
                  <a:lnTo>
                    <a:pt x="2320" y="162"/>
                  </a:lnTo>
                  <a:lnTo>
                    <a:pt x="2158" y="242"/>
                  </a:lnTo>
                  <a:lnTo>
                    <a:pt x="2017" y="323"/>
                  </a:lnTo>
                  <a:lnTo>
                    <a:pt x="1896" y="404"/>
                  </a:lnTo>
                  <a:lnTo>
                    <a:pt x="1775" y="505"/>
                  </a:lnTo>
                  <a:lnTo>
                    <a:pt x="1634" y="646"/>
                  </a:lnTo>
                  <a:lnTo>
                    <a:pt x="1493" y="787"/>
                  </a:lnTo>
                  <a:lnTo>
                    <a:pt x="1251" y="1110"/>
                  </a:lnTo>
                  <a:lnTo>
                    <a:pt x="1049" y="1473"/>
                  </a:lnTo>
                  <a:lnTo>
                    <a:pt x="847" y="1856"/>
                  </a:lnTo>
                  <a:lnTo>
                    <a:pt x="686" y="2259"/>
                  </a:lnTo>
                  <a:lnTo>
                    <a:pt x="525" y="2642"/>
                  </a:lnTo>
                  <a:lnTo>
                    <a:pt x="404" y="3046"/>
                  </a:lnTo>
                  <a:lnTo>
                    <a:pt x="303" y="3409"/>
                  </a:lnTo>
                  <a:lnTo>
                    <a:pt x="182" y="3893"/>
                  </a:lnTo>
                  <a:lnTo>
                    <a:pt x="101" y="4397"/>
                  </a:lnTo>
                  <a:lnTo>
                    <a:pt x="41" y="4901"/>
                  </a:lnTo>
                  <a:lnTo>
                    <a:pt x="0" y="5426"/>
                  </a:lnTo>
                  <a:lnTo>
                    <a:pt x="0" y="5970"/>
                  </a:lnTo>
                  <a:lnTo>
                    <a:pt x="21" y="6495"/>
                  </a:lnTo>
                  <a:lnTo>
                    <a:pt x="61" y="7039"/>
                  </a:lnTo>
                  <a:lnTo>
                    <a:pt x="142" y="7564"/>
                  </a:lnTo>
                  <a:lnTo>
                    <a:pt x="242" y="8108"/>
                  </a:lnTo>
                  <a:lnTo>
                    <a:pt x="384" y="8612"/>
                  </a:lnTo>
                  <a:lnTo>
                    <a:pt x="545" y="9137"/>
                  </a:lnTo>
                  <a:lnTo>
                    <a:pt x="726" y="9621"/>
                  </a:lnTo>
                  <a:lnTo>
                    <a:pt x="948" y="10105"/>
                  </a:lnTo>
                  <a:lnTo>
                    <a:pt x="1190" y="10569"/>
                  </a:lnTo>
                  <a:lnTo>
                    <a:pt x="1453" y="10992"/>
                  </a:lnTo>
                  <a:lnTo>
                    <a:pt x="1755" y="11396"/>
                  </a:lnTo>
                  <a:lnTo>
                    <a:pt x="1957" y="11638"/>
                  </a:lnTo>
                  <a:lnTo>
                    <a:pt x="2179" y="11860"/>
                  </a:lnTo>
                  <a:lnTo>
                    <a:pt x="2441" y="12041"/>
                  </a:lnTo>
                  <a:lnTo>
                    <a:pt x="2703" y="12223"/>
                  </a:lnTo>
                  <a:lnTo>
                    <a:pt x="2965" y="12364"/>
                  </a:lnTo>
                  <a:lnTo>
                    <a:pt x="3227" y="12465"/>
                  </a:lnTo>
                  <a:lnTo>
                    <a:pt x="3510" y="12525"/>
                  </a:lnTo>
                  <a:lnTo>
                    <a:pt x="3752" y="12545"/>
                  </a:lnTo>
                  <a:lnTo>
                    <a:pt x="3994" y="12525"/>
                  </a:lnTo>
                  <a:lnTo>
                    <a:pt x="4095" y="12505"/>
                  </a:lnTo>
                  <a:lnTo>
                    <a:pt x="4195" y="12465"/>
                  </a:lnTo>
                  <a:lnTo>
                    <a:pt x="4276" y="12424"/>
                  </a:lnTo>
                  <a:lnTo>
                    <a:pt x="4377" y="12344"/>
                  </a:lnTo>
                  <a:lnTo>
                    <a:pt x="4437" y="12283"/>
                  </a:lnTo>
                  <a:lnTo>
                    <a:pt x="4498" y="12182"/>
                  </a:lnTo>
                  <a:lnTo>
                    <a:pt x="4558" y="12081"/>
                  </a:lnTo>
                  <a:lnTo>
                    <a:pt x="4599" y="11960"/>
                  </a:lnTo>
                  <a:lnTo>
                    <a:pt x="4639" y="11819"/>
                  </a:lnTo>
                  <a:lnTo>
                    <a:pt x="4639" y="11658"/>
                  </a:lnTo>
                  <a:lnTo>
                    <a:pt x="4659" y="11496"/>
                  </a:lnTo>
                  <a:lnTo>
                    <a:pt x="4639" y="11315"/>
                  </a:lnTo>
                  <a:lnTo>
                    <a:pt x="4619" y="11113"/>
                  </a:lnTo>
                  <a:lnTo>
                    <a:pt x="4558" y="10891"/>
                  </a:lnTo>
                  <a:lnTo>
                    <a:pt x="4377" y="10629"/>
                  </a:lnTo>
                  <a:lnTo>
                    <a:pt x="4216" y="10367"/>
                  </a:lnTo>
                  <a:lnTo>
                    <a:pt x="4054" y="10105"/>
                  </a:lnTo>
                  <a:lnTo>
                    <a:pt x="3913" y="9822"/>
                  </a:lnTo>
                  <a:lnTo>
                    <a:pt x="3792" y="9540"/>
                  </a:lnTo>
                  <a:lnTo>
                    <a:pt x="3671" y="9258"/>
                  </a:lnTo>
                  <a:lnTo>
                    <a:pt x="3550" y="8955"/>
                  </a:lnTo>
                  <a:lnTo>
                    <a:pt x="3449" y="8653"/>
                  </a:lnTo>
                  <a:lnTo>
                    <a:pt x="3288" y="8027"/>
                  </a:lnTo>
                  <a:lnTo>
                    <a:pt x="3167" y="7402"/>
                  </a:lnTo>
                  <a:lnTo>
                    <a:pt x="3086" y="6777"/>
                  </a:lnTo>
                  <a:lnTo>
                    <a:pt x="3066" y="6132"/>
                  </a:lnTo>
                  <a:lnTo>
                    <a:pt x="3046" y="5769"/>
                  </a:lnTo>
                  <a:lnTo>
                    <a:pt x="3066" y="5406"/>
                  </a:lnTo>
                  <a:lnTo>
                    <a:pt x="3086" y="5043"/>
                  </a:lnTo>
                  <a:lnTo>
                    <a:pt x="3106" y="4679"/>
                  </a:lnTo>
                  <a:lnTo>
                    <a:pt x="3147" y="4437"/>
                  </a:lnTo>
                  <a:lnTo>
                    <a:pt x="3187" y="4175"/>
                  </a:lnTo>
                  <a:lnTo>
                    <a:pt x="3348" y="3691"/>
                  </a:lnTo>
                  <a:lnTo>
                    <a:pt x="3530" y="3187"/>
                  </a:lnTo>
                  <a:lnTo>
                    <a:pt x="3711" y="2703"/>
                  </a:lnTo>
                  <a:lnTo>
                    <a:pt x="3873" y="2199"/>
                  </a:lnTo>
                  <a:lnTo>
                    <a:pt x="3933" y="1957"/>
                  </a:lnTo>
                  <a:lnTo>
                    <a:pt x="3974" y="1695"/>
                  </a:lnTo>
                  <a:lnTo>
                    <a:pt x="4014" y="1452"/>
                  </a:lnTo>
                  <a:lnTo>
                    <a:pt x="4014" y="1190"/>
                  </a:lnTo>
                  <a:lnTo>
                    <a:pt x="3994" y="948"/>
                  </a:lnTo>
                  <a:lnTo>
                    <a:pt x="3953" y="686"/>
                  </a:lnTo>
                  <a:lnTo>
                    <a:pt x="3893" y="505"/>
                  </a:lnTo>
                  <a:lnTo>
                    <a:pt x="3812" y="363"/>
                  </a:lnTo>
                  <a:lnTo>
                    <a:pt x="3711" y="242"/>
                  </a:lnTo>
                  <a:lnTo>
                    <a:pt x="3590" y="142"/>
                  </a:lnTo>
                  <a:lnTo>
                    <a:pt x="3449" y="81"/>
                  </a:lnTo>
                  <a:lnTo>
                    <a:pt x="3308" y="21"/>
                  </a:lnTo>
                  <a:lnTo>
                    <a:pt x="314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6" name="Google Shape;2416;p36"/>
          <p:cNvGrpSpPr/>
          <p:nvPr/>
        </p:nvGrpSpPr>
        <p:grpSpPr>
          <a:xfrm rot="10800000">
            <a:off x="-281232" y="3449289"/>
            <a:ext cx="2862466" cy="1695774"/>
            <a:chOff x="238125" y="3383650"/>
            <a:chExt cx="1287775" cy="762900"/>
          </a:xfrm>
        </p:grpSpPr>
        <p:sp>
          <p:nvSpPr>
            <p:cNvPr id="2417" name="Google Shape;2417;p36"/>
            <p:cNvSpPr/>
            <p:nvPr/>
          </p:nvSpPr>
          <p:spPr>
            <a:xfrm>
              <a:off x="598125" y="3383650"/>
              <a:ext cx="927775" cy="557175"/>
            </a:xfrm>
            <a:custGeom>
              <a:avLst/>
              <a:gdLst/>
              <a:ahLst/>
              <a:cxnLst/>
              <a:rect l="l" t="t" r="r" b="b"/>
              <a:pathLst>
                <a:path w="37111" h="22287" extrusionOk="0">
                  <a:moveTo>
                    <a:pt x="37050" y="0"/>
                  </a:moveTo>
                  <a:lnTo>
                    <a:pt x="0" y="101"/>
                  </a:lnTo>
                  <a:lnTo>
                    <a:pt x="1090" y="161"/>
                  </a:lnTo>
                  <a:lnTo>
                    <a:pt x="2118" y="242"/>
                  </a:lnTo>
                  <a:lnTo>
                    <a:pt x="3127" y="343"/>
                  </a:lnTo>
                  <a:lnTo>
                    <a:pt x="4095" y="464"/>
                  </a:lnTo>
                  <a:lnTo>
                    <a:pt x="5002" y="585"/>
                  </a:lnTo>
                  <a:lnTo>
                    <a:pt x="5890" y="726"/>
                  </a:lnTo>
                  <a:lnTo>
                    <a:pt x="6737" y="867"/>
                  </a:lnTo>
                  <a:lnTo>
                    <a:pt x="7523" y="1029"/>
                  </a:lnTo>
                  <a:lnTo>
                    <a:pt x="8310" y="1210"/>
                  </a:lnTo>
                  <a:lnTo>
                    <a:pt x="9036" y="1412"/>
                  </a:lnTo>
                  <a:lnTo>
                    <a:pt x="9742" y="1613"/>
                  </a:lnTo>
                  <a:lnTo>
                    <a:pt x="10407" y="1835"/>
                  </a:lnTo>
                  <a:lnTo>
                    <a:pt x="11033" y="2077"/>
                  </a:lnTo>
                  <a:lnTo>
                    <a:pt x="11658" y="2340"/>
                  </a:lnTo>
                  <a:lnTo>
                    <a:pt x="12223" y="2602"/>
                  </a:lnTo>
                  <a:lnTo>
                    <a:pt x="12767" y="2884"/>
                  </a:lnTo>
                  <a:lnTo>
                    <a:pt x="13292" y="3187"/>
                  </a:lnTo>
                  <a:lnTo>
                    <a:pt x="13796" y="3509"/>
                  </a:lnTo>
                  <a:lnTo>
                    <a:pt x="14260" y="3852"/>
                  </a:lnTo>
                  <a:lnTo>
                    <a:pt x="14724" y="4195"/>
                  </a:lnTo>
                  <a:lnTo>
                    <a:pt x="15147" y="4558"/>
                  </a:lnTo>
                  <a:lnTo>
                    <a:pt x="15551" y="4941"/>
                  </a:lnTo>
                  <a:lnTo>
                    <a:pt x="15934" y="5345"/>
                  </a:lnTo>
                  <a:lnTo>
                    <a:pt x="16297" y="5768"/>
                  </a:lnTo>
                  <a:lnTo>
                    <a:pt x="16660" y="6192"/>
                  </a:lnTo>
                  <a:lnTo>
                    <a:pt x="16982" y="6656"/>
                  </a:lnTo>
                  <a:lnTo>
                    <a:pt x="17305" y="7120"/>
                  </a:lnTo>
                  <a:lnTo>
                    <a:pt x="17608" y="7624"/>
                  </a:lnTo>
                  <a:lnTo>
                    <a:pt x="17910" y="8128"/>
                  </a:lnTo>
                  <a:lnTo>
                    <a:pt x="18172" y="8652"/>
                  </a:lnTo>
                  <a:lnTo>
                    <a:pt x="18455" y="9197"/>
                  </a:lnTo>
                  <a:lnTo>
                    <a:pt x="18717" y="9762"/>
                  </a:lnTo>
                  <a:lnTo>
                    <a:pt x="19241" y="11032"/>
                  </a:lnTo>
                  <a:lnTo>
                    <a:pt x="19786" y="12343"/>
                  </a:lnTo>
                  <a:lnTo>
                    <a:pt x="20351" y="13695"/>
                  </a:lnTo>
                  <a:lnTo>
                    <a:pt x="20653" y="14360"/>
                  </a:lnTo>
                  <a:lnTo>
                    <a:pt x="20956" y="15026"/>
                  </a:lnTo>
                  <a:lnTo>
                    <a:pt x="21258" y="15671"/>
                  </a:lnTo>
                  <a:lnTo>
                    <a:pt x="21601" y="16316"/>
                  </a:lnTo>
                  <a:lnTo>
                    <a:pt x="21944" y="16962"/>
                  </a:lnTo>
                  <a:lnTo>
                    <a:pt x="22327" y="17567"/>
                  </a:lnTo>
                  <a:lnTo>
                    <a:pt x="22710" y="18152"/>
                  </a:lnTo>
                  <a:lnTo>
                    <a:pt x="23134" y="18717"/>
                  </a:lnTo>
                  <a:lnTo>
                    <a:pt x="23578" y="19261"/>
                  </a:lnTo>
                  <a:lnTo>
                    <a:pt x="24042" y="19765"/>
                  </a:lnTo>
                  <a:lnTo>
                    <a:pt x="24284" y="20007"/>
                  </a:lnTo>
                  <a:lnTo>
                    <a:pt x="24546" y="20229"/>
                  </a:lnTo>
                  <a:lnTo>
                    <a:pt x="24808" y="20451"/>
                  </a:lnTo>
                  <a:lnTo>
                    <a:pt x="25070" y="20653"/>
                  </a:lnTo>
                  <a:lnTo>
                    <a:pt x="25352" y="20854"/>
                  </a:lnTo>
                  <a:lnTo>
                    <a:pt x="25635" y="21036"/>
                  </a:lnTo>
                  <a:lnTo>
                    <a:pt x="25937" y="21217"/>
                  </a:lnTo>
                  <a:lnTo>
                    <a:pt x="26240" y="21379"/>
                  </a:lnTo>
                  <a:lnTo>
                    <a:pt x="26563" y="21540"/>
                  </a:lnTo>
                  <a:lnTo>
                    <a:pt x="26885" y="21681"/>
                  </a:lnTo>
                  <a:lnTo>
                    <a:pt x="27228" y="21802"/>
                  </a:lnTo>
                  <a:lnTo>
                    <a:pt x="27571" y="21923"/>
                  </a:lnTo>
                  <a:lnTo>
                    <a:pt x="27934" y="22024"/>
                  </a:lnTo>
                  <a:lnTo>
                    <a:pt x="28297" y="22105"/>
                  </a:lnTo>
                  <a:lnTo>
                    <a:pt x="28680" y="22165"/>
                  </a:lnTo>
                  <a:lnTo>
                    <a:pt x="29064" y="22226"/>
                  </a:lnTo>
                  <a:lnTo>
                    <a:pt x="29467" y="22266"/>
                  </a:lnTo>
                  <a:lnTo>
                    <a:pt x="29890" y="22286"/>
                  </a:lnTo>
                  <a:lnTo>
                    <a:pt x="30758" y="22286"/>
                  </a:lnTo>
                  <a:lnTo>
                    <a:pt x="31201" y="22266"/>
                  </a:lnTo>
                  <a:lnTo>
                    <a:pt x="31665" y="22206"/>
                  </a:lnTo>
                  <a:lnTo>
                    <a:pt x="32149" y="22145"/>
                  </a:lnTo>
                  <a:lnTo>
                    <a:pt x="32654" y="22065"/>
                  </a:lnTo>
                  <a:lnTo>
                    <a:pt x="33158" y="21964"/>
                  </a:lnTo>
                  <a:lnTo>
                    <a:pt x="33682" y="21843"/>
                  </a:lnTo>
                  <a:lnTo>
                    <a:pt x="34207" y="21701"/>
                  </a:lnTo>
                  <a:lnTo>
                    <a:pt x="34751" y="21540"/>
                  </a:lnTo>
                  <a:lnTo>
                    <a:pt x="35316" y="21359"/>
                  </a:lnTo>
                  <a:lnTo>
                    <a:pt x="35901" y="21157"/>
                  </a:lnTo>
                  <a:lnTo>
                    <a:pt x="36506" y="20935"/>
                  </a:lnTo>
                  <a:lnTo>
                    <a:pt x="37111" y="20673"/>
                  </a:lnTo>
                  <a:lnTo>
                    <a:pt x="3705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6"/>
            <p:cNvSpPr/>
            <p:nvPr/>
          </p:nvSpPr>
          <p:spPr>
            <a:xfrm>
              <a:off x="238125" y="3425500"/>
              <a:ext cx="780025" cy="218350"/>
            </a:xfrm>
            <a:custGeom>
              <a:avLst/>
              <a:gdLst/>
              <a:ahLst/>
              <a:cxnLst/>
              <a:rect l="l" t="t" r="r" b="b"/>
              <a:pathLst>
                <a:path w="31201" h="8734" extrusionOk="0">
                  <a:moveTo>
                    <a:pt x="13453" y="0"/>
                  </a:moveTo>
                  <a:lnTo>
                    <a:pt x="12787" y="20"/>
                  </a:lnTo>
                  <a:lnTo>
                    <a:pt x="12121" y="40"/>
                  </a:lnTo>
                  <a:lnTo>
                    <a:pt x="11456" y="81"/>
                  </a:lnTo>
                  <a:lnTo>
                    <a:pt x="10790" y="141"/>
                  </a:lnTo>
                  <a:lnTo>
                    <a:pt x="10125" y="202"/>
                  </a:lnTo>
                  <a:lnTo>
                    <a:pt x="9459" y="303"/>
                  </a:lnTo>
                  <a:lnTo>
                    <a:pt x="8794" y="383"/>
                  </a:lnTo>
                  <a:lnTo>
                    <a:pt x="8128" y="504"/>
                  </a:lnTo>
                  <a:lnTo>
                    <a:pt x="7462" y="625"/>
                  </a:lnTo>
                  <a:lnTo>
                    <a:pt x="6111" y="908"/>
                  </a:lnTo>
                  <a:lnTo>
                    <a:pt x="4760" y="1230"/>
                  </a:lnTo>
                  <a:lnTo>
                    <a:pt x="3388" y="1613"/>
                  </a:lnTo>
                  <a:lnTo>
                    <a:pt x="2924" y="1755"/>
                  </a:lnTo>
                  <a:lnTo>
                    <a:pt x="2481" y="1936"/>
                  </a:lnTo>
                  <a:lnTo>
                    <a:pt x="2077" y="2138"/>
                  </a:lnTo>
                  <a:lnTo>
                    <a:pt x="1714" y="2340"/>
                  </a:lnTo>
                  <a:lnTo>
                    <a:pt x="1392" y="2561"/>
                  </a:lnTo>
                  <a:lnTo>
                    <a:pt x="1109" y="2803"/>
                  </a:lnTo>
                  <a:lnTo>
                    <a:pt x="847" y="3045"/>
                  </a:lnTo>
                  <a:lnTo>
                    <a:pt x="625" y="3308"/>
                  </a:lnTo>
                  <a:lnTo>
                    <a:pt x="444" y="3570"/>
                  </a:lnTo>
                  <a:lnTo>
                    <a:pt x="282" y="3832"/>
                  </a:lnTo>
                  <a:lnTo>
                    <a:pt x="161" y="4114"/>
                  </a:lnTo>
                  <a:lnTo>
                    <a:pt x="81" y="4377"/>
                  </a:lnTo>
                  <a:lnTo>
                    <a:pt x="20" y="4659"/>
                  </a:lnTo>
                  <a:lnTo>
                    <a:pt x="0" y="4921"/>
                  </a:lnTo>
                  <a:lnTo>
                    <a:pt x="20" y="5183"/>
                  </a:lnTo>
                  <a:lnTo>
                    <a:pt x="40" y="5425"/>
                  </a:lnTo>
                  <a:lnTo>
                    <a:pt x="121" y="5667"/>
                  </a:lnTo>
                  <a:lnTo>
                    <a:pt x="222" y="5909"/>
                  </a:lnTo>
                  <a:lnTo>
                    <a:pt x="343" y="6111"/>
                  </a:lnTo>
                  <a:lnTo>
                    <a:pt x="484" y="6313"/>
                  </a:lnTo>
                  <a:lnTo>
                    <a:pt x="666" y="6494"/>
                  </a:lnTo>
                  <a:lnTo>
                    <a:pt x="887" y="6656"/>
                  </a:lnTo>
                  <a:lnTo>
                    <a:pt x="1109" y="6797"/>
                  </a:lnTo>
                  <a:lnTo>
                    <a:pt x="1371" y="6918"/>
                  </a:lnTo>
                  <a:lnTo>
                    <a:pt x="1654" y="6999"/>
                  </a:lnTo>
                  <a:lnTo>
                    <a:pt x="1977" y="7059"/>
                  </a:lnTo>
                  <a:lnTo>
                    <a:pt x="2299" y="7099"/>
                  </a:lnTo>
                  <a:lnTo>
                    <a:pt x="2662" y="7079"/>
                  </a:lnTo>
                  <a:lnTo>
                    <a:pt x="3045" y="7059"/>
                  </a:lnTo>
                  <a:lnTo>
                    <a:pt x="3449" y="6978"/>
                  </a:lnTo>
                  <a:lnTo>
                    <a:pt x="3872" y="6857"/>
                  </a:lnTo>
                  <a:lnTo>
                    <a:pt x="4316" y="6716"/>
                  </a:lnTo>
                  <a:lnTo>
                    <a:pt x="5224" y="6373"/>
                  </a:lnTo>
                  <a:lnTo>
                    <a:pt x="6131" y="6051"/>
                  </a:lnTo>
                  <a:lnTo>
                    <a:pt x="7019" y="5748"/>
                  </a:lnTo>
                  <a:lnTo>
                    <a:pt x="7886" y="5466"/>
                  </a:lnTo>
                  <a:lnTo>
                    <a:pt x="8773" y="5224"/>
                  </a:lnTo>
                  <a:lnTo>
                    <a:pt x="9641" y="5002"/>
                  </a:lnTo>
                  <a:lnTo>
                    <a:pt x="10508" y="4800"/>
                  </a:lnTo>
                  <a:lnTo>
                    <a:pt x="11395" y="4619"/>
                  </a:lnTo>
                  <a:lnTo>
                    <a:pt x="12283" y="4477"/>
                  </a:lnTo>
                  <a:lnTo>
                    <a:pt x="13170" y="4356"/>
                  </a:lnTo>
                  <a:lnTo>
                    <a:pt x="14078" y="4256"/>
                  </a:lnTo>
                  <a:lnTo>
                    <a:pt x="15006" y="4195"/>
                  </a:lnTo>
                  <a:lnTo>
                    <a:pt x="15933" y="4175"/>
                  </a:lnTo>
                  <a:lnTo>
                    <a:pt x="16901" y="4175"/>
                  </a:lnTo>
                  <a:lnTo>
                    <a:pt x="17890" y="4215"/>
                  </a:lnTo>
                  <a:lnTo>
                    <a:pt x="18898" y="4296"/>
                  </a:lnTo>
                  <a:lnTo>
                    <a:pt x="19422" y="4356"/>
                  </a:lnTo>
                  <a:lnTo>
                    <a:pt x="19906" y="4437"/>
                  </a:lnTo>
                  <a:lnTo>
                    <a:pt x="20391" y="4538"/>
                  </a:lnTo>
                  <a:lnTo>
                    <a:pt x="20875" y="4659"/>
                  </a:lnTo>
                  <a:lnTo>
                    <a:pt x="21338" y="4800"/>
                  </a:lnTo>
                  <a:lnTo>
                    <a:pt x="21802" y="4961"/>
                  </a:lnTo>
                  <a:lnTo>
                    <a:pt x="22246" y="5123"/>
                  </a:lnTo>
                  <a:lnTo>
                    <a:pt x="22670" y="5304"/>
                  </a:lnTo>
                  <a:lnTo>
                    <a:pt x="23093" y="5506"/>
                  </a:lnTo>
                  <a:lnTo>
                    <a:pt x="23517" y="5708"/>
                  </a:lnTo>
                  <a:lnTo>
                    <a:pt x="24323" y="6131"/>
                  </a:lnTo>
                  <a:lnTo>
                    <a:pt x="25090" y="6555"/>
                  </a:lnTo>
                  <a:lnTo>
                    <a:pt x="25816" y="6999"/>
                  </a:lnTo>
                  <a:lnTo>
                    <a:pt x="26502" y="7422"/>
                  </a:lnTo>
                  <a:lnTo>
                    <a:pt x="27147" y="7805"/>
                  </a:lnTo>
                  <a:lnTo>
                    <a:pt x="27772" y="8128"/>
                  </a:lnTo>
                  <a:lnTo>
                    <a:pt x="28075" y="8289"/>
                  </a:lnTo>
                  <a:lnTo>
                    <a:pt x="28357" y="8410"/>
                  </a:lnTo>
                  <a:lnTo>
                    <a:pt x="28640" y="8511"/>
                  </a:lnTo>
                  <a:lnTo>
                    <a:pt x="28902" y="8612"/>
                  </a:lnTo>
                  <a:lnTo>
                    <a:pt x="29164" y="8673"/>
                  </a:lnTo>
                  <a:lnTo>
                    <a:pt x="29426" y="8713"/>
                  </a:lnTo>
                  <a:lnTo>
                    <a:pt x="29668" y="8733"/>
                  </a:lnTo>
                  <a:lnTo>
                    <a:pt x="29910" y="8713"/>
                  </a:lnTo>
                  <a:lnTo>
                    <a:pt x="30152" y="8673"/>
                  </a:lnTo>
                  <a:lnTo>
                    <a:pt x="30374" y="8592"/>
                  </a:lnTo>
                  <a:lnTo>
                    <a:pt x="30576" y="8511"/>
                  </a:lnTo>
                  <a:lnTo>
                    <a:pt x="30757" y="8390"/>
                  </a:lnTo>
                  <a:lnTo>
                    <a:pt x="30898" y="8269"/>
                  </a:lnTo>
                  <a:lnTo>
                    <a:pt x="31019" y="8128"/>
                  </a:lnTo>
                  <a:lnTo>
                    <a:pt x="31100" y="7987"/>
                  </a:lnTo>
                  <a:lnTo>
                    <a:pt x="31161" y="7825"/>
                  </a:lnTo>
                  <a:lnTo>
                    <a:pt x="31201" y="7664"/>
                  </a:lnTo>
                  <a:lnTo>
                    <a:pt x="31201" y="7483"/>
                  </a:lnTo>
                  <a:lnTo>
                    <a:pt x="31201" y="7301"/>
                  </a:lnTo>
                  <a:lnTo>
                    <a:pt x="31140" y="7120"/>
                  </a:lnTo>
                  <a:lnTo>
                    <a:pt x="31080" y="6918"/>
                  </a:lnTo>
                  <a:lnTo>
                    <a:pt x="30999" y="6716"/>
                  </a:lnTo>
                  <a:lnTo>
                    <a:pt x="30878" y="6514"/>
                  </a:lnTo>
                  <a:lnTo>
                    <a:pt x="30737" y="6293"/>
                  </a:lnTo>
                  <a:lnTo>
                    <a:pt x="30576" y="6071"/>
                  </a:lnTo>
                  <a:lnTo>
                    <a:pt x="30394" y="5849"/>
                  </a:lnTo>
                  <a:lnTo>
                    <a:pt x="30213" y="5627"/>
                  </a:lnTo>
                  <a:lnTo>
                    <a:pt x="29991" y="5405"/>
                  </a:lnTo>
                  <a:lnTo>
                    <a:pt x="29487" y="4961"/>
                  </a:lnTo>
                  <a:lnTo>
                    <a:pt x="28922" y="4498"/>
                  </a:lnTo>
                  <a:lnTo>
                    <a:pt x="28297" y="4054"/>
                  </a:lnTo>
                  <a:lnTo>
                    <a:pt x="27611" y="3610"/>
                  </a:lnTo>
                  <a:lnTo>
                    <a:pt x="26865" y="3207"/>
                  </a:lnTo>
                  <a:lnTo>
                    <a:pt x="26078" y="2803"/>
                  </a:lnTo>
                  <a:lnTo>
                    <a:pt x="25251" y="2420"/>
                  </a:lnTo>
                  <a:lnTo>
                    <a:pt x="24505" y="2138"/>
                  </a:lnTo>
                  <a:lnTo>
                    <a:pt x="23779" y="1856"/>
                  </a:lnTo>
                  <a:lnTo>
                    <a:pt x="23053" y="1593"/>
                  </a:lnTo>
                  <a:lnTo>
                    <a:pt x="22347" y="1371"/>
                  </a:lnTo>
                  <a:lnTo>
                    <a:pt x="21641" y="1150"/>
                  </a:lnTo>
                  <a:lnTo>
                    <a:pt x="20935" y="948"/>
                  </a:lnTo>
                  <a:lnTo>
                    <a:pt x="20229" y="787"/>
                  </a:lnTo>
                  <a:lnTo>
                    <a:pt x="19543" y="625"/>
                  </a:lnTo>
                  <a:lnTo>
                    <a:pt x="18858" y="484"/>
                  </a:lnTo>
                  <a:lnTo>
                    <a:pt x="18172" y="363"/>
                  </a:lnTo>
                  <a:lnTo>
                    <a:pt x="17486" y="262"/>
                  </a:lnTo>
                  <a:lnTo>
                    <a:pt x="16801" y="182"/>
                  </a:lnTo>
                  <a:lnTo>
                    <a:pt x="16135" y="101"/>
                  </a:lnTo>
                  <a:lnTo>
                    <a:pt x="15469" y="61"/>
                  </a:lnTo>
                  <a:lnTo>
                    <a:pt x="14784" y="20"/>
                  </a:lnTo>
                  <a:lnTo>
                    <a:pt x="14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6"/>
            <p:cNvSpPr/>
            <p:nvPr/>
          </p:nvSpPr>
          <p:spPr>
            <a:xfrm>
              <a:off x="1086700" y="3869200"/>
              <a:ext cx="392825" cy="277350"/>
            </a:xfrm>
            <a:custGeom>
              <a:avLst/>
              <a:gdLst/>
              <a:ahLst/>
              <a:cxnLst/>
              <a:rect l="l" t="t" r="r" b="b"/>
              <a:pathLst>
                <a:path w="15713" h="11094" extrusionOk="0">
                  <a:moveTo>
                    <a:pt x="929" y="0"/>
                  </a:moveTo>
                  <a:lnTo>
                    <a:pt x="727" y="21"/>
                  </a:lnTo>
                  <a:lnTo>
                    <a:pt x="545" y="61"/>
                  </a:lnTo>
                  <a:lnTo>
                    <a:pt x="384" y="142"/>
                  </a:lnTo>
                  <a:lnTo>
                    <a:pt x="263" y="242"/>
                  </a:lnTo>
                  <a:lnTo>
                    <a:pt x="162" y="384"/>
                  </a:lnTo>
                  <a:lnTo>
                    <a:pt x="82" y="525"/>
                  </a:lnTo>
                  <a:lnTo>
                    <a:pt x="41" y="706"/>
                  </a:lnTo>
                  <a:lnTo>
                    <a:pt x="1" y="908"/>
                  </a:lnTo>
                  <a:lnTo>
                    <a:pt x="1" y="1130"/>
                  </a:lnTo>
                  <a:lnTo>
                    <a:pt x="21" y="1352"/>
                  </a:lnTo>
                  <a:lnTo>
                    <a:pt x="61" y="1614"/>
                  </a:lnTo>
                  <a:lnTo>
                    <a:pt x="122" y="1876"/>
                  </a:lnTo>
                  <a:lnTo>
                    <a:pt x="203" y="2158"/>
                  </a:lnTo>
                  <a:lnTo>
                    <a:pt x="303" y="2461"/>
                  </a:lnTo>
                  <a:lnTo>
                    <a:pt x="445" y="2764"/>
                  </a:lnTo>
                  <a:lnTo>
                    <a:pt x="586" y="3086"/>
                  </a:lnTo>
                  <a:lnTo>
                    <a:pt x="747" y="3429"/>
                  </a:lnTo>
                  <a:lnTo>
                    <a:pt x="929" y="3752"/>
                  </a:lnTo>
                  <a:lnTo>
                    <a:pt x="1130" y="4115"/>
                  </a:lnTo>
                  <a:lnTo>
                    <a:pt x="1352" y="4458"/>
                  </a:lnTo>
                  <a:lnTo>
                    <a:pt x="1574" y="4821"/>
                  </a:lnTo>
                  <a:lnTo>
                    <a:pt x="2098" y="5527"/>
                  </a:lnTo>
                  <a:lnTo>
                    <a:pt x="2381" y="5890"/>
                  </a:lnTo>
                  <a:lnTo>
                    <a:pt x="2683" y="6253"/>
                  </a:lnTo>
                  <a:lnTo>
                    <a:pt x="3006" y="6616"/>
                  </a:lnTo>
                  <a:lnTo>
                    <a:pt x="3329" y="6979"/>
                  </a:lnTo>
                  <a:lnTo>
                    <a:pt x="3672" y="7322"/>
                  </a:lnTo>
                  <a:lnTo>
                    <a:pt x="4014" y="7665"/>
                  </a:lnTo>
                  <a:lnTo>
                    <a:pt x="4398" y="8007"/>
                  </a:lnTo>
                  <a:lnTo>
                    <a:pt x="4761" y="8350"/>
                  </a:lnTo>
                  <a:lnTo>
                    <a:pt x="5144" y="8653"/>
                  </a:lnTo>
                  <a:lnTo>
                    <a:pt x="5527" y="8955"/>
                  </a:lnTo>
                  <a:lnTo>
                    <a:pt x="5890" y="9217"/>
                  </a:lnTo>
                  <a:lnTo>
                    <a:pt x="6233" y="9460"/>
                  </a:lnTo>
                  <a:lnTo>
                    <a:pt x="6596" y="9681"/>
                  </a:lnTo>
                  <a:lnTo>
                    <a:pt x="6919" y="9883"/>
                  </a:lnTo>
                  <a:lnTo>
                    <a:pt x="7262" y="10065"/>
                  </a:lnTo>
                  <a:lnTo>
                    <a:pt x="7584" y="10246"/>
                  </a:lnTo>
                  <a:lnTo>
                    <a:pt x="7907" y="10387"/>
                  </a:lnTo>
                  <a:lnTo>
                    <a:pt x="8210" y="10528"/>
                  </a:lnTo>
                  <a:lnTo>
                    <a:pt x="8512" y="10629"/>
                  </a:lnTo>
                  <a:lnTo>
                    <a:pt x="8815" y="10730"/>
                  </a:lnTo>
                  <a:lnTo>
                    <a:pt x="9400" y="10891"/>
                  </a:lnTo>
                  <a:lnTo>
                    <a:pt x="9964" y="10992"/>
                  </a:lnTo>
                  <a:lnTo>
                    <a:pt x="10509" y="11053"/>
                  </a:lnTo>
                  <a:lnTo>
                    <a:pt x="11033" y="11093"/>
                  </a:lnTo>
                  <a:lnTo>
                    <a:pt x="11558" y="11073"/>
                  </a:lnTo>
                  <a:lnTo>
                    <a:pt x="12062" y="11053"/>
                  </a:lnTo>
                  <a:lnTo>
                    <a:pt x="12586" y="10992"/>
                  </a:lnTo>
                  <a:lnTo>
                    <a:pt x="13090" y="10932"/>
                  </a:lnTo>
                  <a:lnTo>
                    <a:pt x="14099" y="10811"/>
                  </a:lnTo>
                  <a:lnTo>
                    <a:pt x="14341" y="10770"/>
                  </a:lnTo>
                  <a:lnTo>
                    <a:pt x="14563" y="10730"/>
                  </a:lnTo>
                  <a:lnTo>
                    <a:pt x="14764" y="10649"/>
                  </a:lnTo>
                  <a:lnTo>
                    <a:pt x="14946" y="10589"/>
                  </a:lnTo>
                  <a:lnTo>
                    <a:pt x="15107" y="10508"/>
                  </a:lnTo>
                  <a:lnTo>
                    <a:pt x="15248" y="10407"/>
                  </a:lnTo>
                  <a:lnTo>
                    <a:pt x="15369" y="10307"/>
                  </a:lnTo>
                  <a:lnTo>
                    <a:pt x="15470" y="10206"/>
                  </a:lnTo>
                  <a:lnTo>
                    <a:pt x="15551" y="10085"/>
                  </a:lnTo>
                  <a:lnTo>
                    <a:pt x="15611" y="9964"/>
                  </a:lnTo>
                  <a:lnTo>
                    <a:pt x="15672" y="9843"/>
                  </a:lnTo>
                  <a:lnTo>
                    <a:pt x="15692" y="9722"/>
                  </a:lnTo>
                  <a:lnTo>
                    <a:pt x="15712" y="9601"/>
                  </a:lnTo>
                  <a:lnTo>
                    <a:pt x="15692" y="9480"/>
                  </a:lnTo>
                  <a:lnTo>
                    <a:pt x="15672" y="9339"/>
                  </a:lnTo>
                  <a:lnTo>
                    <a:pt x="15632" y="9217"/>
                  </a:lnTo>
                  <a:lnTo>
                    <a:pt x="15571" y="9096"/>
                  </a:lnTo>
                  <a:lnTo>
                    <a:pt x="15490" y="8975"/>
                  </a:lnTo>
                  <a:lnTo>
                    <a:pt x="15390" y="8854"/>
                  </a:lnTo>
                  <a:lnTo>
                    <a:pt x="15289" y="8754"/>
                  </a:lnTo>
                  <a:lnTo>
                    <a:pt x="15168" y="8633"/>
                  </a:lnTo>
                  <a:lnTo>
                    <a:pt x="15027" y="8552"/>
                  </a:lnTo>
                  <a:lnTo>
                    <a:pt x="14865" y="8451"/>
                  </a:lnTo>
                  <a:lnTo>
                    <a:pt x="14684" y="8370"/>
                  </a:lnTo>
                  <a:lnTo>
                    <a:pt x="14502" y="8310"/>
                  </a:lnTo>
                  <a:lnTo>
                    <a:pt x="14301" y="8249"/>
                  </a:lnTo>
                  <a:lnTo>
                    <a:pt x="14079" y="8209"/>
                  </a:lnTo>
                  <a:lnTo>
                    <a:pt x="13857" y="8169"/>
                  </a:lnTo>
                  <a:lnTo>
                    <a:pt x="13615" y="8149"/>
                  </a:lnTo>
                  <a:lnTo>
                    <a:pt x="13353" y="8149"/>
                  </a:lnTo>
                  <a:lnTo>
                    <a:pt x="13070" y="8169"/>
                  </a:lnTo>
                  <a:lnTo>
                    <a:pt x="12788" y="8189"/>
                  </a:lnTo>
                  <a:lnTo>
                    <a:pt x="12163" y="8270"/>
                  </a:lnTo>
                  <a:lnTo>
                    <a:pt x="11477" y="8310"/>
                  </a:lnTo>
                  <a:lnTo>
                    <a:pt x="10731" y="8330"/>
                  </a:lnTo>
                  <a:lnTo>
                    <a:pt x="10347" y="8310"/>
                  </a:lnTo>
                  <a:lnTo>
                    <a:pt x="9964" y="8290"/>
                  </a:lnTo>
                  <a:lnTo>
                    <a:pt x="9561" y="8249"/>
                  </a:lnTo>
                  <a:lnTo>
                    <a:pt x="9157" y="8189"/>
                  </a:lnTo>
                  <a:lnTo>
                    <a:pt x="8734" y="8128"/>
                  </a:lnTo>
                  <a:lnTo>
                    <a:pt x="8310" y="8028"/>
                  </a:lnTo>
                  <a:lnTo>
                    <a:pt x="7887" y="7907"/>
                  </a:lnTo>
                  <a:lnTo>
                    <a:pt x="7463" y="7786"/>
                  </a:lnTo>
                  <a:lnTo>
                    <a:pt x="7040" y="7624"/>
                  </a:lnTo>
                  <a:lnTo>
                    <a:pt x="6636" y="7443"/>
                  </a:lnTo>
                  <a:lnTo>
                    <a:pt x="6213" y="7221"/>
                  </a:lnTo>
                  <a:lnTo>
                    <a:pt x="5789" y="6999"/>
                  </a:lnTo>
                  <a:lnTo>
                    <a:pt x="5386" y="6717"/>
                  </a:lnTo>
                  <a:lnTo>
                    <a:pt x="4983" y="6434"/>
                  </a:lnTo>
                  <a:lnTo>
                    <a:pt x="4579" y="6112"/>
                  </a:lnTo>
                  <a:lnTo>
                    <a:pt x="4196" y="5748"/>
                  </a:lnTo>
                  <a:lnTo>
                    <a:pt x="3833" y="5345"/>
                  </a:lnTo>
                  <a:lnTo>
                    <a:pt x="3470" y="4922"/>
                  </a:lnTo>
                  <a:lnTo>
                    <a:pt x="3107" y="4438"/>
                  </a:lnTo>
                  <a:lnTo>
                    <a:pt x="2784" y="3933"/>
                  </a:lnTo>
                  <a:lnTo>
                    <a:pt x="2461" y="3389"/>
                  </a:lnTo>
                  <a:lnTo>
                    <a:pt x="2159" y="2804"/>
                  </a:lnTo>
                  <a:lnTo>
                    <a:pt x="1877" y="2179"/>
                  </a:lnTo>
                  <a:lnTo>
                    <a:pt x="1614" y="1493"/>
                  </a:lnTo>
                  <a:lnTo>
                    <a:pt x="1372" y="767"/>
                  </a:lnTo>
                  <a:lnTo>
                    <a:pt x="11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0" name="Google Shape;2420;p36"/>
          <p:cNvGrpSpPr/>
          <p:nvPr/>
        </p:nvGrpSpPr>
        <p:grpSpPr>
          <a:xfrm rot="5400000">
            <a:off x="7522822" y="-584584"/>
            <a:ext cx="1175451" cy="2324553"/>
            <a:chOff x="961675" y="1958725"/>
            <a:chExt cx="563225" cy="1113825"/>
          </a:xfrm>
        </p:grpSpPr>
        <p:sp>
          <p:nvSpPr>
            <p:cNvPr id="2421" name="Google Shape;2421;p36"/>
            <p:cNvSpPr/>
            <p:nvPr/>
          </p:nvSpPr>
          <p:spPr>
            <a:xfrm>
              <a:off x="961675" y="1958725"/>
              <a:ext cx="284400" cy="1113825"/>
            </a:xfrm>
            <a:custGeom>
              <a:avLst/>
              <a:gdLst/>
              <a:ahLst/>
              <a:cxnLst/>
              <a:rect l="l" t="t" r="r" b="b"/>
              <a:pathLst>
                <a:path w="11376" h="44553" extrusionOk="0">
                  <a:moveTo>
                    <a:pt x="0" y="0"/>
                  </a:moveTo>
                  <a:lnTo>
                    <a:pt x="0" y="44553"/>
                  </a:lnTo>
                  <a:lnTo>
                    <a:pt x="645" y="44392"/>
                  </a:lnTo>
                  <a:lnTo>
                    <a:pt x="1251" y="44210"/>
                  </a:lnTo>
                  <a:lnTo>
                    <a:pt x="1835" y="43988"/>
                  </a:lnTo>
                  <a:lnTo>
                    <a:pt x="2400" y="43766"/>
                  </a:lnTo>
                  <a:lnTo>
                    <a:pt x="2925" y="43504"/>
                  </a:lnTo>
                  <a:lnTo>
                    <a:pt x="3429" y="43202"/>
                  </a:lnTo>
                  <a:lnTo>
                    <a:pt x="3913" y="42899"/>
                  </a:lnTo>
                  <a:lnTo>
                    <a:pt x="4357" y="42556"/>
                  </a:lnTo>
                  <a:lnTo>
                    <a:pt x="4800" y="42213"/>
                  </a:lnTo>
                  <a:lnTo>
                    <a:pt x="5204" y="41830"/>
                  </a:lnTo>
                  <a:lnTo>
                    <a:pt x="5567" y="41427"/>
                  </a:lnTo>
                  <a:lnTo>
                    <a:pt x="5930" y="41023"/>
                  </a:lnTo>
                  <a:lnTo>
                    <a:pt x="6252" y="40580"/>
                  </a:lnTo>
                  <a:lnTo>
                    <a:pt x="6555" y="40136"/>
                  </a:lnTo>
                  <a:lnTo>
                    <a:pt x="6837" y="39692"/>
                  </a:lnTo>
                  <a:lnTo>
                    <a:pt x="7099" y="39208"/>
                  </a:lnTo>
                  <a:lnTo>
                    <a:pt x="7341" y="38724"/>
                  </a:lnTo>
                  <a:lnTo>
                    <a:pt x="7563" y="38220"/>
                  </a:lnTo>
                  <a:lnTo>
                    <a:pt x="7745" y="37716"/>
                  </a:lnTo>
                  <a:lnTo>
                    <a:pt x="7926" y="37212"/>
                  </a:lnTo>
                  <a:lnTo>
                    <a:pt x="8068" y="36687"/>
                  </a:lnTo>
                  <a:lnTo>
                    <a:pt x="8189" y="36163"/>
                  </a:lnTo>
                  <a:lnTo>
                    <a:pt x="8310" y="35618"/>
                  </a:lnTo>
                  <a:lnTo>
                    <a:pt x="8390" y="35094"/>
                  </a:lnTo>
                  <a:lnTo>
                    <a:pt x="8451" y="34549"/>
                  </a:lnTo>
                  <a:lnTo>
                    <a:pt x="8491" y="34005"/>
                  </a:lnTo>
                  <a:lnTo>
                    <a:pt x="8531" y="33460"/>
                  </a:lnTo>
                  <a:lnTo>
                    <a:pt x="8531" y="32916"/>
                  </a:lnTo>
                  <a:lnTo>
                    <a:pt x="8511" y="32391"/>
                  </a:lnTo>
                  <a:lnTo>
                    <a:pt x="8491" y="31847"/>
                  </a:lnTo>
                  <a:lnTo>
                    <a:pt x="8451" y="31322"/>
                  </a:lnTo>
                  <a:lnTo>
                    <a:pt x="8370" y="30798"/>
                  </a:lnTo>
                  <a:lnTo>
                    <a:pt x="8269" y="30193"/>
                  </a:lnTo>
                  <a:lnTo>
                    <a:pt x="8128" y="29628"/>
                  </a:lnTo>
                  <a:lnTo>
                    <a:pt x="7967" y="29063"/>
                  </a:lnTo>
                  <a:lnTo>
                    <a:pt x="7785" y="28519"/>
                  </a:lnTo>
                  <a:lnTo>
                    <a:pt x="7583" y="27994"/>
                  </a:lnTo>
                  <a:lnTo>
                    <a:pt x="7341" y="27470"/>
                  </a:lnTo>
                  <a:lnTo>
                    <a:pt x="7099" y="26946"/>
                  </a:lnTo>
                  <a:lnTo>
                    <a:pt x="6857" y="26421"/>
                  </a:lnTo>
                  <a:lnTo>
                    <a:pt x="6313" y="25393"/>
                  </a:lnTo>
                  <a:lnTo>
                    <a:pt x="5768" y="24324"/>
                  </a:lnTo>
                  <a:lnTo>
                    <a:pt x="5224" y="23235"/>
                  </a:lnTo>
                  <a:lnTo>
                    <a:pt x="4962" y="22650"/>
                  </a:lnTo>
                  <a:lnTo>
                    <a:pt x="4720" y="22065"/>
                  </a:lnTo>
                  <a:lnTo>
                    <a:pt x="4478" y="21460"/>
                  </a:lnTo>
                  <a:lnTo>
                    <a:pt x="4276" y="20835"/>
                  </a:lnTo>
                  <a:lnTo>
                    <a:pt x="4074" y="20169"/>
                  </a:lnTo>
                  <a:lnTo>
                    <a:pt x="3913" y="19483"/>
                  </a:lnTo>
                  <a:lnTo>
                    <a:pt x="3772" y="18777"/>
                  </a:lnTo>
                  <a:lnTo>
                    <a:pt x="3651" y="18031"/>
                  </a:lnTo>
                  <a:lnTo>
                    <a:pt x="3570" y="17245"/>
                  </a:lnTo>
                  <a:lnTo>
                    <a:pt x="3530" y="16418"/>
                  </a:lnTo>
                  <a:lnTo>
                    <a:pt x="3530" y="15550"/>
                  </a:lnTo>
                  <a:lnTo>
                    <a:pt x="3570" y="14643"/>
                  </a:lnTo>
                  <a:lnTo>
                    <a:pt x="3651" y="13695"/>
                  </a:lnTo>
                  <a:lnTo>
                    <a:pt x="3772" y="12686"/>
                  </a:lnTo>
                  <a:lnTo>
                    <a:pt x="3953" y="11638"/>
                  </a:lnTo>
                  <a:lnTo>
                    <a:pt x="4195" y="10528"/>
                  </a:lnTo>
                  <a:lnTo>
                    <a:pt x="4478" y="9379"/>
                  </a:lnTo>
                  <a:lnTo>
                    <a:pt x="4841" y="8149"/>
                  </a:lnTo>
                  <a:lnTo>
                    <a:pt x="5083" y="7463"/>
                  </a:lnTo>
                  <a:lnTo>
                    <a:pt x="5345" y="6777"/>
                  </a:lnTo>
                  <a:lnTo>
                    <a:pt x="5627" y="6132"/>
                  </a:lnTo>
                  <a:lnTo>
                    <a:pt x="5950" y="5506"/>
                  </a:lnTo>
                  <a:lnTo>
                    <a:pt x="6293" y="4922"/>
                  </a:lnTo>
                  <a:lnTo>
                    <a:pt x="6656" y="4357"/>
                  </a:lnTo>
                  <a:lnTo>
                    <a:pt x="7039" y="3812"/>
                  </a:lnTo>
                  <a:lnTo>
                    <a:pt x="7462" y="3308"/>
                  </a:lnTo>
                  <a:lnTo>
                    <a:pt x="7886" y="2804"/>
                  </a:lnTo>
                  <a:lnTo>
                    <a:pt x="8330" y="2340"/>
                  </a:lnTo>
                  <a:lnTo>
                    <a:pt x="8814" y="1896"/>
                  </a:lnTo>
                  <a:lnTo>
                    <a:pt x="9298" y="1473"/>
                  </a:lnTo>
                  <a:lnTo>
                    <a:pt x="9782" y="1069"/>
                  </a:lnTo>
                  <a:lnTo>
                    <a:pt x="10306" y="706"/>
                  </a:lnTo>
                  <a:lnTo>
                    <a:pt x="10831" y="343"/>
                  </a:lnTo>
                  <a:lnTo>
                    <a:pt x="113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6"/>
            <p:cNvSpPr/>
            <p:nvPr/>
          </p:nvSpPr>
          <p:spPr>
            <a:xfrm>
              <a:off x="1145700" y="1958725"/>
              <a:ext cx="379200" cy="552150"/>
            </a:xfrm>
            <a:custGeom>
              <a:avLst/>
              <a:gdLst/>
              <a:ahLst/>
              <a:cxnLst/>
              <a:rect l="l" t="t" r="r" b="b"/>
              <a:pathLst>
                <a:path w="15168" h="22086" extrusionOk="0">
                  <a:moveTo>
                    <a:pt x="7181" y="0"/>
                  </a:moveTo>
                  <a:lnTo>
                    <a:pt x="6475" y="908"/>
                  </a:lnTo>
                  <a:lnTo>
                    <a:pt x="5749" y="1876"/>
                  </a:lnTo>
                  <a:lnTo>
                    <a:pt x="5043" y="2884"/>
                  </a:lnTo>
                  <a:lnTo>
                    <a:pt x="4337" y="3933"/>
                  </a:lnTo>
                  <a:lnTo>
                    <a:pt x="3671" y="5022"/>
                  </a:lnTo>
                  <a:lnTo>
                    <a:pt x="3349" y="5587"/>
                  </a:lnTo>
                  <a:lnTo>
                    <a:pt x="3046" y="6172"/>
                  </a:lnTo>
                  <a:lnTo>
                    <a:pt x="2723" y="6757"/>
                  </a:lnTo>
                  <a:lnTo>
                    <a:pt x="2441" y="7342"/>
                  </a:lnTo>
                  <a:lnTo>
                    <a:pt x="2159" y="7947"/>
                  </a:lnTo>
                  <a:lnTo>
                    <a:pt x="1897" y="8572"/>
                  </a:lnTo>
                  <a:lnTo>
                    <a:pt x="1634" y="9197"/>
                  </a:lnTo>
                  <a:lnTo>
                    <a:pt x="1392" y="9823"/>
                  </a:lnTo>
                  <a:lnTo>
                    <a:pt x="1170" y="10448"/>
                  </a:lnTo>
                  <a:lnTo>
                    <a:pt x="969" y="11093"/>
                  </a:lnTo>
                  <a:lnTo>
                    <a:pt x="767" y="11759"/>
                  </a:lnTo>
                  <a:lnTo>
                    <a:pt x="606" y="12404"/>
                  </a:lnTo>
                  <a:lnTo>
                    <a:pt x="444" y="13070"/>
                  </a:lnTo>
                  <a:lnTo>
                    <a:pt x="323" y="13755"/>
                  </a:lnTo>
                  <a:lnTo>
                    <a:pt x="202" y="14421"/>
                  </a:lnTo>
                  <a:lnTo>
                    <a:pt x="122" y="15107"/>
                  </a:lnTo>
                  <a:lnTo>
                    <a:pt x="61" y="15813"/>
                  </a:lnTo>
                  <a:lnTo>
                    <a:pt x="21" y="16498"/>
                  </a:lnTo>
                  <a:lnTo>
                    <a:pt x="1" y="17204"/>
                  </a:lnTo>
                  <a:lnTo>
                    <a:pt x="21" y="17910"/>
                  </a:lnTo>
                  <a:lnTo>
                    <a:pt x="61" y="18616"/>
                  </a:lnTo>
                  <a:lnTo>
                    <a:pt x="122" y="19322"/>
                  </a:lnTo>
                  <a:lnTo>
                    <a:pt x="202" y="19745"/>
                  </a:lnTo>
                  <a:lnTo>
                    <a:pt x="303" y="20109"/>
                  </a:lnTo>
                  <a:lnTo>
                    <a:pt x="404" y="20451"/>
                  </a:lnTo>
                  <a:lnTo>
                    <a:pt x="505" y="20774"/>
                  </a:lnTo>
                  <a:lnTo>
                    <a:pt x="606" y="21036"/>
                  </a:lnTo>
                  <a:lnTo>
                    <a:pt x="727" y="21278"/>
                  </a:lnTo>
                  <a:lnTo>
                    <a:pt x="828" y="21480"/>
                  </a:lnTo>
                  <a:lnTo>
                    <a:pt x="949" y="21662"/>
                  </a:lnTo>
                  <a:lnTo>
                    <a:pt x="1070" y="21803"/>
                  </a:lnTo>
                  <a:lnTo>
                    <a:pt x="1211" y="21924"/>
                  </a:lnTo>
                  <a:lnTo>
                    <a:pt x="1332" y="22004"/>
                  </a:lnTo>
                  <a:lnTo>
                    <a:pt x="1453" y="22065"/>
                  </a:lnTo>
                  <a:lnTo>
                    <a:pt x="1574" y="22085"/>
                  </a:lnTo>
                  <a:lnTo>
                    <a:pt x="1715" y="22085"/>
                  </a:lnTo>
                  <a:lnTo>
                    <a:pt x="1836" y="22065"/>
                  </a:lnTo>
                  <a:lnTo>
                    <a:pt x="1957" y="22004"/>
                  </a:lnTo>
                  <a:lnTo>
                    <a:pt x="2078" y="21944"/>
                  </a:lnTo>
                  <a:lnTo>
                    <a:pt x="2199" y="21843"/>
                  </a:lnTo>
                  <a:lnTo>
                    <a:pt x="2320" y="21702"/>
                  </a:lnTo>
                  <a:lnTo>
                    <a:pt x="2421" y="21561"/>
                  </a:lnTo>
                  <a:lnTo>
                    <a:pt x="2542" y="21399"/>
                  </a:lnTo>
                  <a:lnTo>
                    <a:pt x="2623" y="21198"/>
                  </a:lnTo>
                  <a:lnTo>
                    <a:pt x="2723" y="20996"/>
                  </a:lnTo>
                  <a:lnTo>
                    <a:pt x="2804" y="20774"/>
                  </a:lnTo>
                  <a:lnTo>
                    <a:pt x="2885" y="20512"/>
                  </a:lnTo>
                  <a:lnTo>
                    <a:pt x="2965" y="20250"/>
                  </a:lnTo>
                  <a:lnTo>
                    <a:pt x="3026" y="19967"/>
                  </a:lnTo>
                  <a:lnTo>
                    <a:pt x="3066" y="19665"/>
                  </a:lnTo>
                  <a:lnTo>
                    <a:pt x="3107" y="19342"/>
                  </a:lnTo>
                  <a:lnTo>
                    <a:pt x="3147" y="19019"/>
                  </a:lnTo>
                  <a:lnTo>
                    <a:pt x="3167" y="18677"/>
                  </a:lnTo>
                  <a:lnTo>
                    <a:pt x="3167" y="18314"/>
                  </a:lnTo>
                  <a:lnTo>
                    <a:pt x="3167" y="17991"/>
                  </a:lnTo>
                  <a:lnTo>
                    <a:pt x="3207" y="17648"/>
                  </a:lnTo>
                  <a:lnTo>
                    <a:pt x="3248" y="17285"/>
                  </a:lnTo>
                  <a:lnTo>
                    <a:pt x="3308" y="16882"/>
                  </a:lnTo>
                  <a:lnTo>
                    <a:pt x="3409" y="16458"/>
                  </a:lnTo>
                  <a:lnTo>
                    <a:pt x="3510" y="15994"/>
                  </a:lnTo>
                  <a:lnTo>
                    <a:pt x="3651" y="15510"/>
                  </a:lnTo>
                  <a:lnTo>
                    <a:pt x="3792" y="15006"/>
                  </a:lnTo>
                  <a:lnTo>
                    <a:pt x="3974" y="14502"/>
                  </a:lnTo>
                  <a:lnTo>
                    <a:pt x="4176" y="13957"/>
                  </a:lnTo>
                  <a:lnTo>
                    <a:pt x="4397" y="13392"/>
                  </a:lnTo>
                  <a:lnTo>
                    <a:pt x="4639" y="12807"/>
                  </a:lnTo>
                  <a:lnTo>
                    <a:pt x="4902" y="12223"/>
                  </a:lnTo>
                  <a:lnTo>
                    <a:pt x="5204" y="11618"/>
                  </a:lnTo>
                  <a:lnTo>
                    <a:pt x="5507" y="10992"/>
                  </a:lnTo>
                  <a:lnTo>
                    <a:pt x="5850" y="10367"/>
                  </a:lnTo>
                  <a:lnTo>
                    <a:pt x="6233" y="9722"/>
                  </a:lnTo>
                  <a:lnTo>
                    <a:pt x="6616" y="9076"/>
                  </a:lnTo>
                  <a:lnTo>
                    <a:pt x="7040" y="8431"/>
                  </a:lnTo>
                  <a:lnTo>
                    <a:pt x="7503" y="7765"/>
                  </a:lnTo>
                  <a:lnTo>
                    <a:pt x="7967" y="7120"/>
                  </a:lnTo>
                  <a:lnTo>
                    <a:pt x="8471" y="6454"/>
                  </a:lnTo>
                  <a:lnTo>
                    <a:pt x="9016" y="5789"/>
                  </a:lnTo>
                  <a:lnTo>
                    <a:pt x="9581" y="5123"/>
                  </a:lnTo>
                  <a:lnTo>
                    <a:pt x="10166" y="4458"/>
                  </a:lnTo>
                  <a:lnTo>
                    <a:pt x="10791" y="3792"/>
                  </a:lnTo>
                  <a:lnTo>
                    <a:pt x="11436" y="3147"/>
                  </a:lnTo>
                  <a:lnTo>
                    <a:pt x="12122" y="2501"/>
                  </a:lnTo>
                  <a:lnTo>
                    <a:pt x="12848" y="1856"/>
                  </a:lnTo>
                  <a:lnTo>
                    <a:pt x="13574" y="1231"/>
                  </a:lnTo>
                  <a:lnTo>
                    <a:pt x="14361" y="605"/>
                  </a:lnTo>
                  <a:lnTo>
                    <a:pt x="151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387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60"/>
        <p:cNvGrpSpPr/>
        <p:nvPr/>
      </p:nvGrpSpPr>
      <p:grpSpPr>
        <a:xfrm>
          <a:off x="0" y="0"/>
          <a:ext cx="0" cy="0"/>
          <a:chOff x="0" y="0"/>
          <a:chExt cx="0" cy="0"/>
        </a:xfrm>
      </p:grpSpPr>
    </p:spTree>
    <p:extLst>
      <p:ext uri="{BB962C8B-B14F-4D97-AF65-F5344CB8AC3E}">
        <p14:creationId xmlns:p14="http://schemas.microsoft.com/office/powerpoint/2010/main" val="3331951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3">
  <p:cSld name="Section title 3">
    <p:spTree>
      <p:nvGrpSpPr>
        <p:cNvPr id="1" name="Shape 3917"/>
        <p:cNvGrpSpPr/>
        <p:nvPr/>
      </p:nvGrpSpPr>
      <p:grpSpPr>
        <a:xfrm>
          <a:off x="0" y="0"/>
          <a:ext cx="0" cy="0"/>
          <a:chOff x="0" y="0"/>
          <a:chExt cx="0" cy="0"/>
        </a:xfrm>
      </p:grpSpPr>
      <p:sp>
        <p:nvSpPr>
          <p:cNvPr id="3918" name="Google Shape;3918;p29"/>
          <p:cNvSpPr/>
          <p:nvPr/>
        </p:nvSpPr>
        <p:spPr>
          <a:xfrm>
            <a:off x="1219450" y="3609180"/>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9"/>
          <p:cNvSpPr/>
          <p:nvPr/>
        </p:nvSpPr>
        <p:spPr>
          <a:xfrm>
            <a:off x="7293438" y="1897662"/>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9"/>
          <p:cNvSpPr/>
          <p:nvPr/>
        </p:nvSpPr>
        <p:spPr>
          <a:xfrm>
            <a:off x="4772050" y="823602"/>
            <a:ext cx="3351734" cy="211402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9"/>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9"/>
          <p:cNvSpPr/>
          <p:nvPr/>
        </p:nvSpPr>
        <p:spPr>
          <a:xfrm>
            <a:off x="-391575" y="849298"/>
            <a:ext cx="5860922" cy="369667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9"/>
          <p:cNvSpPr/>
          <p:nvPr/>
        </p:nvSpPr>
        <p:spPr>
          <a:xfrm>
            <a:off x="6921751" y="151309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9"/>
          <p:cNvSpPr/>
          <p:nvPr/>
        </p:nvSpPr>
        <p:spPr>
          <a:xfrm>
            <a:off x="3400374" y="-29674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9"/>
          <p:cNvSpPr/>
          <p:nvPr/>
        </p:nvSpPr>
        <p:spPr>
          <a:xfrm>
            <a:off x="7035038" y="45366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9"/>
          <p:cNvSpPr/>
          <p:nvPr/>
        </p:nvSpPr>
        <p:spPr>
          <a:xfrm>
            <a:off x="7975938" y="4075700"/>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7" name="Google Shape;3927;p29"/>
          <p:cNvGrpSpPr/>
          <p:nvPr/>
        </p:nvGrpSpPr>
        <p:grpSpPr>
          <a:xfrm rot="-5400000">
            <a:off x="-223756" y="4294573"/>
            <a:ext cx="578942" cy="463529"/>
            <a:chOff x="6451075" y="3429275"/>
            <a:chExt cx="478425" cy="383050"/>
          </a:xfrm>
        </p:grpSpPr>
        <p:sp>
          <p:nvSpPr>
            <p:cNvPr id="3928" name="Google Shape;3928;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8" name="Google Shape;3948;p29"/>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949" name="Google Shape;3949;p29"/>
          <p:cNvSpPr txBox="1">
            <a:spLocks noGrp="1"/>
          </p:cNvSpPr>
          <p:nvPr>
            <p:ph type="title"/>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950" name="Google Shape;3950;p29"/>
          <p:cNvGrpSpPr/>
          <p:nvPr/>
        </p:nvGrpSpPr>
        <p:grpSpPr>
          <a:xfrm>
            <a:off x="3529831" y="296210"/>
            <a:ext cx="578942" cy="463529"/>
            <a:chOff x="6451075" y="3429275"/>
            <a:chExt cx="478425" cy="383050"/>
          </a:xfrm>
        </p:grpSpPr>
        <p:sp>
          <p:nvSpPr>
            <p:cNvPr id="3951" name="Google Shape;3951;p29"/>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9"/>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9"/>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9"/>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9"/>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9"/>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9"/>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9"/>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9"/>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9"/>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9"/>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9"/>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9"/>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9"/>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9"/>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9"/>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9"/>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9"/>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9"/>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9"/>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71" name="Google Shape;3971;p29"/>
          <p:cNvSpPr txBox="1">
            <a:spLocks noGrp="1"/>
          </p:cNvSpPr>
          <p:nvPr>
            <p:ph type="title" idx="2"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3972" name="Google Shape;3972;p29"/>
          <p:cNvGrpSpPr/>
          <p:nvPr/>
        </p:nvGrpSpPr>
        <p:grpSpPr>
          <a:xfrm rot="-810961">
            <a:off x="8261228" y="4296556"/>
            <a:ext cx="445444" cy="624043"/>
            <a:chOff x="5844975" y="2332175"/>
            <a:chExt cx="513100" cy="718825"/>
          </a:xfrm>
        </p:grpSpPr>
        <p:sp>
          <p:nvSpPr>
            <p:cNvPr id="3973" name="Google Shape;3973;p29"/>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9"/>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9"/>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29"/>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29"/>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9"/>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9"/>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9"/>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9"/>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9"/>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9"/>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9"/>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9"/>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9"/>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9"/>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9"/>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9" name="Google Shape;3989;p29"/>
          <p:cNvGrpSpPr/>
          <p:nvPr/>
        </p:nvGrpSpPr>
        <p:grpSpPr>
          <a:xfrm rot="-994554">
            <a:off x="526417" y="1164516"/>
            <a:ext cx="662781" cy="583239"/>
            <a:chOff x="992375" y="2434650"/>
            <a:chExt cx="532025" cy="468175"/>
          </a:xfrm>
        </p:grpSpPr>
        <p:sp>
          <p:nvSpPr>
            <p:cNvPr id="3990" name="Google Shape;3990;p29"/>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9"/>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9"/>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9"/>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9"/>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9"/>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9"/>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9"/>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9"/>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9"/>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9"/>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9"/>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9"/>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9"/>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9"/>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9"/>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9"/>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9"/>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9"/>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9"/>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9"/>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9"/>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9"/>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9"/>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684513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50975" y="2113500"/>
            <a:ext cx="6042300" cy="1650300"/>
          </a:xfrm>
          <a:prstGeom prst="rect">
            <a:avLst/>
          </a:prstGeom>
        </p:spPr>
        <p:txBody>
          <a:bodyPr spcFirstLastPara="1" wrap="square" lIns="91425" tIns="91425" rIns="91425" bIns="91425" anchor="ctr" anchorCtr="0">
            <a:noAutofit/>
          </a:bodyPr>
          <a:lstStyle>
            <a:lvl1pPr marR="63500" lvl="0">
              <a:lnSpc>
                <a:spcPct val="115000"/>
              </a:lnSpc>
              <a:spcBef>
                <a:spcPts val="0"/>
              </a:spcBef>
              <a:spcAft>
                <a:spcPts val="0"/>
              </a:spcAft>
              <a:buSzPts val="6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0" name="Google Shape;10;p2"/>
          <p:cNvSpPr txBox="1">
            <a:spLocks noGrp="1"/>
          </p:cNvSpPr>
          <p:nvPr>
            <p:ph type="subTitle" idx="1"/>
          </p:nvPr>
        </p:nvSpPr>
        <p:spPr>
          <a:xfrm>
            <a:off x="2185950" y="3896800"/>
            <a:ext cx="4772100" cy="2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1" name="Google Shape;11;p2"/>
          <p:cNvGrpSpPr/>
          <p:nvPr/>
        </p:nvGrpSpPr>
        <p:grpSpPr>
          <a:xfrm rot="-5618438" flipH="1">
            <a:off x="8422252" y="185898"/>
            <a:ext cx="627733" cy="551053"/>
            <a:chOff x="307025" y="52232"/>
            <a:chExt cx="842703" cy="739765"/>
          </a:xfrm>
        </p:grpSpPr>
        <p:sp>
          <p:nvSpPr>
            <p:cNvPr id="12" name="Google Shape;12;p2"/>
            <p:cNvSpPr/>
            <p:nvPr/>
          </p:nvSpPr>
          <p:spPr>
            <a:xfrm>
              <a:off x="455500" y="5223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794682">
              <a:off x="1043708" y="45316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687556">
            <a:off x="137025" y="61809"/>
            <a:ext cx="675354" cy="530108"/>
            <a:chOff x="184636" y="80394"/>
            <a:chExt cx="906577" cy="711603"/>
          </a:xfrm>
        </p:grpSpPr>
        <p:sp>
          <p:nvSpPr>
            <p:cNvPr id="18" name="Google Shape;18;p2"/>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07025" y="702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794682">
              <a:off x="985193" y="352030"/>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794682">
              <a:off x="201016" y="96774"/>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83601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0"/>
        <p:cNvGrpSpPr/>
        <p:nvPr/>
      </p:nvGrpSpPr>
      <p:grpSpPr>
        <a:xfrm>
          <a:off x="0" y="0"/>
          <a:ext cx="0" cy="0"/>
          <a:chOff x="0" y="0"/>
          <a:chExt cx="0" cy="0"/>
        </a:xfrm>
      </p:grpSpPr>
    </p:spTree>
    <p:extLst>
      <p:ext uri="{BB962C8B-B14F-4D97-AF65-F5344CB8AC3E}">
        <p14:creationId xmlns:p14="http://schemas.microsoft.com/office/powerpoint/2010/main" val="1976080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1328"/>
        <p:cNvGrpSpPr/>
        <p:nvPr/>
      </p:nvGrpSpPr>
      <p:grpSpPr>
        <a:xfrm>
          <a:off x="0" y="0"/>
          <a:ext cx="0" cy="0"/>
          <a:chOff x="0" y="0"/>
          <a:chExt cx="0" cy="0"/>
        </a:xfrm>
      </p:grpSpPr>
      <p:grpSp>
        <p:nvGrpSpPr>
          <p:cNvPr id="1329" name="Google Shape;1329;p34"/>
          <p:cNvGrpSpPr/>
          <p:nvPr/>
        </p:nvGrpSpPr>
        <p:grpSpPr>
          <a:xfrm>
            <a:off x="90357" y="85103"/>
            <a:ext cx="910029" cy="4929662"/>
            <a:chOff x="90357" y="85103"/>
            <a:chExt cx="910029" cy="4929662"/>
          </a:xfrm>
        </p:grpSpPr>
        <p:sp>
          <p:nvSpPr>
            <p:cNvPr id="1330" name="Google Shape;1330;p34"/>
            <p:cNvSpPr/>
            <p:nvPr/>
          </p:nvSpPr>
          <p:spPr>
            <a:xfrm rot="262738">
              <a:off x="92810" y="581886"/>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4"/>
            <p:cNvSpPr/>
            <p:nvPr/>
          </p:nvSpPr>
          <p:spPr>
            <a:xfrm rot="-1531782">
              <a:off x="736760" y="284682"/>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4"/>
            <p:cNvSpPr/>
            <p:nvPr/>
          </p:nvSpPr>
          <p:spPr>
            <a:xfrm rot="-8461112">
              <a:off x="626781" y="345066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4"/>
            <p:cNvSpPr/>
            <p:nvPr/>
          </p:nvSpPr>
          <p:spPr>
            <a:xfrm rot="-8461112">
              <a:off x="499258" y="3718753"/>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4"/>
            <p:cNvSpPr/>
            <p:nvPr/>
          </p:nvSpPr>
          <p:spPr>
            <a:xfrm rot="-10257631">
              <a:off x="143205" y="3450617"/>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4"/>
            <p:cNvSpPr/>
            <p:nvPr/>
          </p:nvSpPr>
          <p:spPr>
            <a:xfrm rot="-262738" flipH="1">
              <a:off x="405501" y="662266"/>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4"/>
            <p:cNvSpPr/>
            <p:nvPr/>
          </p:nvSpPr>
          <p:spPr>
            <a:xfrm rot="8461112" flipH="1">
              <a:off x="736804" y="203171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4"/>
            <p:cNvSpPr/>
            <p:nvPr/>
          </p:nvSpPr>
          <p:spPr>
            <a:xfrm rot="10257631" flipH="1">
              <a:off x="262293" y="985793"/>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4"/>
            <p:cNvSpPr/>
            <p:nvPr/>
          </p:nvSpPr>
          <p:spPr>
            <a:xfrm rot="262738">
              <a:off x="143222" y="3932361"/>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4"/>
            <p:cNvSpPr/>
            <p:nvPr/>
          </p:nvSpPr>
          <p:spPr>
            <a:xfrm rot="262738">
              <a:off x="552101" y="8755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4"/>
            <p:cNvSpPr/>
            <p:nvPr/>
          </p:nvSpPr>
          <p:spPr>
            <a:xfrm rot="-1531782">
              <a:off x="405486" y="266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4"/>
            <p:cNvSpPr/>
            <p:nvPr/>
          </p:nvSpPr>
          <p:spPr>
            <a:xfrm rot="-1531782">
              <a:off x="911060" y="1532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4"/>
            <p:cNvSpPr/>
            <p:nvPr/>
          </p:nvSpPr>
          <p:spPr>
            <a:xfrm rot="-8461112">
              <a:off x="166295" y="1369999"/>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4"/>
            <p:cNvSpPr/>
            <p:nvPr/>
          </p:nvSpPr>
          <p:spPr>
            <a:xfrm rot="-10257631">
              <a:off x="451280" y="1532154"/>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4"/>
            <p:cNvSpPr/>
            <p:nvPr/>
          </p:nvSpPr>
          <p:spPr>
            <a:xfrm rot="-10257631">
              <a:off x="819566" y="3932330"/>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34"/>
            <p:cNvSpPr/>
            <p:nvPr/>
          </p:nvSpPr>
          <p:spPr>
            <a:xfrm rot="-10537262">
              <a:off x="174980" y="20619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4"/>
            <p:cNvSpPr/>
            <p:nvPr/>
          </p:nvSpPr>
          <p:spPr>
            <a:xfrm rot="9268218">
              <a:off x="447663" y="2031694"/>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34"/>
            <p:cNvSpPr/>
            <p:nvPr/>
          </p:nvSpPr>
          <p:spPr>
            <a:xfrm rot="2338888">
              <a:off x="904801" y="270587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34"/>
            <p:cNvSpPr/>
            <p:nvPr/>
          </p:nvSpPr>
          <p:spPr>
            <a:xfrm rot="2338888">
              <a:off x="819599" y="4572982"/>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4"/>
            <p:cNvSpPr/>
            <p:nvPr/>
          </p:nvSpPr>
          <p:spPr>
            <a:xfrm rot="2338888">
              <a:off x="151937" y="462437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4"/>
            <p:cNvSpPr/>
            <p:nvPr/>
          </p:nvSpPr>
          <p:spPr>
            <a:xfrm rot="542369">
              <a:off x="530451" y="4447902"/>
              <a:ext cx="66830" cy="6683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4"/>
            <p:cNvSpPr/>
            <p:nvPr/>
          </p:nvSpPr>
          <p:spPr>
            <a:xfrm rot="10537262" flipH="1">
              <a:off x="92813" y="1738302"/>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4"/>
            <p:cNvSpPr/>
            <p:nvPr/>
          </p:nvSpPr>
          <p:spPr>
            <a:xfrm rot="10537262" flipH="1">
              <a:off x="508084" y="124778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4"/>
            <p:cNvSpPr/>
            <p:nvPr/>
          </p:nvSpPr>
          <p:spPr>
            <a:xfrm rot="9268218">
              <a:off x="185874" y="2378162"/>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4"/>
            <p:cNvSpPr/>
            <p:nvPr/>
          </p:nvSpPr>
          <p:spPr>
            <a:xfrm rot="9268218">
              <a:off x="265013" y="4835456"/>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4"/>
            <p:cNvSpPr/>
            <p:nvPr/>
          </p:nvSpPr>
          <p:spPr>
            <a:xfrm rot="2338888">
              <a:off x="819601" y="4934432"/>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4"/>
            <p:cNvSpPr/>
            <p:nvPr/>
          </p:nvSpPr>
          <p:spPr>
            <a:xfrm rot="542369">
              <a:off x="733137" y="784216"/>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4"/>
            <p:cNvSpPr/>
            <p:nvPr/>
          </p:nvSpPr>
          <p:spPr>
            <a:xfrm rot="10537262" flipH="1">
              <a:off x="218888" y="4367202"/>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8" name="Google Shape;1358;p34"/>
            <p:cNvGrpSpPr/>
            <p:nvPr/>
          </p:nvGrpSpPr>
          <p:grpSpPr>
            <a:xfrm rot="-4504650" flipH="1">
              <a:off x="102809" y="2539257"/>
              <a:ext cx="1000498" cy="555758"/>
              <a:chOff x="566954" y="460831"/>
              <a:chExt cx="1343276" cy="746165"/>
            </a:xfrm>
          </p:grpSpPr>
          <p:sp>
            <p:nvSpPr>
              <p:cNvPr id="1359" name="Google Shape;1359;p34"/>
              <p:cNvSpPr/>
              <p:nvPr/>
            </p:nvSpPr>
            <p:spPr>
              <a:xfrm>
                <a:off x="1820530" y="460831"/>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4"/>
              <p:cNvSpPr/>
              <p:nvPr/>
            </p:nvSpPr>
            <p:spPr>
              <a:xfrm>
                <a:off x="1028777" y="75498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4"/>
              <p:cNvSpPr/>
              <p:nvPr/>
            </p:nvSpPr>
            <p:spPr>
              <a:xfrm>
                <a:off x="1466957" y="1117296"/>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4"/>
              <p:cNvSpPr/>
              <p:nvPr/>
            </p:nvSpPr>
            <p:spPr>
              <a:xfrm rot="-1794682">
                <a:off x="583334" y="480101"/>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4"/>
              <p:cNvSpPr/>
              <p:nvPr/>
            </p:nvSpPr>
            <p:spPr>
              <a:xfrm rot="-1794682">
                <a:off x="1458559" y="529271"/>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64" name="Google Shape;1364;p34"/>
          <p:cNvGrpSpPr/>
          <p:nvPr/>
        </p:nvGrpSpPr>
        <p:grpSpPr>
          <a:xfrm>
            <a:off x="8031141" y="156794"/>
            <a:ext cx="1387000" cy="4747929"/>
            <a:chOff x="8031141" y="156794"/>
            <a:chExt cx="1387000" cy="4747929"/>
          </a:xfrm>
        </p:grpSpPr>
        <p:sp>
          <p:nvSpPr>
            <p:cNvPr id="1365" name="Google Shape;1365;p34"/>
            <p:cNvSpPr/>
            <p:nvPr/>
          </p:nvSpPr>
          <p:spPr>
            <a:xfrm rot="262738">
              <a:off x="8950555" y="2297378"/>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4"/>
            <p:cNvSpPr/>
            <p:nvPr/>
          </p:nvSpPr>
          <p:spPr>
            <a:xfrm rot="262738">
              <a:off x="8561351" y="226761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4"/>
            <p:cNvSpPr/>
            <p:nvPr/>
          </p:nvSpPr>
          <p:spPr>
            <a:xfrm rot="-1531782">
              <a:off x="8779198" y="2118276"/>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4"/>
            <p:cNvSpPr/>
            <p:nvPr/>
          </p:nvSpPr>
          <p:spPr>
            <a:xfrm rot="-8461112">
              <a:off x="8562370" y="170361"/>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4"/>
            <p:cNvSpPr/>
            <p:nvPr/>
          </p:nvSpPr>
          <p:spPr>
            <a:xfrm rot="-262738" flipH="1">
              <a:off x="8190659" y="294473"/>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4"/>
            <p:cNvSpPr/>
            <p:nvPr/>
          </p:nvSpPr>
          <p:spPr>
            <a:xfrm rot="-262738" flipH="1">
              <a:off x="8315143" y="3675243"/>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4"/>
            <p:cNvSpPr/>
            <p:nvPr/>
          </p:nvSpPr>
          <p:spPr>
            <a:xfrm rot="1531782" flipH="1">
              <a:off x="8042279" y="581851"/>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4"/>
            <p:cNvSpPr/>
            <p:nvPr/>
          </p:nvSpPr>
          <p:spPr>
            <a:xfrm rot="1531782" flipH="1">
              <a:off x="8267180" y="2164857"/>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4"/>
            <p:cNvSpPr/>
            <p:nvPr/>
          </p:nvSpPr>
          <p:spPr>
            <a:xfrm rot="8461112" flipH="1">
              <a:off x="8800543" y="3718740"/>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4"/>
            <p:cNvSpPr/>
            <p:nvPr/>
          </p:nvSpPr>
          <p:spPr>
            <a:xfrm rot="8461112" flipH="1">
              <a:off x="8331979" y="787228"/>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4"/>
            <p:cNvSpPr/>
            <p:nvPr/>
          </p:nvSpPr>
          <p:spPr>
            <a:xfrm rot="10257631" flipH="1">
              <a:off x="8434229" y="3462292"/>
              <a:ext cx="66830" cy="6683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4"/>
            <p:cNvSpPr/>
            <p:nvPr/>
          </p:nvSpPr>
          <p:spPr>
            <a:xfrm rot="262738">
              <a:off x="8440780" y="1858041"/>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4"/>
            <p:cNvSpPr/>
            <p:nvPr/>
          </p:nvSpPr>
          <p:spPr>
            <a:xfrm rot="-8461112">
              <a:off x="8479156" y="4101203"/>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4"/>
            <p:cNvSpPr/>
            <p:nvPr/>
          </p:nvSpPr>
          <p:spPr>
            <a:xfrm rot="-8461112">
              <a:off x="8800558" y="3931690"/>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4"/>
            <p:cNvSpPr/>
            <p:nvPr/>
          </p:nvSpPr>
          <p:spPr>
            <a:xfrm rot="-10537262">
              <a:off x="8562347" y="4545477"/>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4"/>
            <p:cNvSpPr/>
            <p:nvPr/>
          </p:nvSpPr>
          <p:spPr>
            <a:xfrm rot="-10537262">
              <a:off x="8951551" y="4575238"/>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4"/>
            <p:cNvSpPr/>
            <p:nvPr/>
          </p:nvSpPr>
          <p:spPr>
            <a:xfrm rot="9268218">
              <a:off x="8733674" y="4724550"/>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4"/>
            <p:cNvSpPr/>
            <p:nvPr/>
          </p:nvSpPr>
          <p:spPr>
            <a:xfrm rot="10537262" flipH="1">
              <a:off x="8329630" y="3198582"/>
              <a:ext cx="66795" cy="6679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4"/>
            <p:cNvSpPr/>
            <p:nvPr/>
          </p:nvSpPr>
          <p:spPr>
            <a:xfrm rot="-9268218" flipH="1">
              <a:off x="8477981" y="2911175"/>
              <a:ext cx="66825" cy="66825"/>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4"/>
            <p:cNvSpPr/>
            <p:nvPr/>
          </p:nvSpPr>
          <p:spPr>
            <a:xfrm rot="-9268218" flipH="1">
              <a:off x="8253080" y="1328169"/>
              <a:ext cx="66825" cy="66825"/>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4"/>
            <p:cNvSpPr/>
            <p:nvPr/>
          </p:nvSpPr>
          <p:spPr>
            <a:xfrm rot="-2338888" flipH="1">
              <a:off x="8712389" y="3124145"/>
              <a:ext cx="66765" cy="66765"/>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4"/>
            <p:cNvSpPr/>
            <p:nvPr/>
          </p:nvSpPr>
          <p:spPr>
            <a:xfrm rot="-2338888" flipH="1">
              <a:off x="8188341" y="2705857"/>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4"/>
            <p:cNvSpPr/>
            <p:nvPr/>
          </p:nvSpPr>
          <p:spPr>
            <a:xfrm rot="-2338888" flipH="1">
              <a:off x="8433703" y="4344924"/>
              <a:ext cx="66765" cy="6676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4"/>
            <p:cNvSpPr/>
            <p:nvPr/>
          </p:nvSpPr>
          <p:spPr>
            <a:xfrm rot="-10537262">
              <a:off x="8079509" y="1635015"/>
              <a:ext cx="66795" cy="6679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4"/>
            <p:cNvSpPr/>
            <p:nvPr/>
          </p:nvSpPr>
          <p:spPr>
            <a:xfrm rot="-10537262">
              <a:off x="8271126" y="4835475"/>
              <a:ext cx="66795" cy="66795"/>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4"/>
            <p:cNvSpPr/>
            <p:nvPr/>
          </p:nvSpPr>
          <p:spPr>
            <a:xfrm rot="2338888">
              <a:off x="8712374" y="2911195"/>
              <a:ext cx="66765" cy="66765"/>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1" name="Google Shape;1391;p34"/>
            <p:cNvGrpSpPr/>
            <p:nvPr/>
          </p:nvGrpSpPr>
          <p:grpSpPr>
            <a:xfrm rot="-2060055">
              <a:off x="8334276" y="588981"/>
              <a:ext cx="865598" cy="1041371"/>
              <a:chOff x="577075" y="-605806"/>
              <a:chExt cx="1161862" cy="1397796"/>
            </a:xfrm>
          </p:grpSpPr>
          <p:sp>
            <p:nvSpPr>
              <p:cNvPr id="1392" name="Google Shape;1392;p34"/>
              <p:cNvSpPr/>
              <p:nvPr/>
            </p:nvSpPr>
            <p:spPr>
              <a:xfrm>
                <a:off x="577075" y="352002"/>
                <a:ext cx="89700" cy="89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4"/>
              <p:cNvSpPr/>
              <p:nvPr/>
            </p:nvSpPr>
            <p:spPr>
              <a:xfrm>
                <a:off x="831064" y="702290"/>
                <a:ext cx="89700" cy="897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4"/>
              <p:cNvSpPr/>
              <p:nvPr/>
            </p:nvSpPr>
            <p:spPr>
              <a:xfrm>
                <a:off x="1450508" y="-6419"/>
                <a:ext cx="89700" cy="89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4"/>
              <p:cNvSpPr/>
              <p:nvPr/>
            </p:nvSpPr>
            <p:spPr>
              <a:xfrm rot="-1794682">
                <a:off x="904880" y="-74413"/>
                <a:ext cx="89640" cy="8964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4"/>
              <p:cNvSpPr/>
              <p:nvPr/>
            </p:nvSpPr>
            <p:spPr>
              <a:xfrm rot="-1794682">
                <a:off x="1632917" y="-589426"/>
                <a:ext cx="89640" cy="8964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2917508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1397"/>
        <p:cNvGrpSpPr/>
        <p:nvPr/>
      </p:nvGrpSpPr>
      <p:grpSpPr>
        <a:xfrm>
          <a:off x="0" y="0"/>
          <a:ext cx="0" cy="0"/>
          <a:chOff x="0" y="0"/>
          <a:chExt cx="0" cy="0"/>
        </a:xfrm>
      </p:grpSpPr>
    </p:spTree>
    <p:extLst>
      <p:ext uri="{BB962C8B-B14F-4D97-AF65-F5344CB8AC3E}">
        <p14:creationId xmlns:p14="http://schemas.microsoft.com/office/powerpoint/2010/main" val="1657919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p:nvPr/>
        </p:nvSpPr>
        <p:spPr>
          <a:xfrm>
            <a:off x="0" y="3928688"/>
            <a:ext cx="9144000" cy="121702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 name="Google Shape;12;p2"/>
          <p:cNvSpPr/>
          <p:nvPr/>
        </p:nvSpPr>
        <p:spPr>
          <a:xfrm>
            <a:off x="382031" y="4266506"/>
            <a:ext cx="4175550" cy="688725"/>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 name="Google Shape;13;p2"/>
          <p:cNvSpPr/>
          <p:nvPr/>
        </p:nvSpPr>
        <p:spPr>
          <a:xfrm rot="10800000">
            <a:off x="670706" y="1001132"/>
            <a:ext cx="3598200" cy="210600"/>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 name="Google Shape;14;p2"/>
          <p:cNvSpPr/>
          <p:nvPr/>
        </p:nvSpPr>
        <p:spPr>
          <a:xfrm rot="10800000">
            <a:off x="670706" y="1001132"/>
            <a:ext cx="3598200" cy="210600"/>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5" name="Google Shape;15;p2"/>
          <p:cNvSpPr txBox="1">
            <a:spLocks noGrp="1"/>
          </p:cNvSpPr>
          <p:nvPr>
            <p:ph type="title"/>
          </p:nvPr>
        </p:nvSpPr>
        <p:spPr>
          <a:xfrm>
            <a:off x="4551806" y="567563"/>
            <a:ext cx="4338000" cy="3469950"/>
          </a:xfrm>
          <a:prstGeom prst="rect">
            <a:avLst/>
          </a:prstGeom>
        </p:spPr>
        <p:txBody>
          <a:bodyPr spcFirstLastPara="1" wrap="square" lIns="121900" tIns="121900" rIns="121900" bIns="121900" anchor="ctr" anchorCtr="0">
            <a:noAutofit/>
          </a:bodyPr>
          <a:lstStyle>
            <a:lvl1pPr lvl="0">
              <a:spcBef>
                <a:spcPts val="0"/>
              </a:spcBef>
              <a:spcAft>
                <a:spcPts val="0"/>
              </a:spcAft>
              <a:buSzPts val="10000"/>
              <a:buNone/>
              <a:defRPr sz="7500"/>
            </a:lvl1pPr>
            <a:lvl2pPr lvl="1">
              <a:spcBef>
                <a:spcPts val="0"/>
              </a:spcBef>
              <a:spcAft>
                <a:spcPts val="0"/>
              </a:spcAft>
              <a:buSzPts val="10000"/>
              <a:buNone/>
              <a:defRPr sz="7500"/>
            </a:lvl2pPr>
            <a:lvl3pPr lvl="2">
              <a:spcBef>
                <a:spcPts val="0"/>
              </a:spcBef>
              <a:spcAft>
                <a:spcPts val="0"/>
              </a:spcAft>
              <a:buSzPts val="10000"/>
              <a:buNone/>
              <a:defRPr sz="7500"/>
            </a:lvl3pPr>
            <a:lvl4pPr lvl="3">
              <a:spcBef>
                <a:spcPts val="0"/>
              </a:spcBef>
              <a:spcAft>
                <a:spcPts val="0"/>
              </a:spcAft>
              <a:buSzPts val="10000"/>
              <a:buNone/>
              <a:defRPr sz="7500"/>
            </a:lvl4pPr>
            <a:lvl5pPr lvl="4">
              <a:spcBef>
                <a:spcPts val="0"/>
              </a:spcBef>
              <a:spcAft>
                <a:spcPts val="0"/>
              </a:spcAft>
              <a:buSzPts val="10000"/>
              <a:buNone/>
              <a:defRPr sz="7500"/>
            </a:lvl5pPr>
            <a:lvl6pPr lvl="5">
              <a:spcBef>
                <a:spcPts val="0"/>
              </a:spcBef>
              <a:spcAft>
                <a:spcPts val="0"/>
              </a:spcAft>
              <a:buSzPts val="10000"/>
              <a:buNone/>
              <a:defRPr sz="7500"/>
            </a:lvl6pPr>
            <a:lvl7pPr lvl="6">
              <a:spcBef>
                <a:spcPts val="0"/>
              </a:spcBef>
              <a:spcAft>
                <a:spcPts val="0"/>
              </a:spcAft>
              <a:buSzPts val="10000"/>
              <a:buNone/>
              <a:defRPr sz="7500"/>
            </a:lvl7pPr>
            <a:lvl8pPr lvl="7">
              <a:spcBef>
                <a:spcPts val="0"/>
              </a:spcBef>
              <a:spcAft>
                <a:spcPts val="0"/>
              </a:spcAft>
              <a:buSzPts val="10000"/>
              <a:buNone/>
              <a:defRPr sz="7500"/>
            </a:lvl8pPr>
            <a:lvl9pPr lvl="8">
              <a:spcBef>
                <a:spcPts val="0"/>
              </a:spcBef>
              <a:spcAft>
                <a:spcPts val="0"/>
              </a:spcAft>
              <a:buSzPts val="10000"/>
              <a:buNone/>
              <a:defRPr sz="7500"/>
            </a:lvl9pPr>
          </a:lstStyle>
          <a:p>
            <a:endParaRPr/>
          </a:p>
        </p:txBody>
      </p:sp>
      <p:sp>
        <p:nvSpPr>
          <p:cNvPr id="16" name="Google Shape;16;p2"/>
          <p:cNvSpPr txBox="1">
            <a:spLocks noGrp="1"/>
          </p:cNvSpPr>
          <p:nvPr>
            <p:ph type="subTitle" idx="1"/>
          </p:nvPr>
        </p:nvSpPr>
        <p:spPr>
          <a:xfrm>
            <a:off x="5058956" y="4037512"/>
            <a:ext cx="3684150" cy="538425"/>
          </a:xfrm>
          <a:prstGeom prst="rect">
            <a:avLst/>
          </a:prstGeom>
        </p:spPr>
        <p:txBody>
          <a:bodyPr spcFirstLastPara="1" wrap="square" lIns="121900" tIns="121900" rIns="121900" bIns="121900" anchor="ctr" anchorCtr="0">
            <a:noAutofit/>
          </a:bodyPr>
          <a:lstStyle>
            <a:lvl1pPr lvl="0">
              <a:lnSpc>
                <a:spcPct val="100000"/>
              </a:lnSpc>
              <a:spcBef>
                <a:spcPts val="0"/>
              </a:spcBef>
              <a:spcAft>
                <a:spcPts val="0"/>
              </a:spcAft>
              <a:buSzPts val="1900"/>
              <a:buNone/>
              <a:defRPr/>
            </a:lvl1pPr>
            <a:lvl2pPr lvl="1">
              <a:lnSpc>
                <a:spcPct val="100000"/>
              </a:lnSpc>
              <a:spcBef>
                <a:spcPts val="0"/>
              </a:spcBef>
              <a:spcAft>
                <a:spcPts val="0"/>
              </a:spcAft>
              <a:buSzPts val="1900"/>
              <a:buNone/>
              <a:defRPr/>
            </a:lvl2pPr>
            <a:lvl3pPr lvl="2">
              <a:lnSpc>
                <a:spcPct val="100000"/>
              </a:lnSpc>
              <a:spcBef>
                <a:spcPts val="0"/>
              </a:spcBef>
              <a:spcAft>
                <a:spcPts val="0"/>
              </a:spcAft>
              <a:buSzPts val="1900"/>
              <a:buNone/>
              <a:defRPr/>
            </a:lvl3pPr>
            <a:lvl4pPr lvl="3">
              <a:lnSpc>
                <a:spcPct val="100000"/>
              </a:lnSpc>
              <a:spcBef>
                <a:spcPts val="0"/>
              </a:spcBef>
              <a:spcAft>
                <a:spcPts val="0"/>
              </a:spcAft>
              <a:buSzPts val="1900"/>
              <a:buNone/>
              <a:defRPr/>
            </a:lvl4pPr>
            <a:lvl5pPr lvl="4">
              <a:lnSpc>
                <a:spcPct val="100000"/>
              </a:lnSpc>
              <a:spcBef>
                <a:spcPts val="0"/>
              </a:spcBef>
              <a:spcAft>
                <a:spcPts val="0"/>
              </a:spcAft>
              <a:buSzPts val="1900"/>
              <a:buNone/>
              <a:defRPr/>
            </a:lvl5pPr>
            <a:lvl6pPr lvl="5">
              <a:lnSpc>
                <a:spcPct val="100000"/>
              </a:lnSpc>
              <a:spcBef>
                <a:spcPts val="0"/>
              </a:spcBef>
              <a:spcAft>
                <a:spcPts val="0"/>
              </a:spcAft>
              <a:buSzPts val="1900"/>
              <a:buNone/>
              <a:defRPr/>
            </a:lvl6pPr>
            <a:lvl7pPr lvl="6">
              <a:lnSpc>
                <a:spcPct val="100000"/>
              </a:lnSpc>
              <a:spcBef>
                <a:spcPts val="0"/>
              </a:spcBef>
              <a:spcAft>
                <a:spcPts val="0"/>
              </a:spcAft>
              <a:buSzPts val="1900"/>
              <a:buNone/>
              <a:defRPr/>
            </a:lvl7pPr>
            <a:lvl8pPr lvl="7">
              <a:lnSpc>
                <a:spcPct val="100000"/>
              </a:lnSpc>
              <a:spcBef>
                <a:spcPts val="0"/>
              </a:spcBef>
              <a:spcAft>
                <a:spcPts val="0"/>
              </a:spcAft>
              <a:buSzPts val="1900"/>
              <a:buNone/>
              <a:defRPr/>
            </a:lvl8pPr>
            <a:lvl9pPr lvl="8">
              <a:lnSpc>
                <a:spcPct val="100000"/>
              </a:lnSpc>
              <a:spcBef>
                <a:spcPts val="0"/>
              </a:spcBef>
              <a:spcAft>
                <a:spcPts val="0"/>
              </a:spcAft>
              <a:buSzPts val="1900"/>
              <a:buNone/>
              <a:defRPr/>
            </a:lvl9pPr>
          </a:lstStyle>
          <a:p>
            <a:endParaRPr/>
          </a:p>
        </p:txBody>
      </p:sp>
      <p:grpSp>
        <p:nvGrpSpPr>
          <p:cNvPr id="17" name="Google Shape;17;p2"/>
          <p:cNvGrpSpPr/>
          <p:nvPr/>
        </p:nvGrpSpPr>
        <p:grpSpPr>
          <a:xfrm>
            <a:off x="1135265" y="1001171"/>
            <a:ext cx="2669314" cy="2223533"/>
            <a:chOff x="3510116" y="1290976"/>
            <a:chExt cx="3886312" cy="3208214"/>
          </a:xfrm>
        </p:grpSpPr>
        <p:grpSp>
          <p:nvGrpSpPr>
            <p:cNvPr id="18" name="Google Shape;18;p2"/>
            <p:cNvGrpSpPr/>
            <p:nvPr/>
          </p:nvGrpSpPr>
          <p:grpSpPr>
            <a:xfrm>
              <a:off x="3510116" y="1290976"/>
              <a:ext cx="347682" cy="3179700"/>
              <a:chOff x="9657244" y="1261479"/>
              <a:chExt cx="347682" cy="3179700"/>
            </a:xfrm>
          </p:grpSpPr>
          <p:sp>
            <p:nvSpPr>
              <p:cNvPr id="19" name="Google Shape;19;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 name="Google Shape;21;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2" name="Google Shape;22;p2"/>
            <p:cNvGrpSpPr/>
            <p:nvPr/>
          </p:nvGrpSpPr>
          <p:grpSpPr>
            <a:xfrm>
              <a:off x="7048746" y="1319490"/>
              <a:ext cx="347682" cy="3179700"/>
              <a:chOff x="9657244" y="1261479"/>
              <a:chExt cx="347682" cy="3179700"/>
            </a:xfrm>
          </p:grpSpPr>
          <p:sp>
            <p:nvSpPr>
              <p:cNvPr id="23" name="Google Shape;23;p2"/>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4" name="Google Shape;24;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 name="Google Shape;25;p2"/>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 name="Google Shape;26;p2"/>
          <p:cNvGrpSpPr/>
          <p:nvPr/>
        </p:nvGrpSpPr>
        <p:grpSpPr>
          <a:xfrm>
            <a:off x="862727" y="2133698"/>
            <a:ext cx="3312174" cy="1210860"/>
            <a:chOff x="1048887" y="2981782"/>
            <a:chExt cx="5070882" cy="1853807"/>
          </a:xfrm>
        </p:grpSpPr>
        <p:pic>
          <p:nvPicPr>
            <p:cNvPr id="27" name="Google Shape;27;p2"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8" name="Google Shape;28;p2"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9" name="Google Shape;29;p2"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30" name="Google Shape;30;p2"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31" name="Google Shape;31;p2"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32" name="Google Shape;32;p2"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33" name="Google Shape;33;p2"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34" name="Google Shape;34;p2"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35" name="Google Shape;35;p2"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36" name="Google Shape;36;p2"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37" name="Google Shape;37;p2"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38" name="Google Shape;38;p2"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39" name="Google Shape;39;p2"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40" name="Google Shape;40;p2"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41" name="Google Shape;41;p2"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42" name="Google Shape;42;p2"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43" name="Google Shape;43;p2"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44" name="Google Shape;44;p2"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45" name="Google Shape;45;p2"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46" name="Google Shape;46;p2"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47" name="Google Shape;47;p2"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48" name="Google Shape;48;p2"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49" name="Google Shape;49;p2"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0" name="Google Shape;50;p2"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 name="Google Shape;51;p2"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2" name="Google Shape;52;p2"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3" name="Google Shape;53;p2"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54" name="Google Shape;54;p2"/>
          <p:cNvSpPr txBox="1">
            <a:spLocks noGrp="1"/>
          </p:cNvSpPr>
          <p:nvPr>
            <p:ph type="dt" idx="10"/>
          </p:nvPr>
        </p:nvSpPr>
        <p:spPr>
          <a:xfrm>
            <a:off x="651881" y="4399361"/>
            <a:ext cx="1791675" cy="2385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55" name="Google Shape;55;p2"/>
          <p:cNvGrpSpPr/>
          <p:nvPr/>
        </p:nvGrpSpPr>
        <p:grpSpPr>
          <a:xfrm>
            <a:off x="697586" y="4201427"/>
            <a:ext cx="3615748" cy="526964"/>
            <a:chOff x="2788301" y="1344954"/>
            <a:chExt cx="5264247" cy="3189374"/>
          </a:xfrm>
        </p:grpSpPr>
        <p:sp>
          <p:nvSpPr>
            <p:cNvPr id="56" name="Google Shape;56;p2"/>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 name="Google Shape;57;p2"/>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8" name="Google Shape;58;p2"/>
          <p:cNvSpPr/>
          <p:nvPr/>
        </p:nvSpPr>
        <p:spPr>
          <a:xfrm>
            <a:off x="638411" y="3394949"/>
            <a:ext cx="3663000" cy="12377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9" name="Google Shape;59;p2"/>
          <p:cNvGrpSpPr/>
          <p:nvPr/>
        </p:nvGrpSpPr>
        <p:grpSpPr>
          <a:xfrm>
            <a:off x="632164" y="1015577"/>
            <a:ext cx="3675553" cy="2183977"/>
            <a:chOff x="2788301" y="1312607"/>
            <a:chExt cx="5351318" cy="3179700"/>
          </a:xfrm>
        </p:grpSpPr>
        <p:grpSp>
          <p:nvGrpSpPr>
            <p:cNvPr id="60" name="Google Shape;60;p2"/>
            <p:cNvGrpSpPr/>
            <p:nvPr/>
          </p:nvGrpSpPr>
          <p:grpSpPr>
            <a:xfrm>
              <a:off x="7791937" y="1312607"/>
              <a:ext cx="347682" cy="3179700"/>
              <a:chOff x="9657244" y="1261479"/>
              <a:chExt cx="347682" cy="3179700"/>
            </a:xfrm>
          </p:grpSpPr>
          <p:sp>
            <p:nvSpPr>
              <p:cNvPr id="61" name="Google Shape;61;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2" name="Google Shape;62;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3" name="Google Shape;63;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64" name="Google Shape;64;p2"/>
            <p:cNvGrpSpPr/>
            <p:nvPr/>
          </p:nvGrpSpPr>
          <p:grpSpPr>
            <a:xfrm>
              <a:off x="2788301" y="1312607"/>
              <a:ext cx="347682" cy="3179700"/>
              <a:chOff x="9657244" y="1261479"/>
              <a:chExt cx="347682" cy="3179700"/>
            </a:xfrm>
          </p:grpSpPr>
          <p:sp>
            <p:nvSpPr>
              <p:cNvPr id="65" name="Google Shape;65;p2"/>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6" name="Google Shape;66;p2"/>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67" name="Google Shape;67;p2"/>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68" name="Google Shape;68;p2"/>
          <p:cNvGrpSpPr/>
          <p:nvPr/>
        </p:nvGrpSpPr>
        <p:grpSpPr>
          <a:xfrm>
            <a:off x="608064" y="3158902"/>
            <a:ext cx="3723826" cy="245597"/>
            <a:chOff x="2987531" y="5707134"/>
            <a:chExt cx="5421600" cy="306900"/>
          </a:xfrm>
        </p:grpSpPr>
        <p:sp>
          <p:nvSpPr>
            <p:cNvPr id="69" name="Google Shape;69;p2"/>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0" name="Google Shape;70;p2"/>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71" name="Google Shape;71;p2"/>
          <p:cNvGrpSpPr/>
          <p:nvPr/>
        </p:nvGrpSpPr>
        <p:grpSpPr>
          <a:xfrm>
            <a:off x="777960" y="3451228"/>
            <a:ext cx="919798" cy="984629"/>
            <a:chOff x="1409946" y="1492536"/>
            <a:chExt cx="1339154" cy="1433543"/>
          </a:xfrm>
        </p:grpSpPr>
        <p:sp>
          <p:nvSpPr>
            <p:cNvPr id="72" name="Google Shape;72;p2"/>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3" name="Google Shape;73;p2"/>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4" name="Google Shape;74;p2"/>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5" name="Google Shape;75;p2"/>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76" name="Google Shape;76;p2"/>
          <p:cNvSpPr/>
          <p:nvPr/>
        </p:nvSpPr>
        <p:spPr>
          <a:xfrm>
            <a:off x="2015189" y="3405568"/>
            <a:ext cx="2333475" cy="4673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77" name="Google Shape;77;p2"/>
          <p:cNvSpPr/>
          <p:nvPr/>
        </p:nvSpPr>
        <p:spPr>
          <a:xfrm rot="10800000" flipH="1">
            <a:off x="2005751" y="3872158"/>
            <a:ext cx="2334600" cy="769275"/>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78" name="Google Shape;78;p2"/>
          <p:cNvGrpSpPr/>
          <p:nvPr/>
        </p:nvGrpSpPr>
        <p:grpSpPr>
          <a:xfrm>
            <a:off x="2157705" y="3421093"/>
            <a:ext cx="2067144" cy="395549"/>
            <a:chOff x="5039616" y="-432934"/>
            <a:chExt cx="3009600" cy="575889"/>
          </a:xfrm>
        </p:grpSpPr>
        <p:sp>
          <p:nvSpPr>
            <p:cNvPr id="79" name="Google Shape;79;p2"/>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0" name="Google Shape;80;p2"/>
            <p:cNvGrpSpPr/>
            <p:nvPr/>
          </p:nvGrpSpPr>
          <p:grpSpPr>
            <a:xfrm>
              <a:off x="5039616" y="41555"/>
              <a:ext cx="3009600" cy="101400"/>
              <a:chOff x="4591200" y="312925"/>
              <a:chExt cx="3009600" cy="101400"/>
            </a:xfrm>
          </p:grpSpPr>
          <p:sp>
            <p:nvSpPr>
              <p:cNvPr id="81" name="Google Shape;81;p2"/>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2" name="Google Shape;82;p2"/>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83" name="Google Shape;83;p2"/>
          <p:cNvGrpSpPr/>
          <p:nvPr/>
        </p:nvGrpSpPr>
        <p:grpSpPr>
          <a:xfrm>
            <a:off x="3443458" y="3366551"/>
            <a:ext cx="246149" cy="302528"/>
            <a:chOff x="3353708" y="4643835"/>
            <a:chExt cx="492570" cy="605387"/>
          </a:xfrm>
        </p:grpSpPr>
        <p:sp>
          <p:nvSpPr>
            <p:cNvPr id="84" name="Google Shape;84;p2"/>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5" name="Google Shape;85;p2"/>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86" name="Google Shape;86;p2"/>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7" name="Google Shape;87;p2"/>
            <p:cNvGrpSpPr/>
            <p:nvPr/>
          </p:nvGrpSpPr>
          <p:grpSpPr>
            <a:xfrm>
              <a:off x="3449737" y="4643835"/>
              <a:ext cx="293970" cy="411232"/>
              <a:chOff x="5323114" y="4679770"/>
              <a:chExt cx="297300" cy="415890"/>
            </a:xfrm>
          </p:grpSpPr>
          <p:sp>
            <p:nvSpPr>
              <p:cNvPr id="88" name="Google Shape;88;p2"/>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89" name="Google Shape;89;p2"/>
              <p:cNvGrpSpPr/>
              <p:nvPr/>
            </p:nvGrpSpPr>
            <p:grpSpPr>
              <a:xfrm>
                <a:off x="5323114" y="4679770"/>
                <a:ext cx="297300" cy="297300"/>
                <a:chOff x="8219803" y="4852854"/>
                <a:chExt cx="297300" cy="297300"/>
              </a:xfrm>
            </p:grpSpPr>
            <p:sp>
              <p:nvSpPr>
                <p:cNvPr id="90" name="Google Shape;90;p2"/>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1" name="Google Shape;91;p2"/>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92" name="Google Shape;92;p2"/>
          <p:cNvSpPr/>
          <p:nvPr/>
        </p:nvSpPr>
        <p:spPr>
          <a:xfrm>
            <a:off x="638411" y="247725"/>
            <a:ext cx="3663000" cy="68872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3" name="Google Shape;93;p2"/>
          <p:cNvSpPr/>
          <p:nvPr/>
        </p:nvSpPr>
        <p:spPr>
          <a:xfrm>
            <a:off x="590681" y="935869"/>
            <a:ext cx="3758400" cy="10597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4" name="Google Shape;94;p2"/>
          <p:cNvSpPr/>
          <p:nvPr/>
        </p:nvSpPr>
        <p:spPr>
          <a:xfrm>
            <a:off x="590681" y="931139"/>
            <a:ext cx="3758400" cy="10597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95" name="Google Shape;95;p2"/>
          <p:cNvGrpSpPr/>
          <p:nvPr/>
        </p:nvGrpSpPr>
        <p:grpSpPr>
          <a:xfrm>
            <a:off x="2599706" y="3436347"/>
            <a:ext cx="664897" cy="286514"/>
            <a:chOff x="7512198" y="4221560"/>
            <a:chExt cx="2629090" cy="1132915"/>
          </a:xfrm>
        </p:grpSpPr>
        <p:sp>
          <p:nvSpPr>
            <p:cNvPr id="96" name="Google Shape;96;p2"/>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7" name="Google Shape;97;p2"/>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8" name="Google Shape;98;p2"/>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99" name="Google Shape;99;p2"/>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00" name="Google Shape;100;p2"/>
            <p:cNvGrpSpPr/>
            <p:nvPr/>
          </p:nvGrpSpPr>
          <p:grpSpPr>
            <a:xfrm>
              <a:off x="7515346" y="4221560"/>
              <a:ext cx="2625942" cy="1049638"/>
              <a:chOff x="7515346" y="4221560"/>
              <a:chExt cx="2625942" cy="1049638"/>
            </a:xfrm>
          </p:grpSpPr>
          <p:sp>
            <p:nvSpPr>
              <p:cNvPr id="101" name="Google Shape;101;p2"/>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2" name="Google Shape;102;p2"/>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3" name="Google Shape;103;p2"/>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4" name="Google Shape;104;p2"/>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105" name="Google Shape;105;p2"/>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6" name="Google Shape;106;p2"/>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7" name="Google Shape;107;p2"/>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108" name="Google Shape;108;p2"/>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109" name="Google Shape;109;p2"/>
            <p:cNvGrpSpPr/>
            <p:nvPr/>
          </p:nvGrpSpPr>
          <p:grpSpPr>
            <a:xfrm>
              <a:off x="7512198" y="4223133"/>
              <a:ext cx="2625942" cy="1049638"/>
              <a:chOff x="7587618" y="2474459"/>
              <a:chExt cx="2625942" cy="1049638"/>
            </a:xfrm>
          </p:grpSpPr>
          <p:sp>
            <p:nvSpPr>
              <p:cNvPr id="110" name="Google Shape;110;p2"/>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1" name="Google Shape;111;p2"/>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2" name="Google Shape;112;p2"/>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13" name="Google Shape;113;p2"/>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14" name="Google Shape;114;p2"/>
          <p:cNvGrpSpPr/>
          <p:nvPr/>
        </p:nvGrpSpPr>
        <p:grpSpPr>
          <a:xfrm>
            <a:off x="2835937" y="1058289"/>
            <a:ext cx="604443" cy="984630"/>
            <a:chOff x="4285901" y="1512838"/>
            <a:chExt cx="1122300" cy="1828213"/>
          </a:xfrm>
        </p:grpSpPr>
        <p:sp>
          <p:nvSpPr>
            <p:cNvPr id="115" name="Google Shape;115;p2"/>
            <p:cNvSpPr/>
            <p:nvPr/>
          </p:nvSpPr>
          <p:spPr>
            <a:xfrm rot="3605181">
              <a:off x="4916269" y="2525998"/>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6" name="Google Shape;116;p2"/>
            <p:cNvSpPr/>
            <p:nvPr/>
          </p:nvSpPr>
          <p:spPr>
            <a:xfrm rot="-3605181" flipH="1">
              <a:off x="4754341" y="2520051"/>
              <a:ext cx="25266" cy="216120"/>
            </a:xfrm>
            <a:prstGeom prst="rect">
              <a:avLst/>
            </a:prstGeom>
            <a:solidFill>
              <a:srgbClr val="868592"/>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7" name="Google Shape;117;p2"/>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8" name="Google Shape;118;p2"/>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19" name="Google Shape;119;p2"/>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120" name="Google Shape;120;p2"/>
            <p:cNvGrpSpPr/>
            <p:nvPr/>
          </p:nvGrpSpPr>
          <p:grpSpPr>
            <a:xfrm>
              <a:off x="4476647" y="2375951"/>
              <a:ext cx="740757" cy="965100"/>
              <a:chOff x="4516791" y="2498615"/>
              <a:chExt cx="740757" cy="965100"/>
            </a:xfrm>
          </p:grpSpPr>
          <p:sp>
            <p:nvSpPr>
              <p:cNvPr id="121" name="Google Shape;121;p2"/>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2" name="Google Shape;122;p2"/>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123" name="Google Shape;123;p2"/>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124" name="Google Shape;124;p2"/>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125" name="Google Shape;125;p2"/>
          <p:cNvSpPr/>
          <p:nvPr/>
        </p:nvSpPr>
        <p:spPr>
          <a:xfrm>
            <a:off x="895163" y="1075060"/>
            <a:ext cx="829350" cy="92002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6" name="Google Shape;126;p2"/>
          <p:cNvSpPr/>
          <p:nvPr/>
        </p:nvSpPr>
        <p:spPr>
          <a:xfrm>
            <a:off x="895162" y="1058288"/>
            <a:ext cx="1402650" cy="1555875"/>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39821289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05 Title and Text">
  <p:cSld name="005 Title and Text">
    <p:spTree>
      <p:nvGrpSpPr>
        <p:cNvPr id="1" name="Shape 474"/>
        <p:cNvGrpSpPr/>
        <p:nvPr/>
      </p:nvGrpSpPr>
      <p:grpSpPr>
        <a:xfrm>
          <a:off x="0" y="0"/>
          <a:ext cx="0" cy="0"/>
          <a:chOff x="0" y="0"/>
          <a:chExt cx="0" cy="0"/>
        </a:xfrm>
      </p:grpSpPr>
      <p:sp>
        <p:nvSpPr>
          <p:cNvPr id="475" name="Google Shape;475;p6"/>
          <p:cNvSpPr/>
          <p:nvPr/>
        </p:nvSpPr>
        <p:spPr>
          <a:xfrm>
            <a:off x="0" y="4752638"/>
            <a:ext cx="9144000" cy="393075"/>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6" name="Google Shape;476;p6"/>
          <p:cNvSpPr txBox="1">
            <a:spLocks noGrp="1"/>
          </p:cNvSpPr>
          <p:nvPr>
            <p:ph type="title"/>
          </p:nvPr>
        </p:nvSpPr>
        <p:spPr>
          <a:xfrm>
            <a:off x="973572" y="788231"/>
            <a:ext cx="7362675" cy="993600"/>
          </a:xfrm>
          <a:prstGeom prst="rect">
            <a:avLst/>
          </a:prstGeom>
        </p:spPr>
        <p:txBody>
          <a:bodyPr spcFirstLastPara="1" wrap="square" lIns="121900" tIns="121900" rIns="121900" bIns="121900" anchor="t" anchorCtr="0">
            <a:noAutofit/>
          </a:bodyPr>
          <a:lstStyle>
            <a:lvl1pPr marL="0" marR="0" lvl="0" indent="0" rtl="0">
              <a:lnSpc>
                <a:spcPct val="100000"/>
              </a:lnSpc>
              <a:spcBef>
                <a:spcPts val="0"/>
              </a:spcBef>
              <a:spcAft>
                <a:spcPts val="0"/>
              </a:spcAft>
              <a:buClr>
                <a:schemeClr val="dk1"/>
              </a:buClr>
              <a:buSzPts val="7000"/>
              <a:buFont typeface="Aldrich"/>
              <a:buNone/>
              <a:defRPr sz="5250"/>
            </a:lvl1pPr>
            <a:lvl2pPr lvl="1"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7000"/>
              <a:buFont typeface="Abril Fatface"/>
              <a:buNone/>
              <a:defRPr sz="5250">
                <a:solidFill>
                  <a:schemeClr val="dk1"/>
                </a:solidFill>
                <a:latin typeface="Abril Fatface"/>
                <a:ea typeface="Abril Fatface"/>
                <a:cs typeface="Abril Fatface"/>
                <a:sym typeface="Abril Fatface"/>
              </a:defRPr>
            </a:lvl9pPr>
          </a:lstStyle>
          <a:p>
            <a:endParaRPr/>
          </a:p>
        </p:txBody>
      </p:sp>
      <p:sp>
        <p:nvSpPr>
          <p:cNvPr id="477" name="Google Shape;477;p6"/>
          <p:cNvSpPr txBox="1">
            <a:spLocks noGrp="1"/>
          </p:cNvSpPr>
          <p:nvPr>
            <p:ph type="body" idx="1"/>
          </p:nvPr>
        </p:nvSpPr>
        <p:spPr>
          <a:xfrm>
            <a:off x="973538" y="1841456"/>
            <a:ext cx="7362675" cy="1676925"/>
          </a:xfrm>
          <a:prstGeom prst="rect">
            <a:avLst/>
          </a:prstGeom>
        </p:spPr>
        <p:txBody>
          <a:bodyPr spcFirstLastPara="1" wrap="square" lIns="121900" tIns="121900" rIns="121900" bIns="121900" anchor="t" anchorCtr="0">
            <a:noAutofit/>
          </a:bodyPr>
          <a:lstStyle>
            <a:lvl1pPr marL="342900" lvl="0" indent="-261938">
              <a:spcBef>
                <a:spcPts val="0"/>
              </a:spcBef>
              <a:spcAft>
                <a:spcPts val="0"/>
              </a:spcAft>
              <a:buSzPts val="1900"/>
              <a:buChar char="●"/>
              <a:defRPr/>
            </a:lvl1pPr>
            <a:lvl2pPr marL="685800" lvl="1" indent="-261938">
              <a:spcBef>
                <a:spcPts val="1575"/>
              </a:spcBef>
              <a:spcAft>
                <a:spcPts val="0"/>
              </a:spcAft>
              <a:buSzPts val="1900"/>
              <a:buChar char="○"/>
              <a:defRPr/>
            </a:lvl2pPr>
            <a:lvl3pPr marL="1028700" lvl="2" indent="-261938">
              <a:spcBef>
                <a:spcPts val="1575"/>
              </a:spcBef>
              <a:spcAft>
                <a:spcPts val="0"/>
              </a:spcAft>
              <a:buSzPts val="1900"/>
              <a:buChar char="■"/>
              <a:defRPr/>
            </a:lvl3pPr>
            <a:lvl4pPr marL="1371600" lvl="3" indent="-261938">
              <a:spcBef>
                <a:spcPts val="1575"/>
              </a:spcBef>
              <a:spcAft>
                <a:spcPts val="0"/>
              </a:spcAft>
              <a:buSzPts val="1900"/>
              <a:buChar char="●"/>
              <a:defRPr/>
            </a:lvl4pPr>
            <a:lvl5pPr marL="1714500" lvl="4" indent="-261938">
              <a:spcBef>
                <a:spcPts val="1575"/>
              </a:spcBef>
              <a:spcAft>
                <a:spcPts val="0"/>
              </a:spcAft>
              <a:buSzPts val="1900"/>
              <a:buChar char="○"/>
              <a:defRPr/>
            </a:lvl5pPr>
            <a:lvl6pPr marL="2057400" lvl="5" indent="-261938">
              <a:spcBef>
                <a:spcPts val="1575"/>
              </a:spcBef>
              <a:spcAft>
                <a:spcPts val="0"/>
              </a:spcAft>
              <a:buSzPts val="1900"/>
              <a:buChar char="■"/>
              <a:defRPr/>
            </a:lvl6pPr>
            <a:lvl7pPr marL="2400300" lvl="6" indent="-261938">
              <a:spcBef>
                <a:spcPts val="1575"/>
              </a:spcBef>
              <a:spcAft>
                <a:spcPts val="0"/>
              </a:spcAft>
              <a:buSzPts val="1900"/>
              <a:buChar char="●"/>
              <a:defRPr/>
            </a:lvl7pPr>
            <a:lvl8pPr marL="2743200" lvl="7" indent="-261938">
              <a:spcBef>
                <a:spcPts val="1575"/>
              </a:spcBef>
              <a:spcAft>
                <a:spcPts val="0"/>
              </a:spcAft>
              <a:buSzPts val="1900"/>
              <a:buChar char="○"/>
              <a:defRPr/>
            </a:lvl8pPr>
            <a:lvl9pPr marL="3086100" lvl="8" indent="-261938">
              <a:spcBef>
                <a:spcPts val="1575"/>
              </a:spcBef>
              <a:spcAft>
                <a:spcPts val="1575"/>
              </a:spcAft>
              <a:buSzPts val="1900"/>
              <a:buChar char="■"/>
              <a:defRPr/>
            </a:lvl9pPr>
          </a:lstStyle>
          <a:p>
            <a:endParaRPr/>
          </a:p>
        </p:txBody>
      </p:sp>
      <p:sp>
        <p:nvSpPr>
          <p:cNvPr id="478" name="Google Shape;478;p6"/>
          <p:cNvSpPr/>
          <p:nvPr/>
        </p:nvSpPr>
        <p:spPr>
          <a:xfrm>
            <a:off x="7690069" y="4795020"/>
            <a:ext cx="1326375" cy="218700"/>
          </a:xfrm>
          <a:prstGeom prst="ellipse">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479" name="Google Shape;479;p6"/>
          <p:cNvSpPr/>
          <p:nvPr/>
        </p:nvSpPr>
        <p:spPr>
          <a:xfrm rot="10800000">
            <a:off x="7781798" y="3757791"/>
            <a:ext cx="1143000" cy="6682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0" name="Google Shape;480;p6"/>
          <p:cNvSpPr/>
          <p:nvPr/>
        </p:nvSpPr>
        <p:spPr>
          <a:xfrm rot="10800000">
            <a:off x="7781798" y="3757791"/>
            <a:ext cx="1143000" cy="6682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481" name="Google Shape;481;p6"/>
          <p:cNvGrpSpPr/>
          <p:nvPr/>
        </p:nvGrpSpPr>
        <p:grpSpPr>
          <a:xfrm>
            <a:off x="7929296" y="3757769"/>
            <a:ext cx="847896" cy="706449"/>
            <a:chOff x="3510116" y="1290976"/>
            <a:chExt cx="3886312" cy="3208214"/>
          </a:xfrm>
        </p:grpSpPr>
        <p:grpSp>
          <p:nvGrpSpPr>
            <p:cNvPr id="482" name="Google Shape;482;p6"/>
            <p:cNvGrpSpPr/>
            <p:nvPr/>
          </p:nvGrpSpPr>
          <p:grpSpPr>
            <a:xfrm>
              <a:off x="3510116" y="1290976"/>
              <a:ext cx="347682" cy="3179700"/>
              <a:chOff x="9657244" y="1261479"/>
              <a:chExt cx="347682" cy="3179700"/>
            </a:xfrm>
          </p:grpSpPr>
          <p:sp>
            <p:nvSpPr>
              <p:cNvPr id="483" name="Google Shape;483;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4" name="Google Shape;484;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5" name="Google Shape;485;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486" name="Google Shape;486;p6"/>
            <p:cNvGrpSpPr/>
            <p:nvPr/>
          </p:nvGrpSpPr>
          <p:grpSpPr>
            <a:xfrm>
              <a:off x="7048746" y="1319490"/>
              <a:ext cx="347682" cy="3179700"/>
              <a:chOff x="9657244" y="1261479"/>
              <a:chExt cx="347682" cy="3179700"/>
            </a:xfrm>
          </p:grpSpPr>
          <p:sp>
            <p:nvSpPr>
              <p:cNvPr id="487" name="Google Shape;487;p6"/>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8" name="Google Shape;488;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489" name="Google Shape;489;p6"/>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490" name="Google Shape;490;p6"/>
          <p:cNvGrpSpPr/>
          <p:nvPr/>
        </p:nvGrpSpPr>
        <p:grpSpPr>
          <a:xfrm>
            <a:off x="7842805" y="4117591"/>
            <a:ext cx="1052335" cy="384711"/>
            <a:chOff x="1048887" y="2981782"/>
            <a:chExt cx="5070882" cy="1853807"/>
          </a:xfrm>
        </p:grpSpPr>
        <p:pic>
          <p:nvPicPr>
            <p:cNvPr id="491" name="Google Shape;491;p6"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492" name="Google Shape;492;p6"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493" name="Google Shape;493;p6"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494" name="Google Shape;494;p6"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495" name="Google Shape;495;p6"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496" name="Google Shape;496;p6"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497" name="Google Shape;497;p6"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498" name="Google Shape;498;p6"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499" name="Google Shape;499;p6"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500" name="Google Shape;500;p6"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501" name="Google Shape;501;p6"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502" name="Google Shape;502;p6"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503" name="Google Shape;503;p6"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504" name="Google Shape;504;p6"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505" name="Google Shape;505;p6"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506" name="Google Shape;506;p6"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507" name="Google Shape;507;p6"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508" name="Google Shape;508;p6"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509" name="Google Shape;509;p6"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510" name="Google Shape;510;p6"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511" name="Google Shape;511;p6"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512" name="Google Shape;512;p6"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513" name="Google Shape;513;p6"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514" name="Google Shape;514;p6"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515" name="Google Shape;515;p6"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516" name="Google Shape;516;p6"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517" name="Google Shape;517;p6"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grpSp>
        <p:nvGrpSpPr>
          <p:cNvPr id="518" name="Google Shape;518;p6"/>
          <p:cNvGrpSpPr/>
          <p:nvPr/>
        </p:nvGrpSpPr>
        <p:grpSpPr>
          <a:xfrm>
            <a:off x="7790271" y="4774364"/>
            <a:ext cx="1148527" cy="167442"/>
            <a:chOff x="2788301" y="1344954"/>
            <a:chExt cx="5264247" cy="3189374"/>
          </a:xfrm>
        </p:grpSpPr>
        <p:sp>
          <p:nvSpPr>
            <p:cNvPr id="519" name="Google Shape;519;p6"/>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0" name="Google Shape;520;p6"/>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21" name="Google Shape;521;p6"/>
          <p:cNvSpPr/>
          <p:nvPr/>
        </p:nvSpPr>
        <p:spPr>
          <a:xfrm>
            <a:off x="7771512" y="4518154"/>
            <a:ext cx="1163700" cy="39307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22" name="Google Shape;522;p6"/>
          <p:cNvGrpSpPr/>
          <p:nvPr/>
        </p:nvGrpSpPr>
        <p:grpSpPr>
          <a:xfrm>
            <a:off x="7769488" y="3762283"/>
            <a:ext cx="1167524" cy="693731"/>
            <a:chOff x="2788301" y="1312607"/>
            <a:chExt cx="5351318" cy="3179700"/>
          </a:xfrm>
        </p:grpSpPr>
        <p:grpSp>
          <p:nvGrpSpPr>
            <p:cNvPr id="523" name="Google Shape;523;p6"/>
            <p:cNvGrpSpPr/>
            <p:nvPr/>
          </p:nvGrpSpPr>
          <p:grpSpPr>
            <a:xfrm>
              <a:off x="7791937" y="1312607"/>
              <a:ext cx="347682" cy="3179700"/>
              <a:chOff x="9657244" y="1261479"/>
              <a:chExt cx="347682" cy="3179700"/>
            </a:xfrm>
          </p:grpSpPr>
          <p:sp>
            <p:nvSpPr>
              <p:cNvPr id="524" name="Google Shape;524;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5" name="Google Shape;525;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6" name="Google Shape;526;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27" name="Google Shape;527;p6"/>
            <p:cNvGrpSpPr/>
            <p:nvPr/>
          </p:nvGrpSpPr>
          <p:grpSpPr>
            <a:xfrm>
              <a:off x="2788301" y="1312607"/>
              <a:ext cx="347682" cy="3179700"/>
              <a:chOff x="9657244" y="1261479"/>
              <a:chExt cx="347682" cy="3179700"/>
            </a:xfrm>
          </p:grpSpPr>
          <p:sp>
            <p:nvSpPr>
              <p:cNvPr id="528" name="Google Shape;528;p6"/>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29" name="Google Shape;529;p6"/>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0" name="Google Shape;530;p6"/>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31" name="Google Shape;531;p6"/>
          <p:cNvGrpSpPr/>
          <p:nvPr/>
        </p:nvGrpSpPr>
        <p:grpSpPr>
          <a:xfrm>
            <a:off x="7761830" y="4443376"/>
            <a:ext cx="1182857" cy="78029"/>
            <a:chOff x="2987531" y="5707134"/>
            <a:chExt cx="5421600" cy="306900"/>
          </a:xfrm>
        </p:grpSpPr>
        <p:sp>
          <p:nvSpPr>
            <p:cNvPr id="532" name="Google Shape;532;p6"/>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3" name="Google Shape;533;p6"/>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534" name="Google Shape;534;p6"/>
          <p:cNvGrpSpPr/>
          <p:nvPr/>
        </p:nvGrpSpPr>
        <p:grpSpPr>
          <a:xfrm>
            <a:off x="7815822" y="4536009"/>
            <a:ext cx="292170" cy="312764"/>
            <a:chOff x="1409946" y="1492536"/>
            <a:chExt cx="1339154" cy="1433543"/>
          </a:xfrm>
        </p:grpSpPr>
        <p:sp>
          <p:nvSpPr>
            <p:cNvPr id="535" name="Google Shape;535;p6"/>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6" name="Google Shape;536;p6"/>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7" name="Google Shape;537;p6"/>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38" name="Google Shape;538;p6"/>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539" name="Google Shape;539;p6"/>
          <p:cNvSpPr/>
          <p:nvPr/>
        </p:nvSpPr>
        <p:spPr>
          <a:xfrm>
            <a:off x="8208868" y="4521527"/>
            <a:ext cx="741375" cy="148500"/>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0" name="Google Shape;540;p6"/>
          <p:cNvSpPr/>
          <p:nvPr/>
        </p:nvSpPr>
        <p:spPr>
          <a:xfrm rot="10800000" flipH="1">
            <a:off x="8205870" y="4669772"/>
            <a:ext cx="741600" cy="244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1" name="Google Shape;541;p6"/>
          <p:cNvGrpSpPr/>
          <p:nvPr/>
        </p:nvGrpSpPr>
        <p:grpSpPr>
          <a:xfrm>
            <a:off x="8254070" y="4526466"/>
            <a:ext cx="656620" cy="125645"/>
            <a:chOff x="5039616" y="-432934"/>
            <a:chExt cx="3009600" cy="575889"/>
          </a:xfrm>
        </p:grpSpPr>
        <p:sp>
          <p:nvSpPr>
            <p:cNvPr id="542" name="Google Shape;542;p6"/>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43" name="Google Shape;543;p6"/>
            <p:cNvGrpSpPr/>
            <p:nvPr/>
          </p:nvGrpSpPr>
          <p:grpSpPr>
            <a:xfrm>
              <a:off x="5039616" y="41555"/>
              <a:ext cx="3009600" cy="101400"/>
              <a:chOff x="4591200" y="312925"/>
              <a:chExt cx="3009600" cy="101400"/>
            </a:xfrm>
          </p:grpSpPr>
          <p:sp>
            <p:nvSpPr>
              <p:cNvPr id="544" name="Google Shape;544;p6"/>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5" name="Google Shape;545;p6"/>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46" name="Google Shape;546;p6"/>
          <p:cNvGrpSpPr/>
          <p:nvPr/>
        </p:nvGrpSpPr>
        <p:grpSpPr>
          <a:xfrm>
            <a:off x="8662679" y="4509264"/>
            <a:ext cx="78208" cy="96120"/>
            <a:chOff x="3353708" y="4643835"/>
            <a:chExt cx="492570" cy="605387"/>
          </a:xfrm>
        </p:grpSpPr>
        <p:sp>
          <p:nvSpPr>
            <p:cNvPr id="547" name="Google Shape;547;p6"/>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8" name="Google Shape;548;p6"/>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49" name="Google Shape;549;p6"/>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0" name="Google Shape;550;p6"/>
            <p:cNvGrpSpPr/>
            <p:nvPr/>
          </p:nvGrpSpPr>
          <p:grpSpPr>
            <a:xfrm>
              <a:off x="3449737" y="4643835"/>
              <a:ext cx="293970" cy="411232"/>
              <a:chOff x="5323114" y="4679770"/>
              <a:chExt cx="297300" cy="415890"/>
            </a:xfrm>
          </p:grpSpPr>
          <p:sp>
            <p:nvSpPr>
              <p:cNvPr id="551" name="Google Shape;551;p6"/>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2" name="Google Shape;552;p6"/>
              <p:cNvGrpSpPr/>
              <p:nvPr/>
            </p:nvGrpSpPr>
            <p:grpSpPr>
              <a:xfrm>
                <a:off x="5323114" y="4679770"/>
                <a:ext cx="297300" cy="297300"/>
                <a:chOff x="8219803" y="4852854"/>
                <a:chExt cx="297300" cy="297300"/>
              </a:xfrm>
            </p:grpSpPr>
            <p:sp>
              <p:nvSpPr>
                <p:cNvPr id="553" name="Google Shape;553;p6"/>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4" name="Google Shape;554;p6"/>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555" name="Google Shape;555;p6"/>
          <p:cNvSpPr/>
          <p:nvPr/>
        </p:nvSpPr>
        <p:spPr>
          <a:xfrm>
            <a:off x="7771512" y="3518381"/>
            <a:ext cx="1163700" cy="218700"/>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6" name="Google Shape;556;p6"/>
          <p:cNvSpPr/>
          <p:nvPr/>
        </p:nvSpPr>
        <p:spPr>
          <a:xfrm>
            <a:off x="7756350" y="3736983"/>
            <a:ext cx="1193850" cy="33750"/>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57" name="Google Shape;557;p6"/>
          <p:cNvSpPr/>
          <p:nvPr/>
        </p:nvSpPr>
        <p:spPr>
          <a:xfrm>
            <a:off x="7756350" y="3735480"/>
            <a:ext cx="1193850" cy="33750"/>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558" name="Google Shape;558;p6"/>
          <p:cNvGrpSpPr/>
          <p:nvPr/>
        </p:nvGrpSpPr>
        <p:grpSpPr>
          <a:xfrm>
            <a:off x="8394453" y="4531249"/>
            <a:ext cx="211182" cy="91001"/>
            <a:chOff x="7512198" y="4221560"/>
            <a:chExt cx="2629090" cy="1132915"/>
          </a:xfrm>
        </p:grpSpPr>
        <p:sp>
          <p:nvSpPr>
            <p:cNvPr id="559" name="Google Shape;559;p6"/>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0" name="Google Shape;560;p6"/>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1" name="Google Shape;561;p6"/>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2" name="Google Shape;562;p6"/>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63" name="Google Shape;563;p6"/>
            <p:cNvSpPr/>
            <p:nvPr/>
          </p:nvSpPr>
          <p:spPr>
            <a:xfrm>
              <a:off x="8345354" y="4221560"/>
              <a:ext cx="965862" cy="433717"/>
            </a:xfrm>
            <a:custGeom>
              <a:avLst/>
              <a:gdLst/>
              <a:ahLst/>
              <a:cxnLst/>
              <a:rect l="l" t="t" r="r" b="b"/>
              <a:pathLst>
                <a:path w="438530" h="492860" extrusionOk="0">
                  <a:moveTo>
                    <a:pt x="76530" y="-59"/>
                  </a:moveTo>
                  <a:lnTo>
                    <a:pt x="362018" y="-59"/>
                  </a:lnTo>
                  <a:cubicBezTo>
                    <a:pt x="404411" y="-59"/>
                    <a:pt x="438539" y="34057"/>
                    <a:pt x="438539" y="76434"/>
                  </a:cubicBezTo>
                  <a:lnTo>
                    <a:pt x="438539" y="275297"/>
                  </a:lnTo>
                  <a:cubicBezTo>
                    <a:pt x="438539" y="317674"/>
                    <a:pt x="392907" y="359190"/>
                    <a:pt x="362018" y="388215"/>
                  </a:cubicBezTo>
                  <a:cubicBezTo>
                    <a:pt x="328609" y="419608"/>
                    <a:pt x="270050" y="490168"/>
                    <a:pt x="227471" y="492686"/>
                  </a:cubicBezTo>
                  <a:cubicBezTo>
                    <a:pt x="172386" y="495942"/>
                    <a:pt x="115358" y="429785"/>
                    <a:pt x="76530" y="392312"/>
                  </a:cubicBezTo>
                  <a:cubicBezTo>
                    <a:pt x="46032" y="362878"/>
                    <a:pt x="9" y="317674"/>
                    <a:pt x="9" y="275297"/>
                  </a:cubicBezTo>
                  <a:lnTo>
                    <a:pt x="9" y="76434"/>
                  </a:lnTo>
                  <a:cubicBezTo>
                    <a:pt x="9" y="34057"/>
                    <a:pt x="34137" y="-59"/>
                    <a:pt x="76530" y="-59"/>
                  </a:cubicBezTo>
                  <a:close/>
                </a:path>
              </a:pathLst>
            </a:custGeom>
            <a:solidFill>
              <a:srgbClr val="171B1D"/>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64" name="Google Shape;564;p6"/>
            <p:cNvGrpSpPr/>
            <p:nvPr/>
          </p:nvGrpSpPr>
          <p:grpSpPr>
            <a:xfrm>
              <a:off x="7515346" y="4221560"/>
              <a:ext cx="2625942" cy="1049638"/>
              <a:chOff x="7515346" y="4221560"/>
              <a:chExt cx="2625942" cy="1049638"/>
            </a:xfrm>
          </p:grpSpPr>
          <p:sp>
            <p:nvSpPr>
              <p:cNvPr id="565" name="Google Shape;565;p6"/>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6" name="Google Shape;566;p6"/>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7" name="Google Shape;567;p6"/>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68" name="Google Shape;568;p6"/>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569" name="Google Shape;569;p6"/>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0" name="Google Shape;570;p6"/>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1" name="Google Shape;571;p6"/>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572" name="Google Shape;572;p6"/>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573" name="Google Shape;573;p6"/>
            <p:cNvGrpSpPr/>
            <p:nvPr/>
          </p:nvGrpSpPr>
          <p:grpSpPr>
            <a:xfrm>
              <a:off x="7512198" y="4223133"/>
              <a:ext cx="2625942" cy="1049638"/>
              <a:chOff x="7587618" y="2474459"/>
              <a:chExt cx="2625942" cy="1049638"/>
            </a:xfrm>
          </p:grpSpPr>
          <p:sp>
            <p:nvSpPr>
              <p:cNvPr id="574" name="Google Shape;574;p6"/>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5" name="Google Shape;575;p6"/>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6" name="Google Shape;576;p6"/>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577" name="Google Shape;577;p6"/>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578" name="Google Shape;578;p6"/>
          <p:cNvGrpSpPr/>
          <p:nvPr/>
        </p:nvGrpSpPr>
        <p:grpSpPr>
          <a:xfrm>
            <a:off x="8469540" y="3775852"/>
            <a:ext cx="191998" cy="312761"/>
            <a:chOff x="4285901" y="1512838"/>
            <a:chExt cx="1122300" cy="1828213"/>
          </a:xfrm>
        </p:grpSpPr>
        <p:sp>
          <p:nvSpPr>
            <p:cNvPr id="579" name="Google Shape;579;p6"/>
            <p:cNvSpPr/>
            <p:nvPr/>
          </p:nvSpPr>
          <p:spPr>
            <a:xfrm rot="3605181">
              <a:off x="4916269" y="2525998"/>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0" name="Google Shape;580;p6"/>
            <p:cNvSpPr/>
            <p:nvPr/>
          </p:nvSpPr>
          <p:spPr>
            <a:xfrm rot="-3605181" flipH="1">
              <a:off x="4754341" y="2520051"/>
              <a:ext cx="25266" cy="216120"/>
            </a:xfrm>
            <a:prstGeom prst="rect">
              <a:avLst/>
            </a:prstGeom>
            <a:solidFill>
              <a:srgbClr val="8685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1" name="Google Shape;581;p6"/>
            <p:cNvSpPr/>
            <p:nvPr/>
          </p:nvSpPr>
          <p:spPr>
            <a:xfrm>
              <a:off x="4811675" y="1710549"/>
              <a:ext cx="70800" cy="796500"/>
            </a:xfrm>
            <a:prstGeom prst="rect">
              <a:avLst/>
            </a:prstGeom>
            <a:gradFill>
              <a:gsLst>
                <a:gs pos="0">
                  <a:srgbClr val="E0E3EC"/>
                </a:gs>
                <a:gs pos="79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2" name="Google Shape;582;p6"/>
            <p:cNvSpPr/>
            <p:nvPr/>
          </p:nvSpPr>
          <p:spPr>
            <a:xfrm>
              <a:off x="4787811" y="2228011"/>
              <a:ext cx="118500" cy="461700"/>
            </a:xfrm>
            <a:prstGeom prst="rect">
              <a:avLst/>
            </a:prstGeom>
            <a:gradFill>
              <a:gsLst>
                <a:gs pos="0">
                  <a:srgbClr val="868592"/>
                </a:gs>
                <a:gs pos="44000">
                  <a:srgbClr val="E0E3EC"/>
                </a:gs>
                <a:gs pos="96000">
                  <a:srgbClr val="868592"/>
                </a:gs>
                <a:gs pos="100000">
                  <a:srgbClr val="868592"/>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3" name="Google Shape;583;p6"/>
            <p:cNvSpPr/>
            <p:nvPr/>
          </p:nvSpPr>
          <p:spPr>
            <a:xfrm rot="5400000">
              <a:off x="4717751" y="1080988"/>
              <a:ext cx="258600" cy="1122300"/>
            </a:xfrm>
            <a:prstGeom prst="round2SameRect">
              <a:avLst>
                <a:gd name="adj1" fmla="val 6659"/>
                <a:gd name="adj2" fmla="val 0"/>
              </a:avLst>
            </a:prstGeom>
            <a:gradFill>
              <a:gsLst>
                <a:gs pos="0">
                  <a:srgbClr val="B9B2BA"/>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nvGrpSpPr>
            <p:cNvPr id="584" name="Google Shape;584;p6"/>
            <p:cNvGrpSpPr/>
            <p:nvPr/>
          </p:nvGrpSpPr>
          <p:grpSpPr>
            <a:xfrm>
              <a:off x="4476647" y="2375951"/>
              <a:ext cx="740757" cy="965100"/>
              <a:chOff x="4516791" y="2498615"/>
              <a:chExt cx="740757" cy="965100"/>
            </a:xfrm>
          </p:grpSpPr>
          <p:sp>
            <p:nvSpPr>
              <p:cNvPr id="585" name="Google Shape;585;p6"/>
              <p:cNvSpPr/>
              <p:nvPr/>
            </p:nvSpPr>
            <p:spPr>
              <a:xfrm rot="-5400000" flipH="1">
                <a:off x="4204411"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6" name="Google Shape;586;p6"/>
              <p:cNvSpPr/>
              <p:nvPr/>
            </p:nvSpPr>
            <p:spPr>
              <a:xfrm rot="5400000">
                <a:off x="4617748" y="2823389"/>
                <a:ext cx="952180" cy="327420"/>
              </a:xfrm>
              <a:custGeom>
                <a:avLst/>
                <a:gdLst/>
                <a:ahLst/>
                <a:cxnLst/>
                <a:rect l="l" t="t" r="r" b="b"/>
                <a:pathLst>
                  <a:path w="906838" h="327420" extrusionOk="0">
                    <a:moveTo>
                      <a:pt x="0" y="327420"/>
                    </a:moveTo>
                    <a:lnTo>
                      <a:pt x="39702" y="324294"/>
                    </a:lnTo>
                    <a:cubicBezTo>
                      <a:pt x="143417" y="258407"/>
                      <a:pt x="170898" y="228121"/>
                      <a:pt x="428375" y="69834"/>
                    </a:cubicBezTo>
                    <a:cubicBezTo>
                      <a:pt x="589298" y="-29096"/>
                      <a:pt x="743913" y="55180"/>
                      <a:pt x="833170" y="138351"/>
                    </a:cubicBezTo>
                    <a:lnTo>
                      <a:pt x="875950" y="184022"/>
                    </a:lnTo>
                    <a:lnTo>
                      <a:pt x="906838" y="184022"/>
                    </a:lnTo>
                    <a:lnTo>
                      <a:pt x="875112" y="140910"/>
                    </a:lnTo>
                    <a:cubicBezTo>
                      <a:pt x="775863" y="38453"/>
                      <a:pt x="611989" y="-48143"/>
                      <a:pt x="450692" y="30510"/>
                    </a:cubicBezTo>
                    <a:cubicBezTo>
                      <a:pt x="235630" y="135381"/>
                      <a:pt x="80325" y="271765"/>
                      <a:pt x="0" y="327420"/>
                    </a:cubicBezTo>
                    <a:close/>
                  </a:path>
                </a:pathLst>
              </a:custGeom>
              <a:gradFill>
                <a:gsLst>
                  <a:gs pos="0">
                    <a:srgbClr val="868592"/>
                  </a:gs>
                  <a:gs pos="44000">
                    <a:srgbClr val="E0E3EC"/>
                  </a:gs>
                  <a:gs pos="96000">
                    <a:srgbClr val="868592"/>
                  </a:gs>
                  <a:gs pos="100000">
                    <a:srgbClr val="86859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sp>
            <p:nvSpPr>
              <p:cNvPr id="587" name="Google Shape;587;p6"/>
              <p:cNvSpPr/>
              <p:nvPr/>
            </p:nvSpPr>
            <p:spPr>
              <a:xfrm>
                <a:off x="4874570" y="2498615"/>
                <a:ext cx="25200" cy="965100"/>
              </a:xfrm>
              <a:prstGeom prst="rect">
                <a:avLst/>
              </a:prstGeom>
              <a:gradFill>
                <a:gsLst>
                  <a:gs pos="0">
                    <a:srgbClr val="868592"/>
                  </a:gs>
                  <a:gs pos="44000">
                    <a:srgbClr val="E0E3EC"/>
                  </a:gs>
                  <a:gs pos="96000">
                    <a:srgbClr val="868592"/>
                  </a:gs>
                  <a:gs pos="100000">
                    <a:srgbClr val="868592"/>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rgbClr val="FFFFFF"/>
                  </a:solidFill>
                  <a:latin typeface="Calibri"/>
                  <a:ea typeface="Calibri"/>
                  <a:cs typeface="Calibri"/>
                  <a:sym typeface="Calibri"/>
                </a:endParaRPr>
              </a:p>
            </p:txBody>
          </p:sp>
        </p:grpSp>
      </p:grpSp>
      <p:sp>
        <p:nvSpPr>
          <p:cNvPr id="588" name="Google Shape;588;p6"/>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57611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02 Direction Pad">
  <p:cSld name="002 Direction Pad">
    <p:spTree>
      <p:nvGrpSpPr>
        <p:cNvPr id="1" name="Shape 127"/>
        <p:cNvGrpSpPr/>
        <p:nvPr/>
      </p:nvGrpSpPr>
      <p:grpSpPr>
        <a:xfrm>
          <a:off x="0" y="0"/>
          <a:ext cx="0" cy="0"/>
          <a:chOff x="0" y="0"/>
          <a:chExt cx="0" cy="0"/>
        </a:xfrm>
      </p:grpSpPr>
      <p:sp>
        <p:nvSpPr>
          <p:cNvPr id="128" name="Google Shape;128;p3"/>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29" name="Google Shape;129;p3"/>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130" name="Google Shape;130;p3"/>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1" name="Google Shape;131;p3"/>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32" name="Google Shape;132;p3"/>
          <p:cNvGrpSpPr/>
          <p:nvPr/>
        </p:nvGrpSpPr>
        <p:grpSpPr>
          <a:xfrm>
            <a:off x="1183741" y="784767"/>
            <a:ext cx="3065135" cy="2633543"/>
            <a:chOff x="3510116" y="1290976"/>
            <a:chExt cx="3886312" cy="3208214"/>
          </a:xfrm>
        </p:grpSpPr>
        <p:grpSp>
          <p:nvGrpSpPr>
            <p:cNvPr id="133" name="Google Shape;133;p3"/>
            <p:cNvGrpSpPr/>
            <p:nvPr/>
          </p:nvGrpSpPr>
          <p:grpSpPr>
            <a:xfrm>
              <a:off x="3510116" y="1290976"/>
              <a:ext cx="347682" cy="3179700"/>
              <a:chOff x="9657244" y="1261479"/>
              <a:chExt cx="347682" cy="3179700"/>
            </a:xfrm>
          </p:grpSpPr>
          <p:sp>
            <p:nvSpPr>
              <p:cNvPr id="134" name="Google Shape;134;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5" name="Google Shape;135;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6" name="Google Shape;136;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37" name="Google Shape;137;p3"/>
            <p:cNvGrpSpPr/>
            <p:nvPr/>
          </p:nvGrpSpPr>
          <p:grpSpPr>
            <a:xfrm>
              <a:off x="7048746" y="1319490"/>
              <a:ext cx="347682" cy="3179700"/>
              <a:chOff x="9657244" y="1261479"/>
              <a:chExt cx="347682" cy="3179700"/>
            </a:xfrm>
          </p:grpSpPr>
          <p:sp>
            <p:nvSpPr>
              <p:cNvPr id="138" name="Google Shape;138;p3"/>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39" name="Google Shape;139;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40" name="Google Shape;140;p3"/>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41" name="Google Shape;141;p3"/>
          <p:cNvGrpSpPr/>
          <p:nvPr/>
        </p:nvGrpSpPr>
        <p:grpSpPr>
          <a:xfrm>
            <a:off x="870730" y="2165542"/>
            <a:ext cx="3803162" cy="1390355"/>
            <a:chOff x="1048887" y="2981782"/>
            <a:chExt cx="5070882" cy="1853807"/>
          </a:xfrm>
        </p:grpSpPr>
        <p:pic>
          <p:nvPicPr>
            <p:cNvPr id="142" name="Google Shape;142;p3"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143" name="Google Shape;143;p3"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144" name="Google Shape;144;p3"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145" name="Google Shape;145;p3"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146" name="Google Shape;146;p3"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147" name="Google Shape;147;p3"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148" name="Google Shape;148;p3"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149" name="Google Shape;149;p3"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150" name="Google Shape;150;p3"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151" name="Google Shape;151;p3"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152" name="Google Shape;152;p3"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153" name="Google Shape;153;p3"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154" name="Google Shape;154;p3"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155" name="Google Shape;155;p3"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156" name="Google Shape;156;p3"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157" name="Google Shape;157;p3"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158" name="Google Shape;158;p3"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159" name="Google Shape;159;p3"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160" name="Google Shape;160;p3"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161" name="Google Shape;161;p3"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162" name="Google Shape;162;p3"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163" name="Google Shape;163;p3"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164" name="Google Shape;164;p3"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165" name="Google Shape;165;p3"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166" name="Google Shape;166;p3"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167" name="Google Shape;167;p3"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168" name="Google Shape;168;p3"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169" name="Google Shape;169;p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170" name="Google Shape;170;p3"/>
          <p:cNvGrpSpPr/>
          <p:nvPr/>
        </p:nvGrpSpPr>
        <p:grpSpPr>
          <a:xfrm>
            <a:off x="681139" y="4540010"/>
            <a:ext cx="4151912" cy="605184"/>
            <a:chOff x="2788301" y="1344954"/>
            <a:chExt cx="5264247" cy="3189374"/>
          </a:xfrm>
        </p:grpSpPr>
        <p:sp>
          <p:nvSpPr>
            <p:cNvPr id="171" name="Google Shape;171;p3"/>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2" name="Google Shape;172;p3"/>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73" name="Google Shape;173;p3"/>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74" name="Google Shape;174;p3"/>
          <p:cNvGrpSpPr/>
          <p:nvPr/>
        </p:nvGrpSpPr>
        <p:grpSpPr>
          <a:xfrm>
            <a:off x="606017" y="881713"/>
            <a:ext cx="4220585" cy="2507830"/>
            <a:chOff x="2788301" y="1312607"/>
            <a:chExt cx="5351318" cy="3179700"/>
          </a:xfrm>
        </p:grpSpPr>
        <p:grpSp>
          <p:nvGrpSpPr>
            <p:cNvPr id="175" name="Google Shape;175;p3"/>
            <p:cNvGrpSpPr/>
            <p:nvPr/>
          </p:nvGrpSpPr>
          <p:grpSpPr>
            <a:xfrm>
              <a:off x="7791937" y="1312607"/>
              <a:ext cx="347682" cy="3179700"/>
              <a:chOff x="9657244" y="1261479"/>
              <a:chExt cx="347682" cy="3179700"/>
            </a:xfrm>
          </p:grpSpPr>
          <p:sp>
            <p:nvSpPr>
              <p:cNvPr id="176" name="Google Shape;176;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7" name="Google Shape;177;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78" name="Google Shape;178;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79" name="Google Shape;179;p3"/>
            <p:cNvGrpSpPr/>
            <p:nvPr/>
          </p:nvGrpSpPr>
          <p:grpSpPr>
            <a:xfrm>
              <a:off x="2788301" y="1312607"/>
              <a:ext cx="347682" cy="3179700"/>
              <a:chOff x="9657244" y="1261479"/>
              <a:chExt cx="347682" cy="3179700"/>
            </a:xfrm>
          </p:grpSpPr>
          <p:sp>
            <p:nvSpPr>
              <p:cNvPr id="180" name="Google Shape;180;p3"/>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1" name="Google Shape;181;p3"/>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2" name="Google Shape;182;p3"/>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83" name="Google Shape;183;p3"/>
          <p:cNvGrpSpPr/>
          <p:nvPr/>
        </p:nvGrpSpPr>
        <p:grpSpPr>
          <a:xfrm>
            <a:off x="578344" y="3342775"/>
            <a:ext cx="4276016" cy="282011"/>
            <a:chOff x="2987531" y="5707134"/>
            <a:chExt cx="5421600" cy="306900"/>
          </a:xfrm>
        </p:grpSpPr>
        <p:sp>
          <p:nvSpPr>
            <p:cNvPr id="184" name="Google Shape;184;p3"/>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5" name="Google Shape;185;p3"/>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186" name="Google Shape;186;p3"/>
          <p:cNvGrpSpPr/>
          <p:nvPr/>
        </p:nvGrpSpPr>
        <p:grpSpPr>
          <a:xfrm>
            <a:off x="773428" y="3678535"/>
            <a:ext cx="1056191" cy="1130636"/>
            <a:chOff x="1409946" y="1492536"/>
            <a:chExt cx="1339154" cy="1433543"/>
          </a:xfrm>
        </p:grpSpPr>
        <p:sp>
          <p:nvSpPr>
            <p:cNvPr id="187" name="Google Shape;187;p3"/>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8" name="Google Shape;188;p3"/>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89" name="Google Shape;189;p3"/>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0" name="Google Shape;190;p3"/>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191" name="Google Shape;191;p3"/>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2" name="Google Shape;192;p3"/>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3" name="Google Shape;193;p3"/>
          <p:cNvGrpSpPr/>
          <p:nvPr/>
        </p:nvGrpSpPr>
        <p:grpSpPr>
          <a:xfrm>
            <a:off x="2357775" y="3643932"/>
            <a:ext cx="2373671" cy="454204"/>
            <a:chOff x="5039616" y="-432934"/>
            <a:chExt cx="3009600" cy="575889"/>
          </a:xfrm>
        </p:grpSpPr>
        <p:sp>
          <p:nvSpPr>
            <p:cNvPr id="194" name="Google Shape;194;p3"/>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195" name="Google Shape;195;p3"/>
            <p:cNvGrpSpPr/>
            <p:nvPr/>
          </p:nvGrpSpPr>
          <p:grpSpPr>
            <a:xfrm>
              <a:off x="5039616" y="41555"/>
              <a:ext cx="3009600" cy="101400"/>
              <a:chOff x="4591200" y="312925"/>
              <a:chExt cx="3009600" cy="101400"/>
            </a:xfrm>
          </p:grpSpPr>
          <p:sp>
            <p:nvSpPr>
              <p:cNvPr id="196" name="Google Shape;196;p3"/>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197" name="Google Shape;197;p3"/>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198" name="Google Shape;198;p3"/>
          <p:cNvGrpSpPr/>
          <p:nvPr/>
        </p:nvGrpSpPr>
        <p:grpSpPr>
          <a:xfrm>
            <a:off x="3834168" y="3581293"/>
            <a:ext cx="282649" cy="347387"/>
            <a:chOff x="3353708" y="4643835"/>
            <a:chExt cx="492570" cy="605387"/>
          </a:xfrm>
        </p:grpSpPr>
        <p:sp>
          <p:nvSpPr>
            <p:cNvPr id="199" name="Google Shape;199;p3"/>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0" name="Google Shape;200;p3"/>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1" name="Google Shape;201;p3"/>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2" name="Google Shape;202;p3"/>
            <p:cNvGrpSpPr/>
            <p:nvPr/>
          </p:nvGrpSpPr>
          <p:grpSpPr>
            <a:xfrm>
              <a:off x="3449737" y="4643835"/>
              <a:ext cx="293970" cy="411232"/>
              <a:chOff x="5323114" y="4679770"/>
              <a:chExt cx="297300" cy="415890"/>
            </a:xfrm>
          </p:grpSpPr>
          <p:sp>
            <p:nvSpPr>
              <p:cNvPr id="203" name="Google Shape;203;p3"/>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04" name="Google Shape;204;p3"/>
              <p:cNvGrpSpPr/>
              <p:nvPr/>
            </p:nvGrpSpPr>
            <p:grpSpPr>
              <a:xfrm>
                <a:off x="5323114" y="4679770"/>
                <a:ext cx="297300" cy="297300"/>
                <a:chOff x="8219803" y="4852854"/>
                <a:chExt cx="297300" cy="297300"/>
              </a:xfrm>
            </p:grpSpPr>
            <p:sp>
              <p:nvSpPr>
                <p:cNvPr id="205" name="Google Shape;205;p3"/>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6" name="Google Shape;206;p3"/>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207" name="Google Shape;207;p3"/>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8" name="Google Shape;208;p3"/>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9" name="Google Shape;209;p3"/>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0" name="Google Shape;210;p3"/>
          <p:cNvGrpSpPr/>
          <p:nvPr/>
        </p:nvGrpSpPr>
        <p:grpSpPr>
          <a:xfrm>
            <a:off x="2865299" y="3661442"/>
            <a:ext cx="763488" cy="328999"/>
            <a:chOff x="7512198" y="4221560"/>
            <a:chExt cx="2629090" cy="1132915"/>
          </a:xfrm>
        </p:grpSpPr>
        <p:sp>
          <p:nvSpPr>
            <p:cNvPr id="211" name="Google Shape;211;p3"/>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2" name="Google Shape;212;p3"/>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3" name="Google Shape;213;p3"/>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14" name="Google Shape;214;p3"/>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15" name="Google Shape;215;p3"/>
            <p:cNvGrpSpPr/>
            <p:nvPr/>
          </p:nvGrpSpPr>
          <p:grpSpPr>
            <a:xfrm>
              <a:off x="7515346" y="4221560"/>
              <a:ext cx="2625942" cy="1049638"/>
              <a:chOff x="7515346" y="4221560"/>
              <a:chExt cx="2625942" cy="1049638"/>
            </a:xfrm>
          </p:grpSpPr>
          <p:sp>
            <p:nvSpPr>
              <p:cNvPr id="216" name="Google Shape;216;p3"/>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7" name="Google Shape;217;p3"/>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8" name="Google Shape;218;p3"/>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19" name="Google Shape;219;p3"/>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220" name="Google Shape;220;p3"/>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1" name="Google Shape;221;p3"/>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2" name="Google Shape;222;p3"/>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223" name="Google Shape;223;p3"/>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224" name="Google Shape;224;p3"/>
            <p:cNvGrpSpPr/>
            <p:nvPr/>
          </p:nvGrpSpPr>
          <p:grpSpPr>
            <a:xfrm>
              <a:off x="7512198" y="4223133"/>
              <a:ext cx="2625942" cy="1049638"/>
              <a:chOff x="7587618" y="2474459"/>
              <a:chExt cx="2625942" cy="1049638"/>
            </a:xfrm>
          </p:grpSpPr>
          <p:sp>
            <p:nvSpPr>
              <p:cNvPr id="225" name="Google Shape;225;p3"/>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6" name="Google Shape;226;p3"/>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7" name="Google Shape;227;p3"/>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28" name="Google Shape;228;p3"/>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229" name="Google Shape;229;p3"/>
          <p:cNvSpPr/>
          <p:nvPr/>
        </p:nvSpPr>
        <p:spPr>
          <a:xfrm flipH="1">
            <a:off x="720117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0" name="Google Shape;230;p3"/>
          <p:cNvSpPr/>
          <p:nvPr/>
        </p:nvSpPr>
        <p:spPr>
          <a:xfrm flipH="1">
            <a:off x="7201163" y="1566010"/>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31" name="Google Shape;231;p3"/>
          <p:cNvSpPr/>
          <p:nvPr/>
        </p:nvSpPr>
        <p:spPr>
          <a:xfrm>
            <a:off x="5648354"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chemeClr val="accent1"/>
          </a:solidFill>
          <a:ln>
            <a:noFill/>
          </a:ln>
        </p:spPr>
      </p:sp>
      <p:sp>
        <p:nvSpPr>
          <p:cNvPr id="232" name="Google Shape;232;p3"/>
          <p:cNvSpPr/>
          <p:nvPr/>
        </p:nvSpPr>
        <p:spPr>
          <a:xfrm rot="5400000">
            <a:off x="6424295" y="9025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3" name="Google Shape;233;p3"/>
          <p:cNvSpPr/>
          <p:nvPr/>
        </p:nvSpPr>
        <p:spPr>
          <a:xfrm rot="5400000">
            <a:off x="6424295" y="9025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4" name="Google Shape;234;p3"/>
          <p:cNvSpPr/>
          <p:nvPr/>
        </p:nvSpPr>
        <p:spPr>
          <a:xfrm rot="5400000" flipH="1">
            <a:off x="6424295" y="23839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5" name="Google Shape;235;p3"/>
          <p:cNvSpPr/>
          <p:nvPr/>
        </p:nvSpPr>
        <p:spPr>
          <a:xfrm rot="5400000" flipH="1">
            <a:off x="6424295" y="2383969"/>
            <a:ext cx="1270800" cy="1107675"/>
          </a:xfrm>
          <a:prstGeom prst="homePlate">
            <a:avLst>
              <a:gd name="adj" fmla="val 50000"/>
            </a:avLst>
          </a:prstGeom>
          <a:solidFill>
            <a:srgbClr val="000000">
              <a:alpha val="2078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36" name="Google Shape;236;p3"/>
          <p:cNvSpPr/>
          <p:nvPr/>
        </p:nvSpPr>
        <p:spPr>
          <a:xfrm>
            <a:off x="5697206" y="4033700"/>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7" name="Google Shape;237;p3"/>
          <p:cNvSpPr/>
          <p:nvPr/>
        </p:nvSpPr>
        <p:spPr>
          <a:xfrm>
            <a:off x="5697206" y="4033700"/>
            <a:ext cx="2724975" cy="821700"/>
          </a:xfrm>
          <a:prstGeom prst="roundRect">
            <a:avLst>
              <a:gd name="adj" fmla="val 50000"/>
            </a:avLst>
          </a:prstGeom>
          <a:solidFill>
            <a:srgbClr val="000000">
              <a:alpha val="20790"/>
            </a:srgbClr>
          </a:solidFill>
          <a:ln>
            <a:noFill/>
          </a:ln>
        </p:spPr>
        <p:txBody>
          <a:bodyPr spcFirstLastPara="1" wrap="square" lIns="68569" tIns="68569" rIns="68569" bIns="68569" anchor="ctr" anchorCtr="0">
            <a:noAutofit/>
          </a:bodyPr>
          <a:lstStyle/>
          <a:p>
            <a:pPr marL="0" marR="0" lvl="0" indent="0" algn="ctr" rtl="0">
              <a:lnSpc>
                <a:spcPct val="100000"/>
              </a:lnSpc>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8" name="Google Shape;238;p3"/>
          <p:cNvSpPr/>
          <p:nvPr/>
        </p:nvSpPr>
        <p:spPr>
          <a:xfrm>
            <a:off x="5697206" y="3943304"/>
            <a:ext cx="2724975" cy="821700"/>
          </a:xfrm>
          <a:prstGeom prst="roundRect">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3600">
              <a:solidFill>
                <a:schemeClr val="dk1"/>
              </a:solidFill>
              <a:latin typeface="Luckiest Guy"/>
              <a:ea typeface="Luckiest Guy"/>
              <a:cs typeface="Luckiest Guy"/>
              <a:sym typeface="Luckiest Guy"/>
            </a:endParaRPr>
          </a:p>
        </p:txBody>
      </p:sp>
      <p:sp>
        <p:nvSpPr>
          <p:cNvPr id="239" name="Google Shape;239;p3"/>
          <p:cNvSpPr txBox="1"/>
          <p:nvPr/>
        </p:nvSpPr>
        <p:spPr>
          <a:xfrm>
            <a:off x="5746500" y="3996619"/>
            <a:ext cx="2724975" cy="692475"/>
          </a:xfrm>
          <a:prstGeom prst="rect">
            <a:avLst/>
          </a:prstGeom>
          <a:noFill/>
          <a:ln>
            <a:noFill/>
          </a:ln>
          <a:effectLst>
            <a:outerShdw dist="47625" dir="3180000" algn="bl" rotWithShape="0">
              <a:srgbClr val="000000">
                <a:alpha val="18000"/>
              </a:srgbClr>
            </a:outerShdw>
          </a:effectLst>
        </p:spPr>
        <p:txBody>
          <a:bodyPr spcFirstLastPara="1" wrap="square" lIns="68569" tIns="68569" rIns="68569" bIns="68569" anchor="t" anchorCtr="0">
            <a:spAutoFit/>
          </a:bodyPr>
          <a:lstStyle/>
          <a:p>
            <a:pPr marL="0" lvl="0" indent="0" algn="ctr" rtl="0">
              <a:spcBef>
                <a:spcPts val="0"/>
              </a:spcBef>
              <a:spcAft>
                <a:spcPts val="0"/>
              </a:spcAft>
              <a:buNone/>
            </a:pPr>
            <a:r>
              <a:rPr lang="en" sz="3600">
                <a:solidFill>
                  <a:schemeClr val="dk1"/>
                </a:solidFill>
                <a:latin typeface="Luckiest Guy"/>
                <a:ea typeface="Luckiest Guy"/>
                <a:cs typeface="Luckiest Guy"/>
                <a:sym typeface="Luckiest Guy"/>
              </a:rPr>
              <a:t>GO!</a:t>
            </a:r>
            <a:endParaRPr sz="3600">
              <a:solidFill>
                <a:schemeClr val="dk1"/>
              </a:solidFill>
              <a:latin typeface="Luckiest Guy"/>
              <a:ea typeface="Luckiest Guy"/>
              <a:cs typeface="Luckiest Guy"/>
              <a:sym typeface="Luckiest Guy"/>
            </a:endParaRPr>
          </a:p>
        </p:txBody>
      </p:sp>
      <p:sp>
        <p:nvSpPr>
          <p:cNvPr id="240" name="Google Shape;240;p3"/>
          <p:cNvSpPr/>
          <p:nvPr/>
        </p:nvSpPr>
        <p:spPr>
          <a:xfrm>
            <a:off x="5648363" y="1566019"/>
            <a:ext cx="1269806" cy="1152825"/>
          </a:xfrm>
          <a:custGeom>
            <a:avLst/>
            <a:gdLst/>
            <a:ahLst/>
            <a:cxnLst/>
            <a:rect l="l" t="t" r="r" b="b"/>
            <a:pathLst>
              <a:path w="67723" h="61484" extrusionOk="0">
                <a:moveTo>
                  <a:pt x="0" y="61484"/>
                </a:moveTo>
                <a:lnTo>
                  <a:pt x="38290" y="61484"/>
                </a:lnTo>
                <a:lnTo>
                  <a:pt x="67723" y="32052"/>
                </a:lnTo>
                <a:lnTo>
                  <a:pt x="67723" y="25861"/>
                </a:lnTo>
                <a:lnTo>
                  <a:pt x="41862" y="0"/>
                </a:lnTo>
                <a:lnTo>
                  <a:pt x="190" y="0"/>
                </a:lnTo>
                <a:close/>
              </a:path>
            </a:pathLst>
          </a:custGeom>
          <a:solidFill>
            <a:srgbClr val="000000">
              <a:alpha val="20780"/>
            </a:srgbClr>
          </a:solidFill>
          <a:ln>
            <a:noFill/>
          </a:ln>
        </p:spPr>
      </p:sp>
      <p:sp>
        <p:nvSpPr>
          <p:cNvPr id="241" name="Google Shape;241;p3"/>
          <p:cNvSpPr/>
          <p:nvPr/>
        </p:nvSpPr>
        <p:spPr>
          <a:xfrm>
            <a:off x="5647856"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2" name="Google Shape;242;p3"/>
          <p:cNvSpPr/>
          <p:nvPr/>
        </p:nvSpPr>
        <p:spPr>
          <a:xfrm flipH="1">
            <a:off x="7200675" y="1496877"/>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3" name="Google Shape;243;p3"/>
          <p:cNvSpPr/>
          <p:nvPr/>
        </p:nvSpPr>
        <p:spPr>
          <a:xfrm rot="5400000">
            <a:off x="6424295" y="7882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4" name="Google Shape;244;p3"/>
          <p:cNvSpPr/>
          <p:nvPr/>
        </p:nvSpPr>
        <p:spPr>
          <a:xfrm rot="5400000" flipH="1">
            <a:off x="6424295" y="2269669"/>
            <a:ext cx="1270800" cy="1107675"/>
          </a:xfrm>
          <a:prstGeom prst="homePlate">
            <a:avLst>
              <a:gd name="adj" fmla="val 50000"/>
            </a:avLst>
          </a:prstGeom>
          <a:solidFill>
            <a:schemeClr val="accent1"/>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5" name="Google Shape;245;p3"/>
          <p:cNvSpPr/>
          <p:nvPr/>
        </p:nvSpPr>
        <p:spPr>
          <a:xfrm>
            <a:off x="6667294" y="875719"/>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6" name="Google Shape;246;p3"/>
          <p:cNvSpPr/>
          <p:nvPr/>
        </p:nvSpPr>
        <p:spPr>
          <a:xfrm rot="10800000" flipH="1">
            <a:off x="6667294" y="2799750"/>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7" name="Google Shape;247;p3"/>
          <p:cNvSpPr/>
          <p:nvPr/>
        </p:nvSpPr>
        <p:spPr>
          <a:xfrm rot="5400000">
            <a:off x="7629310"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8" name="Google Shape;248;p3"/>
          <p:cNvSpPr/>
          <p:nvPr/>
        </p:nvSpPr>
        <p:spPr>
          <a:xfrm rot="-5400000" flipH="1">
            <a:off x="5705279" y="1780585"/>
            <a:ext cx="784800" cy="488925"/>
          </a:xfrm>
          <a:prstGeom prst="triangle">
            <a:avLst>
              <a:gd name="adj" fmla="val 50000"/>
            </a:avLst>
          </a:prstGeom>
          <a:solidFill>
            <a:srgbClr val="000000">
              <a:alpha val="20790"/>
            </a:srgbClr>
          </a:solidFill>
          <a:ln>
            <a:noFill/>
          </a:ln>
          <a:effectLst>
            <a:outerShdw dist="38100" dir="5400000" algn="bl" rotWithShape="0">
              <a:schemeClr val="dk1">
                <a:alpha val="77000"/>
              </a:schemeClr>
            </a:outerShdw>
          </a:effectLst>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49" name="Google Shape;249;p3"/>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250" name="Google Shape;250;p3"/>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1" name="Google Shape;251;p3"/>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590676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C8A6">
            <a:alpha val="77330"/>
          </a:srgbClr>
        </a:solidFill>
        <a:effectLst/>
      </p:bgPr>
    </p:bg>
    <p:spTree>
      <p:nvGrpSpPr>
        <p:cNvPr id="1" name="Shape 170"/>
        <p:cNvGrpSpPr/>
        <p:nvPr/>
      </p:nvGrpSpPr>
      <p:grpSpPr>
        <a:xfrm>
          <a:off x="0" y="0"/>
          <a:ext cx="0" cy="0"/>
          <a:chOff x="0" y="0"/>
          <a:chExt cx="0" cy="0"/>
        </a:xfrm>
      </p:grpSpPr>
      <p:sp>
        <p:nvSpPr>
          <p:cNvPr id="171" name="Google Shape;171;p3"/>
          <p:cNvSpPr/>
          <p:nvPr/>
        </p:nvSpPr>
        <p:spPr>
          <a:xfrm>
            <a:off x="1902526" y="3230379"/>
            <a:ext cx="1272730" cy="80264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4985370" y="2354206"/>
            <a:ext cx="3066007" cy="1933723"/>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7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00399" y="963845"/>
            <a:ext cx="4866283" cy="3069175"/>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150326" y="2111101"/>
            <a:ext cx="2108277" cy="132965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8641449" y="-71691"/>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293438" y="-568363"/>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505488" y="46005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446388" y="4139675"/>
            <a:ext cx="1850549" cy="116682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0" y="-691274"/>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828376" y="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639575" y="4608576"/>
            <a:ext cx="1951731" cy="1230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a:off x="8252750" y="256550"/>
            <a:ext cx="518625" cy="565925"/>
            <a:chOff x="2029575" y="2353450"/>
            <a:chExt cx="518625" cy="565925"/>
          </a:xfrm>
        </p:grpSpPr>
        <p:sp>
          <p:nvSpPr>
            <p:cNvPr id="183" name="Google Shape;183;p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7" name="Google Shape;227;p3"/>
          <p:cNvGrpSpPr/>
          <p:nvPr/>
        </p:nvGrpSpPr>
        <p:grpSpPr>
          <a:xfrm rot="-5400000">
            <a:off x="-223756" y="4294573"/>
            <a:ext cx="578942" cy="463529"/>
            <a:chOff x="6451075" y="3429275"/>
            <a:chExt cx="478425" cy="383050"/>
          </a:xfrm>
        </p:grpSpPr>
        <p:sp>
          <p:nvSpPr>
            <p:cNvPr id="228" name="Google Shape;228;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3"/>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spcBef>
                <a:spcPts val="0"/>
              </a:spcBef>
              <a:spcAft>
                <a:spcPts val="0"/>
              </a:spcAft>
              <a:buSzPts val="1500"/>
              <a:buNone/>
              <a:defRPr/>
            </a:lvl2pPr>
            <a:lvl3pPr lvl="2">
              <a:spcBef>
                <a:spcPts val="0"/>
              </a:spcBef>
              <a:spcAft>
                <a:spcPts val="0"/>
              </a:spcAft>
              <a:buSzPts val="1500"/>
              <a:buNone/>
              <a:defRPr/>
            </a:lvl3pPr>
            <a:lvl4pPr lvl="3">
              <a:spcBef>
                <a:spcPts val="0"/>
              </a:spcBef>
              <a:spcAft>
                <a:spcPts val="0"/>
              </a:spcAft>
              <a:buSzPts val="1500"/>
              <a:buNone/>
              <a:defRPr/>
            </a:lvl4pPr>
            <a:lvl5pPr lvl="4">
              <a:spcBef>
                <a:spcPts val="0"/>
              </a:spcBef>
              <a:spcAft>
                <a:spcPts val="0"/>
              </a:spcAft>
              <a:buSzPts val="1500"/>
              <a:buNone/>
              <a:defRPr/>
            </a:lvl5pPr>
            <a:lvl6pPr lvl="5">
              <a:spcBef>
                <a:spcPts val="0"/>
              </a:spcBef>
              <a:spcAft>
                <a:spcPts val="0"/>
              </a:spcAft>
              <a:buSzPts val="1500"/>
              <a:buNone/>
              <a:defRPr/>
            </a:lvl6pPr>
            <a:lvl7pPr lvl="6">
              <a:spcBef>
                <a:spcPts val="0"/>
              </a:spcBef>
              <a:spcAft>
                <a:spcPts val="0"/>
              </a:spcAft>
              <a:buSzPts val="1500"/>
              <a:buNone/>
              <a:defRPr/>
            </a:lvl7pPr>
            <a:lvl8pPr lvl="7">
              <a:spcBef>
                <a:spcPts val="0"/>
              </a:spcBef>
              <a:spcAft>
                <a:spcPts val="0"/>
              </a:spcAft>
              <a:buSzPts val="1500"/>
              <a:buNone/>
              <a:defRPr/>
            </a:lvl8pPr>
            <a:lvl9pPr lvl="8">
              <a:spcBef>
                <a:spcPts val="0"/>
              </a:spcBef>
              <a:spcAft>
                <a:spcPts val="0"/>
              </a:spcAft>
              <a:buSzPts val="1500"/>
              <a:buNone/>
              <a:defRPr/>
            </a:lvl9pPr>
          </a:lstStyle>
          <a:p>
            <a:endParaRPr/>
          </a:p>
        </p:txBody>
      </p:sp>
      <p:sp>
        <p:nvSpPr>
          <p:cNvPr id="249" name="Google Shape;249;p3"/>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50" name="Google Shape;250;p3"/>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51" name="Google Shape;251;p3"/>
          <p:cNvSpPr/>
          <p:nvPr/>
        </p:nvSpPr>
        <p:spPr>
          <a:xfrm>
            <a:off x="3018287" y="849309"/>
            <a:ext cx="1460458"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6AF83">
              <a:alpha val="53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252;p3"/>
          <p:cNvGrpSpPr/>
          <p:nvPr/>
        </p:nvGrpSpPr>
        <p:grpSpPr>
          <a:xfrm>
            <a:off x="2897931" y="844810"/>
            <a:ext cx="578942" cy="463529"/>
            <a:chOff x="6451075" y="3429275"/>
            <a:chExt cx="478425" cy="383050"/>
          </a:xfrm>
        </p:grpSpPr>
        <p:sp>
          <p:nvSpPr>
            <p:cNvPr id="253" name="Google Shape;253;p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3"/>
          <p:cNvGrpSpPr/>
          <p:nvPr/>
        </p:nvGrpSpPr>
        <p:grpSpPr>
          <a:xfrm>
            <a:off x="8145013" y="4420033"/>
            <a:ext cx="446455" cy="474918"/>
            <a:chOff x="5058400" y="2489025"/>
            <a:chExt cx="419325" cy="446100"/>
          </a:xfrm>
        </p:grpSpPr>
        <p:sp>
          <p:nvSpPr>
            <p:cNvPr id="274" name="Google Shape;274;p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 name="Google Shape;289;p3"/>
          <p:cNvGrpSpPr/>
          <p:nvPr/>
        </p:nvGrpSpPr>
        <p:grpSpPr>
          <a:xfrm rot="2937707">
            <a:off x="111935" y="231058"/>
            <a:ext cx="518361" cy="456120"/>
            <a:chOff x="992375" y="2434650"/>
            <a:chExt cx="532025" cy="468175"/>
          </a:xfrm>
        </p:grpSpPr>
        <p:sp>
          <p:nvSpPr>
            <p:cNvPr id="290" name="Google Shape;290;p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003 Moving Claw">
  <p:cSld name="003 Moving Claw">
    <p:spTree>
      <p:nvGrpSpPr>
        <p:cNvPr id="1" name="Shape 252"/>
        <p:cNvGrpSpPr/>
        <p:nvPr/>
      </p:nvGrpSpPr>
      <p:grpSpPr>
        <a:xfrm>
          <a:off x="0" y="0"/>
          <a:ext cx="0" cy="0"/>
          <a:chOff x="0" y="0"/>
          <a:chExt cx="0" cy="0"/>
        </a:xfrm>
      </p:grpSpPr>
      <p:sp>
        <p:nvSpPr>
          <p:cNvPr id="253" name="Google Shape;253;p4"/>
          <p:cNvSpPr/>
          <p:nvPr/>
        </p:nvSpPr>
        <p:spPr>
          <a:xfrm>
            <a:off x="0" y="4540538"/>
            <a:ext cx="9144000" cy="605250"/>
          </a:xfrm>
          <a:prstGeom prst="rect">
            <a:avLst/>
          </a:prstGeom>
          <a:solidFill>
            <a:schemeClr val="accen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4" name="Google Shape;254;p4"/>
          <p:cNvSpPr/>
          <p:nvPr/>
        </p:nvSpPr>
        <p:spPr>
          <a:xfrm rot="10800000" flipH="1">
            <a:off x="343444" y="4630688"/>
            <a:ext cx="4779450" cy="990450"/>
          </a:xfrm>
          <a:prstGeom prst="pie">
            <a:avLst>
              <a:gd name="adj1" fmla="val 0"/>
              <a:gd name="adj2" fmla="val 10811505"/>
            </a:avLst>
          </a:prstGeom>
          <a:solidFill>
            <a:srgbClr val="000000">
              <a:alpha val="4494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255" name="Google Shape;255;p4"/>
          <p:cNvSpPr txBox="1">
            <a:spLocks noGrp="1"/>
          </p:cNvSpPr>
          <p:nvPr>
            <p:ph type="title"/>
          </p:nvPr>
        </p:nvSpPr>
        <p:spPr>
          <a:xfrm>
            <a:off x="5449838" y="315825"/>
            <a:ext cx="3382425" cy="4068000"/>
          </a:xfrm>
          <a:prstGeom prst="rect">
            <a:avLst/>
          </a:prstGeom>
        </p:spPr>
        <p:txBody>
          <a:bodyPr spcFirstLastPara="1" wrap="square" lIns="121900" tIns="121900" rIns="121900" bIns="121900" anchor="ctr" anchorCtr="0">
            <a:noAutofit/>
          </a:bodyPr>
          <a:lstStyle>
            <a:lvl1pPr lvl="0" rtl="0">
              <a:spcBef>
                <a:spcPts val="0"/>
              </a:spcBef>
              <a:spcAft>
                <a:spcPts val="0"/>
              </a:spcAft>
              <a:buSzPts val="5000"/>
              <a:buNone/>
              <a:defRPr sz="3750"/>
            </a:lvl1pPr>
            <a:lvl2pPr lvl="1" rtl="0">
              <a:spcBef>
                <a:spcPts val="0"/>
              </a:spcBef>
              <a:spcAft>
                <a:spcPts val="0"/>
              </a:spcAft>
              <a:buSzPts val="7000"/>
              <a:buNone/>
              <a:defRPr sz="5250"/>
            </a:lvl2pPr>
            <a:lvl3pPr lvl="2" rtl="0">
              <a:spcBef>
                <a:spcPts val="0"/>
              </a:spcBef>
              <a:spcAft>
                <a:spcPts val="0"/>
              </a:spcAft>
              <a:buSzPts val="7000"/>
              <a:buNone/>
              <a:defRPr sz="5250"/>
            </a:lvl3pPr>
            <a:lvl4pPr lvl="3" rtl="0">
              <a:spcBef>
                <a:spcPts val="0"/>
              </a:spcBef>
              <a:spcAft>
                <a:spcPts val="0"/>
              </a:spcAft>
              <a:buSzPts val="7000"/>
              <a:buNone/>
              <a:defRPr sz="5250"/>
            </a:lvl4pPr>
            <a:lvl5pPr lvl="4" rtl="0">
              <a:spcBef>
                <a:spcPts val="0"/>
              </a:spcBef>
              <a:spcAft>
                <a:spcPts val="0"/>
              </a:spcAft>
              <a:buSzPts val="7000"/>
              <a:buNone/>
              <a:defRPr sz="5250"/>
            </a:lvl5pPr>
            <a:lvl6pPr lvl="5" rtl="0">
              <a:spcBef>
                <a:spcPts val="0"/>
              </a:spcBef>
              <a:spcAft>
                <a:spcPts val="0"/>
              </a:spcAft>
              <a:buSzPts val="7000"/>
              <a:buNone/>
              <a:defRPr sz="5250"/>
            </a:lvl6pPr>
            <a:lvl7pPr lvl="6" rtl="0">
              <a:spcBef>
                <a:spcPts val="0"/>
              </a:spcBef>
              <a:spcAft>
                <a:spcPts val="0"/>
              </a:spcAft>
              <a:buSzPts val="7000"/>
              <a:buNone/>
              <a:defRPr sz="5250"/>
            </a:lvl7pPr>
            <a:lvl8pPr lvl="7" rtl="0">
              <a:spcBef>
                <a:spcPts val="0"/>
              </a:spcBef>
              <a:spcAft>
                <a:spcPts val="0"/>
              </a:spcAft>
              <a:buSzPts val="7000"/>
              <a:buNone/>
              <a:defRPr sz="5250"/>
            </a:lvl8pPr>
            <a:lvl9pPr lvl="8" rtl="0">
              <a:spcBef>
                <a:spcPts val="0"/>
              </a:spcBef>
              <a:spcAft>
                <a:spcPts val="0"/>
              </a:spcAft>
              <a:buSzPts val="7000"/>
              <a:buNone/>
              <a:defRPr sz="5250"/>
            </a:lvl9pPr>
          </a:lstStyle>
          <a:p>
            <a:endParaRPr/>
          </a:p>
        </p:txBody>
      </p:sp>
      <p:sp>
        <p:nvSpPr>
          <p:cNvPr id="256" name="Google Shape;256;p4"/>
          <p:cNvSpPr/>
          <p:nvPr/>
        </p:nvSpPr>
        <p:spPr>
          <a:xfrm rot="10800000">
            <a:off x="650340" y="865081"/>
            <a:ext cx="4131675" cy="241875"/>
          </a:xfrm>
          <a:prstGeom prst="trapezoid">
            <a:avLst>
              <a:gd name="adj" fmla="val 243181"/>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57" name="Google Shape;257;p4"/>
          <p:cNvSpPr/>
          <p:nvPr/>
        </p:nvSpPr>
        <p:spPr>
          <a:xfrm rot="10800000">
            <a:off x="650340" y="865081"/>
            <a:ext cx="4131675" cy="241875"/>
          </a:xfrm>
          <a:prstGeom prst="trapezoid">
            <a:avLst>
              <a:gd name="adj" fmla="val 243181"/>
            </a:avLst>
          </a:prstGeom>
          <a:solidFill>
            <a:srgbClr val="000000">
              <a:alpha val="44940"/>
            </a:srgb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58" name="Google Shape;258;p4"/>
          <p:cNvGrpSpPr/>
          <p:nvPr/>
        </p:nvGrpSpPr>
        <p:grpSpPr>
          <a:xfrm>
            <a:off x="1183741" y="784767"/>
            <a:ext cx="3065135" cy="2633543"/>
            <a:chOff x="3510116" y="1290976"/>
            <a:chExt cx="3886312" cy="3208214"/>
          </a:xfrm>
        </p:grpSpPr>
        <p:grpSp>
          <p:nvGrpSpPr>
            <p:cNvPr id="259" name="Google Shape;259;p4"/>
            <p:cNvGrpSpPr/>
            <p:nvPr/>
          </p:nvGrpSpPr>
          <p:grpSpPr>
            <a:xfrm>
              <a:off x="3510116" y="1290976"/>
              <a:ext cx="347682" cy="3179700"/>
              <a:chOff x="9657244" y="1261479"/>
              <a:chExt cx="347682" cy="3179700"/>
            </a:xfrm>
          </p:grpSpPr>
          <p:sp>
            <p:nvSpPr>
              <p:cNvPr id="260" name="Google Shape;260;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1" name="Google Shape;261;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2" name="Google Shape;262;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263" name="Google Shape;263;p4"/>
            <p:cNvGrpSpPr/>
            <p:nvPr/>
          </p:nvGrpSpPr>
          <p:grpSpPr>
            <a:xfrm>
              <a:off x="7048746" y="1319490"/>
              <a:ext cx="347682" cy="3179700"/>
              <a:chOff x="9657244" y="1261479"/>
              <a:chExt cx="347682" cy="3179700"/>
            </a:xfrm>
          </p:grpSpPr>
          <p:sp>
            <p:nvSpPr>
              <p:cNvPr id="264" name="Google Shape;264;p4"/>
              <p:cNvSpPr/>
              <p:nvPr/>
            </p:nvSpPr>
            <p:spPr>
              <a:xfrm>
                <a:off x="9657244" y="1261479"/>
                <a:ext cx="325500" cy="3179700"/>
              </a:xfrm>
              <a:prstGeom prst="rect">
                <a:avLst/>
              </a:prstGeom>
              <a:solidFill>
                <a:srgbClr val="797B8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5" name="Google Shape;265;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66" name="Google Shape;266;p4"/>
              <p:cNvSpPr/>
              <p:nvPr/>
            </p:nvSpPr>
            <p:spPr>
              <a:xfrm flipH="1">
                <a:off x="9968926"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267" name="Google Shape;267;p4"/>
          <p:cNvGrpSpPr/>
          <p:nvPr/>
        </p:nvGrpSpPr>
        <p:grpSpPr>
          <a:xfrm>
            <a:off x="870730" y="2165542"/>
            <a:ext cx="3803162" cy="1390355"/>
            <a:chOff x="1048887" y="2981782"/>
            <a:chExt cx="5070882" cy="1853807"/>
          </a:xfrm>
        </p:grpSpPr>
        <p:pic>
          <p:nvPicPr>
            <p:cNvPr id="268" name="Google Shape;268;p4" descr="Icon&#10;&#10;Description automatically generated"/>
            <p:cNvPicPr preferRelativeResize="0"/>
            <p:nvPr/>
          </p:nvPicPr>
          <p:blipFill rotWithShape="1">
            <a:blip r:embed="rId2">
              <a:alphaModFix/>
            </a:blip>
            <a:srcRect/>
            <a:stretch/>
          </p:blipFill>
          <p:spPr>
            <a:xfrm flipH="1">
              <a:off x="3017116" y="3385445"/>
              <a:ext cx="647111" cy="647111"/>
            </a:xfrm>
            <a:prstGeom prst="rect">
              <a:avLst/>
            </a:prstGeom>
            <a:noFill/>
            <a:ln>
              <a:noFill/>
            </a:ln>
            <a:effectLst>
              <a:outerShdw blurRad="381000" sx="102000" sy="102000" algn="ctr" rotWithShape="0">
                <a:srgbClr val="000000">
                  <a:alpha val="20000"/>
                </a:srgbClr>
              </a:outerShdw>
            </a:effectLst>
          </p:spPr>
        </p:pic>
        <p:pic>
          <p:nvPicPr>
            <p:cNvPr id="269" name="Google Shape;269;p4" descr="Logo&#10;&#10;Description automatically generated"/>
            <p:cNvPicPr preferRelativeResize="0"/>
            <p:nvPr/>
          </p:nvPicPr>
          <p:blipFill rotWithShape="1">
            <a:blip r:embed="rId3">
              <a:alphaModFix/>
            </a:blip>
            <a:srcRect/>
            <a:stretch/>
          </p:blipFill>
          <p:spPr>
            <a:xfrm flipH="1">
              <a:off x="5086956" y="3430289"/>
              <a:ext cx="647111" cy="647111"/>
            </a:xfrm>
            <a:prstGeom prst="rect">
              <a:avLst/>
            </a:prstGeom>
            <a:noFill/>
            <a:ln>
              <a:noFill/>
            </a:ln>
            <a:effectLst>
              <a:outerShdw blurRad="381000" sx="102000" sy="102000" algn="ctr" rotWithShape="0">
                <a:srgbClr val="000000">
                  <a:alpha val="20000"/>
                </a:srgbClr>
              </a:outerShdw>
            </a:effectLst>
          </p:spPr>
        </p:pic>
        <p:pic>
          <p:nvPicPr>
            <p:cNvPr id="270" name="Google Shape;270;p4" descr="Icon&#10;&#10;Description automatically generated"/>
            <p:cNvPicPr preferRelativeResize="0"/>
            <p:nvPr/>
          </p:nvPicPr>
          <p:blipFill rotWithShape="1">
            <a:blip r:embed="rId4">
              <a:alphaModFix/>
            </a:blip>
            <a:srcRect/>
            <a:stretch/>
          </p:blipFill>
          <p:spPr>
            <a:xfrm>
              <a:off x="3814278" y="4076391"/>
              <a:ext cx="647111" cy="648370"/>
            </a:xfrm>
            <a:prstGeom prst="rect">
              <a:avLst/>
            </a:prstGeom>
            <a:noFill/>
            <a:ln>
              <a:noFill/>
            </a:ln>
            <a:effectLst>
              <a:outerShdw blurRad="381000" sx="102000" sy="102000" algn="ctr" rotWithShape="0">
                <a:srgbClr val="000000">
                  <a:alpha val="20000"/>
                </a:srgbClr>
              </a:outerShdw>
            </a:effectLst>
          </p:spPr>
        </p:pic>
        <p:pic>
          <p:nvPicPr>
            <p:cNvPr id="271" name="Google Shape;271;p4" descr="Icon&#10;&#10;Description automatically generated"/>
            <p:cNvPicPr preferRelativeResize="0"/>
            <p:nvPr/>
          </p:nvPicPr>
          <p:blipFill rotWithShape="1">
            <a:blip r:embed="rId5">
              <a:alphaModFix/>
            </a:blip>
            <a:srcRect/>
            <a:stretch/>
          </p:blipFill>
          <p:spPr>
            <a:xfrm>
              <a:off x="2182432" y="3617189"/>
              <a:ext cx="648370" cy="648370"/>
            </a:xfrm>
            <a:prstGeom prst="rect">
              <a:avLst/>
            </a:prstGeom>
            <a:noFill/>
            <a:ln>
              <a:noFill/>
            </a:ln>
            <a:effectLst>
              <a:outerShdw blurRad="381000" sx="102000" sy="102000" algn="ctr" rotWithShape="0">
                <a:srgbClr val="000000">
                  <a:alpha val="20000"/>
                </a:srgbClr>
              </a:outerShdw>
            </a:effectLst>
          </p:spPr>
        </p:pic>
        <p:pic>
          <p:nvPicPr>
            <p:cNvPr id="272" name="Google Shape;272;p4" descr="Icon&#10;&#10;Description automatically generated"/>
            <p:cNvPicPr preferRelativeResize="0"/>
            <p:nvPr/>
          </p:nvPicPr>
          <p:blipFill rotWithShape="1">
            <a:blip r:embed="rId2">
              <a:alphaModFix/>
            </a:blip>
            <a:srcRect/>
            <a:stretch/>
          </p:blipFill>
          <p:spPr>
            <a:xfrm>
              <a:off x="1593041" y="3882053"/>
              <a:ext cx="647111" cy="647111"/>
            </a:xfrm>
            <a:prstGeom prst="rect">
              <a:avLst/>
            </a:prstGeom>
            <a:noFill/>
            <a:ln>
              <a:noFill/>
            </a:ln>
            <a:effectLst>
              <a:outerShdw blurRad="381000" sx="102000" sy="102000" algn="ctr" rotWithShape="0">
                <a:srgbClr val="000000">
                  <a:alpha val="20000"/>
                </a:srgbClr>
              </a:outerShdw>
            </a:effectLst>
          </p:spPr>
        </p:pic>
        <p:pic>
          <p:nvPicPr>
            <p:cNvPr id="273" name="Google Shape;273;p4" descr="Icon&#10;&#10;Description automatically generated"/>
            <p:cNvPicPr preferRelativeResize="0"/>
            <p:nvPr/>
          </p:nvPicPr>
          <p:blipFill rotWithShape="1">
            <a:blip r:embed="rId6">
              <a:alphaModFix/>
            </a:blip>
            <a:srcRect/>
            <a:stretch/>
          </p:blipFill>
          <p:spPr>
            <a:xfrm rot="-1393259">
              <a:off x="2036849" y="3083339"/>
              <a:ext cx="648370" cy="648370"/>
            </a:xfrm>
            <a:prstGeom prst="rect">
              <a:avLst/>
            </a:prstGeom>
            <a:noFill/>
            <a:ln>
              <a:noFill/>
            </a:ln>
            <a:effectLst>
              <a:outerShdw blurRad="381000" sx="102000" sy="102000" algn="ctr" rotWithShape="0">
                <a:srgbClr val="000000">
                  <a:alpha val="20000"/>
                </a:srgbClr>
              </a:outerShdw>
            </a:effectLst>
          </p:spPr>
        </p:pic>
        <p:pic>
          <p:nvPicPr>
            <p:cNvPr id="274" name="Google Shape;274;p4" descr="Logo, icon&#10;&#10;Description automatically generated"/>
            <p:cNvPicPr preferRelativeResize="0"/>
            <p:nvPr/>
          </p:nvPicPr>
          <p:blipFill rotWithShape="1">
            <a:blip r:embed="rId7">
              <a:alphaModFix/>
            </a:blip>
            <a:srcRect/>
            <a:stretch/>
          </p:blipFill>
          <p:spPr>
            <a:xfrm>
              <a:off x="1147089" y="3537811"/>
              <a:ext cx="647111" cy="648370"/>
            </a:xfrm>
            <a:prstGeom prst="rect">
              <a:avLst/>
            </a:prstGeom>
            <a:noFill/>
            <a:ln>
              <a:noFill/>
            </a:ln>
            <a:effectLst>
              <a:outerShdw blurRad="381000" sx="102000" sy="102000" algn="ctr" rotWithShape="0">
                <a:srgbClr val="000000">
                  <a:alpha val="20000"/>
                </a:srgbClr>
              </a:outerShdw>
            </a:effectLst>
          </p:spPr>
        </p:pic>
        <p:pic>
          <p:nvPicPr>
            <p:cNvPr id="275" name="Google Shape;275;p4" descr="Shape&#10;&#10;Description automatically generated with medium confidence"/>
            <p:cNvPicPr preferRelativeResize="0"/>
            <p:nvPr/>
          </p:nvPicPr>
          <p:blipFill rotWithShape="1">
            <a:blip r:embed="rId8">
              <a:alphaModFix/>
            </a:blip>
            <a:srcRect/>
            <a:stretch/>
          </p:blipFill>
          <p:spPr>
            <a:xfrm>
              <a:off x="3843883" y="3763067"/>
              <a:ext cx="648370" cy="648370"/>
            </a:xfrm>
            <a:prstGeom prst="rect">
              <a:avLst/>
            </a:prstGeom>
            <a:noFill/>
            <a:ln>
              <a:noFill/>
            </a:ln>
            <a:effectLst>
              <a:outerShdw blurRad="381000" sx="102000" sy="102000" algn="ctr" rotWithShape="0">
                <a:srgbClr val="000000">
                  <a:alpha val="20000"/>
                </a:srgbClr>
              </a:outerShdw>
            </a:effectLst>
          </p:spPr>
        </p:pic>
        <p:pic>
          <p:nvPicPr>
            <p:cNvPr id="276" name="Google Shape;276;p4" descr="A picture containing icon&#10;&#10;Description automatically generated"/>
            <p:cNvPicPr preferRelativeResize="0"/>
            <p:nvPr/>
          </p:nvPicPr>
          <p:blipFill rotWithShape="1">
            <a:blip r:embed="rId9">
              <a:alphaModFix/>
            </a:blip>
            <a:srcRect/>
            <a:stretch/>
          </p:blipFill>
          <p:spPr>
            <a:xfrm rot="-1286678">
              <a:off x="5214634" y="3537594"/>
              <a:ext cx="648371" cy="648369"/>
            </a:xfrm>
            <a:prstGeom prst="rect">
              <a:avLst/>
            </a:prstGeom>
            <a:noFill/>
            <a:ln>
              <a:noFill/>
            </a:ln>
            <a:effectLst>
              <a:outerShdw blurRad="381000" sx="102000" sy="102000" algn="ctr" rotWithShape="0">
                <a:srgbClr val="000000">
                  <a:alpha val="20000"/>
                </a:srgbClr>
              </a:outerShdw>
            </a:effectLst>
          </p:spPr>
        </p:pic>
        <p:pic>
          <p:nvPicPr>
            <p:cNvPr id="277" name="Google Shape;277;p4" descr="Logo, icon&#10;&#10;Description automatically generated"/>
            <p:cNvPicPr preferRelativeResize="0"/>
            <p:nvPr/>
          </p:nvPicPr>
          <p:blipFill rotWithShape="1">
            <a:blip r:embed="rId10">
              <a:alphaModFix/>
            </a:blip>
            <a:srcRect/>
            <a:stretch/>
          </p:blipFill>
          <p:spPr>
            <a:xfrm>
              <a:off x="1048887" y="4089285"/>
              <a:ext cx="648370" cy="648370"/>
            </a:xfrm>
            <a:prstGeom prst="rect">
              <a:avLst/>
            </a:prstGeom>
            <a:noFill/>
            <a:ln>
              <a:noFill/>
            </a:ln>
            <a:effectLst>
              <a:outerShdw blurRad="381000" sx="102000" sy="102000" algn="ctr" rotWithShape="0">
                <a:srgbClr val="000000">
                  <a:alpha val="20000"/>
                </a:srgbClr>
              </a:outerShdw>
            </a:effectLst>
          </p:spPr>
        </p:pic>
        <p:pic>
          <p:nvPicPr>
            <p:cNvPr id="278" name="Google Shape;278;p4" descr="Icon&#10;&#10;Description automatically generated"/>
            <p:cNvPicPr preferRelativeResize="0"/>
            <p:nvPr/>
          </p:nvPicPr>
          <p:blipFill rotWithShape="1">
            <a:blip r:embed="rId11">
              <a:alphaModFix/>
            </a:blip>
            <a:srcRect/>
            <a:stretch/>
          </p:blipFill>
          <p:spPr>
            <a:xfrm rot="-1463018">
              <a:off x="1597167" y="3426764"/>
              <a:ext cx="647109" cy="648370"/>
            </a:xfrm>
            <a:prstGeom prst="rect">
              <a:avLst/>
            </a:prstGeom>
            <a:noFill/>
            <a:ln>
              <a:noFill/>
            </a:ln>
            <a:effectLst>
              <a:outerShdw blurRad="381000" sx="102000" sy="102000" algn="ctr" rotWithShape="0">
                <a:srgbClr val="000000">
                  <a:alpha val="20000"/>
                </a:srgbClr>
              </a:outerShdw>
            </a:effectLst>
          </p:spPr>
        </p:pic>
        <p:pic>
          <p:nvPicPr>
            <p:cNvPr id="279" name="Google Shape;279;p4" descr="Icon&#10;&#10;Description automatically generated"/>
            <p:cNvPicPr preferRelativeResize="0"/>
            <p:nvPr/>
          </p:nvPicPr>
          <p:blipFill rotWithShape="1">
            <a:blip r:embed="rId12">
              <a:alphaModFix/>
            </a:blip>
            <a:srcRect/>
            <a:stretch/>
          </p:blipFill>
          <p:spPr>
            <a:xfrm rot="-3467716">
              <a:off x="5349469" y="4001906"/>
              <a:ext cx="647110" cy="648369"/>
            </a:xfrm>
            <a:prstGeom prst="rect">
              <a:avLst/>
            </a:prstGeom>
            <a:noFill/>
            <a:ln>
              <a:noFill/>
            </a:ln>
            <a:effectLst>
              <a:outerShdw blurRad="381000" sx="102000" sy="102000" algn="ctr" rotWithShape="0">
                <a:srgbClr val="000000">
                  <a:alpha val="20000"/>
                </a:srgbClr>
              </a:outerShdw>
            </a:effectLst>
          </p:spPr>
        </p:pic>
        <p:pic>
          <p:nvPicPr>
            <p:cNvPr id="280" name="Google Shape;280;p4" descr="Icon&#10;&#10;Description automatically generated"/>
            <p:cNvPicPr preferRelativeResize="0"/>
            <p:nvPr/>
          </p:nvPicPr>
          <p:blipFill rotWithShape="1">
            <a:blip r:embed="rId13">
              <a:alphaModFix/>
            </a:blip>
            <a:srcRect/>
            <a:stretch/>
          </p:blipFill>
          <p:spPr>
            <a:xfrm>
              <a:off x="2730566" y="3821606"/>
              <a:ext cx="647111" cy="648370"/>
            </a:xfrm>
            <a:prstGeom prst="rect">
              <a:avLst/>
            </a:prstGeom>
            <a:noFill/>
            <a:ln>
              <a:noFill/>
            </a:ln>
            <a:effectLst>
              <a:outerShdw blurRad="381000" sx="102000" sy="102000" algn="ctr" rotWithShape="0">
                <a:srgbClr val="000000">
                  <a:alpha val="20000"/>
                </a:srgbClr>
              </a:outerShdw>
            </a:effectLst>
          </p:spPr>
        </p:pic>
        <p:pic>
          <p:nvPicPr>
            <p:cNvPr id="281" name="Google Shape;281;p4" descr="Logo, company name&#10;&#10;Description automatically generated"/>
            <p:cNvPicPr preferRelativeResize="0"/>
            <p:nvPr/>
          </p:nvPicPr>
          <p:blipFill rotWithShape="1">
            <a:blip r:embed="rId14">
              <a:alphaModFix/>
            </a:blip>
            <a:srcRect/>
            <a:stretch/>
          </p:blipFill>
          <p:spPr>
            <a:xfrm>
              <a:off x="2697378" y="3802450"/>
              <a:ext cx="648370" cy="648370"/>
            </a:xfrm>
            <a:prstGeom prst="rect">
              <a:avLst/>
            </a:prstGeom>
            <a:noFill/>
            <a:ln>
              <a:noFill/>
            </a:ln>
            <a:effectLst>
              <a:outerShdw blurRad="381000" sx="102000" sy="102000" algn="ctr" rotWithShape="0">
                <a:srgbClr val="000000">
                  <a:alpha val="20000"/>
                </a:srgbClr>
              </a:outerShdw>
            </a:effectLst>
          </p:spPr>
        </p:pic>
        <p:pic>
          <p:nvPicPr>
            <p:cNvPr id="282" name="Google Shape;282;p4" descr="Icon&#10;&#10;Description automatically generated"/>
            <p:cNvPicPr preferRelativeResize="0"/>
            <p:nvPr/>
          </p:nvPicPr>
          <p:blipFill rotWithShape="1">
            <a:blip r:embed="rId15">
              <a:alphaModFix/>
            </a:blip>
            <a:srcRect/>
            <a:stretch/>
          </p:blipFill>
          <p:spPr>
            <a:xfrm rot="553097">
              <a:off x="3439314" y="3486399"/>
              <a:ext cx="648371" cy="648369"/>
            </a:xfrm>
            <a:prstGeom prst="rect">
              <a:avLst/>
            </a:prstGeom>
            <a:noFill/>
            <a:ln>
              <a:noFill/>
            </a:ln>
            <a:effectLst>
              <a:outerShdw blurRad="381000" sx="102000" sy="102000" algn="ctr" rotWithShape="0">
                <a:srgbClr val="000000">
                  <a:alpha val="20000"/>
                </a:srgbClr>
              </a:outerShdw>
            </a:effectLst>
          </p:spPr>
        </p:pic>
        <p:pic>
          <p:nvPicPr>
            <p:cNvPr id="283" name="Google Shape;283;p4" descr="Logo, icon&#10;&#10;Description automatically generated"/>
            <p:cNvPicPr preferRelativeResize="0"/>
            <p:nvPr/>
          </p:nvPicPr>
          <p:blipFill rotWithShape="1">
            <a:blip r:embed="rId16">
              <a:alphaModFix/>
            </a:blip>
            <a:srcRect/>
            <a:stretch/>
          </p:blipFill>
          <p:spPr>
            <a:xfrm>
              <a:off x="2136788" y="3682245"/>
              <a:ext cx="648370" cy="648370"/>
            </a:xfrm>
            <a:prstGeom prst="rect">
              <a:avLst/>
            </a:prstGeom>
            <a:noFill/>
            <a:ln>
              <a:noFill/>
            </a:ln>
            <a:effectLst>
              <a:outerShdw blurRad="381000" sx="102000" sy="102000" algn="ctr" rotWithShape="0">
                <a:srgbClr val="000000">
                  <a:alpha val="20000"/>
                </a:srgbClr>
              </a:outerShdw>
            </a:effectLst>
          </p:spPr>
        </p:pic>
        <p:pic>
          <p:nvPicPr>
            <p:cNvPr id="284" name="Google Shape;284;p4" descr="Logo, icon&#10;&#10;Description automatically generated"/>
            <p:cNvPicPr preferRelativeResize="0"/>
            <p:nvPr/>
          </p:nvPicPr>
          <p:blipFill rotWithShape="1">
            <a:blip r:embed="rId17">
              <a:alphaModFix/>
            </a:blip>
            <a:srcRect/>
            <a:stretch/>
          </p:blipFill>
          <p:spPr>
            <a:xfrm>
              <a:off x="3968228" y="3242645"/>
              <a:ext cx="648370" cy="647111"/>
            </a:xfrm>
            <a:prstGeom prst="rect">
              <a:avLst/>
            </a:prstGeom>
            <a:noFill/>
            <a:ln>
              <a:noFill/>
            </a:ln>
            <a:effectLst>
              <a:outerShdw blurRad="381000" sx="102000" sy="102000" algn="ctr" rotWithShape="0">
                <a:srgbClr val="000000">
                  <a:alpha val="20000"/>
                </a:srgbClr>
              </a:outerShdw>
            </a:effectLst>
          </p:spPr>
        </p:pic>
        <p:pic>
          <p:nvPicPr>
            <p:cNvPr id="285" name="Google Shape;285;p4" descr="Logo, icon&#10;&#10;Description automatically generated"/>
            <p:cNvPicPr preferRelativeResize="0"/>
            <p:nvPr/>
          </p:nvPicPr>
          <p:blipFill rotWithShape="1">
            <a:blip r:embed="rId18">
              <a:alphaModFix/>
            </a:blip>
            <a:srcRect/>
            <a:stretch/>
          </p:blipFill>
          <p:spPr>
            <a:xfrm>
              <a:off x="2931885" y="3642580"/>
              <a:ext cx="648370" cy="648370"/>
            </a:xfrm>
            <a:prstGeom prst="rect">
              <a:avLst/>
            </a:prstGeom>
            <a:noFill/>
            <a:ln>
              <a:noFill/>
            </a:ln>
            <a:effectLst>
              <a:outerShdw blurRad="381000" sx="102000" sy="102000" algn="ctr" rotWithShape="0">
                <a:srgbClr val="000000">
                  <a:alpha val="20000"/>
                </a:srgbClr>
              </a:outerShdw>
            </a:effectLst>
          </p:spPr>
        </p:pic>
        <p:pic>
          <p:nvPicPr>
            <p:cNvPr id="286" name="Google Shape;286;p4" descr="Logo, icon&#10;&#10;Description automatically generated"/>
            <p:cNvPicPr preferRelativeResize="0"/>
            <p:nvPr/>
          </p:nvPicPr>
          <p:blipFill rotWithShape="1">
            <a:blip r:embed="rId17">
              <a:alphaModFix/>
            </a:blip>
            <a:srcRect/>
            <a:stretch/>
          </p:blipFill>
          <p:spPr>
            <a:xfrm flipH="1">
              <a:off x="2473623" y="3332769"/>
              <a:ext cx="648370" cy="647111"/>
            </a:xfrm>
            <a:prstGeom prst="rect">
              <a:avLst/>
            </a:prstGeom>
            <a:noFill/>
            <a:ln>
              <a:noFill/>
            </a:ln>
            <a:effectLst>
              <a:outerShdw blurRad="381000" sx="102000" sy="102000" algn="ctr" rotWithShape="0">
                <a:srgbClr val="000000">
                  <a:alpha val="20000"/>
                </a:srgbClr>
              </a:outerShdw>
            </a:effectLst>
          </p:spPr>
        </p:pic>
        <p:pic>
          <p:nvPicPr>
            <p:cNvPr id="287" name="Google Shape;287;p4" descr="Icon&#10;&#10;Description automatically generated"/>
            <p:cNvPicPr preferRelativeResize="0"/>
            <p:nvPr/>
          </p:nvPicPr>
          <p:blipFill rotWithShape="1">
            <a:blip r:embed="rId15">
              <a:alphaModFix/>
            </a:blip>
            <a:srcRect/>
            <a:stretch/>
          </p:blipFill>
          <p:spPr>
            <a:xfrm flipH="1">
              <a:off x="4648857" y="3489869"/>
              <a:ext cx="648370" cy="648370"/>
            </a:xfrm>
            <a:prstGeom prst="rect">
              <a:avLst/>
            </a:prstGeom>
            <a:noFill/>
            <a:ln>
              <a:noFill/>
            </a:ln>
            <a:effectLst>
              <a:outerShdw blurRad="381000" sx="102000" sy="102000" algn="ctr" rotWithShape="0">
                <a:srgbClr val="000000">
                  <a:alpha val="20000"/>
                </a:srgbClr>
              </a:outerShdw>
            </a:effectLst>
          </p:spPr>
        </p:pic>
        <p:pic>
          <p:nvPicPr>
            <p:cNvPr id="288" name="Google Shape;288;p4" descr="Icon&#10;&#10;Description automatically generated"/>
            <p:cNvPicPr preferRelativeResize="0"/>
            <p:nvPr/>
          </p:nvPicPr>
          <p:blipFill rotWithShape="1">
            <a:blip r:embed="rId12">
              <a:alphaModFix/>
            </a:blip>
            <a:srcRect/>
            <a:stretch/>
          </p:blipFill>
          <p:spPr>
            <a:xfrm flipH="1">
              <a:off x="2707532" y="4004961"/>
              <a:ext cx="647111" cy="648370"/>
            </a:xfrm>
            <a:prstGeom prst="rect">
              <a:avLst/>
            </a:prstGeom>
            <a:noFill/>
            <a:ln>
              <a:noFill/>
            </a:ln>
            <a:effectLst>
              <a:outerShdw blurRad="381000" sx="102000" sy="102000" algn="ctr" rotWithShape="0">
                <a:srgbClr val="000000">
                  <a:alpha val="20000"/>
                </a:srgbClr>
              </a:outerShdw>
            </a:effectLst>
          </p:spPr>
        </p:pic>
        <p:pic>
          <p:nvPicPr>
            <p:cNvPr id="289" name="Google Shape;289;p4" descr="Logo, icon&#10;&#10;Description automatically generated"/>
            <p:cNvPicPr preferRelativeResize="0"/>
            <p:nvPr/>
          </p:nvPicPr>
          <p:blipFill rotWithShape="1">
            <a:blip r:embed="rId10">
              <a:alphaModFix/>
            </a:blip>
            <a:srcRect/>
            <a:stretch/>
          </p:blipFill>
          <p:spPr>
            <a:xfrm flipH="1">
              <a:off x="4366084" y="4058031"/>
              <a:ext cx="648370" cy="648370"/>
            </a:xfrm>
            <a:prstGeom prst="rect">
              <a:avLst/>
            </a:prstGeom>
            <a:noFill/>
            <a:ln>
              <a:noFill/>
            </a:ln>
            <a:effectLst>
              <a:outerShdw blurRad="381000" sx="102000" sy="102000" algn="ctr" rotWithShape="0">
                <a:srgbClr val="000000">
                  <a:alpha val="20000"/>
                </a:srgbClr>
              </a:outerShdw>
            </a:effectLst>
          </p:spPr>
        </p:pic>
        <p:pic>
          <p:nvPicPr>
            <p:cNvPr id="290" name="Google Shape;290;p4" descr="Shape&#10;&#10;Description automatically generated with medium confidence"/>
            <p:cNvPicPr preferRelativeResize="0"/>
            <p:nvPr/>
          </p:nvPicPr>
          <p:blipFill rotWithShape="1">
            <a:blip r:embed="rId8">
              <a:alphaModFix/>
            </a:blip>
            <a:srcRect/>
            <a:stretch/>
          </p:blipFill>
          <p:spPr>
            <a:xfrm rot="1935830" flipH="1">
              <a:off x="2212949" y="4064218"/>
              <a:ext cx="648370" cy="648369"/>
            </a:xfrm>
            <a:prstGeom prst="rect">
              <a:avLst/>
            </a:prstGeom>
            <a:noFill/>
            <a:ln>
              <a:noFill/>
            </a:ln>
            <a:effectLst>
              <a:outerShdw blurRad="381000" sx="102000" sy="102000" algn="ctr" rotWithShape="0">
                <a:srgbClr val="000000">
                  <a:alpha val="20000"/>
                </a:srgbClr>
              </a:outerShdw>
            </a:effectLst>
          </p:spPr>
        </p:pic>
        <p:pic>
          <p:nvPicPr>
            <p:cNvPr id="291" name="Google Shape;291;p4" descr="Icon&#10;&#10;Description automatically generated"/>
            <p:cNvPicPr preferRelativeResize="0"/>
            <p:nvPr/>
          </p:nvPicPr>
          <p:blipFill rotWithShape="1">
            <a:blip r:embed="rId19">
              <a:alphaModFix/>
            </a:blip>
            <a:srcRect/>
            <a:stretch/>
          </p:blipFill>
          <p:spPr>
            <a:xfrm flipH="1">
              <a:off x="3257367" y="4044529"/>
              <a:ext cx="648370" cy="652146"/>
            </a:xfrm>
            <a:prstGeom prst="rect">
              <a:avLst/>
            </a:prstGeom>
            <a:noFill/>
            <a:ln>
              <a:noFill/>
            </a:ln>
            <a:effectLst>
              <a:outerShdw blurRad="381000" sx="102000" sy="102000" algn="ctr" rotWithShape="0">
                <a:srgbClr val="000000">
                  <a:alpha val="20000"/>
                </a:srgbClr>
              </a:outerShdw>
            </a:effectLst>
          </p:spPr>
        </p:pic>
        <p:pic>
          <p:nvPicPr>
            <p:cNvPr id="292" name="Google Shape;292;p4" descr="Icon&#10;&#10;Description automatically generated"/>
            <p:cNvPicPr preferRelativeResize="0"/>
            <p:nvPr/>
          </p:nvPicPr>
          <p:blipFill rotWithShape="1">
            <a:blip r:embed="rId4">
              <a:alphaModFix/>
            </a:blip>
            <a:srcRect/>
            <a:stretch/>
          </p:blipFill>
          <p:spPr>
            <a:xfrm rot="-393712" flipH="1">
              <a:off x="4866146" y="3988572"/>
              <a:ext cx="647111" cy="648370"/>
            </a:xfrm>
            <a:prstGeom prst="rect">
              <a:avLst/>
            </a:prstGeom>
            <a:noFill/>
            <a:ln>
              <a:noFill/>
            </a:ln>
            <a:effectLst>
              <a:outerShdw blurRad="381000" sx="102000" sy="102000" algn="ctr" rotWithShape="0">
                <a:srgbClr val="000000">
                  <a:alpha val="20000"/>
                </a:srgbClr>
              </a:outerShdw>
            </a:effectLst>
          </p:spPr>
        </p:pic>
        <p:pic>
          <p:nvPicPr>
            <p:cNvPr id="293" name="Google Shape;293;p4" descr="Icon&#10;&#10;Description automatically generated"/>
            <p:cNvPicPr preferRelativeResize="0"/>
            <p:nvPr/>
          </p:nvPicPr>
          <p:blipFill rotWithShape="1">
            <a:blip r:embed="rId19">
              <a:alphaModFix/>
            </a:blip>
            <a:srcRect/>
            <a:stretch/>
          </p:blipFill>
          <p:spPr>
            <a:xfrm>
              <a:off x="1623401" y="4059141"/>
              <a:ext cx="648370" cy="652146"/>
            </a:xfrm>
            <a:prstGeom prst="rect">
              <a:avLst/>
            </a:prstGeom>
            <a:noFill/>
            <a:ln>
              <a:noFill/>
            </a:ln>
            <a:effectLst>
              <a:outerShdw blurRad="381000" sx="102000" sy="102000" algn="ctr" rotWithShape="0">
                <a:srgbClr val="000000">
                  <a:alpha val="20000"/>
                </a:srgbClr>
              </a:outerShdw>
            </a:effectLst>
          </p:spPr>
        </p:pic>
        <p:pic>
          <p:nvPicPr>
            <p:cNvPr id="294" name="Google Shape;294;p4" descr="Logo&#10;&#10;Description automatically generated"/>
            <p:cNvPicPr preferRelativeResize="0"/>
            <p:nvPr/>
          </p:nvPicPr>
          <p:blipFill rotWithShape="1">
            <a:blip r:embed="rId3">
              <a:alphaModFix/>
            </a:blip>
            <a:srcRect/>
            <a:stretch/>
          </p:blipFill>
          <p:spPr>
            <a:xfrm>
              <a:off x="4254739" y="3633191"/>
              <a:ext cx="647111" cy="647111"/>
            </a:xfrm>
            <a:prstGeom prst="rect">
              <a:avLst/>
            </a:prstGeom>
            <a:noFill/>
            <a:ln>
              <a:noFill/>
            </a:ln>
            <a:effectLst>
              <a:outerShdw blurRad="381000" sx="102000" sy="102000" algn="ctr" rotWithShape="0">
                <a:srgbClr val="000000">
                  <a:alpha val="20000"/>
                </a:srgbClr>
              </a:outerShdw>
            </a:effectLst>
          </p:spPr>
        </p:pic>
      </p:grpSp>
      <p:sp>
        <p:nvSpPr>
          <p:cNvPr id="295" name="Google Shape;295;p4"/>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grpSp>
        <p:nvGrpSpPr>
          <p:cNvPr id="296" name="Google Shape;296;p4"/>
          <p:cNvGrpSpPr/>
          <p:nvPr/>
        </p:nvGrpSpPr>
        <p:grpSpPr>
          <a:xfrm>
            <a:off x="681139" y="4540010"/>
            <a:ext cx="4151912" cy="605184"/>
            <a:chOff x="2788301" y="1344954"/>
            <a:chExt cx="5264247" cy="3189374"/>
          </a:xfrm>
        </p:grpSpPr>
        <p:sp>
          <p:nvSpPr>
            <p:cNvPr id="297" name="Google Shape;297;p4"/>
            <p:cNvSpPr/>
            <p:nvPr/>
          </p:nvSpPr>
          <p:spPr>
            <a:xfrm>
              <a:off x="7727048" y="1344954"/>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98" name="Google Shape;298;p4"/>
            <p:cNvSpPr/>
            <p:nvPr/>
          </p:nvSpPr>
          <p:spPr>
            <a:xfrm>
              <a:off x="2788301" y="1354628"/>
              <a:ext cx="325500" cy="3179700"/>
            </a:xfrm>
            <a:prstGeom prst="rect">
              <a:avLst/>
            </a:prstGeom>
            <a:solidFill>
              <a:srgbClr val="5455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299" name="Google Shape;299;p4"/>
          <p:cNvSpPr/>
          <p:nvPr/>
        </p:nvSpPr>
        <p:spPr>
          <a:xfrm>
            <a:off x="613184" y="3613911"/>
            <a:ext cx="4206150" cy="1421325"/>
          </a:xfrm>
          <a:prstGeom prst="roundRect">
            <a:avLst>
              <a:gd name="adj" fmla="val 2681"/>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00" name="Google Shape;300;p4"/>
          <p:cNvGrpSpPr/>
          <p:nvPr/>
        </p:nvGrpSpPr>
        <p:grpSpPr>
          <a:xfrm>
            <a:off x="606017" y="881713"/>
            <a:ext cx="4220585" cy="2507830"/>
            <a:chOff x="2788301" y="1312607"/>
            <a:chExt cx="5351318" cy="3179700"/>
          </a:xfrm>
        </p:grpSpPr>
        <p:grpSp>
          <p:nvGrpSpPr>
            <p:cNvPr id="301" name="Google Shape;301;p4"/>
            <p:cNvGrpSpPr/>
            <p:nvPr/>
          </p:nvGrpSpPr>
          <p:grpSpPr>
            <a:xfrm>
              <a:off x="7791937" y="1312607"/>
              <a:ext cx="347682" cy="3179700"/>
              <a:chOff x="9657244" y="1261479"/>
              <a:chExt cx="347682" cy="3179700"/>
            </a:xfrm>
          </p:grpSpPr>
          <p:sp>
            <p:nvSpPr>
              <p:cNvPr id="302" name="Google Shape;302;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3" name="Google Shape;303;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4" name="Google Shape;304;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05" name="Google Shape;305;p4"/>
            <p:cNvGrpSpPr/>
            <p:nvPr/>
          </p:nvGrpSpPr>
          <p:grpSpPr>
            <a:xfrm>
              <a:off x="2788301" y="1312607"/>
              <a:ext cx="347682" cy="3179700"/>
              <a:chOff x="9657244" y="1261479"/>
              <a:chExt cx="347682" cy="3179700"/>
            </a:xfrm>
          </p:grpSpPr>
          <p:sp>
            <p:nvSpPr>
              <p:cNvPr id="306" name="Google Shape;306;p4"/>
              <p:cNvSpPr/>
              <p:nvPr/>
            </p:nvSpPr>
            <p:spPr>
              <a:xfrm>
                <a:off x="9657244" y="1261479"/>
                <a:ext cx="325500" cy="3179700"/>
              </a:xfrm>
              <a:prstGeom prst="rect">
                <a:avLst/>
              </a:prstGeom>
              <a:solidFill>
                <a:srgbClr val="9495A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7" name="Google Shape;307;p4"/>
              <p:cNvSpPr/>
              <p:nvPr/>
            </p:nvSpPr>
            <p:spPr>
              <a:xfrm>
                <a:off x="9657244" y="1261479"/>
                <a:ext cx="36000" cy="3179700"/>
              </a:xfrm>
              <a:prstGeom prst="rect">
                <a:avLst/>
              </a:prstGeom>
              <a:gradFill>
                <a:gsLst>
                  <a:gs pos="0">
                    <a:srgbClr val="676874"/>
                  </a:gs>
                  <a:gs pos="4000">
                    <a:srgbClr val="797B88"/>
                  </a:gs>
                  <a:gs pos="100000">
                    <a:srgbClr val="676874"/>
                  </a:gs>
                </a:gsLst>
                <a:lin ang="0" scaled="0"/>
              </a:gradFill>
              <a:ln>
                <a:noFill/>
              </a:ln>
              <a:effectLst>
                <a:outerShdw blurRad="25400" dist="25400" algn="l"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08" name="Google Shape;308;p4"/>
              <p:cNvSpPr/>
              <p:nvPr/>
            </p:nvSpPr>
            <p:spPr>
              <a:xfrm flipH="1">
                <a:off x="9968926" y="1261479"/>
                <a:ext cx="36000" cy="3179700"/>
              </a:xfrm>
              <a:prstGeom prst="rect">
                <a:avLst/>
              </a:prstGeom>
              <a:solidFill>
                <a:srgbClr val="6A6C77"/>
              </a:solidFill>
              <a:ln>
                <a:noFill/>
              </a:ln>
              <a:effectLst>
                <a:outerShdw blurRad="25400" dist="25400" dir="10800000" algn="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09" name="Google Shape;309;p4"/>
          <p:cNvGrpSpPr/>
          <p:nvPr/>
        </p:nvGrpSpPr>
        <p:grpSpPr>
          <a:xfrm>
            <a:off x="578344" y="3342775"/>
            <a:ext cx="4276016" cy="282011"/>
            <a:chOff x="2987531" y="5707134"/>
            <a:chExt cx="5421600" cy="306900"/>
          </a:xfrm>
        </p:grpSpPr>
        <p:sp>
          <p:nvSpPr>
            <p:cNvPr id="310" name="Google Shape;310;p4"/>
            <p:cNvSpPr/>
            <p:nvPr/>
          </p:nvSpPr>
          <p:spPr>
            <a:xfrm>
              <a:off x="2987531" y="5707134"/>
              <a:ext cx="5421600" cy="306900"/>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1" name="Google Shape;311;p4"/>
            <p:cNvSpPr/>
            <p:nvPr/>
          </p:nvSpPr>
          <p:spPr>
            <a:xfrm>
              <a:off x="2987531" y="5707134"/>
              <a:ext cx="5421600" cy="306900"/>
            </a:xfrm>
            <a:prstGeom prst="roundRect">
              <a:avLst>
                <a:gd name="adj" fmla="val 16667"/>
              </a:avLst>
            </a:prstGeom>
            <a:gradFill>
              <a:gsLst>
                <a:gs pos="0">
                  <a:srgbClr val="F5F7FC">
                    <a:alpha val="20000"/>
                  </a:srgbClr>
                </a:gs>
                <a:gs pos="27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nvGrpSpPr>
          <p:cNvPr id="312" name="Google Shape;312;p4"/>
          <p:cNvGrpSpPr/>
          <p:nvPr/>
        </p:nvGrpSpPr>
        <p:grpSpPr>
          <a:xfrm>
            <a:off x="773428" y="3678535"/>
            <a:ext cx="1056191" cy="1130636"/>
            <a:chOff x="1409946" y="1492536"/>
            <a:chExt cx="1339154" cy="1433543"/>
          </a:xfrm>
        </p:grpSpPr>
        <p:sp>
          <p:nvSpPr>
            <p:cNvPr id="313" name="Google Shape;313;p4"/>
            <p:cNvSpPr/>
            <p:nvPr/>
          </p:nvSpPr>
          <p:spPr>
            <a:xfrm>
              <a:off x="1492537" y="1622323"/>
              <a:ext cx="489600" cy="1144500"/>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4" name="Google Shape;314;p4"/>
            <p:cNvSpPr/>
            <p:nvPr/>
          </p:nvSpPr>
          <p:spPr>
            <a:xfrm>
              <a:off x="1775707" y="1623489"/>
              <a:ext cx="914400" cy="808200"/>
            </a:xfrm>
            <a:prstGeom prst="rect">
              <a:avLst/>
            </a:prstGeom>
            <a:gradFill>
              <a:gsLst>
                <a:gs pos="0">
                  <a:srgbClr val="514D4C"/>
                </a:gs>
                <a:gs pos="15000">
                  <a:srgbClr val="514D4C"/>
                </a:gs>
                <a:gs pos="33000">
                  <a:srgbClr val="93979A"/>
                </a:gs>
                <a:gs pos="44000">
                  <a:srgbClr val="DBDBDD"/>
                </a:gs>
                <a:gs pos="58999">
                  <a:srgbClr val="272324"/>
                </a:gs>
                <a:gs pos="100000">
                  <a:srgbClr val="272324"/>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5" name="Google Shape;315;p4"/>
            <p:cNvSpPr/>
            <p:nvPr/>
          </p:nvSpPr>
          <p:spPr>
            <a:xfrm>
              <a:off x="1563328" y="2412837"/>
              <a:ext cx="1079582" cy="377559"/>
            </a:xfrm>
            <a:custGeom>
              <a:avLst/>
              <a:gdLst/>
              <a:ahLst/>
              <a:cxnLst/>
              <a:rect l="l" t="t" r="r" b="b"/>
              <a:pathLst>
                <a:path w="1079582" h="377559" extrusionOk="0">
                  <a:moveTo>
                    <a:pt x="200579" y="17699"/>
                  </a:moveTo>
                  <a:lnTo>
                    <a:pt x="1079582" y="0"/>
                  </a:lnTo>
                  <a:lnTo>
                    <a:pt x="1050086" y="371660"/>
                  </a:lnTo>
                  <a:lnTo>
                    <a:pt x="0" y="377559"/>
                  </a:lnTo>
                  <a:lnTo>
                    <a:pt x="200579" y="17699"/>
                  </a:lnTo>
                  <a:close/>
                </a:path>
              </a:pathLst>
            </a:custGeom>
            <a:gradFill>
              <a:gsLst>
                <a:gs pos="0">
                  <a:srgbClr val="514D4C"/>
                </a:gs>
                <a:gs pos="3000">
                  <a:srgbClr val="93979A"/>
                </a:gs>
                <a:gs pos="39000">
                  <a:srgbClr val="505053"/>
                </a:gs>
                <a:gs pos="100000">
                  <a:srgbClr val="2B2F2E"/>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6" name="Google Shape;316;p4"/>
            <p:cNvSpPr/>
            <p:nvPr/>
          </p:nvSpPr>
          <p:spPr>
            <a:xfrm>
              <a:off x="1409946" y="1492536"/>
              <a:ext cx="1339154" cy="1433543"/>
            </a:xfrm>
            <a:custGeom>
              <a:avLst/>
              <a:gdLst/>
              <a:ahLst/>
              <a:cxnLst/>
              <a:rect l="l" t="t" r="r" b="b"/>
              <a:pathLst>
                <a:path w="1339154" h="1433543" extrusionOk="0">
                  <a:moveTo>
                    <a:pt x="343277" y="144534"/>
                  </a:moveTo>
                  <a:cubicBezTo>
                    <a:pt x="229985" y="144534"/>
                    <a:pt x="138144" y="236375"/>
                    <a:pt x="138144" y="349667"/>
                  </a:cubicBezTo>
                  <a:lnTo>
                    <a:pt x="138144" y="1083876"/>
                  </a:lnTo>
                  <a:cubicBezTo>
                    <a:pt x="138144" y="1197168"/>
                    <a:pt x="229985" y="1289009"/>
                    <a:pt x="343277" y="1289009"/>
                  </a:cubicBezTo>
                  <a:lnTo>
                    <a:pt x="995878" y="1289009"/>
                  </a:lnTo>
                  <a:cubicBezTo>
                    <a:pt x="1109170" y="1289009"/>
                    <a:pt x="1201011" y="1197168"/>
                    <a:pt x="1201011" y="1083876"/>
                  </a:cubicBezTo>
                  <a:lnTo>
                    <a:pt x="1201011" y="349667"/>
                  </a:lnTo>
                  <a:cubicBezTo>
                    <a:pt x="1201011" y="236375"/>
                    <a:pt x="1109170" y="144534"/>
                    <a:pt x="995878" y="144534"/>
                  </a:cubicBezTo>
                  <a:close/>
                  <a:moveTo>
                    <a:pt x="317929" y="0"/>
                  </a:moveTo>
                  <a:lnTo>
                    <a:pt x="1021225" y="0"/>
                  </a:lnTo>
                  <a:cubicBezTo>
                    <a:pt x="1196812" y="0"/>
                    <a:pt x="1339154" y="142342"/>
                    <a:pt x="1339154" y="317929"/>
                  </a:cubicBezTo>
                  <a:lnTo>
                    <a:pt x="1339154" y="1115614"/>
                  </a:lnTo>
                  <a:cubicBezTo>
                    <a:pt x="1339154" y="1291201"/>
                    <a:pt x="1196812" y="1433543"/>
                    <a:pt x="1021225" y="1433543"/>
                  </a:cubicBezTo>
                  <a:lnTo>
                    <a:pt x="317929" y="1433543"/>
                  </a:lnTo>
                  <a:cubicBezTo>
                    <a:pt x="142342" y="1433543"/>
                    <a:pt x="0" y="1291201"/>
                    <a:pt x="0" y="1115614"/>
                  </a:cubicBezTo>
                  <a:lnTo>
                    <a:pt x="0" y="317929"/>
                  </a:lnTo>
                  <a:cubicBezTo>
                    <a:pt x="0" y="142342"/>
                    <a:pt x="142342" y="0"/>
                    <a:pt x="317929" y="0"/>
                  </a:cubicBezTo>
                  <a:close/>
                </a:path>
              </a:pathLst>
            </a:custGeom>
            <a:solidFill>
              <a:schemeClr val="accent1"/>
            </a:solidFill>
            <a:ln>
              <a:noFill/>
            </a:ln>
            <a:effectLst>
              <a:outerShdw blurRad="12700" sx="102000" sy="102000" algn="ctr"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sp>
        <p:nvSpPr>
          <p:cNvPr id="317" name="Google Shape;317;p4"/>
          <p:cNvSpPr/>
          <p:nvPr/>
        </p:nvSpPr>
        <p:spPr>
          <a:xfrm>
            <a:off x="2194113" y="3626105"/>
            <a:ext cx="2679525" cy="536625"/>
          </a:xfrm>
          <a:prstGeom prst="trapezoid">
            <a:avLst>
              <a:gd name="adj" fmla="val 11458"/>
            </a:avLst>
          </a:prstGeom>
          <a:gradFill>
            <a:gsLst>
              <a:gs pos="0">
                <a:srgbClr val="9599A5"/>
              </a:gs>
              <a:gs pos="52999">
                <a:srgbClr val="BBBECF"/>
              </a:gs>
              <a:gs pos="92400">
                <a:srgbClr val="BBBECF"/>
              </a:gs>
              <a:gs pos="100000">
                <a:srgbClr val="F3F2F7"/>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18" name="Google Shape;318;p4"/>
          <p:cNvSpPr/>
          <p:nvPr/>
        </p:nvSpPr>
        <p:spPr>
          <a:xfrm rot="10800000" flipH="1">
            <a:off x="2183276" y="4161881"/>
            <a:ext cx="2680875" cy="883350"/>
          </a:xfrm>
          <a:prstGeom prst="round2SameRect">
            <a:avLst>
              <a:gd name="adj1" fmla="val 6659"/>
              <a:gd name="adj2" fmla="val 0"/>
            </a:avLst>
          </a:prstGeom>
          <a:gradFill>
            <a:gsLst>
              <a:gs pos="0">
                <a:srgbClr val="B9B2BA"/>
              </a:gs>
              <a:gs pos="4000">
                <a:srgbClr val="F2F2F2"/>
              </a:gs>
              <a:gs pos="8000">
                <a:srgbClr val="D0CAD4"/>
              </a:gs>
              <a:gs pos="20650">
                <a:srgbClr val="BBBECF"/>
              </a:gs>
              <a:gs pos="91000">
                <a:srgbClr val="BBBECF"/>
              </a:gs>
              <a:gs pos="97000">
                <a:srgbClr val="7B7F88"/>
              </a:gs>
              <a:gs pos="100000">
                <a:srgbClr val="8B8C8C"/>
              </a:gs>
            </a:gsLst>
            <a:lin ang="0"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19" name="Google Shape;319;p4"/>
          <p:cNvGrpSpPr/>
          <p:nvPr/>
        </p:nvGrpSpPr>
        <p:grpSpPr>
          <a:xfrm>
            <a:off x="2357775" y="3643932"/>
            <a:ext cx="2373671" cy="454204"/>
            <a:chOff x="5039616" y="-432934"/>
            <a:chExt cx="3009600" cy="575889"/>
          </a:xfrm>
        </p:grpSpPr>
        <p:sp>
          <p:nvSpPr>
            <p:cNvPr id="320" name="Google Shape;320;p4"/>
            <p:cNvSpPr/>
            <p:nvPr/>
          </p:nvSpPr>
          <p:spPr>
            <a:xfrm>
              <a:off x="5039914" y="-432934"/>
              <a:ext cx="3009000" cy="492000"/>
            </a:xfrm>
            <a:prstGeom prst="trapezoid">
              <a:avLst>
                <a:gd name="adj" fmla="val 6714"/>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1" name="Google Shape;321;p4"/>
            <p:cNvGrpSpPr/>
            <p:nvPr/>
          </p:nvGrpSpPr>
          <p:grpSpPr>
            <a:xfrm>
              <a:off x="5039616" y="41555"/>
              <a:ext cx="3009600" cy="101400"/>
              <a:chOff x="4591200" y="312925"/>
              <a:chExt cx="3009600" cy="101400"/>
            </a:xfrm>
          </p:grpSpPr>
          <p:sp>
            <p:nvSpPr>
              <p:cNvPr id="322" name="Google Shape;322;p4"/>
              <p:cNvSpPr/>
              <p:nvPr/>
            </p:nvSpPr>
            <p:spPr>
              <a:xfrm>
                <a:off x="4591200" y="325248"/>
                <a:ext cx="3009600" cy="76800"/>
              </a:xfrm>
              <a:prstGeom prst="rect">
                <a:avLst/>
              </a:prstGeom>
              <a:solidFill>
                <a:schemeClr val="accent1"/>
              </a:solidFill>
              <a:ln>
                <a:noFill/>
              </a:ln>
              <a:effectLst>
                <a:outerShdw blurRad="177800" dist="38100" dir="5400000" algn="t" rotWithShape="0">
                  <a:srgbClr val="000000">
                    <a:alpha val="2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3" name="Google Shape;323;p4"/>
              <p:cNvSpPr/>
              <p:nvPr/>
            </p:nvSpPr>
            <p:spPr>
              <a:xfrm>
                <a:off x="4591200" y="312925"/>
                <a:ext cx="3009600" cy="101400"/>
              </a:xfrm>
              <a:prstGeom prst="rect">
                <a:avLst/>
              </a:prstGeom>
              <a:gradFill>
                <a:gsLst>
                  <a:gs pos="0">
                    <a:srgbClr val="F5F7FC">
                      <a:alpha val="29411"/>
                    </a:srgbClr>
                  </a:gs>
                  <a:gs pos="39000">
                    <a:srgbClr val="000000">
                      <a:alpha val="20000"/>
                    </a:srgbClr>
                  </a:gs>
                  <a:gs pos="100000">
                    <a:srgbClr val="000000">
                      <a:alpha val="20000"/>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nvGrpSpPr>
          <p:cNvPr id="324" name="Google Shape;324;p4"/>
          <p:cNvGrpSpPr/>
          <p:nvPr/>
        </p:nvGrpSpPr>
        <p:grpSpPr>
          <a:xfrm>
            <a:off x="3834168" y="3581293"/>
            <a:ext cx="282649" cy="347387"/>
            <a:chOff x="3353708" y="4643835"/>
            <a:chExt cx="492570" cy="605387"/>
          </a:xfrm>
        </p:grpSpPr>
        <p:sp>
          <p:nvSpPr>
            <p:cNvPr id="325" name="Google Shape;325;p4"/>
            <p:cNvSpPr/>
            <p:nvPr/>
          </p:nvSpPr>
          <p:spPr>
            <a:xfrm>
              <a:off x="3353708" y="5040374"/>
              <a:ext cx="492570" cy="208849"/>
            </a:xfrm>
            <a:custGeom>
              <a:avLst/>
              <a:gdLst/>
              <a:ahLst/>
              <a:cxnLst/>
              <a:rect l="l" t="t" r="r" b="b"/>
              <a:pathLst>
                <a:path w="468000" h="198431" extrusionOk="0">
                  <a:moveTo>
                    <a:pt x="0" y="0"/>
                  </a:moveTo>
                  <a:lnTo>
                    <a:pt x="3115" y="0"/>
                  </a:lnTo>
                  <a:lnTo>
                    <a:pt x="18993" y="50195"/>
                  </a:lnTo>
                  <a:cubicBezTo>
                    <a:pt x="54417" y="103649"/>
                    <a:pt x="137346" y="141156"/>
                    <a:pt x="234001" y="141156"/>
                  </a:cubicBezTo>
                  <a:cubicBezTo>
                    <a:pt x="330656" y="141156"/>
                    <a:pt x="413585" y="103649"/>
                    <a:pt x="449009" y="50195"/>
                  </a:cubicBezTo>
                  <a:lnTo>
                    <a:pt x="464887" y="0"/>
                  </a:lnTo>
                  <a:lnTo>
                    <a:pt x="468000" y="0"/>
                  </a:lnTo>
                  <a:lnTo>
                    <a:pt x="468000" y="44468"/>
                  </a:lnTo>
                  <a:lnTo>
                    <a:pt x="468000" y="44813"/>
                  </a:lnTo>
                  <a:lnTo>
                    <a:pt x="467947" y="44813"/>
                  </a:lnTo>
                  <a:lnTo>
                    <a:pt x="463246" y="75497"/>
                  </a:lnTo>
                  <a:cubicBezTo>
                    <a:pt x="441426" y="145655"/>
                    <a:pt x="347081" y="198431"/>
                    <a:pt x="234000" y="198431"/>
                  </a:cubicBezTo>
                  <a:cubicBezTo>
                    <a:pt x="120919" y="198431"/>
                    <a:pt x="26574" y="145655"/>
                    <a:pt x="4754" y="75497"/>
                  </a:cubicBezTo>
                  <a:lnTo>
                    <a:pt x="53" y="44813"/>
                  </a:lnTo>
                  <a:lnTo>
                    <a:pt x="0" y="44813"/>
                  </a:lnTo>
                  <a:lnTo>
                    <a:pt x="0" y="44468"/>
                  </a:ln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6" name="Google Shape;326;p4"/>
            <p:cNvSpPr/>
            <p:nvPr/>
          </p:nvSpPr>
          <p:spPr>
            <a:xfrm>
              <a:off x="3354397" y="4886617"/>
              <a:ext cx="490800" cy="313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27" name="Google Shape;327;p4"/>
            <p:cNvSpPr/>
            <p:nvPr/>
          </p:nvSpPr>
          <p:spPr>
            <a:xfrm>
              <a:off x="3354397" y="4885618"/>
              <a:ext cx="490800" cy="313200"/>
            </a:xfrm>
            <a:prstGeom prst="ellipse">
              <a:avLst/>
            </a:prstGeom>
            <a:solidFill>
              <a:srgbClr val="FFFFFF">
                <a:alpha val="3202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28" name="Google Shape;328;p4"/>
            <p:cNvGrpSpPr/>
            <p:nvPr/>
          </p:nvGrpSpPr>
          <p:grpSpPr>
            <a:xfrm>
              <a:off x="3449737" y="4643835"/>
              <a:ext cx="293970" cy="411232"/>
              <a:chOff x="5323114" y="4679770"/>
              <a:chExt cx="297300" cy="415890"/>
            </a:xfrm>
          </p:grpSpPr>
          <p:sp>
            <p:nvSpPr>
              <p:cNvPr id="329" name="Google Shape;329;p4"/>
              <p:cNvSpPr/>
              <p:nvPr/>
            </p:nvSpPr>
            <p:spPr>
              <a:xfrm>
                <a:off x="5435704" y="4843660"/>
                <a:ext cx="82800" cy="252000"/>
              </a:xfrm>
              <a:prstGeom prst="roundRect">
                <a:avLst>
                  <a:gd name="adj" fmla="val 50000"/>
                </a:avLst>
              </a:prstGeom>
              <a:solidFill>
                <a:srgbClr val="211C0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0" name="Google Shape;330;p4"/>
              <p:cNvGrpSpPr/>
              <p:nvPr/>
            </p:nvGrpSpPr>
            <p:grpSpPr>
              <a:xfrm>
                <a:off x="5323114" y="4679770"/>
                <a:ext cx="297300" cy="297300"/>
                <a:chOff x="8219803" y="4852854"/>
                <a:chExt cx="297300" cy="297300"/>
              </a:xfrm>
            </p:grpSpPr>
            <p:sp>
              <p:nvSpPr>
                <p:cNvPr id="331" name="Google Shape;331;p4"/>
                <p:cNvSpPr/>
                <p:nvPr/>
              </p:nvSpPr>
              <p:spPr>
                <a:xfrm>
                  <a:off x="8219803" y="4852854"/>
                  <a:ext cx="297300" cy="297300"/>
                </a:xfrm>
                <a:prstGeom prst="ellipse">
                  <a:avLst/>
                </a:prstGeom>
                <a:gradFill>
                  <a:gsLst>
                    <a:gs pos="0">
                      <a:srgbClr val="656766"/>
                    </a:gs>
                    <a:gs pos="69000">
                      <a:srgbClr val="656766"/>
                    </a:gs>
                    <a:gs pos="97000">
                      <a:srgbClr val="ECEEED"/>
                    </a:gs>
                    <a:gs pos="100000">
                      <a:srgbClr val="ECEEED"/>
                    </a:gs>
                  </a:gsLst>
                  <a:path path="circle">
                    <a:fillToRect r="100000" b="100000"/>
                  </a:path>
                  <a:tileRect l="-100000" t="-10000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2" name="Google Shape;332;p4"/>
                <p:cNvSpPr/>
                <p:nvPr/>
              </p:nvSpPr>
              <p:spPr>
                <a:xfrm>
                  <a:off x="8267699" y="4909457"/>
                  <a:ext cx="92400" cy="92400"/>
                </a:xfrm>
                <a:prstGeom prst="ellipse">
                  <a:avLst/>
                </a:prstGeom>
                <a:solidFill>
                  <a:srgbClr val="DBE4E4"/>
                </a:solidFill>
                <a:ln>
                  <a:noFill/>
                </a:ln>
                <a:effectLst>
                  <a:outerShdw blurRad="50800" sx="105000" sy="105000" algn="ctr" rotWithShape="0">
                    <a:schemeClr val="lt1"/>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grpSp>
      <p:sp>
        <p:nvSpPr>
          <p:cNvPr id="333" name="Google Shape;333;p4"/>
          <p:cNvSpPr/>
          <p:nvPr/>
        </p:nvSpPr>
        <p:spPr>
          <a:xfrm>
            <a:off x="613184" y="0"/>
            <a:ext cx="4206150" cy="790875"/>
          </a:xfrm>
          <a:prstGeom prst="rect">
            <a:avLst/>
          </a:prstGeom>
          <a:solidFill>
            <a:schemeClr val="accent1"/>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4" name="Google Shape;334;p4"/>
          <p:cNvSpPr/>
          <p:nvPr/>
        </p:nvSpPr>
        <p:spPr>
          <a:xfrm>
            <a:off x="558377" y="790186"/>
            <a:ext cx="4315725" cy="121725"/>
          </a:xfrm>
          <a:prstGeom prst="roundRect">
            <a:avLst>
              <a:gd name="adj" fmla="val 50000"/>
            </a:avLst>
          </a:prstGeom>
          <a:solidFill>
            <a:schemeClr val="accent1"/>
          </a:solidFill>
          <a:ln>
            <a:noFill/>
          </a:ln>
          <a:effectLst>
            <a:outerShdw blurRad="177800" dist="38100" dir="5400000" algn="t" rotWithShape="0">
              <a:srgbClr val="000000">
                <a:alpha val="20000"/>
              </a:srgbClr>
            </a:outerShdw>
          </a:effectLst>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5" name="Google Shape;335;p4"/>
          <p:cNvSpPr/>
          <p:nvPr/>
        </p:nvSpPr>
        <p:spPr>
          <a:xfrm>
            <a:off x="558377" y="784755"/>
            <a:ext cx="4315725" cy="121725"/>
          </a:xfrm>
          <a:prstGeom prst="roundRect">
            <a:avLst>
              <a:gd name="adj" fmla="val 50000"/>
            </a:avLst>
          </a:prstGeom>
          <a:gradFill>
            <a:gsLst>
              <a:gs pos="0">
                <a:srgbClr val="F5F7FC">
                  <a:alpha val="20000"/>
                </a:srgbClr>
              </a:gs>
              <a:gs pos="39000">
                <a:srgbClr val="000000">
                  <a:alpha val="20000"/>
                </a:srgbClr>
              </a:gs>
              <a:gs pos="100000">
                <a:srgbClr val="000000">
                  <a:alpha val="20000"/>
                </a:srgbClr>
              </a:gs>
            </a:gsLst>
            <a:lin ang="5400012" scaled="0"/>
          </a:gra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36" name="Google Shape;336;p4"/>
          <p:cNvGrpSpPr/>
          <p:nvPr/>
        </p:nvGrpSpPr>
        <p:grpSpPr>
          <a:xfrm>
            <a:off x="2865299" y="3661442"/>
            <a:ext cx="763488" cy="328999"/>
            <a:chOff x="7512198" y="4221560"/>
            <a:chExt cx="2629090" cy="1132915"/>
          </a:xfrm>
        </p:grpSpPr>
        <p:sp>
          <p:nvSpPr>
            <p:cNvPr id="337" name="Google Shape;337;p4"/>
            <p:cNvSpPr/>
            <p:nvPr/>
          </p:nvSpPr>
          <p:spPr>
            <a:xfrm flipH="1">
              <a:off x="9055207"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8" name="Google Shape;338;p4"/>
            <p:cNvSpPr/>
            <p:nvPr/>
          </p:nvSpPr>
          <p:spPr>
            <a:xfrm>
              <a:off x="7516391" y="4636742"/>
              <a:ext cx="1085742" cy="386079"/>
            </a:xfrm>
            <a:custGeom>
              <a:avLst/>
              <a:gdLst/>
              <a:ahLst/>
              <a:cxnLst/>
              <a:rect l="l" t="t" r="r" b="b"/>
              <a:pathLst>
                <a:path w="1085742" h="386079" extrusionOk="0">
                  <a:moveTo>
                    <a:pt x="168445" y="0"/>
                  </a:moveTo>
                  <a:lnTo>
                    <a:pt x="606362" y="0"/>
                  </a:lnTo>
                  <a:cubicBezTo>
                    <a:pt x="699681" y="0"/>
                    <a:pt x="799223" y="40519"/>
                    <a:pt x="864039" y="67369"/>
                  </a:cubicBezTo>
                  <a:cubicBezTo>
                    <a:pt x="884669" y="75915"/>
                    <a:pt x="909247" y="85462"/>
                    <a:pt x="934397" y="95734"/>
                  </a:cubicBezTo>
                  <a:lnTo>
                    <a:pt x="990190" y="120466"/>
                  </a:lnTo>
                  <a:lnTo>
                    <a:pt x="1085742" y="120466"/>
                  </a:lnTo>
                  <a:lnTo>
                    <a:pt x="1085742" y="197404"/>
                  </a:lnTo>
                  <a:lnTo>
                    <a:pt x="1083514" y="197404"/>
                  </a:lnTo>
                  <a:lnTo>
                    <a:pt x="1085073" y="200256"/>
                  </a:lnTo>
                  <a:cubicBezTo>
                    <a:pt x="1079530" y="237742"/>
                    <a:pt x="924148" y="289297"/>
                    <a:pt x="855019" y="318710"/>
                  </a:cubicBezTo>
                  <a:cubicBezTo>
                    <a:pt x="791104" y="345904"/>
                    <a:pt x="699681" y="386079"/>
                    <a:pt x="606362" y="386079"/>
                  </a:cubicBezTo>
                  <a:lnTo>
                    <a:pt x="168445" y="386079"/>
                  </a:lnTo>
                  <a:cubicBezTo>
                    <a:pt x="75126" y="386079"/>
                    <a:pt x="0" y="356033"/>
                    <a:pt x="0" y="318710"/>
                  </a:cubicBezTo>
                  <a:lnTo>
                    <a:pt x="0" y="67369"/>
                  </a:lnTo>
                  <a:cubicBezTo>
                    <a:pt x="0" y="30047"/>
                    <a:pt x="75126" y="0"/>
                    <a:pt x="168445" y="0"/>
                  </a:cubicBezTo>
                  <a:close/>
                </a:path>
              </a:pathLst>
            </a:custGeom>
            <a:solidFill>
              <a:srgbClr val="000000">
                <a:alpha val="2078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39" name="Google Shape;339;p4"/>
            <p:cNvSpPr/>
            <p:nvPr/>
          </p:nvSpPr>
          <p:spPr>
            <a:xfrm>
              <a:off x="8348495" y="4920758"/>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40" name="Google Shape;340;p4"/>
            <p:cNvSpPr/>
            <p:nvPr/>
          </p:nvSpPr>
          <p:spPr>
            <a:xfrm>
              <a:off x="8348495" y="4304837"/>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341" name="Google Shape;341;p4"/>
            <p:cNvGrpSpPr/>
            <p:nvPr/>
          </p:nvGrpSpPr>
          <p:grpSpPr>
            <a:xfrm>
              <a:off x="7515346" y="4221560"/>
              <a:ext cx="2625942" cy="1049638"/>
              <a:chOff x="7515346" y="4221560"/>
              <a:chExt cx="2625942" cy="1049638"/>
            </a:xfrm>
          </p:grpSpPr>
          <p:sp>
            <p:nvSpPr>
              <p:cNvPr id="342" name="Google Shape;342;p4"/>
              <p:cNvSpPr/>
              <p:nvPr/>
            </p:nvSpPr>
            <p:spPr>
              <a:xfrm>
                <a:off x="7515346" y="4553517"/>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3" name="Google Shape;343;p4"/>
              <p:cNvSpPr/>
              <p:nvPr/>
            </p:nvSpPr>
            <p:spPr>
              <a:xfrm>
                <a:off x="9055361" y="4553517"/>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4" name="Google Shape;344;p4"/>
              <p:cNvSpPr/>
              <p:nvPr/>
            </p:nvSpPr>
            <p:spPr>
              <a:xfrm>
                <a:off x="8345354" y="4837481"/>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5" name="Google Shape;345;p4"/>
              <p:cNvSpPr/>
              <p:nvPr/>
            </p:nvSpPr>
            <p:spPr>
              <a:xfrm>
                <a:off x="8345354" y="4221560"/>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sp>
          <p:nvSpPr>
            <p:cNvPr id="346" name="Google Shape;346;p4"/>
            <p:cNvSpPr/>
            <p:nvPr/>
          </p:nvSpPr>
          <p:spPr>
            <a:xfrm flipH="1">
              <a:off x="7734815" y="4637886"/>
              <a:ext cx="305782" cy="212318"/>
            </a:xfrm>
            <a:custGeom>
              <a:avLst/>
              <a:gdLst/>
              <a:ahLst/>
              <a:cxnLst/>
              <a:rect l="l" t="t" r="r" b="b"/>
              <a:pathLst>
                <a:path w="138834" h="241271" extrusionOk="0">
                  <a:moveTo>
                    <a:pt x="139516" y="120864"/>
                  </a:moveTo>
                  <a:cubicBezTo>
                    <a:pt x="139387" y="117019"/>
                    <a:pt x="137983" y="113538"/>
                    <a:pt x="135800" y="111611"/>
                  </a:cubicBezTo>
                  <a:lnTo>
                    <a:pt x="11891" y="2387"/>
                  </a:lnTo>
                  <a:cubicBezTo>
                    <a:pt x="6915" y="-2005"/>
                    <a:pt x="692" y="3478"/>
                    <a:pt x="693" y="12252"/>
                  </a:cubicBezTo>
                  <a:lnTo>
                    <a:pt x="693" y="230700"/>
                  </a:lnTo>
                  <a:cubicBezTo>
                    <a:pt x="692" y="239474"/>
                    <a:pt x="6915" y="244957"/>
                    <a:pt x="11891" y="240565"/>
                  </a:cubicBezTo>
                  <a:lnTo>
                    <a:pt x="135800" y="131341"/>
                  </a:lnTo>
                  <a:cubicBezTo>
                    <a:pt x="138231" y="129195"/>
                    <a:pt x="139668" y="125146"/>
                    <a:pt x="139516" y="120864"/>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7" name="Google Shape;347;p4"/>
            <p:cNvSpPr/>
            <p:nvPr/>
          </p:nvSpPr>
          <p:spPr>
            <a:xfrm rot="5400000" flipH="1">
              <a:off x="8761055" y="4153219"/>
              <a:ext cx="122174" cy="531399"/>
            </a:xfrm>
            <a:custGeom>
              <a:avLst/>
              <a:gdLst/>
              <a:ahLst/>
              <a:cxnLst/>
              <a:rect l="l" t="t" r="r" b="b"/>
              <a:pathLst>
                <a:path w="138834" h="241271" extrusionOk="0">
                  <a:moveTo>
                    <a:pt x="139593" y="120785"/>
                  </a:moveTo>
                  <a:cubicBezTo>
                    <a:pt x="139464" y="116941"/>
                    <a:pt x="138060" y="113460"/>
                    <a:pt x="135876" y="111532"/>
                  </a:cubicBezTo>
                  <a:lnTo>
                    <a:pt x="11967" y="2308"/>
                  </a:lnTo>
                  <a:cubicBezTo>
                    <a:pt x="6992" y="-2083"/>
                    <a:pt x="768" y="3399"/>
                    <a:pt x="769" y="12174"/>
                  </a:cubicBezTo>
                  <a:lnTo>
                    <a:pt x="769" y="230622"/>
                  </a:lnTo>
                  <a:cubicBezTo>
                    <a:pt x="768" y="239396"/>
                    <a:pt x="6992" y="244878"/>
                    <a:pt x="11967" y="240487"/>
                  </a:cubicBezTo>
                  <a:lnTo>
                    <a:pt x="135876" y="131263"/>
                  </a:lnTo>
                  <a:cubicBezTo>
                    <a:pt x="138308" y="129116"/>
                    <a:pt x="139744" y="125068"/>
                    <a:pt x="139593" y="12078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8" name="Google Shape;348;p4"/>
            <p:cNvSpPr/>
            <p:nvPr/>
          </p:nvSpPr>
          <p:spPr>
            <a:xfrm>
              <a:off x="9599460" y="4637886"/>
              <a:ext cx="305782" cy="212318"/>
            </a:xfrm>
            <a:custGeom>
              <a:avLst/>
              <a:gdLst/>
              <a:ahLst/>
              <a:cxnLst/>
              <a:rect l="l" t="t" r="r" b="b"/>
              <a:pathLst>
                <a:path w="138834" h="241271" extrusionOk="0">
                  <a:moveTo>
                    <a:pt x="139671" y="120865"/>
                  </a:moveTo>
                  <a:cubicBezTo>
                    <a:pt x="139542" y="117020"/>
                    <a:pt x="138138" y="113540"/>
                    <a:pt x="135955" y="111612"/>
                  </a:cubicBezTo>
                  <a:lnTo>
                    <a:pt x="12046" y="2388"/>
                  </a:lnTo>
                  <a:cubicBezTo>
                    <a:pt x="7070" y="-2004"/>
                    <a:pt x="847" y="3479"/>
                    <a:pt x="848" y="12254"/>
                  </a:cubicBezTo>
                  <a:lnTo>
                    <a:pt x="848" y="230702"/>
                  </a:lnTo>
                  <a:cubicBezTo>
                    <a:pt x="847" y="239476"/>
                    <a:pt x="7070" y="244958"/>
                    <a:pt x="12046" y="240566"/>
                  </a:cubicBezTo>
                  <a:lnTo>
                    <a:pt x="135955" y="131343"/>
                  </a:lnTo>
                  <a:cubicBezTo>
                    <a:pt x="138386" y="129196"/>
                    <a:pt x="139823" y="125147"/>
                    <a:pt x="139671" y="120865"/>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sp>
          <p:nvSpPr>
            <p:cNvPr id="349" name="Google Shape;349;p4"/>
            <p:cNvSpPr/>
            <p:nvPr/>
          </p:nvSpPr>
          <p:spPr>
            <a:xfrm rot="5400000">
              <a:off x="8761055" y="4806367"/>
              <a:ext cx="122174" cy="531399"/>
            </a:xfrm>
            <a:custGeom>
              <a:avLst/>
              <a:gdLst/>
              <a:ahLst/>
              <a:cxnLst/>
              <a:rect l="l" t="t" r="r" b="b"/>
              <a:pathLst>
                <a:path w="138834" h="241271" extrusionOk="0">
                  <a:moveTo>
                    <a:pt x="139593" y="120939"/>
                  </a:moveTo>
                  <a:cubicBezTo>
                    <a:pt x="139464" y="117094"/>
                    <a:pt x="138060" y="113613"/>
                    <a:pt x="135876" y="111685"/>
                  </a:cubicBezTo>
                  <a:lnTo>
                    <a:pt x="11967" y="2462"/>
                  </a:lnTo>
                  <a:cubicBezTo>
                    <a:pt x="6992" y="-1930"/>
                    <a:pt x="768" y="3552"/>
                    <a:pt x="769" y="12327"/>
                  </a:cubicBezTo>
                  <a:lnTo>
                    <a:pt x="769" y="230775"/>
                  </a:lnTo>
                  <a:cubicBezTo>
                    <a:pt x="768" y="239550"/>
                    <a:pt x="6992" y="245031"/>
                    <a:pt x="11967" y="240640"/>
                  </a:cubicBezTo>
                  <a:lnTo>
                    <a:pt x="135876" y="131416"/>
                  </a:lnTo>
                  <a:cubicBezTo>
                    <a:pt x="138308" y="129270"/>
                    <a:pt x="139744" y="125221"/>
                    <a:pt x="139593" y="120939"/>
                  </a:cubicBezTo>
                  <a:close/>
                </a:path>
              </a:pathLst>
            </a:custGeom>
            <a:solidFill>
              <a:srgbClr val="000000">
                <a:alpha val="2079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dk1"/>
                </a:solidFill>
                <a:latin typeface="Calibri"/>
                <a:ea typeface="Calibri"/>
                <a:cs typeface="Calibri"/>
                <a:sym typeface="Calibri"/>
              </a:endParaRPr>
            </a:p>
          </p:txBody>
        </p:sp>
        <p:grpSp>
          <p:nvGrpSpPr>
            <p:cNvPr id="350" name="Google Shape;350;p4"/>
            <p:cNvGrpSpPr/>
            <p:nvPr/>
          </p:nvGrpSpPr>
          <p:grpSpPr>
            <a:xfrm>
              <a:off x="7512198" y="4223133"/>
              <a:ext cx="2625942" cy="1049638"/>
              <a:chOff x="7587618" y="2474459"/>
              <a:chExt cx="2625942" cy="1049638"/>
            </a:xfrm>
          </p:grpSpPr>
          <p:sp>
            <p:nvSpPr>
              <p:cNvPr id="351" name="Google Shape;351;p4"/>
              <p:cNvSpPr/>
              <p:nvPr/>
            </p:nvSpPr>
            <p:spPr>
              <a:xfrm>
                <a:off x="7587618" y="2806416"/>
                <a:ext cx="1085927" cy="385763"/>
              </a:xfrm>
              <a:custGeom>
                <a:avLst/>
                <a:gdLst/>
                <a:ahLst/>
                <a:cxnLst/>
                <a:rect l="l" t="t" r="r" b="b"/>
                <a:pathLst>
                  <a:path w="493043" h="438367" extrusionOk="0">
                    <a:moveTo>
                      <a:pt x="9" y="76434"/>
                    </a:moveTo>
                    <a:lnTo>
                      <a:pt x="9" y="361816"/>
                    </a:lnTo>
                    <a:cubicBezTo>
                      <a:pt x="9" y="404193"/>
                      <a:pt x="34137" y="438309"/>
                      <a:pt x="76530" y="438309"/>
                    </a:cubicBezTo>
                    <a:lnTo>
                      <a:pt x="275467" y="438309"/>
                    </a:lnTo>
                    <a:cubicBezTo>
                      <a:pt x="317860" y="438309"/>
                      <a:pt x="359392" y="392693"/>
                      <a:pt x="388427" y="361816"/>
                    </a:cubicBezTo>
                    <a:cubicBezTo>
                      <a:pt x="419831" y="328419"/>
                      <a:pt x="490418" y="269882"/>
                      <a:pt x="492936" y="227319"/>
                    </a:cubicBezTo>
                    <a:cubicBezTo>
                      <a:pt x="496194" y="172254"/>
                      <a:pt x="430012" y="115247"/>
                      <a:pt x="392525" y="76434"/>
                    </a:cubicBezTo>
                    <a:cubicBezTo>
                      <a:pt x="363080" y="45947"/>
                      <a:pt x="317860" y="-59"/>
                      <a:pt x="275467" y="-59"/>
                    </a:cubicBezTo>
                    <a:lnTo>
                      <a:pt x="76530" y="-59"/>
                    </a:lnTo>
                    <a:cubicBezTo>
                      <a:pt x="34137" y="-59"/>
                      <a:pt x="9" y="34057"/>
                      <a:pt x="9"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2" name="Google Shape;352;p4"/>
              <p:cNvSpPr/>
              <p:nvPr/>
            </p:nvSpPr>
            <p:spPr>
              <a:xfrm>
                <a:off x="8417626" y="3090380"/>
                <a:ext cx="965862" cy="433717"/>
              </a:xfrm>
              <a:custGeom>
                <a:avLst/>
                <a:gdLst/>
                <a:ahLst/>
                <a:cxnLst/>
                <a:rect l="l" t="t" r="r" b="b"/>
                <a:pathLst>
                  <a:path w="438530" h="492860" extrusionOk="0">
                    <a:moveTo>
                      <a:pt x="362018" y="492802"/>
                    </a:moveTo>
                    <a:lnTo>
                      <a:pt x="76530" y="492802"/>
                    </a:lnTo>
                    <a:cubicBezTo>
                      <a:pt x="34137" y="492802"/>
                      <a:pt x="9" y="458686"/>
                      <a:pt x="9" y="416309"/>
                    </a:cubicBezTo>
                    <a:lnTo>
                      <a:pt x="9" y="217446"/>
                    </a:lnTo>
                    <a:cubicBezTo>
                      <a:pt x="9" y="175069"/>
                      <a:pt x="45641" y="133552"/>
                      <a:pt x="76530" y="104528"/>
                    </a:cubicBezTo>
                    <a:cubicBezTo>
                      <a:pt x="109939" y="73135"/>
                      <a:pt x="168498" y="2575"/>
                      <a:pt x="211077" y="57"/>
                    </a:cubicBezTo>
                    <a:cubicBezTo>
                      <a:pt x="266162" y="-3200"/>
                      <a:pt x="323190" y="62958"/>
                      <a:pt x="362018" y="100431"/>
                    </a:cubicBezTo>
                    <a:cubicBezTo>
                      <a:pt x="392516" y="129865"/>
                      <a:pt x="438539" y="175069"/>
                      <a:pt x="438539" y="217446"/>
                    </a:cubicBezTo>
                    <a:lnTo>
                      <a:pt x="438539" y="416309"/>
                    </a:lnTo>
                    <a:cubicBezTo>
                      <a:pt x="438539" y="458686"/>
                      <a:pt x="404411" y="492802"/>
                      <a:pt x="362018" y="492802"/>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3" name="Google Shape;353;p4"/>
              <p:cNvSpPr/>
              <p:nvPr/>
            </p:nvSpPr>
            <p:spPr>
              <a:xfrm>
                <a:off x="8417626" y="2474459"/>
                <a:ext cx="965862" cy="433717"/>
              </a:xfrm>
              <a:custGeom>
                <a:avLst/>
                <a:gdLst/>
                <a:ahLst/>
                <a:cxnLst/>
                <a:rect l="l" t="t" r="r" b="b"/>
                <a:pathLst>
                  <a:path w="438530" h="492860" extrusionOk="0">
                    <a:moveTo>
                      <a:pt x="362018" y="-59"/>
                    </a:moveTo>
                    <a:lnTo>
                      <a:pt x="76530" y="-59"/>
                    </a:lnTo>
                    <a:cubicBezTo>
                      <a:pt x="34137" y="-59"/>
                      <a:pt x="9" y="34057"/>
                      <a:pt x="9" y="76434"/>
                    </a:cubicBezTo>
                    <a:lnTo>
                      <a:pt x="9" y="275297"/>
                    </a:lnTo>
                    <a:cubicBezTo>
                      <a:pt x="9" y="317674"/>
                      <a:pt x="45641" y="359191"/>
                      <a:pt x="76530" y="388215"/>
                    </a:cubicBezTo>
                    <a:cubicBezTo>
                      <a:pt x="109939" y="419608"/>
                      <a:pt x="168498" y="490168"/>
                      <a:pt x="211077" y="492686"/>
                    </a:cubicBezTo>
                    <a:cubicBezTo>
                      <a:pt x="266162" y="495942"/>
                      <a:pt x="323190" y="429785"/>
                      <a:pt x="362018" y="392312"/>
                    </a:cubicBezTo>
                    <a:cubicBezTo>
                      <a:pt x="392516" y="362878"/>
                      <a:pt x="438539" y="317674"/>
                      <a:pt x="438539" y="275297"/>
                    </a:cubicBezTo>
                    <a:lnTo>
                      <a:pt x="438539" y="76434"/>
                    </a:lnTo>
                    <a:cubicBezTo>
                      <a:pt x="438539" y="34057"/>
                      <a:pt x="404411" y="-59"/>
                      <a:pt x="362018" y="-59"/>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354" name="Google Shape;354;p4"/>
              <p:cNvSpPr/>
              <p:nvPr/>
            </p:nvSpPr>
            <p:spPr>
              <a:xfrm>
                <a:off x="9127633" y="2806416"/>
                <a:ext cx="1085927" cy="385763"/>
              </a:xfrm>
              <a:custGeom>
                <a:avLst/>
                <a:gdLst/>
                <a:ahLst/>
                <a:cxnLst/>
                <a:rect l="l" t="t" r="r" b="b"/>
                <a:pathLst>
                  <a:path w="493043" h="438367" extrusionOk="0">
                    <a:moveTo>
                      <a:pt x="493052" y="76434"/>
                    </a:moveTo>
                    <a:lnTo>
                      <a:pt x="493052" y="361816"/>
                    </a:lnTo>
                    <a:cubicBezTo>
                      <a:pt x="493052" y="404193"/>
                      <a:pt x="458924" y="438309"/>
                      <a:pt x="416531" y="438309"/>
                    </a:cubicBezTo>
                    <a:lnTo>
                      <a:pt x="217594" y="438309"/>
                    </a:lnTo>
                    <a:cubicBezTo>
                      <a:pt x="175201" y="438309"/>
                      <a:pt x="133669" y="392693"/>
                      <a:pt x="104634" y="361816"/>
                    </a:cubicBezTo>
                    <a:cubicBezTo>
                      <a:pt x="73230" y="328419"/>
                      <a:pt x="2643" y="269882"/>
                      <a:pt x="125" y="227319"/>
                    </a:cubicBezTo>
                    <a:cubicBezTo>
                      <a:pt x="-3133" y="172254"/>
                      <a:pt x="63049" y="115247"/>
                      <a:pt x="100536" y="76434"/>
                    </a:cubicBezTo>
                    <a:cubicBezTo>
                      <a:pt x="129981" y="45947"/>
                      <a:pt x="175201" y="-59"/>
                      <a:pt x="217594" y="-59"/>
                    </a:cubicBezTo>
                    <a:lnTo>
                      <a:pt x="416531" y="-59"/>
                    </a:lnTo>
                    <a:cubicBezTo>
                      <a:pt x="458924" y="-59"/>
                      <a:pt x="493052" y="34057"/>
                      <a:pt x="493052" y="76434"/>
                    </a:cubicBezTo>
                    <a:close/>
                  </a:path>
                </a:pathLst>
              </a:custGeom>
              <a:solidFill>
                <a:srgbClr val="FFFFFF">
                  <a:alpha val="207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grpSp>
      <p:sp>
        <p:nvSpPr>
          <p:cNvPr id="355" name="Google Shape;355;p4"/>
          <p:cNvSpPr/>
          <p:nvPr/>
        </p:nvSpPr>
        <p:spPr>
          <a:xfrm rot="5400000">
            <a:off x="-346993" y="4589517"/>
            <a:ext cx="848509" cy="85942"/>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68569" tIns="34275" rIns="68569" bIns="34275" anchor="ctr" anchorCtr="0">
            <a:noAutofit/>
          </a:bodyPr>
          <a:lstStyle/>
          <a:p>
            <a:pPr marL="0" marR="0" lvl="0" indent="0" algn="l" rtl="0">
              <a:spcBef>
                <a:spcPts val="0"/>
              </a:spcBef>
              <a:spcAft>
                <a:spcPts val="0"/>
              </a:spcAft>
              <a:buNone/>
            </a:pPr>
            <a:endParaRPr sz="1350">
              <a:solidFill>
                <a:srgbClr val="000000"/>
              </a:solidFill>
              <a:latin typeface="Calibri"/>
              <a:ea typeface="Calibri"/>
              <a:cs typeface="Calibri"/>
              <a:sym typeface="Calibri"/>
            </a:endParaRPr>
          </a:p>
        </p:txBody>
      </p:sp>
      <p:sp>
        <p:nvSpPr>
          <p:cNvPr id="356" name="Google Shape;356;p4"/>
          <p:cNvSpPr/>
          <p:nvPr/>
        </p:nvSpPr>
        <p:spPr>
          <a:xfrm>
            <a:off x="889988" y="930257"/>
            <a:ext cx="907425" cy="10066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57" name="Google Shape;357;p4"/>
          <p:cNvSpPr/>
          <p:nvPr/>
        </p:nvSpPr>
        <p:spPr>
          <a:xfrm>
            <a:off x="889988" y="911906"/>
            <a:ext cx="1534725" cy="1702350"/>
          </a:xfrm>
          <a:prstGeom prst="diagStripe">
            <a:avLst>
              <a:gd name="adj" fmla="val 68798"/>
            </a:avLst>
          </a:prstGeom>
          <a:solidFill>
            <a:srgbClr val="FFFFFF">
              <a:alpha val="19660"/>
            </a:srgbClr>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Tree>
    <p:extLst>
      <p:ext uri="{BB962C8B-B14F-4D97-AF65-F5344CB8AC3E}">
        <p14:creationId xmlns:p14="http://schemas.microsoft.com/office/powerpoint/2010/main" val="254915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a:t>마스터 제목 스타일 편집</a:t>
            </a:r>
            <a:endParaRPr lang="en-GB"/>
          </a:p>
        </p:txBody>
      </p:sp>
      <p:sp>
        <p:nvSpPr>
          <p:cNvPr id="3" name="내용 개체 틀 2"/>
          <p:cNvSpPr>
            <a:spLocks noGrp="1"/>
          </p:cNvSpPr>
          <p:nvPr>
            <p:ph idx="1"/>
          </p:nvPr>
        </p:nvSpPr>
        <p:spPr/>
        <p:txBody>
          <a:body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endParaRPr lang="en-GB"/>
          </a:p>
        </p:txBody>
      </p:sp>
      <p:sp>
        <p:nvSpPr>
          <p:cNvPr id="4" name="날짜 개체 틀 3"/>
          <p:cNvSpPr>
            <a:spLocks noGrp="1"/>
          </p:cNvSpPr>
          <p:nvPr>
            <p:ph type="dt" sz="half" idx="10"/>
          </p:nvPr>
        </p:nvSpPr>
        <p:spPr/>
        <p:txBody>
          <a:bodyPr/>
          <a:lstStyle/>
          <a:p>
            <a:fld id="{9334D819-9F07-4261-B09B-9E467E5D9002}" type="datetimeFigureOut">
              <a:rPr lang="en-US" smtClean="0"/>
              <a:pPr/>
              <a:t>7/31/2023</a:t>
            </a:fld>
            <a:endParaRPr lang="en-US" dirty="0"/>
          </a:p>
        </p:txBody>
      </p:sp>
      <p:sp>
        <p:nvSpPr>
          <p:cNvPr id="5" name="바닥글 개체 틀 4"/>
          <p:cNvSpPr>
            <a:spLocks noGrp="1"/>
          </p:cNvSpPr>
          <p:nvPr>
            <p:ph type="ftr" sz="quarter" idx="11"/>
          </p:nvPr>
        </p:nvSpPr>
        <p:spPr/>
        <p:txBody>
          <a:bodyPr/>
          <a:lstStyle/>
          <a:p>
            <a:endParaRPr lang="en-US" dirty="0"/>
          </a:p>
        </p:txBody>
      </p:sp>
      <p:sp>
        <p:nvSpPr>
          <p:cNvPr id="6" name="슬라이드 번호 개체 틀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847385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5"/>
        <p:cNvGrpSpPr/>
        <p:nvPr/>
      </p:nvGrpSpPr>
      <p:grpSpPr>
        <a:xfrm>
          <a:off x="0" y="0"/>
          <a:ext cx="0" cy="0"/>
          <a:chOff x="0" y="0"/>
          <a:chExt cx="0" cy="0"/>
        </a:xfrm>
      </p:grpSpPr>
      <p:sp>
        <p:nvSpPr>
          <p:cNvPr id="456" name="Google Shape;456;p5"/>
          <p:cNvSpPr/>
          <p:nvPr/>
        </p:nvSpPr>
        <p:spPr>
          <a:xfrm>
            <a:off x="6722625" y="-8819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378200" y="-779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1038725" y="68450"/>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8370225" y="-10138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1038725" y="45724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8466775" y="41536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7443288" y="474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 name="Google Shape;463;p5"/>
          <p:cNvGrpSpPr/>
          <p:nvPr/>
        </p:nvGrpSpPr>
        <p:grpSpPr>
          <a:xfrm>
            <a:off x="1553775" y="-158325"/>
            <a:ext cx="518625" cy="565925"/>
            <a:chOff x="2029575" y="2353450"/>
            <a:chExt cx="518625" cy="565925"/>
          </a:xfrm>
        </p:grpSpPr>
        <p:sp>
          <p:nvSpPr>
            <p:cNvPr id="464" name="Google Shape;464;p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8" name="Google Shape;508;p5"/>
          <p:cNvGrpSpPr/>
          <p:nvPr/>
        </p:nvGrpSpPr>
        <p:grpSpPr>
          <a:xfrm>
            <a:off x="8466781" y="4376810"/>
            <a:ext cx="578942" cy="463529"/>
            <a:chOff x="6451075" y="3429275"/>
            <a:chExt cx="478425" cy="383050"/>
          </a:xfrm>
        </p:grpSpPr>
        <p:sp>
          <p:nvSpPr>
            <p:cNvPr id="509" name="Google Shape;509;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9" name="Google Shape;529;p5"/>
          <p:cNvGrpSpPr/>
          <p:nvPr/>
        </p:nvGrpSpPr>
        <p:grpSpPr>
          <a:xfrm rot="-5400000">
            <a:off x="-201506" y="4468723"/>
            <a:ext cx="578942" cy="463529"/>
            <a:chOff x="6451075" y="3429275"/>
            <a:chExt cx="478425" cy="383050"/>
          </a:xfrm>
        </p:grpSpPr>
        <p:sp>
          <p:nvSpPr>
            <p:cNvPr id="530" name="Google Shape;530;p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0" name="Google Shape;550;p5"/>
          <p:cNvSpPr txBox="1">
            <a:spLocks noGrp="1"/>
          </p:cNvSpPr>
          <p:nvPr>
            <p:ph type="title"/>
          </p:nvPr>
        </p:nvSpPr>
        <p:spPr>
          <a:xfrm>
            <a:off x="1193075" y="2250250"/>
            <a:ext cx="3156600" cy="471300"/>
          </a:xfrm>
          <a:prstGeom prst="rect">
            <a:avLst/>
          </a:prstGeom>
        </p:spPr>
        <p:txBody>
          <a:bodyPr spcFirstLastPara="1" wrap="square" lIns="0" tIns="0" rIns="0" bIns="0" anchor="t" anchorCtr="0">
            <a:normAutofit/>
          </a:bodyPr>
          <a:lstStyle>
            <a:lvl1pPr lvl="0" algn="ctr">
              <a:spcBef>
                <a:spcPts val="0"/>
              </a:spcBef>
              <a:spcAft>
                <a:spcPts val="0"/>
              </a:spcAft>
              <a:buSzPts val="3000"/>
              <a:buNone/>
              <a:defRPr sz="3000"/>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551" name="Google Shape;551;p5"/>
          <p:cNvSpPr txBox="1">
            <a:spLocks noGrp="1"/>
          </p:cNvSpPr>
          <p:nvPr>
            <p:ph type="subTitle" idx="1"/>
          </p:nvPr>
        </p:nvSpPr>
        <p:spPr>
          <a:xfrm>
            <a:off x="1193075" y="2732925"/>
            <a:ext cx="3156600" cy="1017600"/>
          </a:xfrm>
          <a:prstGeom prst="rect">
            <a:avLst/>
          </a:prstGeom>
        </p:spPr>
        <p:txBody>
          <a:bodyPr spcFirstLastPara="1" wrap="square" lIns="91425" tIns="91425" rIns="91425" bIns="91425" anchor="t" anchorCtr="0">
            <a:normAutofit/>
          </a:bodyPr>
          <a:lstStyle>
            <a:lvl1pPr lvl="0" algn="ctr">
              <a:spcBef>
                <a:spcPts val="0"/>
              </a:spcBef>
              <a:spcAft>
                <a:spcPts val="0"/>
              </a:spcAft>
              <a:buSzPts val="1500"/>
              <a:buNone/>
              <a:defRPr/>
            </a:lvl1pPr>
            <a:lvl2pPr lvl="1" algn="ctr">
              <a:spcBef>
                <a:spcPts val="0"/>
              </a:spcBef>
              <a:spcAft>
                <a:spcPts val="0"/>
              </a:spcAft>
              <a:buSzPts val="1500"/>
              <a:buNone/>
              <a:defRPr/>
            </a:lvl2pPr>
            <a:lvl3pPr lvl="2" algn="ctr">
              <a:spcBef>
                <a:spcPts val="0"/>
              </a:spcBef>
              <a:spcAft>
                <a:spcPts val="0"/>
              </a:spcAft>
              <a:buSzPts val="1500"/>
              <a:buNone/>
              <a:defRPr/>
            </a:lvl3pPr>
            <a:lvl4pPr lvl="3" algn="ctr">
              <a:spcBef>
                <a:spcPts val="0"/>
              </a:spcBef>
              <a:spcAft>
                <a:spcPts val="0"/>
              </a:spcAft>
              <a:buSzPts val="1500"/>
              <a:buNone/>
              <a:defRPr/>
            </a:lvl4pPr>
            <a:lvl5pPr lvl="4" algn="ctr">
              <a:spcBef>
                <a:spcPts val="0"/>
              </a:spcBef>
              <a:spcAft>
                <a:spcPts val="0"/>
              </a:spcAft>
              <a:buSzPts val="1500"/>
              <a:buNone/>
              <a:defRPr/>
            </a:lvl5pPr>
            <a:lvl6pPr lvl="5" algn="ctr">
              <a:spcBef>
                <a:spcPts val="0"/>
              </a:spcBef>
              <a:spcAft>
                <a:spcPts val="0"/>
              </a:spcAft>
              <a:buSzPts val="1500"/>
              <a:buNone/>
              <a:defRPr/>
            </a:lvl6pPr>
            <a:lvl7pPr lvl="6" algn="ctr">
              <a:spcBef>
                <a:spcPts val="0"/>
              </a:spcBef>
              <a:spcAft>
                <a:spcPts val="0"/>
              </a:spcAft>
              <a:buSzPts val="1500"/>
              <a:buNone/>
              <a:defRPr/>
            </a:lvl7pPr>
            <a:lvl8pPr lvl="7" algn="ctr">
              <a:spcBef>
                <a:spcPts val="0"/>
              </a:spcBef>
              <a:spcAft>
                <a:spcPts val="0"/>
              </a:spcAft>
              <a:buSzPts val="1500"/>
              <a:buNone/>
              <a:defRPr/>
            </a:lvl8pPr>
            <a:lvl9pPr lvl="8" algn="ctr">
              <a:spcBef>
                <a:spcPts val="0"/>
              </a:spcBef>
              <a:spcAft>
                <a:spcPts val="0"/>
              </a:spcAft>
              <a:buSzPts val="1500"/>
              <a:buNone/>
              <a:defRPr/>
            </a:lvl9pPr>
          </a:lstStyle>
          <a:p>
            <a:endParaRPr/>
          </a:p>
        </p:txBody>
      </p:sp>
      <p:sp>
        <p:nvSpPr>
          <p:cNvPr id="552" name="Google Shape;552;p5"/>
          <p:cNvSpPr txBox="1">
            <a:spLocks noGrp="1"/>
          </p:cNvSpPr>
          <p:nvPr>
            <p:ph type="title" idx="2"/>
          </p:nvPr>
        </p:nvSpPr>
        <p:spPr>
          <a:xfrm>
            <a:off x="4794325" y="2250250"/>
            <a:ext cx="31566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553" name="Google Shape;553;p5"/>
          <p:cNvSpPr txBox="1">
            <a:spLocks noGrp="1"/>
          </p:cNvSpPr>
          <p:nvPr>
            <p:ph type="subTitle" idx="3"/>
          </p:nvPr>
        </p:nvSpPr>
        <p:spPr>
          <a:xfrm>
            <a:off x="4794325" y="2732925"/>
            <a:ext cx="31566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554" name="Google Shape;554;p5"/>
          <p:cNvSpPr txBox="1">
            <a:spLocks noGrp="1"/>
          </p:cNvSpPr>
          <p:nvPr>
            <p:ph type="title" idx="4"/>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555" name="Google Shape;555;p5"/>
          <p:cNvGrpSpPr/>
          <p:nvPr/>
        </p:nvGrpSpPr>
        <p:grpSpPr>
          <a:xfrm>
            <a:off x="209973" y="191899"/>
            <a:ext cx="329137" cy="447335"/>
            <a:chOff x="3396200" y="2417300"/>
            <a:chExt cx="346825" cy="471325"/>
          </a:xfrm>
        </p:grpSpPr>
        <p:sp>
          <p:nvSpPr>
            <p:cNvPr id="556" name="Google Shape;556;p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6" name="Google Shape;576;p5"/>
          <p:cNvGrpSpPr/>
          <p:nvPr/>
        </p:nvGrpSpPr>
        <p:grpSpPr>
          <a:xfrm rot="5240438">
            <a:off x="8246072" y="247889"/>
            <a:ext cx="662766" cy="583225"/>
            <a:chOff x="992375" y="2434650"/>
            <a:chExt cx="532025" cy="468175"/>
          </a:xfrm>
        </p:grpSpPr>
        <p:sp>
          <p:nvSpPr>
            <p:cNvPr id="577" name="Google Shape;577;p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ote">
  <p:cSld name="CUSTOM">
    <p:spTree>
      <p:nvGrpSpPr>
        <p:cNvPr id="1" name="Shape 1501"/>
        <p:cNvGrpSpPr/>
        <p:nvPr/>
      </p:nvGrpSpPr>
      <p:grpSpPr>
        <a:xfrm>
          <a:off x="0" y="0"/>
          <a:ext cx="0" cy="0"/>
          <a:chOff x="0" y="0"/>
          <a:chExt cx="0" cy="0"/>
        </a:xfrm>
      </p:grpSpPr>
      <p:sp>
        <p:nvSpPr>
          <p:cNvPr id="1502" name="Google Shape;1502;p13"/>
          <p:cNvSpPr/>
          <p:nvPr/>
        </p:nvSpPr>
        <p:spPr>
          <a:xfrm>
            <a:off x="174299" y="314451"/>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3"/>
          <p:cNvSpPr/>
          <p:nvPr/>
        </p:nvSpPr>
        <p:spPr>
          <a:xfrm>
            <a:off x="775415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3"/>
          <p:cNvSpPr/>
          <p:nvPr/>
        </p:nvSpPr>
        <p:spPr>
          <a:xfrm>
            <a:off x="7754163" y="43682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3"/>
          <p:cNvSpPr/>
          <p:nvPr/>
        </p:nvSpPr>
        <p:spPr>
          <a:xfrm>
            <a:off x="-961503" y="4266950"/>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3"/>
          <p:cNvSpPr/>
          <p:nvPr/>
        </p:nvSpPr>
        <p:spPr>
          <a:xfrm>
            <a:off x="-256900" y="4730505"/>
            <a:ext cx="1829549" cy="115411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3"/>
          <p:cNvSpPr/>
          <p:nvPr/>
        </p:nvSpPr>
        <p:spPr>
          <a:xfrm>
            <a:off x="685573" y="90159"/>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8" name="Google Shape;1508;p13"/>
          <p:cNvGrpSpPr/>
          <p:nvPr/>
        </p:nvGrpSpPr>
        <p:grpSpPr>
          <a:xfrm>
            <a:off x="8799494" y="4266960"/>
            <a:ext cx="578942" cy="463529"/>
            <a:chOff x="6451075" y="3429275"/>
            <a:chExt cx="478425" cy="383050"/>
          </a:xfrm>
        </p:grpSpPr>
        <p:sp>
          <p:nvSpPr>
            <p:cNvPr id="1509" name="Google Shape;1509;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13"/>
          <p:cNvGrpSpPr/>
          <p:nvPr/>
        </p:nvGrpSpPr>
        <p:grpSpPr>
          <a:xfrm>
            <a:off x="685581" y="170235"/>
            <a:ext cx="578942" cy="463529"/>
            <a:chOff x="6451075" y="3429275"/>
            <a:chExt cx="478425" cy="383050"/>
          </a:xfrm>
        </p:grpSpPr>
        <p:sp>
          <p:nvSpPr>
            <p:cNvPr id="1530" name="Google Shape;1530;p13"/>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3"/>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3"/>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3"/>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3"/>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3"/>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3"/>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3"/>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3"/>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3"/>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3"/>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3"/>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3"/>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3"/>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3"/>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3"/>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3"/>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3"/>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3"/>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3"/>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0" name="Google Shape;1550;p13"/>
          <p:cNvSpPr txBox="1">
            <a:spLocks noGrp="1"/>
          </p:cNvSpPr>
          <p:nvPr>
            <p:ph type="title"/>
          </p:nvPr>
        </p:nvSpPr>
        <p:spPr>
          <a:xfrm>
            <a:off x="1529250" y="1672050"/>
            <a:ext cx="6085500" cy="1385100"/>
          </a:xfrm>
          <a:prstGeom prst="rect">
            <a:avLst/>
          </a:prstGeom>
        </p:spPr>
        <p:txBody>
          <a:bodyPr spcFirstLastPara="1" wrap="square" lIns="0" tIns="0" rIns="0" bIns="0" anchor="ctr" anchorCtr="0">
            <a:normAutofit/>
          </a:bodyPr>
          <a:lstStyle>
            <a:lvl1pPr lvl="0" algn="ctr">
              <a:spcBef>
                <a:spcPts val="0"/>
              </a:spcBef>
              <a:spcAft>
                <a:spcPts val="0"/>
              </a:spcAft>
              <a:buSzPts val="4000"/>
              <a:buFont typeface="Roboto"/>
              <a:buNone/>
              <a:defRPr sz="2500" b="0">
                <a:solidFill>
                  <a:schemeClr val="dk2"/>
                </a:solidFill>
                <a:latin typeface="Roboto"/>
                <a:ea typeface="Roboto"/>
                <a:cs typeface="Roboto"/>
                <a:sym typeface="Roboto"/>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grpSp>
        <p:nvGrpSpPr>
          <p:cNvPr id="1551" name="Google Shape;1551;p13"/>
          <p:cNvGrpSpPr/>
          <p:nvPr/>
        </p:nvGrpSpPr>
        <p:grpSpPr>
          <a:xfrm rot="-810961">
            <a:off x="8261228" y="4296556"/>
            <a:ext cx="445444" cy="624043"/>
            <a:chOff x="5844975" y="2332175"/>
            <a:chExt cx="513100" cy="718825"/>
          </a:xfrm>
        </p:grpSpPr>
        <p:sp>
          <p:nvSpPr>
            <p:cNvPr id="1552" name="Google Shape;1552;p13"/>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3"/>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3"/>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3"/>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3"/>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3"/>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3"/>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3"/>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3"/>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3"/>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3"/>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3"/>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3"/>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3"/>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3"/>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3"/>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8" name="Google Shape;1568;p13"/>
          <p:cNvGrpSpPr/>
          <p:nvPr/>
        </p:nvGrpSpPr>
        <p:grpSpPr>
          <a:xfrm>
            <a:off x="356448" y="4465399"/>
            <a:ext cx="329137" cy="447335"/>
            <a:chOff x="3396200" y="2417300"/>
            <a:chExt cx="346825" cy="471325"/>
          </a:xfrm>
        </p:grpSpPr>
        <p:sp>
          <p:nvSpPr>
            <p:cNvPr id="1569" name="Google Shape;1569;p13"/>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3"/>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3"/>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3"/>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3"/>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3"/>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3"/>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3"/>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3"/>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3"/>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3"/>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3"/>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3"/>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3"/>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3"/>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3"/>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3"/>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3"/>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3"/>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3"/>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9" name="Google Shape;1589;p13"/>
          <p:cNvSpPr txBox="1">
            <a:spLocks noGrp="1"/>
          </p:cNvSpPr>
          <p:nvPr>
            <p:ph type="title" idx="2"/>
          </p:nvPr>
        </p:nvSpPr>
        <p:spPr>
          <a:xfrm>
            <a:off x="3307051" y="3082728"/>
            <a:ext cx="2529900" cy="471300"/>
          </a:xfrm>
          <a:prstGeom prst="rect">
            <a:avLst/>
          </a:prstGeom>
        </p:spPr>
        <p:txBody>
          <a:bodyPr spcFirstLastPara="1" wrap="square" lIns="0" tIns="0" rIns="0" bIns="0" anchor="ctr" anchorCtr="0">
            <a:normAutofit/>
          </a:bodyPr>
          <a:lstStyle>
            <a:lvl1pPr lvl="0" algn="ctr" rtl="0">
              <a:spcBef>
                <a:spcPts val="0"/>
              </a:spcBef>
              <a:spcAft>
                <a:spcPts val="0"/>
              </a:spcAft>
              <a:buSzPts val="3000"/>
              <a:buNone/>
              <a:defRPr sz="2600">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590"/>
        <p:cNvGrpSpPr/>
        <p:nvPr/>
      </p:nvGrpSpPr>
      <p:grpSpPr>
        <a:xfrm>
          <a:off x="0" y="0"/>
          <a:ext cx="0" cy="0"/>
          <a:chOff x="0" y="0"/>
          <a:chExt cx="0" cy="0"/>
        </a:xfrm>
      </p:grpSpPr>
      <p:sp>
        <p:nvSpPr>
          <p:cNvPr id="1591" name="Google Shape;1591;p14"/>
          <p:cNvSpPr txBox="1">
            <a:spLocks noGrp="1"/>
          </p:cNvSpPr>
          <p:nvPr>
            <p:ph type="subTitle" idx="1"/>
          </p:nvPr>
        </p:nvSpPr>
        <p:spPr>
          <a:xfrm>
            <a:off x="713394"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1592" name="Google Shape;1592;p14"/>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4"/>
          <p:cNvSpPr/>
          <p:nvPr/>
        </p:nvSpPr>
        <p:spPr>
          <a:xfrm>
            <a:off x="-1191125" y="4420025"/>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4"/>
          <p:cNvSpPr/>
          <p:nvPr/>
        </p:nvSpPr>
        <p:spPr>
          <a:xfrm>
            <a:off x="8316827" y="4171053"/>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4"/>
          <p:cNvSpPr/>
          <p:nvPr/>
        </p:nvSpPr>
        <p:spPr>
          <a:xfrm>
            <a:off x="9004950" y="4393285"/>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4"/>
          <p:cNvSpPr/>
          <p:nvPr/>
        </p:nvSpPr>
        <p:spPr>
          <a:xfrm>
            <a:off x="852548" y="315209"/>
            <a:ext cx="1487185" cy="9380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4"/>
          <p:cNvSpPr/>
          <p:nvPr/>
        </p:nvSpPr>
        <p:spPr>
          <a:xfrm>
            <a:off x="341274" y="539501"/>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8" name="Google Shape;1598;p14"/>
          <p:cNvGrpSpPr/>
          <p:nvPr/>
        </p:nvGrpSpPr>
        <p:grpSpPr>
          <a:xfrm>
            <a:off x="852550" y="180075"/>
            <a:ext cx="518625" cy="565925"/>
            <a:chOff x="2029575" y="2353450"/>
            <a:chExt cx="518625" cy="565925"/>
          </a:xfrm>
        </p:grpSpPr>
        <p:sp>
          <p:nvSpPr>
            <p:cNvPr id="1599" name="Google Shape;1599;p14"/>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4"/>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4"/>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4"/>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4"/>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4"/>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4"/>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4"/>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4"/>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4"/>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4"/>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4"/>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4"/>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4"/>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4"/>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4"/>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4"/>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4"/>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4"/>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4"/>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4"/>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4"/>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4"/>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4"/>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4"/>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4"/>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4"/>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4"/>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4"/>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4"/>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4"/>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4"/>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4"/>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4"/>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4"/>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4"/>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4"/>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4"/>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4"/>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4"/>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4"/>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4"/>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4"/>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4"/>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3" name="Google Shape;1643;p14"/>
          <p:cNvGrpSpPr/>
          <p:nvPr/>
        </p:nvGrpSpPr>
        <p:grpSpPr>
          <a:xfrm>
            <a:off x="8678113" y="4735088"/>
            <a:ext cx="518625" cy="565925"/>
            <a:chOff x="2029575" y="2353450"/>
            <a:chExt cx="518625" cy="565925"/>
          </a:xfrm>
        </p:grpSpPr>
        <p:sp>
          <p:nvSpPr>
            <p:cNvPr id="1644" name="Google Shape;1644;p14"/>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4"/>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4"/>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4"/>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4"/>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4"/>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4"/>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4"/>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4"/>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4"/>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4"/>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4"/>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4"/>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4"/>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4"/>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4"/>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4"/>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4"/>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4"/>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4"/>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4"/>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4"/>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4"/>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4"/>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4"/>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4"/>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4"/>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4"/>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4"/>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4"/>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4"/>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4"/>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4"/>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4"/>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4"/>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4"/>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4"/>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4"/>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4"/>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4"/>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4"/>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4"/>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4"/>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4"/>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8" name="Google Shape;1688;p14"/>
          <p:cNvGrpSpPr/>
          <p:nvPr/>
        </p:nvGrpSpPr>
        <p:grpSpPr>
          <a:xfrm>
            <a:off x="8480444" y="395285"/>
            <a:ext cx="578942" cy="463529"/>
            <a:chOff x="6451075" y="3429275"/>
            <a:chExt cx="478425" cy="383050"/>
          </a:xfrm>
        </p:grpSpPr>
        <p:sp>
          <p:nvSpPr>
            <p:cNvPr id="1689" name="Google Shape;1689;p14"/>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4"/>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4"/>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4"/>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4"/>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4"/>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4"/>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4"/>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4"/>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4"/>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4"/>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4"/>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14"/>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4"/>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4"/>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4"/>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4"/>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4"/>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4"/>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4"/>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09" name="Google Shape;1709;p14"/>
          <p:cNvSpPr/>
          <p:nvPr/>
        </p:nvSpPr>
        <p:spPr>
          <a:xfrm>
            <a:off x="4659499" y="4511836"/>
            <a:ext cx="1385367" cy="8737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4"/>
          <p:cNvSpPr/>
          <p:nvPr/>
        </p:nvSpPr>
        <p:spPr>
          <a:xfrm>
            <a:off x="4252859" y="4608574"/>
            <a:ext cx="638274" cy="40271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4"/>
          <p:cNvSpPr txBox="1">
            <a:spLocks noGrp="1"/>
          </p:cNvSpPr>
          <p:nvPr>
            <p:ph type="title"/>
          </p:nvPr>
        </p:nvSpPr>
        <p:spPr>
          <a:xfrm>
            <a:off x="713250" y="671100"/>
            <a:ext cx="7717500" cy="565800"/>
          </a:xfrm>
          <a:prstGeom prst="rect">
            <a:avLst/>
          </a:prstGeom>
        </p:spPr>
        <p:txBody>
          <a:bodyPr spcFirstLastPara="1" wrap="square" lIns="0" tIns="0" rIns="0" bIns="0" anchor="t" anchorCtr="0">
            <a:normAutofit/>
          </a:bodyPr>
          <a:lstStyle>
            <a:lvl1pPr lvl="0" algn="ctr" rtl="0">
              <a:spcBef>
                <a:spcPts val="0"/>
              </a:spcBef>
              <a:spcAft>
                <a:spcPts val="0"/>
              </a:spcAft>
              <a:buSzPts val="4000"/>
              <a:buNone/>
              <a:defRPr sz="4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2" name="Google Shape;1712;p14"/>
          <p:cNvSpPr txBox="1">
            <a:spLocks noGrp="1"/>
          </p:cNvSpPr>
          <p:nvPr>
            <p:ph type="title" idx="2"/>
          </p:nvPr>
        </p:nvSpPr>
        <p:spPr>
          <a:xfrm>
            <a:off x="713394"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3" name="Google Shape;1713;p14"/>
          <p:cNvSpPr txBox="1">
            <a:spLocks noGrp="1"/>
          </p:cNvSpPr>
          <p:nvPr>
            <p:ph type="title" idx="3"/>
          </p:nvPr>
        </p:nvSpPr>
        <p:spPr>
          <a:xfrm>
            <a:off x="3307256"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4" name="Google Shape;1714;p14"/>
          <p:cNvSpPr txBox="1">
            <a:spLocks noGrp="1"/>
          </p:cNvSpPr>
          <p:nvPr>
            <p:ph type="subTitle" idx="4"/>
          </p:nvPr>
        </p:nvSpPr>
        <p:spPr>
          <a:xfrm>
            <a:off x="3307256"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sp>
        <p:nvSpPr>
          <p:cNvPr id="1715" name="Google Shape;1715;p14"/>
          <p:cNvSpPr txBox="1">
            <a:spLocks noGrp="1"/>
          </p:cNvSpPr>
          <p:nvPr>
            <p:ph type="title" idx="5"/>
          </p:nvPr>
        </p:nvSpPr>
        <p:spPr>
          <a:xfrm>
            <a:off x="5901106" y="2381875"/>
            <a:ext cx="2529900" cy="471300"/>
          </a:xfrm>
          <a:prstGeom prst="rect">
            <a:avLst/>
          </a:prstGeom>
        </p:spPr>
        <p:txBody>
          <a:bodyPr spcFirstLastPara="1" wrap="square" lIns="0" tIns="0" rIns="0" bIns="0" anchor="t" anchorCtr="0">
            <a:normAutofit/>
          </a:bodyPr>
          <a:lstStyle>
            <a:lvl1pPr lvl="0" algn="ctr" rtl="0">
              <a:spcBef>
                <a:spcPts val="0"/>
              </a:spcBef>
              <a:spcAft>
                <a:spcPts val="0"/>
              </a:spcAft>
              <a:buSzPts val="3000"/>
              <a:buNone/>
              <a:defRPr sz="30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1716" name="Google Shape;1716;p14"/>
          <p:cNvSpPr txBox="1">
            <a:spLocks noGrp="1"/>
          </p:cNvSpPr>
          <p:nvPr>
            <p:ph type="subTitle" idx="6"/>
          </p:nvPr>
        </p:nvSpPr>
        <p:spPr>
          <a:xfrm>
            <a:off x="5901106" y="2939125"/>
            <a:ext cx="2529900" cy="10176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algn="ctr" rtl="0">
              <a:spcBef>
                <a:spcPts val="0"/>
              </a:spcBef>
              <a:spcAft>
                <a:spcPts val="0"/>
              </a:spcAft>
              <a:buSzPts val="1500"/>
              <a:buNone/>
              <a:defRPr/>
            </a:lvl2pPr>
            <a:lvl3pPr lvl="2" algn="ctr" rtl="0">
              <a:spcBef>
                <a:spcPts val="0"/>
              </a:spcBef>
              <a:spcAft>
                <a:spcPts val="0"/>
              </a:spcAft>
              <a:buSzPts val="1500"/>
              <a:buNone/>
              <a:defRPr/>
            </a:lvl3pPr>
            <a:lvl4pPr lvl="3" algn="ctr" rtl="0">
              <a:spcBef>
                <a:spcPts val="0"/>
              </a:spcBef>
              <a:spcAft>
                <a:spcPts val="0"/>
              </a:spcAft>
              <a:buSzPts val="1500"/>
              <a:buNone/>
              <a:defRPr/>
            </a:lvl4pPr>
            <a:lvl5pPr lvl="4" algn="ctr" rtl="0">
              <a:spcBef>
                <a:spcPts val="0"/>
              </a:spcBef>
              <a:spcAft>
                <a:spcPts val="0"/>
              </a:spcAft>
              <a:buSzPts val="1500"/>
              <a:buNone/>
              <a:defRPr/>
            </a:lvl5pPr>
            <a:lvl6pPr lvl="5" algn="ctr" rtl="0">
              <a:spcBef>
                <a:spcPts val="0"/>
              </a:spcBef>
              <a:spcAft>
                <a:spcPts val="0"/>
              </a:spcAft>
              <a:buSzPts val="1500"/>
              <a:buNone/>
              <a:defRPr/>
            </a:lvl6pPr>
            <a:lvl7pPr lvl="6" algn="ctr" rtl="0">
              <a:spcBef>
                <a:spcPts val="0"/>
              </a:spcBef>
              <a:spcAft>
                <a:spcPts val="0"/>
              </a:spcAft>
              <a:buSzPts val="1500"/>
              <a:buNone/>
              <a:defRPr/>
            </a:lvl7pPr>
            <a:lvl8pPr lvl="7" algn="ctr" rtl="0">
              <a:spcBef>
                <a:spcPts val="0"/>
              </a:spcBef>
              <a:spcAft>
                <a:spcPts val="0"/>
              </a:spcAft>
              <a:buSzPts val="1500"/>
              <a:buNone/>
              <a:defRPr/>
            </a:lvl8pPr>
            <a:lvl9pPr lvl="8" algn="ctr" rtl="0">
              <a:spcBef>
                <a:spcPts val="0"/>
              </a:spcBef>
              <a:spcAft>
                <a:spcPts val="0"/>
              </a:spcAft>
              <a:buSzPts val="1500"/>
              <a:buNone/>
              <a:defRPr/>
            </a:lvl9pPr>
          </a:lstStyle>
          <a:p>
            <a:endParaRPr/>
          </a:p>
        </p:txBody>
      </p:sp>
      <p:grpSp>
        <p:nvGrpSpPr>
          <p:cNvPr id="1717" name="Google Shape;1717;p14"/>
          <p:cNvGrpSpPr/>
          <p:nvPr/>
        </p:nvGrpSpPr>
        <p:grpSpPr>
          <a:xfrm rot="-810961">
            <a:off x="8253428" y="151019"/>
            <a:ext cx="445444" cy="624043"/>
            <a:chOff x="5844975" y="2332175"/>
            <a:chExt cx="513100" cy="718825"/>
          </a:xfrm>
        </p:grpSpPr>
        <p:sp>
          <p:nvSpPr>
            <p:cNvPr id="1718" name="Google Shape;1718;p14"/>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4"/>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4"/>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4"/>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4"/>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4"/>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4"/>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4"/>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4"/>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4"/>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4"/>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4"/>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4"/>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4"/>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4"/>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4"/>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4" name="Google Shape;1734;p14"/>
          <p:cNvGrpSpPr/>
          <p:nvPr/>
        </p:nvGrpSpPr>
        <p:grpSpPr>
          <a:xfrm rot="-801670">
            <a:off x="8540737" y="4459018"/>
            <a:ext cx="329132" cy="447327"/>
            <a:chOff x="3396200" y="2417300"/>
            <a:chExt cx="346825" cy="471325"/>
          </a:xfrm>
        </p:grpSpPr>
        <p:sp>
          <p:nvSpPr>
            <p:cNvPr id="1735" name="Google Shape;1735;p14"/>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4"/>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4"/>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4"/>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4"/>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4"/>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4"/>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4"/>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4"/>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4"/>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4"/>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4"/>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4"/>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4"/>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4"/>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4"/>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4"/>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4"/>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4"/>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4"/>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5" name="Google Shape;1755;p14"/>
          <p:cNvGrpSpPr/>
          <p:nvPr/>
        </p:nvGrpSpPr>
        <p:grpSpPr>
          <a:xfrm rot="2937852">
            <a:off x="251793" y="4410437"/>
            <a:ext cx="662792" cy="583248"/>
            <a:chOff x="992375" y="2434650"/>
            <a:chExt cx="532025" cy="468175"/>
          </a:xfrm>
        </p:grpSpPr>
        <p:sp>
          <p:nvSpPr>
            <p:cNvPr id="1756" name="Google Shape;1756;p14"/>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4"/>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4"/>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4"/>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4"/>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4"/>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4"/>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4"/>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4"/>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4"/>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4"/>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4"/>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4"/>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4"/>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4"/>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4"/>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4"/>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4"/>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4"/>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4"/>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4"/>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4"/>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4"/>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4"/>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ext 4">
  <p:cSld name="CUSTOM_5">
    <p:spTree>
      <p:nvGrpSpPr>
        <p:cNvPr id="1" name="Shape 2164"/>
        <p:cNvGrpSpPr/>
        <p:nvPr/>
      </p:nvGrpSpPr>
      <p:grpSpPr>
        <a:xfrm>
          <a:off x="0" y="0"/>
          <a:ext cx="0" cy="0"/>
          <a:chOff x="0" y="0"/>
          <a:chExt cx="0" cy="0"/>
        </a:xfrm>
      </p:grpSpPr>
      <p:sp>
        <p:nvSpPr>
          <p:cNvPr id="2165" name="Google Shape;2165;p17"/>
          <p:cNvSpPr/>
          <p:nvPr/>
        </p:nvSpPr>
        <p:spPr>
          <a:xfrm>
            <a:off x="5250675" y="2330894"/>
            <a:ext cx="3104825" cy="195795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7"/>
          <p:cNvSpPr/>
          <p:nvPr/>
        </p:nvSpPr>
        <p:spPr>
          <a:xfrm>
            <a:off x="6984392" y="3562875"/>
            <a:ext cx="1657094" cy="1045696"/>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7"/>
          <p:cNvSpPr/>
          <p:nvPr/>
        </p:nvSpPr>
        <p:spPr>
          <a:xfrm>
            <a:off x="-92675" y="48151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7"/>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9" name="Google Shape;2169;p17"/>
          <p:cNvGrpSpPr/>
          <p:nvPr/>
        </p:nvGrpSpPr>
        <p:grpSpPr>
          <a:xfrm>
            <a:off x="7912150" y="3464775"/>
            <a:ext cx="518625" cy="565925"/>
            <a:chOff x="2029575" y="2353450"/>
            <a:chExt cx="518625" cy="565925"/>
          </a:xfrm>
        </p:grpSpPr>
        <p:sp>
          <p:nvSpPr>
            <p:cNvPr id="2170" name="Google Shape;2170;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4" name="Google Shape;2214;p17"/>
          <p:cNvSpPr/>
          <p:nvPr/>
        </p:nvSpPr>
        <p:spPr>
          <a:xfrm>
            <a:off x="204150" y="-287975"/>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17"/>
          <p:cNvSpPr/>
          <p:nvPr/>
        </p:nvSpPr>
        <p:spPr>
          <a:xfrm>
            <a:off x="-873787" y="428886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17"/>
          <p:cNvSpPr/>
          <p:nvPr/>
        </p:nvSpPr>
        <p:spPr>
          <a:xfrm>
            <a:off x="8085313" y="-60216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7"/>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7"/>
          <p:cNvSpPr/>
          <p:nvPr/>
        </p:nvSpPr>
        <p:spPr>
          <a:xfrm>
            <a:off x="-97400" y="300449"/>
            <a:ext cx="747093" cy="471417"/>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7"/>
          <p:cNvSpPr/>
          <p:nvPr/>
        </p:nvSpPr>
        <p:spPr>
          <a:xfrm>
            <a:off x="8430775" y="23308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7"/>
          <p:cNvSpPr txBox="1">
            <a:spLocks noGrp="1"/>
          </p:cNvSpPr>
          <p:nvPr>
            <p:ph type="title"/>
          </p:nvPr>
        </p:nvSpPr>
        <p:spPr>
          <a:xfrm>
            <a:off x="713225" y="1712500"/>
            <a:ext cx="4057800" cy="667200"/>
          </a:xfrm>
          <a:prstGeom prst="rect">
            <a:avLst/>
          </a:prstGeom>
        </p:spPr>
        <p:txBody>
          <a:bodyPr spcFirstLastPara="1" wrap="square" lIns="0" tIns="0" rIns="0" bIns="0" anchor="t" anchorCtr="0">
            <a:normAutofit/>
          </a:bodyPr>
          <a:lstStyle>
            <a:lvl1pPr lvl="0" rtl="0">
              <a:spcBef>
                <a:spcPts val="0"/>
              </a:spcBef>
              <a:spcAft>
                <a:spcPts val="0"/>
              </a:spcAft>
              <a:buSzPts val="4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2221" name="Google Shape;2221;p17"/>
          <p:cNvSpPr txBox="1">
            <a:spLocks noGrp="1"/>
          </p:cNvSpPr>
          <p:nvPr>
            <p:ph type="body" idx="1"/>
          </p:nvPr>
        </p:nvSpPr>
        <p:spPr>
          <a:xfrm>
            <a:off x="713225" y="2464175"/>
            <a:ext cx="3697800" cy="9390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Char char="●"/>
              <a:defRPr/>
            </a:lvl1pPr>
            <a:lvl2pPr marL="914400" lvl="1" indent="-323850">
              <a:spcBef>
                <a:spcPts val="0"/>
              </a:spcBef>
              <a:spcAft>
                <a:spcPts val="0"/>
              </a:spcAft>
              <a:buSzPts val="1500"/>
              <a:buChar char="○"/>
              <a:defRPr/>
            </a:lvl2pPr>
            <a:lvl3pPr marL="1371600" lvl="2" indent="-323850">
              <a:spcBef>
                <a:spcPts val="0"/>
              </a:spcBef>
              <a:spcAft>
                <a:spcPts val="0"/>
              </a:spcAft>
              <a:buSzPts val="1500"/>
              <a:buChar char="■"/>
              <a:defRPr/>
            </a:lvl3pPr>
            <a:lvl4pPr marL="1828800" lvl="3" indent="-323850">
              <a:spcBef>
                <a:spcPts val="0"/>
              </a:spcBef>
              <a:spcAft>
                <a:spcPts val="0"/>
              </a:spcAft>
              <a:buSzPts val="1500"/>
              <a:buChar char="●"/>
              <a:defRPr/>
            </a:lvl4pPr>
            <a:lvl5pPr marL="2286000" lvl="4" indent="-323850">
              <a:spcBef>
                <a:spcPts val="0"/>
              </a:spcBef>
              <a:spcAft>
                <a:spcPts val="0"/>
              </a:spcAft>
              <a:buSzPts val="1500"/>
              <a:buChar char="○"/>
              <a:defRPr/>
            </a:lvl5pPr>
            <a:lvl6pPr marL="2743200" lvl="5" indent="-323850">
              <a:spcBef>
                <a:spcPts val="0"/>
              </a:spcBef>
              <a:spcAft>
                <a:spcPts val="0"/>
              </a:spcAft>
              <a:buSzPts val="1500"/>
              <a:buChar char="■"/>
              <a:defRPr/>
            </a:lvl6pPr>
            <a:lvl7pPr marL="3200400" lvl="6" indent="-323850">
              <a:spcBef>
                <a:spcPts val="0"/>
              </a:spcBef>
              <a:spcAft>
                <a:spcPts val="0"/>
              </a:spcAft>
              <a:buSzPts val="1500"/>
              <a:buChar char="●"/>
              <a:defRPr/>
            </a:lvl7pPr>
            <a:lvl8pPr marL="3657600" lvl="7" indent="-323850">
              <a:spcBef>
                <a:spcPts val="0"/>
              </a:spcBef>
              <a:spcAft>
                <a:spcPts val="0"/>
              </a:spcAft>
              <a:buSzPts val="1500"/>
              <a:buChar char="○"/>
              <a:defRPr/>
            </a:lvl8pPr>
            <a:lvl9pPr marL="4114800" lvl="8" indent="-323850">
              <a:spcBef>
                <a:spcPts val="0"/>
              </a:spcBef>
              <a:spcAft>
                <a:spcPts val="0"/>
              </a:spcAft>
              <a:buSzPts val="1500"/>
              <a:buChar char="■"/>
              <a:defRPr/>
            </a:lvl9pPr>
          </a:lstStyle>
          <a:p>
            <a:endParaRPr/>
          </a:p>
        </p:txBody>
      </p:sp>
      <p:grpSp>
        <p:nvGrpSpPr>
          <p:cNvPr id="2222" name="Google Shape;2222;p17"/>
          <p:cNvGrpSpPr/>
          <p:nvPr/>
        </p:nvGrpSpPr>
        <p:grpSpPr>
          <a:xfrm>
            <a:off x="5785663" y="-210087"/>
            <a:ext cx="518625" cy="565925"/>
            <a:chOff x="2029575" y="2353450"/>
            <a:chExt cx="518625" cy="565925"/>
          </a:xfrm>
        </p:grpSpPr>
        <p:sp>
          <p:nvSpPr>
            <p:cNvPr id="2223" name="Google Shape;2223;p17"/>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7"/>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7"/>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7"/>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7"/>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7"/>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7"/>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7"/>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7"/>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7"/>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7"/>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7"/>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7"/>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7"/>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7"/>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7"/>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7"/>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7"/>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7"/>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7"/>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7"/>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7"/>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7"/>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7"/>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7"/>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7"/>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7"/>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7"/>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7"/>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7"/>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7"/>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7"/>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7"/>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7"/>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7"/>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7"/>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7"/>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7"/>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7"/>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7"/>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7"/>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7"/>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7"/>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7"/>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7" name="Google Shape;2267;p17"/>
          <p:cNvGrpSpPr/>
          <p:nvPr/>
        </p:nvGrpSpPr>
        <p:grpSpPr>
          <a:xfrm>
            <a:off x="398025" y="249975"/>
            <a:ext cx="478425" cy="383050"/>
            <a:chOff x="6451075" y="3429275"/>
            <a:chExt cx="478425" cy="383050"/>
          </a:xfrm>
        </p:grpSpPr>
        <p:sp>
          <p:nvSpPr>
            <p:cNvPr id="2268" name="Google Shape;2268;p17"/>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7"/>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7"/>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7"/>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7"/>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7"/>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7"/>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7"/>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7"/>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7"/>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7"/>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7"/>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7"/>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7"/>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7"/>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7"/>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7"/>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7"/>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7"/>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7"/>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8" name="Google Shape;2288;p17"/>
          <p:cNvGrpSpPr/>
          <p:nvPr/>
        </p:nvGrpSpPr>
        <p:grpSpPr>
          <a:xfrm rot="-810961">
            <a:off x="8323803" y="129481"/>
            <a:ext cx="445444" cy="624043"/>
            <a:chOff x="5844975" y="2332175"/>
            <a:chExt cx="513100" cy="718825"/>
          </a:xfrm>
        </p:grpSpPr>
        <p:sp>
          <p:nvSpPr>
            <p:cNvPr id="2289" name="Google Shape;2289;p17"/>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7"/>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7"/>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7"/>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7"/>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7"/>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7"/>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7"/>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7"/>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7"/>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7"/>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7"/>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7"/>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7"/>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7"/>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7"/>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5" name="Google Shape;2305;p17"/>
          <p:cNvGrpSpPr/>
          <p:nvPr/>
        </p:nvGrpSpPr>
        <p:grpSpPr>
          <a:xfrm rot="-1302807">
            <a:off x="220561" y="4457714"/>
            <a:ext cx="662794" cy="583250"/>
            <a:chOff x="992375" y="2434650"/>
            <a:chExt cx="532025" cy="468175"/>
          </a:xfrm>
        </p:grpSpPr>
        <p:sp>
          <p:nvSpPr>
            <p:cNvPr id="2306" name="Google Shape;2306;p17"/>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7"/>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7"/>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7"/>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7"/>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7"/>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7"/>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7"/>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7"/>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7"/>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7"/>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7"/>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7"/>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7"/>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7"/>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7"/>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7"/>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7"/>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7"/>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7"/>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7"/>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7"/>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7"/>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7"/>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3302"/>
        <p:cNvGrpSpPr/>
        <p:nvPr/>
      </p:nvGrpSpPr>
      <p:grpSpPr>
        <a:xfrm>
          <a:off x="0" y="0"/>
          <a:ext cx="0" cy="0"/>
          <a:chOff x="0" y="0"/>
          <a:chExt cx="0" cy="0"/>
        </a:xfrm>
      </p:grpSpPr>
      <p:sp>
        <p:nvSpPr>
          <p:cNvPr id="3303" name="Google Shape;3303;p25"/>
          <p:cNvSpPr/>
          <p:nvPr/>
        </p:nvSpPr>
        <p:spPr>
          <a:xfrm>
            <a:off x="2698832" y="4067861"/>
            <a:ext cx="976820" cy="61598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5"/>
          <p:cNvSpPr/>
          <p:nvPr/>
        </p:nvSpPr>
        <p:spPr>
          <a:xfrm>
            <a:off x="1729250" y="4079540"/>
            <a:ext cx="1548912" cy="97698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5"/>
          <p:cNvSpPr/>
          <p:nvPr/>
        </p:nvSpPr>
        <p:spPr>
          <a:xfrm>
            <a:off x="219050" y="1343038"/>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5"/>
          <p:cNvSpPr/>
          <p:nvPr/>
        </p:nvSpPr>
        <p:spPr>
          <a:xfrm>
            <a:off x="-320000" y="822463"/>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5"/>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5"/>
          <p:cNvSpPr/>
          <p:nvPr/>
        </p:nvSpPr>
        <p:spPr>
          <a:xfrm>
            <a:off x="7757263" y="35545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5"/>
          <p:cNvSpPr/>
          <p:nvPr/>
        </p:nvSpPr>
        <p:spPr>
          <a:xfrm>
            <a:off x="6955363" y="321257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0" name="Google Shape;3310;p25"/>
          <p:cNvGrpSpPr/>
          <p:nvPr/>
        </p:nvGrpSpPr>
        <p:grpSpPr>
          <a:xfrm>
            <a:off x="8171463" y="256538"/>
            <a:ext cx="518625" cy="565925"/>
            <a:chOff x="2029575" y="2353450"/>
            <a:chExt cx="518625" cy="565925"/>
          </a:xfrm>
        </p:grpSpPr>
        <p:sp>
          <p:nvSpPr>
            <p:cNvPr id="3311" name="Google Shape;3311;p25"/>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5"/>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5"/>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5"/>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5"/>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5"/>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5"/>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5"/>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5"/>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5"/>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5"/>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5"/>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5"/>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5"/>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5"/>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5"/>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5"/>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5"/>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5"/>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5"/>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25"/>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25"/>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5"/>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5"/>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5"/>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5"/>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5"/>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5"/>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5"/>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5"/>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5"/>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5"/>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5"/>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5"/>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5"/>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5"/>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5"/>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5"/>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5"/>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5"/>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5"/>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5"/>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5"/>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5"/>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5" name="Google Shape;3355;p25"/>
          <p:cNvGrpSpPr/>
          <p:nvPr/>
        </p:nvGrpSpPr>
        <p:grpSpPr>
          <a:xfrm>
            <a:off x="300881" y="1605548"/>
            <a:ext cx="578942" cy="463529"/>
            <a:chOff x="6451075" y="3429275"/>
            <a:chExt cx="478425" cy="383050"/>
          </a:xfrm>
        </p:grpSpPr>
        <p:sp>
          <p:nvSpPr>
            <p:cNvPr id="3356" name="Google Shape;3356;p25"/>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5"/>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5"/>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5"/>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5"/>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5"/>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5"/>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5"/>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5"/>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5"/>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5"/>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5"/>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5"/>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5"/>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5"/>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5"/>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5"/>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5"/>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5"/>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5"/>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76" name="Google Shape;3376;p25"/>
          <p:cNvSpPr/>
          <p:nvPr/>
        </p:nvSpPr>
        <p:spPr>
          <a:xfrm>
            <a:off x="3919350" y="947125"/>
            <a:ext cx="2208823" cy="13932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5"/>
          <p:cNvSpPr/>
          <p:nvPr/>
        </p:nvSpPr>
        <p:spPr>
          <a:xfrm>
            <a:off x="5060159" y="1782518"/>
            <a:ext cx="1392367" cy="87809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5"/>
          <p:cNvSpPr/>
          <p:nvPr/>
        </p:nvSpPr>
        <p:spPr>
          <a:xfrm>
            <a:off x="1875750" y="-31057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5"/>
          <p:cNvSpPr/>
          <p:nvPr/>
        </p:nvSpPr>
        <p:spPr>
          <a:xfrm>
            <a:off x="2309775" y="-27624"/>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5"/>
          <p:cNvSpPr/>
          <p:nvPr/>
        </p:nvSpPr>
        <p:spPr>
          <a:xfrm>
            <a:off x="-449900" y="4769426"/>
            <a:ext cx="899184" cy="56713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5"/>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500"/>
              <a:buNone/>
              <a:defRPr/>
            </a:lvl1pPr>
            <a:lvl2pPr lvl="1" rtl="0">
              <a:spcBef>
                <a:spcPts val="0"/>
              </a:spcBef>
              <a:spcAft>
                <a:spcPts val="0"/>
              </a:spcAft>
              <a:buSzPts val="1500"/>
              <a:buNone/>
              <a:defRPr/>
            </a:lvl2pPr>
            <a:lvl3pPr lvl="2" rtl="0">
              <a:spcBef>
                <a:spcPts val="0"/>
              </a:spcBef>
              <a:spcAft>
                <a:spcPts val="0"/>
              </a:spcAft>
              <a:buSzPts val="1500"/>
              <a:buNone/>
              <a:defRPr/>
            </a:lvl3pPr>
            <a:lvl4pPr lvl="3" rtl="0">
              <a:spcBef>
                <a:spcPts val="0"/>
              </a:spcBef>
              <a:spcAft>
                <a:spcPts val="0"/>
              </a:spcAft>
              <a:buSzPts val="1500"/>
              <a:buNone/>
              <a:defRPr/>
            </a:lvl4pPr>
            <a:lvl5pPr lvl="4" rtl="0">
              <a:spcBef>
                <a:spcPts val="0"/>
              </a:spcBef>
              <a:spcAft>
                <a:spcPts val="0"/>
              </a:spcAft>
              <a:buSzPts val="1500"/>
              <a:buNone/>
              <a:defRPr/>
            </a:lvl5pPr>
            <a:lvl6pPr lvl="5" rtl="0">
              <a:spcBef>
                <a:spcPts val="0"/>
              </a:spcBef>
              <a:spcAft>
                <a:spcPts val="0"/>
              </a:spcAft>
              <a:buSzPts val="1500"/>
              <a:buNone/>
              <a:defRPr/>
            </a:lvl6pPr>
            <a:lvl7pPr lvl="6" rtl="0">
              <a:spcBef>
                <a:spcPts val="0"/>
              </a:spcBef>
              <a:spcAft>
                <a:spcPts val="0"/>
              </a:spcAft>
              <a:buSzPts val="1500"/>
              <a:buNone/>
              <a:defRPr/>
            </a:lvl7pPr>
            <a:lvl8pPr lvl="7" rtl="0">
              <a:spcBef>
                <a:spcPts val="0"/>
              </a:spcBef>
              <a:spcAft>
                <a:spcPts val="0"/>
              </a:spcAft>
              <a:buSzPts val="1500"/>
              <a:buNone/>
              <a:defRPr/>
            </a:lvl8pPr>
            <a:lvl9pPr lvl="8" rtl="0">
              <a:spcBef>
                <a:spcPts val="0"/>
              </a:spcBef>
              <a:spcAft>
                <a:spcPts val="0"/>
              </a:spcAft>
              <a:buSzPts val="1500"/>
              <a:buNone/>
              <a:defRPr/>
            </a:lvl9pPr>
          </a:lstStyle>
          <a:p>
            <a:endParaRPr/>
          </a:p>
        </p:txBody>
      </p:sp>
      <p:sp>
        <p:nvSpPr>
          <p:cNvPr id="3382" name="Google Shape;3382;p25"/>
          <p:cNvSpPr txBox="1">
            <a:spLocks noGrp="1"/>
          </p:cNvSpPr>
          <p:nvPr>
            <p:ph type="title" hasCustomPrompt="1"/>
          </p:nvPr>
        </p:nvSpPr>
        <p:spPr>
          <a:xfrm>
            <a:off x="2896050" y="1232041"/>
            <a:ext cx="3351900" cy="1963500"/>
          </a:xfrm>
          <a:prstGeom prst="rect">
            <a:avLst/>
          </a:prstGeom>
        </p:spPr>
        <p:txBody>
          <a:bodyPr spcFirstLastPara="1" wrap="square" lIns="0" tIns="0" rIns="0" bIns="0"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383" name="Google Shape;3383;p25"/>
          <p:cNvSpPr txBox="1">
            <a:spLocks noGrp="1"/>
          </p:cNvSpPr>
          <p:nvPr>
            <p:ph type="title" idx="2"/>
          </p:nvPr>
        </p:nvSpPr>
        <p:spPr>
          <a:xfrm>
            <a:off x="2099850" y="2960078"/>
            <a:ext cx="4944300" cy="471300"/>
          </a:xfrm>
          <a:prstGeom prst="rect">
            <a:avLst/>
          </a:prstGeom>
        </p:spPr>
        <p:txBody>
          <a:bodyPr spcFirstLastPara="1" wrap="square" lIns="0" tIns="0" rIns="0" bIns="0" anchor="t" anchorCtr="0">
            <a:normAutofit/>
          </a:bodyPr>
          <a:lstStyle>
            <a:lvl1pPr lvl="0" algn="ctr" rtl="0">
              <a:spcBef>
                <a:spcPts val="0"/>
              </a:spcBef>
              <a:spcAft>
                <a:spcPts val="0"/>
              </a:spcAft>
              <a:buClr>
                <a:srgbClr val="000000"/>
              </a:buClr>
              <a:buSzPts val="4000"/>
              <a:buNone/>
              <a:defRPr>
                <a:solidFill>
                  <a:srgbClr val="000000"/>
                </a:solidFill>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grpSp>
        <p:nvGrpSpPr>
          <p:cNvPr id="3384" name="Google Shape;3384;p25"/>
          <p:cNvGrpSpPr/>
          <p:nvPr/>
        </p:nvGrpSpPr>
        <p:grpSpPr>
          <a:xfrm rot="-810883">
            <a:off x="8094291" y="4199558"/>
            <a:ext cx="518161" cy="725845"/>
            <a:chOff x="5844975" y="2332175"/>
            <a:chExt cx="513100" cy="718825"/>
          </a:xfrm>
        </p:grpSpPr>
        <p:sp>
          <p:nvSpPr>
            <p:cNvPr id="3385" name="Google Shape;3385;p25"/>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5"/>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5"/>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5"/>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5"/>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5"/>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5"/>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5"/>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5"/>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5"/>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5"/>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5"/>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5"/>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5"/>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5"/>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5"/>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1" name="Google Shape;3401;p25"/>
          <p:cNvGrpSpPr/>
          <p:nvPr/>
        </p:nvGrpSpPr>
        <p:grpSpPr>
          <a:xfrm rot="-626850">
            <a:off x="2254790" y="74757"/>
            <a:ext cx="266620" cy="362375"/>
            <a:chOff x="3396200" y="2417300"/>
            <a:chExt cx="346825" cy="471325"/>
          </a:xfrm>
        </p:grpSpPr>
        <p:sp>
          <p:nvSpPr>
            <p:cNvPr id="3402" name="Google Shape;3402;p25"/>
            <p:cNvSpPr/>
            <p:nvPr/>
          </p:nvSpPr>
          <p:spPr>
            <a:xfrm>
              <a:off x="3396200" y="2507150"/>
              <a:ext cx="320025" cy="381475"/>
            </a:xfrm>
            <a:custGeom>
              <a:avLst/>
              <a:gdLst/>
              <a:ahLst/>
              <a:cxnLst/>
              <a:rect l="l" t="t" r="r" b="b"/>
              <a:pathLst>
                <a:path w="12801" h="15259" extrusionOk="0">
                  <a:moveTo>
                    <a:pt x="5644" y="0"/>
                  </a:moveTo>
                  <a:lnTo>
                    <a:pt x="4005" y="158"/>
                  </a:lnTo>
                  <a:lnTo>
                    <a:pt x="3217" y="410"/>
                  </a:lnTo>
                  <a:lnTo>
                    <a:pt x="2523" y="725"/>
                  </a:lnTo>
                  <a:lnTo>
                    <a:pt x="1924" y="1167"/>
                  </a:lnTo>
                  <a:lnTo>
                    <a:pt x="1388" y="1766"/>
                  </a:lnTo>
                  <a:lnTo>
                    <a:pt x="1010" y="2491"/>
                  </a:lnTo>
                  <a:lnTo>
                    <a:pt x="726" y="2995"/>
                  </a:lnTo>
                  <a:lnTo>
                    <a:pt x="316" y="4067"/>
                  </a:lnTo>
                  <a:lnTo>
                    <a:pt x="159" y="4603"/>
                  </a:lnTo>
                  <a:lnTo>
                    <a:pt x="1" y="5675"/>
                  </a:lnTo>
                  <a:lnTo>
                    <a:pt x="1" y="6747"/>
                  </a:lnTo>
                  <a:lnTo>
                    <a:pt x="127" y="8071"/>
                  </a:lnTo>
                  <a:lnTo>
                    <a:pt x="695" y="10656"/>
                  </a:lnTo>
                  <a:lnTo>
                    <a:pt x="1073" y="11949"/>
                  </a:lnTo>
                  <a:lnTo>
                    <a:pt x="1294" y="12642"/>
                  </a:lnTo>
                  <a:lnTo>
                    <a:pt x="1829" y="13966"/>
                  </a:lnTo>
                  <a:lnTo>
                    <a:pt x="2302" y="14534"/>
                  </a:lnTo>
                  <a:lnTo>
                    <a:pt x="2586" y="14849"/>
                  </a:lnTo>
                  <a:lnTo>
                    <a:pt x="2933" y="15038"/>
                  </a:lnTo>
                  <a:lnTo>
                    <a:pt x="3374" y="15196"/>
                  </a:lnTo>
                  <a:lnTo>
                    <a:pt x="3847" y="15259"/>
                  </a:lnTo>
                  <a:lnTo>
                    <a:pt x="4478" y="15227"/>
                  </a:lnTo>
                  <a:lnTo>
                    <a:pt x="5770" y="14880"/>
                  </a:lnTo>
                  <a:lnTo>
                    <a:pt x="6338" y="14565"/>
                  </a:lnTo>
                  <a:lnTo>
                    <a:pt x="6905" y="14218"/>
                  </a:lnTo>
                  <a:lnTo>
                    <a:pt x="7914" y="13399"/>
                  </a:lnTo>
                  <a:lnTo>
                    <a:pt x="8418" y="12957"/>
                  </a:lnTo>
                  <a:lnTo>
                    <a:pt x="9238" y="12138"/>
                  </a:lnTo>
                  <a:lnTo>
                    <a:pt x="10026" y="11318"/>
                  </a:lnTo>
                  <a:lnTo>
                    <a:pt x="10657" y="10625"/>
                  </a:lnTo>
                  <a:lnTo>
                    <a:pt x="11823" y="9174"/>
                  </a:lnTo>
                  <a:lnTo>
                    <a:pt x="12233" y="8355"/>
                  </a:lnTo>
                  <a:lnTo>
                    <a:pt x="12422" y="7913"/>
                  </a:lnTo>
                  <a:lnTo>
                    <a:pt x="12706" y="7031"/>
                  </a:lnTo>
                  <a:lnTo>
                    <a:pt x="12800" y="6116"/>
                  </a:lnTo>
                  <a:lnTo>
                    <a:pt x="12706" y="5202"/>
                  </a:lnTo>
                  <a:lnTo>
                    <a:pt x="12548" y="4761"/>
                  </a:lnTo>
                  <a:lnTo>
                    <a:pt x="12138" y="3878"/>
                  </a:lnTo>
                  <a:lnTo>
                    <a:pt x="11571" y="3121"/>
                  </a:lnTo>
                  <a:lnTo>
                    <a:pt x="11161" y="2585"/>
                  </a:lnTo>
                  <a:lnTo>
                    <a:pt x="10657" y="2144"/>
                  </a:lnTo>
                  <a:lnTo>
                    <a:pt x="9963" y="1671"/>
                  </a:lnTo>
                  <a:lnTo>
                    <a:pt x="9175" y="1293"/>
                  </a:lnTo>
                  <a:lnTo>
                    <a:pt x="8481" y="946"/>
                  </a:lnTo>
                  <a:lnTo>
                    <a:pt x="7189" y="253"/>
                  </a:lnTo>
                  <a:lnTo>
                    <a:pt x="6464" y="95"/>
                  </a:lnTo>
                  <a:lnTo>
                    <a:pt x="564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5"/>
            <p:cNvSpPr/>
            <p:nvPr/>
          </p:nvSpPr>
          <p:spPr>
            <a:xfrm>
              <a:off x="3396200" y="2656100"/>
              <a:ext cx="212825" cy="232525"/>
            </a:xfrm>
            <a:custGeom>
              <a:avLst/>
              <a:gdLst/>
              <a:ahLst/>
              <a:cxnLst/>
              <a:rect l="l" t="t" r="r" b="b"/>
              <a:pathLst>
                <a:path w="8513" h="9301" extrusionOk="0">
                  <a:moveTo>
                    <a:pt x="1" y="1"/>
                  </a:moveTo>
                  <a:lnTo>
                    <a:pt x="1" y="379"/>
                  </a:lnTo>
                  <a:lnTo>
                    <a:pt x="1" y="789"/>
                  </a:lnTo>
                  <a:lnTo>
                    <a:pt x="127" y="2113"/>
                  </a:lnTo>
                  <a:lnTo>
                    <a:pt x="695" y="4698"/>
                  </a:lnTo>
                  <a:lnTo>
                    <a:pt x="1073" y="5991"/>
                  </a:lnTo>
                  <a:lnTo>
                    <a:pt x="1294" y="6684"/>
                  </a:lnTo>
                  <a:lnTo>
                    <a:pt x="1829" y="8008"/>
                  </a:lnTo>
                  <a:lnTo>
                    <a:pt x="2271" y="8576"/>
                  </a:lnTo>
                  <a:lnTo>
                    <a:pt x="2586" y="8891"/>
                  </a:lnTo>
                  <a:lnTo>
                    <a:pt x="2933" y="9080"/>
                  </a:lnTo>
                  <a:lnTo>
                    <a:pt x="3374" y="9238"/>
                  </a:lnTo>
                  <a:lnTo>
                    <a:pt x="3847" y="9301"/>
                  </a:lnTo>
                  <a:lnTo>
                    <a:pt x="4478" y="9269"/>
                  </a:lnTo>
                  <a:lnTo>
                    <a:pt x="5739" y="8922"/>
                  </a:lnTo>
                  <a:lnTo>
                    <a:pt x="6338" y="8607"/>
                  </a:lnTo>
                  <a:lnTo>
                    <a:pt x="6905" y="8260"/>
                  </a:lnTo>
                  <a:lnTo>
                    <a:pt x="7914" y="7441"/>
                  </a:lnTo>
                  <a:lnTo>
                    <a:pt x="8418" y="6999"/>
                  </a:lnTo>
                  <a:lnTo>
                    <a:pt x="8450" y="6936"/>
                  </a:lnTo>
                  <a:lnTo>
                    <a:pt x="8513" y="6873"/>
                  </a:lnTo>
                  <a:lnTo>
                    <a:pt x="8418" y="6936"/>
                  </a:lnTo>
                  <a:lnTo>
                    <a:pt x="8324" y="6999"/>
                  </a:lnTo>
                  <a:lnTo>
                    <a:pt x="7504" y="7441"/>
                  </a:lnTo>
                  <a:lnTo>
                    <a:pt x="5707" y="7945"/>
                  </a:lnTo>
                  <a:lnTo>
                    <a:pt x="4793" y="7945"/>
                  </a:lnTo>
                  <a:lnTo>
                    <a:pt x="4131" y="7914"/>
                  </a:lnTo>
                  <a:lnTo>
                    <a:pt x="3532" y="7661"/>
                  </a:lnTo>
                  <a:lnTo>
                    <a:pt x="3027" y="7378"/>
                  </a:lnTo>
                  <a:lnTo>
                    <a:pt x="2618" y="6968"/>
                  </a:lnTo>
                  <a:lnTo>
                    <a:pt x="2271" y="6558"/>
                  </a:lnTo>
                  <a:lnTo>
                    <a:pt x="1766" y="5707"/>
                  </a:lnTo>
                  <a:lnTo>
                    <a:pt x="1199" y="4257"/>
                  </a:lnTo>
                  <a:lnTo>
                    <a:pt x="915" y="3279"/>
                  </a:lnTo>
                  <a:lnTo>
                    <a:pt x="411" y="1640"/>
                  </a:lnTo>
                  <a:lnTo>
                    <a:pt x="1"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5"/>
            <p:cNvSpPr/>
            <p:nvPr/>
          </p:nvSpPr>
          <p:spPr>
            <a:xfrm>
              <a:off x="3430900" y="2641925"/>
              <a:ext cx="15000" cy="17350"/>
            </a:xfrm>
            <a:custGeom>
              <a:avLst/>
              <a:gdLst/>
              <a:ahLst/>
              <a:cxnLst/>
              <a:rect l="l" t="t" r="r" b="b"/>
              <a:pathLst>
                <a:path w="600" h="694" extrusionOk="0">
                  <a:moveTo>
                    <a:pt x="568" y="0"/>
                  </a:moveTo>
                  <a:lnTo>
                    <a:pt x="441" y="32"/>
                  </a:lnTo>
                  <a:lnTo>
                    <a:pt x="221" y="126"/>
                  </a:lnTo>
                  <a:lnTo>
                    <a:pt x="63" y="316"/>
                  </a:lnTo>
                  <a:lnTo>
                    <a:pt x="0" y="473"/>
                  </a:lnTo>
                  <a:lnTo>
                    <a:pt x="32" y="599"/>
                  </a:lnTo>
                  <a:lnTo>
                    <a:pt x="126" y="694"/>
                  </a:lnTo>
                  <a:lnTo>
                    <a:pt x="252" y="694"/>
                  </a:lnTo>
                  <a:lnTo>
                    <a:pt x="378" y="631"/>
                  </a:lnTo>
                  <a:lnTo>
                    <a:pt x="441" y="536"/>
                  </a:lnTo>
                  <a:lnTo>
                    <a:pt x="505" y="410"/>
                  </a:lnTo>
                  <a:lnTo>
                    <a:pt x="536" y="284"/>
                  </a:lnTo>
                  <a:lnTo>
                    <a:pt x="599"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5"/>
            <p:cNvSpPr/>
            <p:nvPr/>
          </p:nvSpPr>
          <p:spPr>
            <a:xfrm>
              <a:off x="3488425" y="2551275"/>
              <a:ext cx="14200" cy="16575"/>
            </a:xfrm>
            <a:custGeom>
              <a:avLst/>
              <a:gdLst/>
              <a:ahLst/>
              <a:cxnLst/>
              <a:rect l="l" t="t" r="r" b="b"/>
              <a:pathLst>
                <a:path w="568" h="663" extrusionOk="0">
                  <a:moveTo>
                    <a:pt x="410" y="1"/>
                  </a:moveTo>
                  <a:lnTo>
                    <a:pt x="190" y="127"/>
                  </a:lnTo>
                  <a:lnTo>
                    <a:pt x="64" y="316"/>
                  </a:lnTo>
                  <a:lnTo>
                    <a:pt x="0" y="442"/>
                  </a:lnTo>
                  <a:lnTo>
                    <a:pt x="0" y="600"/>
                  </a:lnTo>
                  <a:lnTo>
                    <a:pt x="95" y="663"/>
                  </a:lnTo>
                  <a:lnTo>
                    <a:pt x="253" y="663"/>
                  </a:lnTo>
                  <a:lnTo>
                    <a:pt x="347" y="631"/>
                  </a:lnTo>
                  <a:lnTo>
                    <a:pt x="442" y="505"/>
                  </a:lnTo>
                  <a:lnTo>
                    <a:pt x="505" y="411"/>
                  </a:lnTo>
                  <a:lnTo>
                    <a:pt x="536" y="285"/>
                  </a:lnTo>
                  <a:lnTo>
                    <a:pt x="568" y="158"/>
                  </a:lnTo>
                  <a:lnTo>
                    <a:pt x="5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5"/>
            <p:cNvSpPr/>
            <p:nvPr/>
          </p:nvSpPr>
          <p:spPr>
            <a:xfrm>
              <a:off x="3437200" y="2748325"/>
              <a:ext cx="15000" cy="17350"/>
            </a:xfrm>
            <a:custGeom>
              <a:avLst/>
              <a:gdLst/>
              <a:ahLst/>
              <a:cxnLst/>
              <a:rect l="l" t="t" r="r" b="b"/>
              <a:pathLst>
                <a:path w="600" h="694" extrusionOk="0">
                  <a:moveTo>
                    <a:pt x="568" y="0"/>
                  </a:moveTo>
                  <a:lnTo>
                    <a:pt x="442" y="32"/>
                  </a:lnTo>
                  <a:lnTo>
                    <a:pt x="221" y="158"/>
                  </a:lnTo>
                  <a:lnTo>
                    <a:pt x="63" y="347"/>
                  </a:lnTo>
                  <a:lnTo>
                    <a:pt x="0" y="473"/>
                  </a:lnTo>
                  <a:lnTo>
                    <a:pt x="32" y="599"/>
                  </a:lnTo>
                  <a:lnTo>
                    <a:pt x="126" y="694"/>
                  </a:lnTo>
                  <a:lnTo>
                    <a:pt x="253" y="694"/>
                  </a:lnTo>
                  <a:lnTo>
                    <a:pt x="379" y="662"/>
                  </a:lnTo>
                  <a:lnTo>
                    <a:pt x="473" y="536"/>
                  </a:lnTo>
                  <a:lnTo>
                    <a:pt x="505" y="410"/>
                  </a:lnTo>
                  <a:lnTo>
                    <a:pt x="568" y="284"/>
                  </a:lnTo>
                  <a:lnTo>
                    <a:pt x="599" y="189"/>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5"/>
            <p:cNvSpPr/>
            <p:nvPr/>
          </p:nvSpPr>
          <p:spPr>
            <a:xfrm>
              <a:off x="3486050" y="2826350"/>
              <a:ext cx="14225" cy="17350"/>
            </a:xfrm>
            <a:custGeom>
              <a:avLst/>
              <a:gdLst/>
              <a:ahLst/>
              <a:cxnLst/>
              <a:rect l="l" t="t" r="r" b="b"/>
              <a:pathLst>
                <a:path w="569" h="694" extrusionOk="0">
                  <a:moveTo>
                    <a:pt x="568" y="0"/>
                  </a:moveTo>
                  <a:lnTo>
                    <a:pt x="411" y="32"/>
                  </a:lnTo>
                  <a:lnTo>
                    <a:pt x="222" y="126"/>
                  </a:lnTo>
                  <a:lnTo>
                    <a:pt x="64" y="315"/>
                  </a:lnTo>
                  <a:lnTo>
                    <a:pt x="1" y="473"/>
                  </a:lnTo>
                  <a:lnTo>
                    <a:pt x="32" y="599"/>
                  </a:lnTo>
                  <a:lnTo>
                    <a:pt x="127" y="694"/>
                  </a:lnTo>
                  <a:lnTo>
                    <a:pt x="253" y="694"/>
                  </a:lnTo>
                  <a:lnTo>
                    <a:pt x="348" y="631"/>
                  </a:lnTo>
                  <a:lnTo>
                    <a:pt x="442" y="536"/>
                  </a:lnTo>
                  <a:lnTo>
                    <a:pt x="505" y="410"/>
                  </a:lnTo>
                  <a:lnTo>
                    <a:pt x="537" y="284"/>
                  </a:lnTo>
                  <a:lnTo>
                    <a:pt x="568" y="158"/>
                  </a:lnTo>
                  <a:lnTo>
                    <a:pt x="56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5"/>
            <p:cNvSpPr/>
            <p:nvPr/>
          </p:nvSpPr>
          <p:spPr>
            <a:xfrm>
              <a:off x="3565675" y="2663200"/>
              <a:ext cx="14200" cy="17350"/>
            </a:xfrm>
            <a:custGeom>
              <a:avLst/>
              <a:gdLst/>
              <a:ahLst/>
              <a:cxnLst/>
              <a:rect l="l" t="t" r="r" b="b"/>
              <a:pathLst>
                <a:path w="568" h="694" extrusionOk="0">
                  <a:moveTo>
                    <a:pt x="567" y="0"/>
                  </a:moveTo>
                  <a:lnTo>
                    <a:pt x="410" y="32"/>
                  </a:lnTo>
                  <a:lnTo>
                    <a:pt x="189" y="127"/>
                  </a:lnTo>
                  <a:lnTo>
                    <a:pt x="63" y="347"/>
                  </a:lnTo>
                  <a:lnTo>
                    <a:pt x="0" y="473"/>
                  </a:lnTo>
                  <a:lnTo>
                    <a:pt x="32" y="599"/>
                  </a:lnTo>
                  <a:lnTo>
                    <a:pt x="95" y="694"/>
                  </a:lnTo>
                  <a:lnTo>
                    <a:pt x="252" y="694"/>
                  </a:lnTo>
                  <a:lnTo>
                    <a:pt x="347" y="631"/>
                  </a:lnTo>
                  <a:lnTo>
                    <a:pt x="441" y="536"/>
                  </a:lnTo>
                  <a:lnTo>
                    <a:pt x="504" y="410"/>
                  </a:lnTo>
                  <a:lnTo>
                    <a:pt x="536" y="284"/>
                  </a:lnTo>
                  <a:lnTo>
                    <a:pt x="567" y="158"/>
                  </a:lnTo>
                  <a:lnTo>
                    <a:pt x="56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5"/>
            <p:cNvSpPr/>
            <p:nvPr/>
          </p:nvSpPr>
          <p:spPr>
            <a:xfrm>
              <a:off x="3562500" y="2600150"/>
              <a:ext cx="13425" cy="18950"/>
            </a:xfrm>
            <a:custGeom>
              <a:avLst/>
              <a:gdLst/>
              <a:ahLst/>
              <a:cxnLst/>
              <a:rect l="l" t="t" r="r" b="b"/>
              <a:pathLst>
                <a:path w="537" h="758" extrusionOk="0">
                  <a:moveTo>
                    <a:pt x="505" y="0"/>
                  </a:moveTo>
                  <a:lnTo>
                    <a:pt x="348" y="63"/>
                  </a:lnTo>
                  <a:lnTo>
                    <a:pt x="253" y="158"/>
                  </a:lnTo>
                  <a:lnTo>
                    <a:pt x="159" y="221"/>
                  </a:lnTo>
                  <a:lnTo>
                    <a:pt x="64" y="347"/>
                  </a:lnTo>
                  <a:lnTo>
                    <a:pt x="1" y="442"/>
                  </a:lnTo>
                  <a:lnTo>
                    <a:pt x="1" y="568"/>
                  </a:lnTo>
                  <a:lnTo>
                    <a:pt x="64" y="694"/>
                  </a:lnTo>
                  <a:lnTo>
                    <a:pt x="190" y="757"/>
                  </a:lnTo>
                  <a:lnTo>
                    <a:pt x="316" y="725"/>
                  </a:lnTo>
                  <a:lnTo>
                    <a:pt x="411" y="599"/>
                  </a:lnTo>
                  <a:lnTo>
                    <a:pt x="537" y="379"/>
                  </a:lnTo>
                  <a:lnTo>
                    <a:pt x="537" y="126"/>
                  </a:lnTo>
                  <a:lnTo>
                    <a:pt x="5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5"/>
            <p:cNvSpPr/>
            <p:nvPr/>
          </p:nvSpPr>
          <p:spPr>
            <a:xfrm>
              <a:off x="3545175" y="2775125"/>
              <a:ext cx="11050" cy="19725"/>
            </a:xfrm>
            <a:custGeom>
              <a:avLst/>
              <a:gdLst/>
              <a:ahLst/>
              <a:cxnLst/>
              <a:rect l="l" t="t" r="r" b="b"/>
              <a:pathLst>
                <a:path w="442" h="789" extrusionOk="0">
                  <a:moveTo>
                    <a:pt x="126" y="0"/>
                  </a:moveTo>
                  <a:lnTo>
                    <a:pt x="32" y="126"/>
                  </a:lnTo>
                  <a:lnTo>
                    <a:pt x="32" y="252"/>
                  </a:lnTo>
                  <a:lnTo>
                    <a:pt x="0" y="378"/>
                  </a:lnTo>
                  <a:lnTo>
                    <a:pt x="0" y="536"/>
                  </a:lnTo>
                  <a:lnTo>
                    <a:pt x="32" y="662"/>
                  </a:lnTo>
                  <a:lnTo>
                    <a:pt x="126" y="757"/>
                  </a:lnTo>
                  <a:lnTo>
                    <a:pt x="253" y="788"/>
                  </a:lnTo>
                  <a:lnTo>
                    <a:pt x="379" y="757"/>
                  </a:lnTo>
                  <a:lnTo>
                    <a:pt x="442" y="631"/>
                  </a:lnTo>
                  <a:lnTo>
                    <a:pt x="442" y="504"/>
                  </a:lnTo>
                  <a:lnTo>
                    <a:pt x="379" y="252"/>
                  </a:lnTo>
                  <a:lnTo>
                    <a:pt x="221" y="63"/>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5"/>
            <p:cNvSpPr/>
            <p:nvPr/>
          </p:nvSpPr>
          <p:spPr>
            <a:xfrm>
              <a:off x="3660250" y="2605675"/>
              <a:ext cx="10250" cy="20500"/>
            </a:xfrm>
            <a:custGeom>
              <a:avLst/>
              <a:gdLst/>
              <a:ahLst/>
              <a:cxnLst/>
              <a:rect l="l" t="t" r="r" b="b"/>
              <a:pathLst>
                <a:path w="410" h="820" extrusionOk="0">
                  <a:moveTo>
                    <a:pt x="126" y="0"/>
                  </a:moveTo>
                  <a:lnTo>
                    <a:pt x="32" y="158"/>
                  </a:lnTo>
                  <a:lnTo>
                    <a:pt x="32" y="284"/>
                  </a:lnTo>
                  <a:lnTo>
                    <a:pt x="0" y="410"/>
                  </a:lnTo>
                  <a:lnTo>
                    <a:pt x="0" y="536"/>
                  </a:lnTo>
                  <a:lnTo>
                    <a:pt x="0" y="662"/>
                  </a:lnTo>
                  <a:lnTo>
                    <a:pt x="95" y="757"/>
                  </a:lnTo>
                  <a:lnTo>
                    <a:pt x="221" y="820"/>
                  </a:lnTo>
                  <a:lnTo>
                    <a:pt x="347" y="788"/>
                  </a:lnTo>
                  <a:lnTo>
                    <a:pt x="410" y="694"/>
                  </a:lnTo>
                  <a:lnTo>
                    <a:pt x="410" y="536"/>
                  </a:lnTo>
                  <a:lnTo>
                    <a:pt x="378" y="284"/>
                  </a:lnTo>
                  <a:lnTo>
                    <a:pt x="221" y="95"/>
                  </a:lnTo>
                  <a:lnTo>
                    <a:pt x="12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5"/>
            <p:cNvSpPr/>
            <p:nvPr/>
          </p:nvSpPr>
          <p:spPr>
            <a:xfrm>
              <a:off x="3649200" y="2693925"/>
              <a:ext cx="11075" cy="20525"/>
            </a:xfrm>
            <a:custGeom>
              <a:avLst/>
              <a:gdLst/>
              <a:ahLst/>
              <a:cxnLst/>
              <a:rect l="l" t="t" r="r" b="b"/>
              <a:pathLst>
                <a:path w="443" h="821" extrusionOk="0">
                  <a:moveTo>
                    <a:pt x="190" y="1"/>
                  </a:moveTo>
                  <a:lnTo>
                    <a:pt x="95" y="159"/>
                  </a:lnTo>
                  <a:lnTo>
                    <a:pt x="64" y="285"/>
                  </a:lnTo>
                  <a:lnTo>
                    <a:pt x="32" y="411"/>
                  </a:lnTo>
                  <a:lnTo>
                    <a:pt x="1" y="537"/>
                  </a:lnTo>
                  <a:lnTo>
                    <a:pt x="32" y="663"/>
                  </a:lnTo>
                  <a:lnTo>
                    <a:pt x="95" y="758"/>
                  </a:lnTo>
                  <a:lnTo>
                    <a:pt x="190" y="821"/>
                  </a:lnTo>
                  <a:lnTo>
                    <a:pt x="316" y="821"/>
                  </a:lnTo>
                  <a:lnTo>
                    <a:pt x="411" y="695"/>
                  </a:lnTo>
                  <a:lnTo>
                    <a:pt x="442" y="568"/>
                  </a:lnTo>
                  <a:lnTo>
                    <a:pt x="411" y="316"/>
                  </a:lnTo>
                  <a:lnTo>
                    <a:pt x="284" y="127"/>
                  </a:lnTo>
                  <a:lnTo>
                    <a:pt x="1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5"/>
            <p:cNvSpPr/>
            <p:nvPr/>
          </p:nvSpPr>
          <p:spPr>
            <a:xfrm>
              <a:off x="3471875" y="2417300"/>
              <a:ext cx="271150" cy="166325"/>
            </a:xfrm>
            <a:custGeom>
              <a:avLst/>
              <a:gdLst/>
              <a:ahLst/>
              <a:cxnLst/>
              <a:rect l="l" t="t" r="r" b="b"/>
              <a:pathLst>
                <a:path w="10846" h="6653" extrusionOk="0">
                  <a:moveTo>
                    <a:pt x="5612" y="0"/>
                  </a:moveTo>
                  <a:lnTo>
                    <a:pt x="5202" y="379"/>
                  </a:lnTo>
                  <a:lnTo>
                    <a:pt x="4603" y="1261"/>
                  </a:lnTo>
                  <a:lnTo>
                    <a:pt x="4225" y="2239"/>
                  </a:lnTo>
                  <a:lnTo>
                    <a:pt x="4099" y="3311"/>
                  </a:lnTo>
                  <a:lnTo>
                    <a:pt x="4130" y="3847"/>
                  </a:lnTo>
                  <a:lnTo>
                    <a:pt x="4036" y="3500"/>
                  </a:lnTo>
                  <a:lnTo>
                    <a:pt x="3657" y="2869"/>
                  </a:lnTo>
                  <a:lnTo>
                    <a:pt x="3405" y="2617"/>
                  </a:lnTo>
                  <a:lnTo>
                    <a:pt x="2806" y="2176"/>
                  </a:lnTo>
                  <a:lnTo>
                    <a:pt x="2144" y="1860"/>
                  </a:lnTo>
                  <a:lnTo>
                    <a:pt x="1388" y="1482"/>
                  </a:lnTo>
                  <a:lnTo>
                    <a:pt x="631" y="1167"/>
                  </a:lnTo>
                  <a:lnTo>
                    <a:pt x="442" y="1104"/>
                  </a:lnTo>
                  <a:lnTo>
                    <a:pt x="158" y="1104"/>
                  </a:lnTo>
                  <a:lnTo>
                    <a:pt x="0" y="1388"/>
                  </a:lnTo>
                  <a:lnTo>
                    <a:pt x="95" y="1734"/>
                  </a:lnTo>
                  <a:lnTo>
                    <a:pt x="284" y="2396"/>
                  </a:lnTo>
                  <a:lnTo>
                    <a:pt x="915" y="3594"/>
                  </a:lnTo>
                  <a:lnTo>
                    <a:pt x="1325" y="4099"/>
                  </a:lnTo>
                  <a:lnTo>
                    <a:pt x="1955" y="4792"/>
                  </a:lnTo>
                  <a:lnTo>
                    <a:pt x="3531" y="5833"/>
                  </a:lnTo>
                  <a:lnTo>
                    <a:pt x="4383" y="6179"/>
                  </a:lnTo>
                  <a:lnTo>
                    <a:pt x="5328" y="6495"/>
                  </a:lnTo>
                  <a:lnTo>
                    <a:pt x="6810" y="6652"/>
                  </a:lnTo>
                  <a:lnTo>
                    <a:pt x="7787" y="6558"/>
                  </a:lnTo>
                  <a:lnTo>
                    <a:pt x="8260" y="6432"/>
                  </a:lnTo>
                  <a:lnTo>
                    <a:pt x="8702" y="6243"/>
                  </a:lnTo>
                  <a:lnTo>
                    <a:pt x="9553" y="5738"/>
                  </a:lnTo>
                  <a:lnTo>
                    <a:pt x="10246" y="5045"/>
                  </a:lnTo>
                  <a:lnTo>
                    <a:pt x="10719" y="4193"/>
                  </a:lnTo>
                  <a:lnTo>
                    <a:pt x="10845" y="3720"/>
                  </a:lnTo>
                  <a:lnTo>
                    <a:pt x="10215" y="3531"/>
                  </a:lnTo>
                  <a:lnTo>
                    <a:pt x="8985" y="3405"/>
                  </a:lnTo>
                  <a:lnTo>
                    <a:pt x="7724" y="3531"/>
                  </a:lnTo>
                  <a:lnTo>
                    <a:pt x="6526" y="3941"/>
                  </a:lnTo>
                  <a:lnTo>
                    <a:pt x="5990" y="4256"/>
                  </a:lnTo>
                  <a:lnTo>
                    <a:pt x="6274" y="3784"/>
                  </a:lnTo>
                  <a:lnTo>
                    <a:pt x="6495" y="2680"/>
                  </a:lnTo>
                  <a:lnTo>
                    <a:pt x="6432" y="2113"/>
                  </a:lnTo>
                  <a:lnTo>
                    <a:pt x="6306" y="1545"/>
                  </a:lnTo>
                  <a:lnTo>
                    <a:pt x="5864" y="505"/>
                  </a:lnTo>
                  <a:lnTo>
                    <a:pt x="56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5"/>
            <p:cNvSpPr/>
            <p:nvPr/>
          </p:nvSpPr>
          <p:spPr>
            <a:xfrm>
              <a:off x="3588525" y="2448025"/>
              <a:ext cx="24450" cy="109600"/>
            </a:xfrm>
            <a:custGeom>
              <a:avLst/>
              <a:gdLst/>
              <a:ahLst/>
              <a:cxnLst/>
              <a:rect l="l" t="t" r="r" b="b"/>
              <a:pathLst>
                <a:path w="978" h="4384" extrusionOk="0">
                  <a:moveTo>
                    <a:pt x="851" y="1"/>
                  </a:moveTo>
                  <a:lnTo>
                    <a:pt x="820" y="64"/>
                  </a:lnTo>
                  <a:lnTo>
                    <a:pt x="0" y="4320"/>
                  </a:lnTo>
                  <a:lnTo>
                    <a:pt x="0" y="4351"/>
                  </a:lnTo>
                  <a:lnTo>
                    <a:pt x="63" y="4383"/>
                  </a:lnTo>
                  <a:lnTo>
                    <a:pt x="126" y="4383"/>
                  </a:lnTo>
                  <a:lnTo>
                    <a:pt x="158" y="4351"/>
                  </a:lnTo>
                  <a:lnTo>
                    <a:pt x="978" y="64"/>
                  </a:lnTo>
                  <a:lnTo>
                    <a:pt x="978" y="32"/>
                  </a:lnTo>
                  <a:lnTo>
                    <a:pt x="9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5"/>
            <p:cNvSpPr/>
            <p:nvPr/>
          </p:nvSpPr>
          <p:spPr>
            <a:xfrm>
              <a:off x="3615325" y="2523700"/>
              <a:ext cx="85125" cy="32325"/>
            </a:xfrm>
            <a:custGeom>
              <a:avLst/>
              <a:gdLst/>
              <a:ahLst/>
              <a:cxnLst/>
              <a:rect l="l" t="t" r="r" b="b"/>
              <a:pathLst>
                <a:path w="3405" h="1293" extrusionOk="0">
                  <a:moveTo>
                    <a:pt x="3279" y="0"/>
                  </a:moveTo>
                  <a:lnTo>
                    <a:pt x="2522" y="379"/>
                  </a:lnTo>
                  <a:lnTo>
                    <a:pt x="883" y="946"/>
                  </a:lnTo>
                  <a:lnTo>
                    <a:pt x="63" y="1135"/>
                  </a:lnTo>
                  <a:lnTo>
                    <a:pt x="0" y="1167"/>
                  </a:lnTo>
                  <a:lnTo>
                    <a:pt x="0" y="1230"/>
                  </a:lnTo>
                  <a:lnTo>
                    <a:pt x="32" y="1261"/>
                  </a:lnTo>
                  <a:lnTo>
                    <a:pt x="63" y="1293"/>
                  </a:lnTo>
                  <a:lnTo>
                    <a:pt x="95" y="1293"/>
                  </a:lnTo>
                  <a:lnTo>
                    <a:pt x="946" y="1072"/>
                  </a:lnTo>
                  <a:lnTo>
                    <a:pt x="2554" y="505"/>
                  </a:lnTo>
                  <a:lnTo>
                    <a:pt x="3342" y="127"/>
                  </a:lnTo>
                  <a:lnTo>
                    <a:pt x="3405" y="95"/>
                  </a:lnTo>
                  <a:lnTo>
                    <a:pt x="3373" y="32"/>
                  </a:lnTo>
                  <a:lnTo>
                    <a:pt x="33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5"/>
            <p:cNvSpPr/>
            <p:nvPr/>
          </p:nvSpPr>
          <p:spPr>
            <a:xfrm>
              <a:off x="3500250" y="2475625"/>
              <a:ext cx="63075" cy="70175"/>
            </a:xfrm>
            <a:custGeom>
              <a:avLst/>
              <a:gdLst/>
              <a:ahLst/>
              <a:cxnLst/>
              <a:rect l="l" t="t" r="r" b="b"/>
              <a:pathLst>
                <a:path w="2523" h="2807" extrusionOk="0">
                  <a:moveTo>
                    <a:pt x="32" y="0"/>
                  </a:moveTo>
                  <a:lnTo>
                    <a:pt x="0" y="63"/>
                  </a:lnTo>
                  <a:lnTo>
                    <a:pt x="32" y="95"/>
                  </a:lnTo>
                  <a:lnTo>
                    <a:pt x="379" y="568"/>
                  </a:lnTo>
                  <a:lnTo>
                    <a:pt x="725" y="1041"/>
                  </a:lnTo>
                  <a:lnTo>
                    <a:pt x="1072" y="1545"/>
                  </a:lnTo>
                  <a:lnTo>
                    <a:pt x="1892" y="2459"/>
                  </a:lnTo>
                  <a:lnTo>
                    <a:pt x="2396" y="2806"/>
                  </a:lnTo>
                  <a:lnTo>
                    <a:pt x="2491" y="2806"/>
                  </a:lnTo>
                  <a:lnTo>
                    <a:pt x="2522" y="2743"/>
                  </a:lnTo>
                  <a:lnTo>
                    <a:pt x="2459" y="2680"/>
                  </a:lnTo>
                  <a:lnTo>
                    <a:pt x="1986" y="2365"/>
                  </a:lnTo>
                  <a:lnTo>
                    <a:pt x="1198" y="1451"/>
                  </a:lnTo>
                  <a:lnTo>
                    <a:pt x="852" y="946"/>
                  </a:lnTo>
                  <a:lnTo>
                    <a:pt x="505" y="473"/>
                  </a:lnTo>
                  <a:lnTo>
                    <a:pt x="126" y="32"/>
                  </a:lnTo>
                  <a:lnTo>
                    <a:pt x="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5"/>
            <p:cNvSpPr/>
            <p:nvPr/>
          </p:nvSpPr>
          <p:spPr>
            <a:xfrm>
              <a:off x="3482900" y="2653750"/>
              <a:ext cx="22100" cy="22075"/>
            </a:xfrm>
            <a:custGeom>
              <a:avLst/>
              <a:gdLst/>
              <a:ahLst/>
              <a:cxnLst/>
              <a:rect l="l" t="t" r="r" b="b"/>
              <a:pathLst>
                <a:path w="884" h="883" extrusionOk="0">
                  <a:moveTo>
                    <a:pt x="474" y="0"/>
                  </a:moveTo>
                  <a:lnTo>
                    <a:pt x="158" y="95"/>
                  </a:lnTo>
                  <a:lnTo>
                    <a:pt x="64" y="252"/>
                  </a:lnTo>
                  <a:lnTo>
                    <a:pt x="1" y="410"/>
                  </a:lnTo>
                  <a:lnTo>
                    <a:pt x="127" y="725"/>
                  </a:lnTo>
                  <a:lnTo>
                    <a:pt x="285" y="820"/>
                  </a:lnTo>
                  <a:lnTo>
                    <a:pt x="442" y="883"/>
                  </a:lnTo>
                  <a:lnTo>
                    <a:pt x="757" y="757"/>
                  </a:lnTo>
                  <a:lnTo>
                    <a:pt x="852" y="599"/>
                  </a:lnTo>
                  <a:lnTo>
                    <a:pt x="884" y="441"/>
                  </a:lnTo>
                  <a:lnTo>
                    <a:pt x="789" y="126"/>
                  </a:lnTo>
                  <a:lnTo>
                    <a:pt x="631" y="32"/>
                  </a:lnTo>
                  <a:lnTo>
                    <a:pt x="47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5"/>
            <p:cNvSpPr/>
            <p:nvPr/>
          </p:nvSpPr>
          <p:spPr>
            <a:xfrm>
              <a:off x="3590100" y="2701825"/>
              <a:ext cx="22100" cy="22075"/>
            </a:xfrm>
            <a:custGeom>
              <a:avLst/>
              <a:gdLst/>
              <a:ahLst/>
              <a:cxnLst/>
              <a:rect l="l" t="t" r="r" b="b"/>
              <a:pathLst>
                <a:path w="884" h="883" extrusionOk="0">
                  <a:moveTo>
                    <a:pt x="442" y="0"/>
                  </a:moveTo>
                  <a:lnTo>
                    <a:pt x="126" y="95"/>
                  </a:lnTo>
                  <a:lnTo>
                    <a:pt x="32" y="252"/>
                  </a:lnTo>
                  <a:lnTo>
                    <a:pt x="0" y="410"/>
                  </a:lnTo>
                  <a:lnTo>
                    <a:pt x="126" y="725"/>
                  </a:lnTo>
                  <a:lnTo>
                    <a:pt x="253" y="820"/>
                  </a:lnTo>
                  <a:lnTo>
                    <a:pt x="442" y="883"/>
                  </a:lnTo>
                  <a:lnTo>
                    <a:pt x="757" y="757"/>
                  </a:lnTo>
                  <a:lnTo>
                    <a:pt x="852" y="599"/>
                  </a:lnTo>
                  <a:lnTo>
                    <a:pt x="883" y="442"/>
                  </a:lnTo>
                  <a:lnTo>
                    <a:pt x="757" y="126"/>
                  </a:lnTo>
                  <a:lnTo>
                    <a:pt x="631" y="32"/>
                  </a:lnTo>
                  <a:lnTo>
                    <a:pt x="4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5"/>
            <p:cNvSpPr/>
            <p:nvPr/>
          </p:nvSpPr>
          <p:spPr>
            <a:xfrm>
              <a:off x="3515225" y="2712075"/>
              <a:ext cx="35475" cy="28375"/>
            </a:xfrm>
            <a:custGeom>
              <a:avLst/>
              <a:gdLst/>
              <a:ahLst/>
              <a:cxnLst/>
              <a:rect l="l" t="t" r="r" b="b"/>
              <a:pathLst>
                <a:path w="1419" h="1135" extrusionOk="0">
                  <a:moveTo>
                    <a:pt x="95" y="0"/>
                  </a:moveTo>
                  <a:lnTo>
                    <a:pt x="32" y="126"/>
                  </a:lnTo>
                  <a:lnTo>
                    <a:pt x="0" y="315"/>
                  </a:lnTo>
                  <a:lnTo>
                    <a:pt x="95" y="725"/>
                  </a:lnTo>
                  <a:lnTo>
                    <a:pt x="221" y="883"/>
                  </a:lnTo>
                  <a:lnTo>
                    <a:pt x="316" y="1009"/>
                  </a:lnTo>
                  <a:lnTo>
                    <a:pt x="473" y="1072"/>
                  </a:lnTo>
                  <a:lnTo>
                    <a:pt x="694" y="1135"/>
                  </a:lnTo>
                  <a:lnTo>
                    <a:pt x="946" y="1135"/>
                  </a:lnTo>
                  <a:lnTo>
                    <a:pt x="1104" y="1103"/>
                  </a:lnTo>
                  <a:lnTo>
                    <a:pt x="1230" y="1009"/>
                  </a:lnTo>
                  <a:lnTo>
                    <a:pt x="1387" y="883"/>
                  </a:lnTo>
                  <a:lnTo>
                    <a:pt x="1419" y="662"/>
                  </a:lnTo>
                  <a:lnTo>
                    <a:pt x="1387" y="567"/>
                  </a:lnTo>
                  <a:lnTo>
                    <a:pt x="1293" y="536"/>
                  </a:lnTo>
                  <a:lnTo>
                    <a:pt x="1167" y="567"/>
                  </a:lnTo>
                  <a:lnTo>
                    <a:pt x="1135" y="662"/>
                  </a:lnTo>
                  <a:lnTo>
                    <a:pt x="1135" y="757"/>
                  </a:lnTo>
                  <a:lnTo>
                    <a:pt x="1072" y="788"/>
                  </a:lnTo>
                  <a:lnTo>
                    <a:pt x="1009" y="820"/>
                  </a:lnTo>
                  <a:lnTo>
                    <a:pt x="915" y="851"/>
                  </a:lnTo>
                  <a:lnTo>
                    <a:pt x="631" y="851"/>
                  </a:lnTo>
                  <a:lnTo>
                    <a:pt x="410" y="694"/>
                  </a:lnTo>
                  <a:lnTo>
                    <a:pt x="284" y="473"/>
                  </a:lnTo>
                  <a:lnTo>
                    <a:pt x="316" y="189"/>
                  </a:lnTo>
                  <a:lnTo>
                    <a:pt x="316" y="63"/>
                  </a:lnTo>
                  <a:lnTo>
                    <a:pt x="1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5"/>
            <p:cNvSpPr/>
            <p:nvPr/>
          </p:nvSpPr>
          <p:spPr>
            <a:xfrm>
              <a:off x="3587725" y="2741225"/>
              <a:ext cx="29975" cy="32350"/>
            </a:xfrm>
            <a:custGeom>
              <a:avLst/>
              <a:gdLst/>
              <a:ahLst/>
              <a:cxnLst/>
              <a:rect l="l" t="t" r="r" b="b"/>
              <a:pathLst>
                <a:path w="1199" h="1294" fill="none" extrusionOk="0">
                  <a:moveTo>
                    <a:pt x="600" y="64"/>
                  </a:moveTo>
                  <a:lnTo>
                    <a:pt x="537" y="0"/>
                  </a:lnTo>
                  <a:lnTo>
                    <a:pt x="474" y="32"/>
                  </a:lnTo>
                  <a:lnTo>
                    <a:pt x="411" y="32"/>
                  </a:lnTo>
                  <a:lnTo>
                    <a:pt x="348" y="95"/>
                  </a:lnTo>
                  <a:lnTo>
                    <a:pt x="127" y="284"/>
                  </a:lnTo>
                  <a:lnTo>
                    <a:pt x="32" y="536"/>
                  </a:lnTo>
                  <a:lnTo>
                    <a:pt x="1" y="694"/>
                  </a:lnTo>
                  <a:lnTo>
                    <a:pt x="127" y="1009"/>
                  </a:lnTo>
                  <a:lnTo>
                    <a:pt x="253" y="1135"/>
                  </a:lnTo>
                  <a:lnTo>
                    <a:pt x="505" y="1293"/>
                  </a:lnTo>
                  <a:lnTo>
                    <a:pt x="789" y="1293"/>
                  </a:lnTo>
                  <a:lnTo>
                    <a:pt x="883" y="1262"/>
                  </a:lnTo>
                  <a:lnTo>
                    <a:pt x="978" y="1230"/>
                  </a:lnTo>
                  <a:lnTo>
                    <a:pt x="1073" y="1135"/>
                  </a:lnTo>
                  <a:lnTo>
                    <a:pt x="1136" y="1009"/>
                  </a:lnTo>
                  <a:lnTo>
                    <a:pt x="1167" y="915"/>
                  </a:lnTo>
                  <a:lnTo>
                    <a:pt x="1199" y="820"/>
                  </a:lnTo>
                  <a:lnTo>
                    <a:pt x="1199" y="631"/>
                  </a:lnTo>
                  <a:lnTo>
                    <a:pt x="1167" y="473"/>
                  </a:lnTo>
                  <a:lnTo>
                    <a:pt x="1136" y="347"/>
                  </a:lnTo>
                  <a:lnTo>
                    <a:pt x="1073" y="253"/>
                  </a:lnTo>
                  <a:lnTo>
                    <a:pt x="978" y="127"/>
                  </a:lnTo>
                  <a:lnTo>
                    <a:pt x="726" y="0"/>
                  </a:lnTo>
                  <a:lnTo>
                    <a:pt x="568" y="0"/>
                  </a:lnTo>
                  <a:lnTo>
                    <a:pt x="474" y="32"/>
                  </a:lnTo>
                  <a:lnTo>
                    <a:pt x="411" y="64"/>
                  </a:lnTo>
                  <a:lnTo>
                    <a:pt x="379" y="127"/>
                  </a:lnTo>
                  <a:lnTo>
                    <a:pt x="411"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5"/>
            <p:cNvSpPr/>
            <p:nvPr/>
          </p:nvSpPr>
          <p:spPr>
            <a:xfrm>
              <a:off x="3443500" y="2678175"/>
              <a:ext cx="27600" cy="33925"/>
            </a:xfrm>
            <a:custGeom>
              <a:avLst/>
              <a:gdLst/>
              <a:ahLst/>
              <a:cxnLst/>
              <a:rect l="l" t="t" r="r" b="b"/>
              <a:pathLst>
                <a:path w="1104" h="1357" fill="none" extrusionOk="0">
                  <a:moveTo>
                    <a:pt x="347" y="0"/>
                  </a:moveTo>
                  <a:lnTo>
                    <a:pt x="158" y="63"/>
                  </a:lnTo>
                  <a:lnTo>
                    <a:pt x="1" y="347"/>
                  </a:lnTo>
                  <a:lnTo>
                    <a:pt x="1" y="915"/>
                  </a:lnTo>
                  <a:lnTo>
                    <a:pt x="190" y="1198"/>
                  </a:lnTo>
                  <a:lnTo>
                    <a:pt x="442" y="1356"/>
                  </a:lnTo>
                  <a:lnTo>
                    <a:pt x="852" y="1325"/>
                  </a:lnTo>
                  <a:lnTo>
                    <a:pt x="1072" y="1135"/>
                  </a:lnTo>
                  <a:lnTo>
                    <a:pt x="1104" y="978"/>
                  </a:lnTo>
                  <a:lnTo>
                    <a:pt x="1104" y="726"/>
                  </a:lnTo>
                  <a:lnTo>
                    <a:pt x="1009" y="505"/>
                  </a:lnTo>
                  <a:lnTo>
                    <a:pt x="883" y="284"/>
                  </a:lnTo>
                  <a:lnTo>
                    <a:pt x="631" y="95"/>
                  </a:lnTo>
                  <a:lnTo>
                    <a:pt x="473" y="63"/>
                  </a:lnTo>
                  <a:lnTo>
                    <a:pt x="316" y="63"/>
                  </a:lnTo>
                  <a:lnTo>
                    <a:pt x="221" y="63"/>
                  </a:lnTo>
                  <a:lnTo>
                    <a:pt x="190" y="127"/>
                  </a:lnTo>
                  <a:lnTo>
                    <a:pt x="158" y="190"/>
                  </a:lnTo>
                  <a:lnTo>
                    <a:pt x="190"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2" name="Google Shape;3422;p25"/>
          <p:cNvGrpSpPr/>
          <p:nvPr/>
        </p:nvGrpSpPr>
        <p:grpSpPr>
          <a:xfrm rot="2937852">
            <a:off x="251793" y="4410437"/>
            <a:ext cx="662792" cy="583248"/>
            <a:chOff x="992375" y="2434650"/>
            <a:chExt cx="532025" cy="468175"/>
          </a:xfrm>
        </p:grpSpPr>
        <p:sp>
          <p:nvSpPr>
            <p:cNvPr id="3423" name="Google Shape;3423;p25"/>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5"/>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5"/>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5"/>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5"/>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5"/>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5"/>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5"/>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5"/>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5"/>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25"/>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25"/>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25"/>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25"/>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25"/>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25"/>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25"/>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25"/>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25"/>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25"/>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25"/>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25"/>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25"/>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25"/>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4027"/>
        <p:cNvGrpSpPr/>
        <p:nvPr/>
      </p:nvGrpSpPr>
      <p:grpSpPr>
        <a:xfrm>
          <a:off x="0" y="0"/>
          <a:ext cx="0" cy="0"/>
          <a:chOff x="0" y="0"/>
          <a:chExt cx="0" cy="0"/>
        </a:xfrm>
      </p:grpSpPr>
      <p:sp>
        <p:nvSpPr>
          <p:cNvPr id="4028" name="Google Shape;4028;p32"/>
          <p:cNvSpPr/>
          <p:nvPr/>
        </p:nvSpPr>
        <p:spPr>
          <a:xfrm>
            <a:off x="-983300" y="-65600"/>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32"/>
          <p:cNvSpPr/>
          <p:nvPr/>
        </p:nvSpPr>
        <p:spPr>
          <a:xfrm>
            <a:off x="-16687" y="475263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32"/>
          <p:cNvSpPr/>
          <p:nvPr/>
        </p:nvSpPr>
        <p:spPr>
          <a:xfrm>
            <a:off x="7483950" y="46702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31" name="Google Shape;4031;p32"/>
          <p:cNvGrpSpPr/>
          <p:nvPr/>
        </p:nvGrpSpPr>
        <p:grpSpPr>
          <a:xfrm>
            <a:off x="8085325" y="4710675"/>
            <a:ext cx="518625" cy="565925"/>
            <a:chOff x="2029575" y="2353450"/>
            <a:chExt cx="518625" cy="565925"/>
          </a:xfrm>
        </p:grpSpPr>
        <p:sp>
          <p:nvSpPr>
            <p:cNvPr id="4032" name="Google Shape;4032;p32"/>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32"/>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32"/>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32"/>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32"/>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32"/>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32"/>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32"/>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32"/>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32"/>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32"/>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32"/>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32"/>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32"/>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32"/>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32"/>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32"/>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32"/>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32"/>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32"/>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32"/>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32"/>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32"/>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32"/>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32"/>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32"/>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32"/>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32"/>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32"/>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32"/>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32"/>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32"/>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32"/>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32"/>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32"/>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32"/>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32"/>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32"/>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32"/>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32"/>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32"/>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32"/>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32"/>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32"/>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76" name="Google Shape;4076;p32"/>
          <p:cNvSpPr/>
          <p:nvPr/>
        </p:nvSpPr>
        <p:spPr>
          <a:xfrm>
            <a:off x="-397575" y="-488262"/>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32"/>
          <p:cNvSpPr/>
          <p:nvPr/>
        </p:nvSpPr>
        <p:spPr>
          <a:xfrm>
            <a:off x="-656762" y="4249186"/>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32"/>
          <p:cNvSpPr/>
          <p:nvPr/>
        </p:nvSpPr>
        <p:spPr>
          <a:xfrm>
            <a:off x="8430763" y="4355611"/>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32"/>
          <p:cNvSpPr/>
          <p:nvPr/>
        </p:nvSpPr>
        <p:spPr>
          <a:xfrm>
            <a:off x="8085313" y="-387614"/>
            <a:ext cx="1459821" cy="92099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0" name="Google Shape;4080;p32"/>
          <p:cNvGrpSpPr/>
          <p:nvPr/>
        </p:nvGrpSpPr>
        <p:grpSpPr>
          <a:xfrm>
            <a:off x="324625" y="4898550"/>
            <a:ext cx="478425" cy="383050"/>
            <a:chOff x="6451075" y="3429275"/>
            <a:chExt cx="478425" cy="383050"/>
          </a:xfrm>
        </p:grpSpPr>
        <p:sp>
          <p:nvSpPr>
            <p:cNvPr id="4081" name="Google Shape;4081;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1" name="Google Shape;4101;p32"/>
          <p:cNvSpPr/>
          <p:nvPr/>
        </p:nvSpPr>
        <p:spPr>
          <a:xfrm>
            <a:off x="5279525" y="4443238"/>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32"/>
          <p:cNvSpPr/>
          <p:nvPr/>
        </p:nvSpPr>
        <p:spPr>
          <a:xfrm>
            <a:off x="3032900" y="-180075"/>
            <a:ext cx="971729" cy="61280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3" name="Google Shape;4103;p32"/>
          <p:cNvGrpSpPr/>
          <p:nvPr/>
        </p:nvGrpSpPr>
        <p:grpSpPr>
          <a:xfrm>
            <a:off x="2834450" y="-118650"/>
            <a:ext cx="478425" cy="383050"/>
            <a:chOff x="6451075" y="3429275"/>
            <a:chExt cx="478425" cy="383050"/>
          </a:xfrm>
        </p:grpSpPr>
        <p:sp>
          <p:nvSpPr>
            <p:cNvPr id="4104" name="Google Shape;4104;p32"/>
            <p:cNvSpPr/>
            <p:nvPr/>
          </p:nvSpPr>
          <p:spPr>
            <a:xfrm>
              <a:off x="6528300" y="3666500"/>
              <a:ext cx="130075" cy="124550"/>
            </a:xfrm>
            <a:custGeom>
              <a:avLst/>
              <a:gdLst/>
              <a:ahLst/>
              <a:cxnLst/>
              <a:rect l="l" t="t" r="r" b="b"/>
              <a:pathLst>
                <a:path w="5203" h="4982" extrusionOk="0">
                  <a:moveTo>
                    <a:pt x="4729" y="1"/>
                  </a:moveTo>
                  <a:lnTo>
                    <a:pt x="4603" y="95"/>
                  </a:lnTo>
                  <a:lnTo>
                    <a:pt x="3973" y="600"/>
                  </a:lnTo>
                  <a:lnTo>
                    <a:pt x="3405" y="1167"/>
                  </a:lnTo>
                  <a:lnTo>
                    <a:pt x="2838" y="1734"/>
                  </a:lnTo>
                  <a:lnTo>
                    <a:pt x="2270" y="2302"/>
                  </a:lnTo>
                  <a:lnTo>
                    <a:pt x="1703" y="2838"/>
                  </a:lnTo>
                  <a:lnTo>
                    <a:pt x="1167" y="3405"/>
                  </a:lnTo>
                  <a:lnTo>
                    <a:pt x="883" y="3689"/>
                  </a:lnTo>
                  <a:lnTo>
                    <a:pt x="631" y="3941"/>
                  </a:lnTo>
                  <a:lnTo>
                    <a:pt x="316" y="4225"/>
                  </a:lnTo>
                  <a:lnTo>
                    <a:pt x="64" y="4572"/>
                  </a:lnTo>
                  <a:lnTo>
                    <a:pt x="1" y="4761"/>
                  </a:lnTo>
                  <a:lnTo>
                    <a:pt x="253" y="4982"/>
                  </a:lnTo>
                  <a:lnTo>
                    <a:pt x="442" y="4950"/>
                  </a:lnTo>
                  <a:lnTo>
                    <a:pt x="757" y="4698"/>
                  </a:lnTo>
                  <a:lnTo>
                    <a:pt x="1009" y="4446"/>
                  </a:lnTo>
                  <a:lnTo>
                    <a:pt x="1293" y="4162"/>
                  </a:lnTo>
                  <a:lnTo>
                    <a:pt x="1577" y="3878"/>
                  </a:lnTo>
                  <a:lnTo>
                    <a:pt x="2176" y="3342"/>
                  </a:lnTo>
                  <a:lnTo>
                    <a:pt x="2743" y="2806"/>
                  </a:lnTo>
                  <a:lnTo>
                    <a:pt x="3941" y="1797"/>
                  </a:lnTo>
                  <a:lnTo>
                    <a:pt x="5108" y="726"/>
                  </a:lnTo>
                  <a:lnTo>
                    <a:pt x="5202" y="600"/>
                  </a:lnTo>
                  <a:lnTo>
                    <a:pt x="5202" y="316"/>
                  </a:lnTo>
                  <a:lnTo>
                    <a:pt x="5013" y="64"/>
                  </a:lnTo>
                  <a:lnTo>
                    <a:pt x="472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32"/>
            <p:cNvSpPr/>
            <p:nvPr/>
          </p:nvSpPr>
          <p:spPr>
            <a:xfrm>
              <a:off x="6627600" y="3629450"/>
              <a:ext cx="21300" cy="21325"/>
            </a:xfrm>
            <a:custGeom>
              <a:avLst/>
              <a:gdLst/>
              <a:ahLst/>
              <a:cxnLst/>
              <a:rect l="l" t="t" r="r" b="b"/>
              <a:pathLst>
                <a:path w="852" h="853" extrusionOk="0">
                  <a:moveTo>
                    <a:pt x="694" y="1"/>
                  </a:moveTo>
                  <a:lnTo>
                    <a:pt x="600" y="64"/>
                  </a:lnTo>
                  <a:lnTo>
                    <a:pt x="316" y="348"/>
                  </a:lnTo>
                  <a:lnTo>
                    <a:pt x="32" y="600"/>
                  </a:lnTo>
                  <a:lnTo>
                    <a:pt x="1" y="694"/>
                  </a:lnTo>
                  <a:lnTo>
                    <a:pt x="64" y="789"/>
                  </a:lnTo>
                  <a:lnTo>
                    <a:pt x="158" y="852"/>
                  </a:lnTo>
                  <a:lnTo>
                    <a:pt x="253" y="789"/>
                  </a:lnTo>
                  <a:lnTo>
                    <a:pt x="537" y="537"/>
                  </a:lnTo>
                  <a:lnTo>
                    <a:pt x="789" y="285"/>
                  </a:lnTo>
                  <a:lnTo>
                    <a:pt x="852" y="158"/>
                  </a:lnTo>
                  <a:lnTo>
                    <a:pt x="789" y="64"/>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32"/>
            <p:cNvSpPr/>
            <p:nvPr/>
          </p:nvSpPr>
          <p:spPr>
            <a:xfrm>
              <a:off x="6680425" y="3588475"/>
              <a:ext cx="14200" cy="15000"/>
            </a:xfrm>
            <a:custGeom>
              <a:avLst/>
              <a:gdLst/>
              <a:ahLst/>
              <a:cxnLst/>
              <a:rect l="l" t="t" r="r" b="b"/>
              <a:pathLst>
                <a:path w="568" h="600" extrusionOk="0">
                  <a:moveTo>
                    <a:pt x="221" y="1"/>
                  </a:moveTo>
                  <a:lnTo>
                    <a:pt x="189" y="32"/>
                  </a:lnTo>
                  <a:lnTo>
                    <a:pt x="126" y="64"/>
                  </a:lnTo>
                  <a:lnTo>
                    <a:pt x="95" y="95"/>
                  </a:lnTo>
                  <a:lnTo>
                    <a:pt x="63" y="190"/>
                  </a:lnTo>
                  <a:lnTo>
                    <a:pt x="32" y="253"/>
                  </a:lnTo>
                  <a:lnTo>
                    <a:pt x="0" y="284"/>
                  </a:lnTo>
                  <a:lnTo>
                    <a:pt x="0" y="347"/>
                  </a:lnTo>
                  <a:lnTo>
                    <a:pt x="0" y="379"/>
                  </a:lnTo>
                  <a:lnTo>
                    <a:pt x="0" y="442"/>
                  </a:lnTo>
                  <a:lnTo>
                    <a:pt x="32" y="473"/>
                  </a:lnTo>
                  <a:lnTo>
                    <a:pt x="63" y="505"/>
                  </a:lnTo>
                  <a:lnTo>
                    <a:pt x="95" y="536"/>
                  </a:lnTo>
                  <a:lnTo>
                    <a:pt x="126" y="568"/>
                  </a:lnTo>
                  <a:lnTo>
                    <a:pt x="189" y="599"/>
                  </a:lnTo>
                  <a:lnTo>
                    <a:pt x="315" y="599"/>
                  </a:lnTo>
                  <a:lnTo>
                    <a:pt x="347" y="568"/>
                  </a:lnTo>
                  <a:lnTo>
                    <a:pt x="410" y="536"/>
                  </a:lnTo>
                  <a:lnTo>
                    <a:pt x="441" y="473"/>
                  </a:lnTo>
                  <a:lnTo>
                    <a:pt x="473" y="410"/>
                  </a:lnTo>
                  <a:lnTo>
                    <a:pt x="536" y="347"/>
                  </a:lnTo>
                  <a:lnTo>
                    <a:pt x="536" y="284"/>
                  </a:lnTo>
                  <a:lnTo>
                    <a:pt x="536" y="253"/>
                  </a:lnTo>
                  <a:lnTo>
                    <a:pt x="568" y="190"/>
                  </a:lnTo>
                  <a:lnTo>
                    <a:pt x="536" y="158"/>
                  </a:lnTo>
                  <a:lnTo>
                    <a:pt x="536" y="127"/>
                  </a:lnTo>
                  <a:lnTo>
                    <a:pt x="504" y="64"/>
                  </a:lnTo>
                  <a:lnTo>
                    <a:pt x="473" y="32"/>
                  </a:lnTo>
                  <a:lnTo>
                    <a:pt x="441" y="32"/>
                  </a:lnTo>
                  <a:lnTo>
                    <a:pt x="37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32"/>
            <p:cNvSpPr/>
            <p:nvPr/>
          </p:nvSpPr>
          <p:spPr>
            <a:xfrm>
              <a:off x="6602375" y="3512025"/>
              <a:ext cx="88300" cy="86725"/>
            </a:xfrm>
            <a:custGeom>
              <a:avLst/>
              <a:gdLst/>
              <a:ahLst/>
              <a:cxnLst/>
              <a:rect l="l" t="t" r="r" b="b"/>
              <a:pathLst>
                <a:path w="3532" h="3469" extrusionOk="0">
                  <a:moveTo>
                    <a:pt x="3154" y="1"/>
                  </a:moveTo>
                  <a:lnTo>
                    <a:pt x="2712" y="32"/>
                  </a:lnTo>
                  <a:lnTo>
                    <a:pt x="2523" y="190"/>
                  </a:lnTo>
                  <a:lnTo>
                    <a:pt x="1861" y="789"/>
                  </a:lnTo>
                  <a:lnTo>
                    <a:pt x="1262" y="1451"/>
                  </a:lnTo>
                  <a:lnTo>
                    <a:pt x="631" y="2113"/>
                  </a:lnTo>
                  <a:lnTo>
                    <a:pt x="64" y="2838"/>
                  </a:lnTo>
                  <a:lnTo>
                    <a:pt x="1" y="2964"/>
                  </a:lnTo>
                  <a:lnTo>
                    <a:pt x="64" y="3248"/>
                  </a:lnTo>
                  <a:lnTo>
                    <a:pt x="127" y="3342"/>
                  </a:lnTo>
                  <a:lnTo>
                    <a:pt x="253" y="3437"/>
                  </a:lnTo>
                  <a:lnTo>
                    <a:pt x="537" y="3468"/>
                  </a:lnTo>
                  <a:lnTo>
                    <a:pt x="663" y="3405"/>
                  </a:lnTo>
                  <a:lnTo>
                    <a:pt x="1388" y="2838"/>
                  </a:lnTo>
                  <a:lnTo>
                    <a:pt x="2082" y="2207"/>
                  </a:lnTo>
                  <a:lnTo>
                    <a:pt x="2744" y="1640"/>
                  </a:lnTo>
                  <a:lnTo>
                    <a:pt x="3374" y="1009"/>
                  </a:lnTo>
                  <a:lnTo>
                    <a:pt x="3532" y="820"/>
                  </a:lnTo>
                  <a:lnTo>
                    <a:pt x="3532" y="347"/>
                  </a:lnTo>
                  <a:lnTo>
                    <a:pt x="3374" y="158"/>
                  </a:lnTo>
                  <a:lnTo>
                    <a:pt x="315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32"/>
            <p:cNvSpPr/>
            <p:nvPr/>
          </p:nvSpPr>
          <p:spPr>
            <a:xfrm>
              <a:off x="6730850" y="3445025"/>
              <a:ext cx="26050" cy="29200"/>
            </a:xfrm>
            <a:custGeom>
              <a:avLst/>
              <a:gdLst/>
              <a:ahLst/>
              <a:cxnLst/>
              <a:rect l="l" t="t" r="r" b="b"/>
              <a:pathLst>
                <a:path w="1042" h="1168" extrusionOk="0">
                  <a:moveTo>
                    <a:pt x="757" y="1"/>
                  </a:moveTo>
                  <a:lnTo>
                    <a:pt x="663" y="32"/>
                  </a:lnTo>
                  <a:lnTo>
                    <a:pt x="568" y="95"/>
                  </a:lnTo>
                  <a:lnTo>
                    <a:pt x="316" y="411"/>
                  </a:lnTo>
                  <a:lnTo>
                    <a:pt x="64" y="726"/>
                  </a:lnTo>
                  <a:lnTo>
                    <a:pt x="1" y="821"/>
                  </a:lnTo>
                  <a:lnTo>
                    <a:pt x="1" y="915"/>
                  </a:lnTo>
                  <a:lnTo>
                    <a:pt x="32" y="1010"/>
                  </a:lnTo>
                  <a:lnTo>
                    <a:pt x="95" y="1104"/>
                  </a:lnTo>
                  <a:lnTo>
                    <a:pt x="158" y="1167"/>
                  </a:lnTo>
                  <a:lnTo>
                    <a:pt x="347" y="1167"/>
                  </a:lnTo>
                  <a:lnTo>
                    <a:pt x="442" y="1104"/>
                  </a:lnTo>
                  <a:lnTo>
                    <a:pt x="694" y="789"/>
                  </a:lnTo>
                  <a:lnTo>
                    <a:pt x="978" y="474"/>
                  </a:lnTo>
                  <a:lnTo>
                    <a:pt x="1041" y="379"/>
                  </a:lnTo>
                  <a:lnTo>
                    <a:pt x="1041" y="285"/>
                  </a:lnTo>
                  <a:lnTo>
                    <a:pt x="1041" y="158"/>
                  </a:lnTo>
                  <a:lnTo>
                    <a:pt x="978" y="95"/>
                  </a:lnTo>
                  <a:lnTo>
                    <a:pt x="883" y="32"/>
                  </a:lnTo>
                  <a:lnTo>
                    <a:pt x="75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32"/>
            <p:cNvSpPr/>
            <p:nvPr/>
          </p:nvSpPr>
          <p:spPr>
            <a:xfrm>
              <a:off x="6747400" y="3516750"/>
              <a:ext cx="60725" cy="56775"/>
            </a:xfrm>
            <a:custGeom>
              <a:avLst/>
              <a:gdLst/>
              <a:ahLst/>
              <a:cxnLst/>
              <a:rect l="l" t="t" r="r" b="b"/>
              <a:pathLst>
                <a:path w="2429" h="2271" extrusionOk="0">
                  <a:moveTo>
                    <a:pt x="1892" y="1"/>
                  </a:moveTo>
                  <a:lnTo>
                    <a:pt x="1735" y="95"/>
                  </a:lnTo>
                  <a:lnTo>
                    <a:pt x="1262" y="474"/>
                  </a:lnTo>
                  <a:lnTo>
                    <a:pt x="852" y="883"/>
                  </a:lnTo>
                  <a:lnTo>
                    <a:pt x="474" y="1293"/>
                  </a:lnTo>
                  <a:lnTo>
                    <a:pt x="95" y="1703"/>
                  </a:lnTo>
                  <a:lnTo>
                    <a:pt x="1" y="1798"/>
                  </a:lnTo>
                  <a:lnTo>
                    <a:pt x="1" y="2050"/>
                  </a:lnTo>
                  <a:lnTo>
                    <a:pt x="64" y="2144"/>
                  </a:lnTo>
                  <a:lnTo>
                    <a:pt x="158" y="2207"/>
                  </a:lnTo>
                  <a:lnTo>
                    <a:pt x="379" y="2271"/>
                  </a:lnTo>
                  <a:lnTo>
                    <a:pt x="505" y="2207"/>
                  </a:lnTo>
                  <a:lnTo>
                    <a:pt x="947" y="1892"/>
                  </a:lnTo>
                  <a:lnTo>
                    <a:pt x="1388" y="1545"/>
                  </a:lnTo>
                  <a:lnTo>
                    <a:pt x="1609" y="1388"/>
                  </a:lnTo>
                  <a:lnTo>
                    <a:pt x="1829" y="1199"/>
                  </a:lnTo>
                  <a:lnTo>
                    <a:pt x="2081" y="1009"/>
                  </a:lnTo>
                  <a:lnTo>
                    <a:pt x="2302" y="789"/>
                  </a:lnTo>
                  <a:lnTo>
                    <a:pt x="2397" y="631"/>
                  </a:lnTo>
                  <a:lnTo>
                    <a:pt x="2428" y="316"/>
                  </a:lnTo>
                  <a:lnTo>
                    <a:pt x="2334" y="190"/>
                  </a:lnTo>
                  <a:lnTo>
                    <a:pt x="2208" y="64"/>
                  </a:lnTo>
                  <a:lnTo>
                    <a:pt x="189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32"/>
            <p:cNvSpPr/>
            <p:nvPr/>
          </p:nvSpPr>
          <p:spPr>
            <a:xfrm>
              <a:off x="6697750" y="3624725"/>
              <a:ext cx="63875" cy="61500"/>
            </a:xfrm>
            <a:custGeom>
              <a:avLst/>
              <a:gdLst/>
              <a:ahLst/>
              <a:cxnLst/>
              <a:rect l="l" t="t" r="r" b="b"/>
              <a:pathLst>
                <a:path w="2555" h="2460" extrusionOk="0">
                  <a:moveTo>
                    <a:pt x="2018" y="1"/>
                  </a:moveTo>
                  <a:lnTo>
                    <a:pt x="1861" y="64"/>
                  </a:lnTo>
                  <a:lnTo>
                    <a:pt x="1545" y="253"/>
                  </a:lnTo>
                  <a:lnTo>
                    <a:pt x="1293" y="505"/>
                  </a:lnTo>
                  <a:lnTo>
                    <a:pt x="1072" y="757"/>
                  </a:lnTo>
                  <a:lnTo>
                    <a:pt x="883" y="1009"/>
                  </a:lnTo>
                  <a:lnTo>
                    <a:pt x="473" y="1514"/>
                  </a:lnTo>
                  <a:lnTo>
                    <a:pt x="64" y="2050"/>
                  </a:lnTo>
                  <a:lnTo>
                    <a:pt x="1" y="2207"/>
                  </a:lnTo>
                  <a:lnTo>
                    <a:pt x="284" y="2460"/>
                  </a:lnTo>
                  <a:lnTo>
                    <a:pt x="442" y="2397"/>
                  </a:lnTo>
                  <a:lnTo>
                    <a:pt x="946" y="2050"/>
                  </a:lnTo>
                  <a:lnTo>
                    <a:pt x="1482" y="1640"/>
                  </a:lnTo>
                  <a:lnTo>
                    <a:pt x="1766" y="1451"/>
                  </a:lnTo>
                  <a:lnTo>
                    <a:pt x="2018" y="1230"/>
                  </a:lnTo>
                  <a:lnTo>
                    <a:pt x="2270" y="946"/>
                  </a:lnTo>
                  <a:lnTo>
                    <a:pt x="2491" y="663"/>
                  </a:lnTo>
                  <a:lnTo>
                    <a:pt x="2554" y="505"/>
                  </a:lnTo>
                  <a:lnTo>
                    <a:pt x="2491" y="221"/>
                  </a:lnTo>
                  <a:lnTo>
                    <a:pt x="2428" y="95"/>
                  </a:lnTo>
                  <a:lnTo>
                    <a:pt x="2302" y="32"/>
                  </a:lnTo>
                  <a:lnTo>
                    <a:pt x="201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32"/>
            <p:cNvSpPr/>
            <p:nvPr/>
          </p:nvSpPr>
          <p:spPr>
            <a:xfrm>
              <a:off x="6809675" y="3571125"/>
              <a:ext cx="38650" cy="36300"/>
            </a:xfrm>
            <a:custGeom>
              <a:avLst/>
              <a:gdLst/>
              <a:ahLst/>
              <a:cxnLst/>
              <a:rect l="l" t="t" r="r" b="b"/>
              <a:pathLst>
                <a:path w="1546" h="1452" extrusionOk="0">
                  <a:moveTo>
                    <a:pt x="1072" y="1"/>
                  </a:moveTo>
                  <a:lnTo>
                    <a:pt x="978" y="64"/>
                  </a:lnTo>
                  <a:lnTo>
                    <a:pt x="915" y="127"/>
                  </a:lnTo>
                  <a:lnTo>
                    <a:pt x="505" y="474"/>
                  </a:lnTo>
                  <a:lnTo>
                    <a:pt x="95" y="821"/>
                  </a:lnTo>
                  <a:lnTo>
                    <a:pt x="0" y="947"/>
                  </a:lnTo>
                  <a:lnTo>
                    <a:pt x="0" y="1104"/>
                  </a:lnTo>
                  <a:lnTo>
                    <a:pt x="0" y="1230"/>
                  </a:lnTo>
                  <a:lnTo>
                    <a:pt x="95" y="1357"/>
                  </a:lnTo>
                  <a:lnTo>
                    <a:pt x="221" y="1420"/>
                  </a:lnTo>
                  <a:lnTo>
                    <a:pt x="347" y="1451"/>
                  </a:lnTo>
                  <a:lnTo>
                    <a:pt x="410" y="1420"/>
                  </a:lnTo>
                  <a:lnTo>
                    <a:pt x="442" y="1420"/>
                  </a:lnTo>
                  <a:lnTo>
                    <a:pt x="536" y="1388"/>
                  </a:lnTo>
                  <a:lnTo>
                    <a:pt x="599" y="1325"/>
                  </a:lnTo>
                  <a:lnTo>
                    <a:pt x="1041" y="978"/>
                  </a:lnTo>
                  <a:lnTo>
                    <a:pt x="1450" y="631"/>
                  </a:lnTo>
                  <a:lnTo>
                    <a:pt x="1545" y="505"/>
                  </a:lnTo>
                  <a:lnTo>
                    <a:pt x="1545" y="348"/>
                  </a:lnTo>
                  <a:lnTo>
                    <a:pt x="1514" y="222"/>
                  </a:lnTo>
                  <a:lnTo>
                    <a:pt x="1450" y="96"/>
                  </a:lnTo>
                  <a:lnTo>
                    <a:pt x="132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32"/>
            <p:cNvSpPr/>
            <p:nvPr/>
          </p:nvSpPr>
          <p:spPr>
            <a:xfrm>
              <a:off x="6741900" y="3668075"/>
              <a:ext cx="55975" cy="54400"/>
            </a:xfrm>
            <a:custGeom>
              <a:avLst/>
              <a:gdLst/>
              <a:ahLst/>
              <a:cxnLst/>
              <a:rect l="l" t="t" r="r" b="b"/>
              <a:pathLst>
                <a:path w="2239" h="2176" extrusionOk="0">
                  <a:moveTo>
                    <a:pt x="1608" y="1"/>
                  </a:moveTo>
                  <a:lnTo>
                    <a:pt x="1450" y="64"/>
                  </a:lnTo>
                  <a:lnTo>
                    <a:pt x="1230" y="221"/>
                  </a:lnTo>
                  <a:lnTo>
                    <a:pt x="1040" y="410"/>
                  </a:lnTo>
                  <a:lnTo>
                    <a:pt x="883" y="568"/>
                  </a:lnTo>
                  <a:lnTo>
                    <a:pt x="725" y="757"/>
                  </a:lnTo>
                  <a:lnTo>
                    <a:pt x="410" y="1072"/>
                  </a:lnTo>
                  <a:lnTo>
                    <a:pt x="95" y="1388"/>
                  </a:lnTo>
                  <a:lnTo>
                    <a:pt x="0" y="1545"/>
                  </a:lnTo>
                  <a:lnTo>
                    <a:pt x="0" y="1892"/>
                  </a:lnTo>
                  <a:lnTo>
                    <a:pt x="126" y="2050"/>
                  </a:lnTo>
                  <a:lnTo>
                    <a:pt x="284" y="2176"/>
                  </a:lnTo>
                  <a:lnTo>
                    <a:pt x="473" y="2176"/>
                  </a:lnTo>
                  <a:lnTo>
                    <a:pt x="631" y="2144"/>
                  </a:lnTo>
                  <a:lnTo>
                    <a:pt x="788" y="2050"/>
                  </a:lnTo>
                  <a:lnTo>
                    <a:pt x="1135" y="1734"/>
                  </a:lnTo>
                  <a:lnTo>
                    <a:pt x="1450" y="1451"/>
                  </a:lnTo>
                  <a:lnTo>
                    <a:pt x="1860" y="1136"/>
                  </a:lnTo>
                  <a:lnTo>
                    <a:pt x="2175" y="757"/>
                  </a:lnTo>
                  <a:lnTo>
                    <a:pt x="2238" y="600"/>
                  </a:lnTo>
                  <a:lnTo>
                    <a:pt x="2207" y="253"/>
                  </a:lnTo>
                  <a:lnTo>
                    <a:pt x="2081" y="127"/>
                  </a:lnTo>
                  <a:lnTo>
                    <a:pt x="1923" y="32"/>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32"/>
            <p:cNvSpPr/>
            <p:nvPr/>
          </p:nvSpPr>
          <p:spPr>
            <a:xfrm>
              <a:off x="6648900" y="3735850"/>
              <a:ext cx="33125" cy="34700"/>
            </a:xfrm>
            <a:custGeom>
              <a:avLst/>
              <a:gdLst/>
              <a:ahLst/>
              <a:cxnLst/>
              <a:rect l="l" t="t" r="r" b="b"/>
              <a:pathLst>
                <a:path w="1325" h="1388" extrusionOk="0">
                  <a:moveTo>
                    <a:pt x="914" y="1"/>
                  </a:moveTo>
                  <a:lnTo>
                    <a:pt x="757" y="32"/>
                  </a:lnTo>
                  <a:lnTo>
                    <a:pt x="347" y="379"/>
                  </a:lnTo>
                  <a:lnTo>
                    <a:pt x="32" y="852"/>
                  </a:lnTo>
                  <a:lnTo>
                    <a:pt x="0" y="978"/>
                  </a:lnTo>
                  <a:lnTo>
                    <a:pt x="0" y="1136"/>
                  </a:lnTo>
                  <a:lnTo>
                    <a:pt x="63" y="1262"/>
                  </a:lnTo>
                  <a:lnTo>
                    <a:pt x="189" y="1325"/>
                  </a:lnTo>
                  <a:lnTo>
                    <a:pt x="315" y="1388"/>
                  </a:lnTo>
                  <a:lnTo>
                    <a:pt x="567" y="1293"/>
                  </a:lnTo>
                  <a:lnTo>
                    <a:pt x="662" y="1199"/>
                  </a:lnTo>
                  <a:lnTo>
                    <a:pt x="725" y="1104"/>
                  </a:lnTo>
                  <a:lnTo>
                    <a:pt x="788" y="1010"/>
                  </a:lnTo>
                  <a:lnTo>
                    <a:pt x="757" y="1041"/>
                  </a:lnTo>
                  <a:lnTo>
                    <a:pt x="725" y="1073"/>
                  </a:lnTo>
                  <a:lnTo>
                    <a:pt x="883" y="884"/>
                  </a:lnTo>
                  <a:lnTo>
                    <a:pt x="1072" y="694"/>
                  </a:lnTo>
                  <a:lnTo>
                    <a:pt x="1009" y="757"/>
                  </a:lnTo>
                  <a:lnTo>
                    <a:pt x="1009" y="757"/>
                  </a:lnTo>
                  <a:lnTo>
                    <a:pt x="1072" y="726"/>
                  </a:lnTo>
                  <a:lnTo>
                    <a:pt x="1166" y="663"/>
                  </a:lnTo>
                  <a:lnTo>
                    <a:pt x="1261" y="568"/>
                  </a:lnTo>
                  <a:lnTo>
                    <a:pt x="1324" y="442"/>
                  </a:lnTo>
                  <a:lnTo>
                    <a:pt x="1324" y="285"/>
                  </a:lnTo>
                  <a:lnTo>
                    <a:pt x="1261" y="158"/>
                  </a:lnTo>
                  <a:lnTo>
                    <a:pt x="1166" y="64"/>
                  </a:lnTo>
                  <a:lnTo>
                    <a:pt x="104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32"/>
            <p:cNvSpPr/>
            <p:nvPr/>
          </p:nvSpPr>
          <p:spPr>
            <a:xfrm>
              <a:off x="6559050" y="3665725"/>
              <a:ext cx="29975" cy="28375"/>
            </a:xfrm>
            <a:custGeom>
              <a:avLst/>
              <a:gdLst/>
              <a:ahLst/>
              <a:cxnLst/>
              <a:rect l="l" t="t" r="r" b="b"/>
              <a:pathLst>
                <a:path w="1199" h="1135" extrusionOk="0">
                  <a:moveTo>
                    <a:pt x="725" y="0"/>
                  </a:moveTo>
                  <a:lnTo>
                    <a:pt x="631" y="95"/>
                  </a:lnTo>
                  <a:lnTo>
                    <a:pt x="347" y="347"/>
                  </a:lnTo>
                  <a:lnTo>
                    <a:pt x="95" y="599"/>
                  </a:lnTo>
                  <a:lnTo>
                    <a:pt x="0" y="725"/>
                  </a:lnTo>
                  <a:lnTo>
                    <a:pt x="0" y="851"/>
                  </a:lnTo>
                  <a:lnTo>
                    <a:pt x="32" y="977"/>
                  </a:lnTo>
                  <a:lnTo>
                    <a:pt x="95" y="1072"/>
                  </a:lnTo>
                  <a:lnTo>
                    <a:pt x="221" y="1135"/>
                  </a:lnTo>
                  <a:lnTo>
                    <a:pt x="473" y="1135"/>
                  </a:lnTo>
                  <a:lnTo>
                    <a:pt x="568" y="1040"/>
                  </a:lnTo>
                  <a:lnTo>
                    <a:pt x="820" y="788"/>
                  </a:lnTo>
                  <a:lnTo>
                    <a:pt x="1103" y="536"/>
                  </a:lnTo>
                  <a:lnTo>
                    <a:pt x="1167" y="410"/>
                  </a:lnTo>
                  <a:lnTo>
                    <a:pt x="1198" y="284"/>
                  </a:lnTo>
                  <a:lnTo>
                    <a:pt x="1167" y="158"/>
                  </a:lnTo>
                  <a:lnTo>
                    <a:pt x="1103" y="63"/>
                  </a:lnTo>
                  <a:lnTo>
                    <a:pt x="97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32"/>
            <p:cNvSpPr/>
            <p:nvPr/>
          </p:nvSpPr>
          <p:spPr>
            <a:xfrm>
              <a:off x="6603975" y="3429275"/>
              <a:ext cx="71725" cy="70175"/>
            </a:xfrm>
            <a:custGeom>
              <a:avLst/>
              <a:gdLst/>
              <a:ahLst/>
              <a:cxnLst/>
              <a:rect l="l" t="t" r="r" b="b"/>
              <a:pathLst>
                <a:path w="2869" h="2807" extrusionOk="0">
                  <a:moveTo>
                    <a:pt x="2522" y="0"/>
                  </a:moveTo>
                  <a:lnTo>
                    <a:pt x="2112" y="32"/>
                  </a:lnTo>
                  <a:lnTo>
                    <a:pt x="1892" y="158"/>
                  </a:lnTo>
                  <a:lnTo>
                    <a:pt x="1671" y="379"/>
                  </a:lnTo>
                  <a:lnTo>
                    <a:pt x="1450" y="631"/>
                  </a:lnTo>
                  <a:lnTo>
                    <a:pt x="1230" y="852"/>
                  </a:lnTo>
                  <a:lnTo>
                    <a:pt x="1009" y="1104"/>
                  </a:lnTo>
                  <a:lnTo>
                    <a:pt x="567" y="1577"/>
                  </a:lnTo>
                  <a:lnTo>
                    <a:pt x="126" y="2049"/>
                  </a:lnTo>
                  <a:lnTo>
                    <a:pt x="0" y="2207"/>
                  </a:lnTo>
                  <a:lnTo>
                    <a:pt x="0" y="2554"/>
                  </a:lnTo>
                  <a:lnTo>
                    <a:pt x="126" y="2712"/>
                  </a:lnTo>
                  <a:lnTo>
                    <a:pt x="284" y="2806"/>
                  </a:lnTo>
                  <a:lnTo>
                    <a:pt x="631" y="2775"/>
                  </a:lnTo>
                  <a:lnTo>
                    <a:pt x="788" y="2680"/>
                  </a:lnTo>
                  <a:lnTo>
                    <a:pt x="1261" y="2239"/>
                  </a:lnTo>
                  <a:lnTo>
                    <a:pt x="1765" y="1829"/>
                  </a:lnTo>
                  <a:lnTo>
                    <a:pt x="2270" y="1387"/>
                  </a:lnTo>
                  <a:lnTo>
                    <a:pt x="2522" y="1198"/>
                  </a:lnTo>
                  <a:lnTo>
                    <a:pt x="2743" y="978"/>
                  </a:lnTo>
                  <a:lnTo>
                    <a:pt x="2869" y="788"/>
                  </a:lnTo>
                  <a:lnTo>
                    <a:pt x="2869" y="316"/>
                  </a:lnTo>
                  <a:lnTo>
                    <a:pt x="2743" y="158"/>
                  </a:lnTo>
                  <a:lnTo>
                    <a:pt x="252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32"/>
            <p:cNvSpPr/>
            <p:nvPr/>
          </p:nvSpPr>
          <p:spPr>
            <a:xfrm>
              <a:off x="6535400" y="3506500"/>
              <a:ext cx="56775" cy="50475"/>
            </a:xfrm>
            <a:custGeom>
              <a:avLst/>
              <a:gdLst/>
              <a:ahLst/>
              <a:cxnLst/>
              <a:rect l="l" t="t" r="r" b="b"/>
              <a:pathLst>
                <a:path w="2271" h="2019" extrusionOk="0">
                  <a:moveTo>
                    <a:pt x="1766" y="1"/>
                  </a:moveTo>
                  <a:lnTo>
                    <a:pt x="1577" y="32"/>
                  </a:lnTo>
                  <a:lnTo>
                    <a:pt x="1419" y="158"/>
                  </a:lnTo>
                  <a:lnTo>
                    <a:pt x="1104" y="442"/>
                  </a:lnTo>
                  <a:lnTo>
                    <a:pt x="757" y="757"/>
                  </a:lnTo>
                  <a:lnTo>
                    <a:pt x="442" y="1041"/>
                  </a:lnTo>
                  <a:lnTo>
                    <a:pt x="95" y="1356"/>
                  </a:lnTo>
                  <a:lnTo>
                    <a:pt x="0" y="1451"/>
                  </a:lnTo>
                  <a:lnTo>
                    <a:pt x="0" y="1766"/>
                  </a:lnTo>
                  <a:lnTo>
                    <a:pt x="63" y="1892"/>
                  </a:lnTo>
                  <a:lnTo>
                    <a:pt x="189" y="1987"/>
                  </a:lnTo>
                  <a:lnTo>
                    <a:pt x="473" y="2018"/>
                  </a:lnTo>
                  <a:lnTo>
                    <a:pt x="599" y="1955"/>
                  </a:lnTo>
                  <a:lnTo>
                    <a:pt x="1387" y="1388"/>
                  </a:lnTo>
                  <a:lnTo>
                    <a:pt x="2144" y="821"/>
                  </a:lnTo>
                  <a:lnTo>
                    <a:pt x="2239" y="663"/>
                  </a:lnTo>
                  <a:lnTo>
                    <a:pt x="2270" y="474"/>
                  </a:lnTo>
                  <a:lnTo>
                    <a:pt x="2239" y="285"/>
                  </a:lnTo>
                  <a:lnTo>
                    <a:pt x="2113" y="127"/>
                  </a:lnTo>
                  <a:lnTo>
                    <a:pt x="195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32"/>
            <p:cNvSpPr/>
            <p:nvPr/>
          </p:nvSpPr>
          <p:spPr>
            <a:xfrm>
              <a:off x="6525925" y="3592425"/>
              <a:ext cx="40225" cy="33900"/>
            </a:xfrm>
            <a:custGeom>
              <a:avLst/>
              <a:gdLst/>
              <a:ahLst/>
              <a:cxnLst/>
              <a:rect l="l" t="t" r="r" b="b"/>
              <a:pathLst>
                <a:path w="1609" h="1356" extrusionOk="0">
                  <a:moveTo>
                    <a:pt x="1136" y="0"/>
                  </a:moveTo>
                  <a:lnTo>
                    <a:pt x="1010" y="63"/>
                  </a:lnTo>
                  <a:lnTo>
                    <a:pt x="600" y="410"/>
                  </a:lnTo>
                  <a:lnTo>
                    <a:pt x="159" y="725"/>
                  </a:lnTo>
                  <a:lnTo>
                    <a:pt x="64" y="820"/>
                  </a:lnTo>
                  <a:lnTo>
                    <a:pt x="32" y="946"/>
                  </a:lnTo>
                  <a:lnTo>
                    <a:pt x="1" y="1072"/>
                  </a:lnTo>
                  <a:lnTo>
                    <a:pt x="64" y="1198"/>
                  </a:lnTo>
                  <a:lnTo>
                    <a:pt x="159" y="1293"/>
                  </a:lnTo>
                  <a:lnTo>
                    <a:pt x="411" y="1356"/>
                  </a:lnTo>
                  <a:lnTo>
                    <a:pt x="505" y="1293"/>
                  </a:lnTo>
                  <a:lnTo>
                    <a:pt x="978" y="1009"/>
                  </a:lnTo>
                  <a:lnTo>
                    <a:pt x="1420" y="725"/>
                  </a:lnTo>
                  <a:lnTo>
                    <a:pt x="1514" y="631"/>
                  </a:lnTo>
                  <a:lnTo>
                    <a:pt x="1577" y="473"/>
                  </a:lnTo>
                  <a:lnTo>
                    <a:pt x="1609" y="347"/>
                  </a:lnTo>
                  <a:lnTo>
                    <a:pt x="1546" y="189"/>
                  </a:lnTo>
                  <a:lnTo>
                    <a:pt x="1451" y="63"/>
                  </a:lnTo>
                  <a:lnTo>
                    <a:pt x="1294" y="32"/>
                  </a:lnTo>
                  <a:lnTo>
                    <a:pt x="113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32"/>
            <p:cNvSpPr/>
            <p:nvPr/>
          </p:nvSpPr>
          <p:spPr>
            <a:xfrm>
              <a:off x="6458950" y="3607400"/>
              <a:ext cx="32325" cy="31550"/>
            </a:xfrm>
            <a:custGeom>
              <a:avLst/>
              <a:gdLst/>
              <a:ahLst/>
              <a:cxnLst/>
              <a:rect l="l" t="t" r="r" b="b"/>
              <a:pathLst>
                <a:path w="1293" h="1262" extrusionOk="0">
                  <a:moveTo>
                    <a:pt x="883" y="0"/>
                  </a:moveTo>
                  <a:lnTo>
                    <a:pt x="757" y="32"/>
                  </a:lnTo>
                  <a:lnTo>
                    <a:pt x="631" y="126"/>
                  </a:lnTo>
                  <a:lnTo>
                    <a:pt x="379" y="378"/>
                  </a:lnTo>
                  <a:lnTo>
                    <a:pt x="126" y="662"/>
                  </a:lnTo>
                  <a:lnTo>
                    <a:pt x="32" y="757"/>
                  </a:lnTo>
                  <a:lnTo>
                    <a:pt x="0" y="914"/>
                  </a:lnTo>
                  <a:lnTo>
                    <a:pt x="32" y="1040"/>
                  </a:lnTo>
                  <a:lnTo>
                    <a:pt x="126" y="1167"/>
                  </a:lnTo>
                  <a:lnTo>
                    <a:pt x="252" y="1230"/>
                  </a:lnTo>
                  <a:lnTo>
                    <a:pt x="379" y="1261"/>
                  </a:lnTo>
                  <a:lnTo>
                    <a:pt x="536" y="1230"/>
                  </a:lnTo>
                  <a:lnTo>
                    <a:pt x="631" y="1135"/>
                  </a:lnTo>
                  <a:lnTo>
                    <a:pt x="915" y="883"/>
                  </a:lnTo>
                  <a:lnTo>
                    <a:pt x="1198" y="631"/>
                  </a:lnTo>
                  <a:lnTo>
                    <a:pt x="1261" y="505"/>
                  </a:lnTo>
                  <a:lnTo>
                    <a:pt x="1293" y="347"/>
                  </a:lnTo>
                  <a:lnTo>
                    <a:pt x="1261" y="221"/>
                  </a:lnTo>
                  <a:lnTo>
                    <a:pt x="1167" y="95"/>
                  </a:lnTo>
                  <a:lnTo>
                    <a:pt x="104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32"/>
            <p:cNvSpPr/>
            <p:nvPr/>
          </p:nvSpPr>
          <p:spPr>
            <a:xfrm>
              <a:off x="6451075" y="3694075"/>
              <a:ext cx="47300" cy="44175"/>
            </a:xfrm>
            <a:custGeom>
              <a:avLst/>
              <a:gdLst/>
              <a:ahLst/>
              <a:cxnLst/>
              <a:rect l="l" t="t" r="r" b="b"/>
              <a:pathLst>
                <a:path w="1892" h="1767" extrusionOk="0">
                  <a:moveTo>
                    <a:pt x="1450" y="1"/>
                  </a:moveTo>
                  <a:lnTo>
                    <a:pt x="1293" y="32"/>
                  </a:lnTo>
                  <a:lnTo>
                    <a:pt x="1166" y="127"/>
                  </a:lnTo>
                  <a:lnTo>
                    <a:pt x="631" y="600"/>
                  </a:lnTo>
                  <a:lnTo>
                    <a:pt x="95" y="1104"/>
                  </a:lnTo>
                  <a:lnTo>
                    <a:pt x="0" y="1230"/>
                  </a:lnTo>
                  <a:lnTo>
                    <a:pt x="0" y="1546"/>
                  </a:lnTo>
                  <a:lnTo>
                    <a:pt x="95" y="1672"/>
                  </a:lnTo>
                  <a:lnTo>
                    <a:pt x="252" y="1766"/>
                  </a:lnTo>
                  <a:lnTo>
                    <a:pt x="378" y="1766"/>
                  </a:lnTo>
                  <a:lnTo>
                    <a:pt x="536" y="1735"/>
                  </a:lnTo>
                  <a:lnTo>
                    <a:pt x="662" y="1672"/>
                  </a:lnTo>
                  <a:lnTo>
                    <a:pt x="1230" y="1199"/>
                  </a:lnTo>
                  <a:lnTo>
                    <a:pt x="1765" y="694"/>
                  </a:lnTo>
                  <a:lnTo>
                    <a:pt x="1860" y="568"/>
                  </a:lnTo>
                  <a:lnTo>
                    <a:pt x="1892" y="411"/>
                  </a:lnTo>
                  <a:lnTo>
                    <a:pt x="1860" y="253"/>
                  </a:lnTo>
                  <a:lnTo>
                    <a:pt x="1765" y="127"/>
                  </a:lnTo>
                  <a:lnTo>
                    <a:pt x="160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32"/>
            <p:cNvSpPr/>
            <p:nvPr/>
          </p:nvSpPr>
          <p:spPr>
            <a:xfrm>
              <a:off x="6584250" y="3784725"/>
              <a:ext cx="26825" cy="27600"/>
            </a:xfrm>
            <a:custGeom>
              <a:avLst/>
              <a:gdLst/>
              <a:ahLst/>
              <a:cxnLst/>
              <a:rect l="l" t="t" r="r" b="b"/>
              <a:pathLst>
                <a:path w="1073" h="1104" extrusionOk="0">
                  <a:moveTo>
                    <a:pt x="726" y="0"/>
                  </a:moveTo>
                  <a:lnTo>
                    <a:pt x="600" y="32"/>
                  </a:lnTo>
                  <a:lnTo>
                    <a:pt x="505" y="95"/>
                  </a:lnTo>
                  <a:lnTo>
                    <a:pt x="285" y="347"/>
                  </a:lnTo>
                  <a:lnTo>
                    <a:pt x="64" y="568"/>
                  </a:lnTo>
                  <a:lnTo>
                    <a:pt x="1" y="694"/>
                  </a:lnTo>
                  <a:lnTo>
                    <a:pt x="1" y="820"/>
                  </a:lnTo>
                  <a:lnTo>
                    <a:pt x="1" y="915"/>
                  </a:lnTo>
                  <a:lnTo>
                    <a:pt x="95" y="1041"/>
                  </a:lnTo>
                  <a:lnTo>
                    <a:pt x="190" y="1104"/>
                  </a:lnTo>
                  <a:lnTo>
                    <a:pt x="442" y="1104"/>
                  </a:lnTo>
                  <a:lnTo>
                    <a:pt x="537" y="1009"/>
                  </a:lnTo>
                  <a:lnTo>
                    <a:pt x="758" y="789"/>
                  </a:lnTo>
                  <a:lnTo>
                    <a:pt x="978" y="536"/>
                  </a:lnTo>
                  <a:lnTo>
                    <a:pt x="1041" y="442"/>
                  </a:lnTo>
                  <a:lnTo>
                    <a:pt x="1073" y="316"/>
                  </a:lnTo>
                  <a:lnTo>
                    <a:pt x="1041" y="190"/>
                  </a:lnTo>
                  <a:lnTo>
                    <a:pt x="947" y="95"/>
                  </a:lnTo>
                  <a:lnTo>
                    <a:pt x="852"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32"/>
            <p:cNvSpPr/>
            <p:nvPr/>
          </p:nvSpPr>
          <p:spPr>
            <a:xfrm>
              <a:off x="6725350" y="3765800"/>
              <a:ext cx="40200" cy="39450"/>
            </a:xfrm>
            <a:custGeom>
              <a:avLst/>
              <a:gdLst/>
              <a:ahLst/>
              <a:cxnLst/>
              <a:rect l="l" t="t" r="r" b="b"/>
              <a:pathLst>
                <a:path w="1608" h="1578" extrusionOk="0">
                  <a:moveTo>
                    <a:pt x="552" y="1451"/>
                  </a:moveTo>
                  <a:lnTo>
                    <a:pt x="504" y="1482"/>
                  </a:lnTo>
                  <a:lnTo>
                    <a:pt x="536" y="1482"/>
                  </a:lnTo>
                  <a:lnTo>
                    <a:pt x="567" y="1451"/>
                  </a:lnTo>
                  <a:close/>
                  <a:moveTo>
                    <a:pt x="1072" y="1"/>
                  </a:moveTo>
                  <a:lnTo>
                    <a:pt x="883" y="95"/>
                  </a:lnTo>
                  <a:lnTo>
                    <a:pt x="599" y="316"/>
                  </a:lnTo>
                  <a:lnTo>
                    <a:pt x="378" y="537"/>
                  </a:lnTo>
                  <a:lnTo>
                    <a:pt x="252" y="694"/>
                  </a:lnTo>
                  <a:lnTo>
                    <a:pt x="158" y="852"/>
                  </a:lnTo>
                  <a:lnTo>
                    <a:pt x="95" y="883"/>
                  </a:lnTo>
                  <a:lnTo>
                    <a:pt x="63" y="947"/>
                  </a:lnTo>
                  <a:lnTo>
                    <a:pt x="32" y="1073"/>
                  </a:lnTo>
                  <a:lnTo>
                    <a:pt x="0" y="1167"/>
                  </a:lnTo>
                  <a:lnTo>
                    <a:pt x="0" y="1199"/>
                  </a:lnTo>
                  <a:lnTo>
                    <a:pt x="0" y="1262"/>
                  </a:lnTo>
                  <a:lnTo>
                    <a:pt x="0" y="1325"/>
                  </a:lnTo>
                  <a:lnTo>
                    <a:pt x="32" y="1388"/>
                  </a:lnTo>
                  <a:lnTo>
                    <a:pt x="63" y="1482"/>
                  </a:lnTo>
                  <a:lnTo>
                    <a:pt x="158" y="1514"/>
                  </a:lnTo>
                  <a:lnTo>
                    <a:pt x="221" y="1546"/>
                  </a:lnTo>
                  <a:lnTo>
                    <a:pt x="315" y="1577"/>
                  </a:lnTo>
                  <a:lnTo>
                    <a:pt x="441" y="1546"/>
                  </a:lnTo>
                  <a:lnTo>
                    <a:pt x="536" y="1451"/>
                  </a:lnTo>
                  <a:lnTo>
                    <a:pt x="552" y="1451"/>
                  </a:lnTo>
                  <a:lnTo>
                    <a:pt x="599" y="1419"/>
                  </a:lnTo>
                  <a:lnTo>
                    <a:pt x="694" y="1325"/>
                  </a:lnTo>
                  <a:lnTo>
                    <a:pt x="788" y="1262"/>
                  </a:lnTo>
                  <a:lnTo>
                    <a:pt x="820" y="1230"/>
                  </a:lnTo>
                  <a:lnTo>
                    <a:pt x="757" y="1262"/>
                  </a:lnTo>
                  <a:lnTo>
                    <a:pt x="757" y="1262"/>
                  </a:lnTo>
                  <a:lnTo>
                    <a:pt x="1009" y="1073"/>
                  </a:lnTo>
                  <a:lnTo>
                    <a:pt x="1293" y="947"/>
                  </a:lnTo>
                  <a:lnTo>
                    <a:pt x="1198" y="978"/>
                  </a:lnTo>
                  <a:lnTo>
                    <a:pt x="1198" y="978"/>
                  </a:lnTo>
                  <a:lnTo>
                    <a:pt x="1261" y="947"/>
                  </a:lnTo>
                  <a:lnTo>
                    <a:pt x="1387" y="915"/>
                  </a:lnTo>
                  <a:lnTo>
                    <a:pt x="1482" y="820"/>
                  </a:lnTo>
                  <a:lnTo>
                    <a:pt x="1513" y="789"/>
                  </a:lnTo>
                  <a:lnTo>
                    <a:pt x="1545" y="726"/>
                  </a:lnTo>
                  <a:lnTo>
                    <a:pt x="1608" y="537"/>
                  </a:lnTo>
                  <a:lnTo>
                    <a:pt x="1545" y="316"/>
                  </a:lnTo>
                  <a:lnTo>
                    <a:pt x="1450" y="158"/>
                  </a:lnTo>
                  <a:lnTo>
                    <a:pt x="1293" y="64"/>
                  </a:lnTo>
                  <a:lnTo>
                    <a:pt x="107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32"/>
            <p:cNvSpPr/>
            <p:nvPr/>
          </p:nvSpPr>
          <p:spPr>
            <a:xfrm>
              <a:off x="6890850" y="3629450"/>
              <a:ext cx="26825" cy="30775"/>
            </a:xfrm>
            <a:custGeom>
              <a:avLst/>
              <a:gdLst/>
              <a:ahLst/>
              <a:cxnLst/>
              <a:rect l="l" t="t" r="r" b="b"/>
              <a:pathLst>
                <a:path w="1073" h="1231" extrusionOk="0">
                  <a:moveTo>
                    <a:pt x="662" y="1"/>
                  </a:moveTo>
                  <a:lnTo>
                    <a:pt x="536" y="64"/>
                  </a:lnTo>
                  <a:lnTo>
                    <a:pt x="473" y="158"/>
                  </a:lnTo>
                  <a:lnTo>
                    <a:pt x="253" y="442"/>
                  </a:lnTo>
                  <a:lnTo>
                    <a:pt x="63" y="757"/>
                  </a:lnTo>
                  <a:lnTo>
                    <a:pt x="0" y="884"/>
                  </a:lnTo>
                  <a:lnTo>
                    <a:pt x="32" y="1010"/>
                  </a:lnTo>
                  <a:lnTo>
                    <a:pt x="95" y="1104"/>
                  </a:lnTo>
                  <a:lnTo>
                    <a:pt x="190" y="1199"/>
                  </a:lnTo>
                  <a:lnTo>
                    <a:pt x="316" y="1230"/>
                  </a:lnTo>
                  <a:lnTo>
                    <a:pt x="442" y="1199"/>
                  </a:lnTo>
                  <a:lnTo>
                    <a:pt x="473" y="1199"/>
                  </a:lnTo>
                  <a:lnTo>
                    <a:pt x="505" y="1167"/>
                  </a:lnTo>
                  <a:lnTo>
                    <a:pt x="568" y="1136"/>
                  </a:lnTo>
                  <a:lnTo>
                    <a:pt x="599" y="1073"/>
                  </a:lnTo>
                  <a:lnTo>
                    <a:pt x="820" y="757"/>
                  </a:lnTo>
                  <a:lnTo>
                    <a:pt x="1041" y="474"/>
                  </a:lnTo>
                  <a:lnTo>
                    <a:pt x="1072" y="348"/>
                  </a:lnTo>
                  <a:lnTo>
                    <a:pt x="1041" y="222"/>
                  </a:lnTo>
                  <a:lnTo>
                    <a:pt x="1009" y="95"/>
                  </a:lnTo>
                  <a:lnTo>
                    <a:pt x="915" y="32"/>
                  </a:lnTo>
                  <a:lnTo>
                    <a:pt x="78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32"/>
            <p:cNvSpPr/>
            <p:nvPr/>
          </p:nvSpPr>
          <p:spPr>
            <a:xfrm>
              <a:off x="6905025" y="3549850"/>
              <a:ext cx="24475" cy="22875"/>
            </a:xfrm>
            <a:custGeom>
              <a:avLst/>
              <a:gdLst/>
              <a:ahLst/>
              <a:cxnLst/>
              <a:rect l="l" t="t" r="r" b="b"/>
              <a:pathLst>
                <a:path w="979" h="915" extrusionOk="0">
                  <a:moveTo>
                    <a:pt x="694" y="1"/>
                  </a:moveTo>
                  <a:lnTo>
                    <a:pt x="631" y="32"/>
                  </a:lnTo>
                  <a:lnTo>
                    <a:pt x="568" y="64"/>
                  </a:lnTo>
                  <a:lnTo>
                    <a:pt x="505" y="95"/>
                  </a:lnTo>
                  <a:lnTo>
                    <a:pt x="411" y="190"/>
                  </a:lnTo>
                  <a:lnTo>
                    <a:pt x="285" y="316"/>
                  </a:lnTo>
                  <a:lnTo>
                    <a:pt x="190" y="411"/>
                  </a:lnTo>
                  <a:lnTo>
                    <a:pt x="64" y="505"/>
                  </a:lnTo>
                  <a:lnTo>
                    <a:pt x="1" y="600"/>
                  </a:lnTo>
                  <a:lnTo>
                    <a:pt x="1" y="694"/>
                  </a:lnTo>
                  <a:lnTo>
                    <a:pt x="1" y="757"/>
                  </a:lnTo>
                  <a:lnTo>
                    <a:pt x="64" y="820"/>
                  </a:lnTo>
                  <a:lnTo>
                    <a:pt x="127" y="883"/>
                  </a:lnTo>
                  <a:lnTo>
                    <a:pt x="190" y="915"/>
                  </a:lnTo>
                  <a:lnTo>
                    <a:pt x="285" y="915"/>
                  </a:lnTo>
                  <a:lnTo>
                    <a:pt x="348" y="883"/>
                  </a:lnTo>
                  <a:lnTo>
                    <a:pt x="474" y="789"/>
                  </a:lnTo>
                  <a:lnTo>
                    <a:pt x="600" y="694"/>
                  </a:lnTo>
                  <a:lnTo>
                    <a:pt x="726" y="631"/>
                  </a:lnTo>
                  <a:lnTo>
                    <a:pt x="852" y="537"/>
                  </a:lnTo>
                  <a:lnTo>
                    <a:pt x="915" y="474"/>
                  </a:lnTo>
                  <a:lnTo>
                    <a:pt x="947" y="442"/>
                  </a:lnTo>
                  <a:lnTo>
                    <a:pt x="947" y="379"/>
                  </a:lnTo>
                  <a:lnTo>
                    <a:pt x="978" y="348"/>
                  </a:lnTo>
                  <a:lnTo>
                    <a:pt x="978" y="221"/>
                  </a:lnTo>
                  <a:lnTo>
                    <a:pt x="915" y="127"/>
                  </a:lnTo>
                  <a:lnTo>
                    <a:pt x="852" y="32"/>
                  </a:lnTo>
                  <a:lnTo>
                    <a:pt x="726" y="32"/>
                  </a:lnTo>
                  <a:lnTo>
                    <a:pt x="69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4" name="Google Shape;4124;p32"/>
          <p:cNvSpPr/>
          <p:nvPr/>
        </p:nvSpPr>
        <p:spPr>
          <a:xfrm>
            <a:off x="5732625" y="4740103"/>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32"/>
          <p:cNvSpPr/>
          <p:nvPr/>
        </p:nvSpPr>
        <p:spPr>
          <a:xfrm>
            <a:off x="-186175" y="144779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32"/>
          <p:cNvSpPr/>
          <p:nvPr/>
        </p:nvSpPr>
        <p:spPr>
          <a:xfrm>
            <a:off x="8249300" y="3666340"/>
            <a:ext cx="518637" cy="327252"/>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7" name="Google Shape;4127;p32"/>
          <p:cNvGrpSpPr/>
          <p:nvPr/>
        </p:nvGrpSpPr>
        <p:grpSpPr>
          <a:xfrm rot="-811012">
            <a:off x="8343725" y="4290312"/>
            <a:ext cx="454417" cy="636544"/>
            <a:chOff x="5844975" y="2332175"/>
            <a:chExt cx="513100" cy="718825"/>
          </a:xfrm>
        </p:grpSpPr>
        <p:sp>
          <p:nvSpPr>
            <p:cNvPr id="4128" name="Google Shape;4128;p32"/>
            <p:cNvSpPr/>
            <p:nvPr/>
          </p:nvSpPr>
          <p:spPr>
            <a:xfrm>
              <a:off x="5844975" y="2418075"/>
              <a:ext cx="472925" cy="632925"/>
            </a:xfrm>
            <a:custGeom>
              <a:avLst/>
              <a:gdLst/>
              <a:ahLst/>
              <a:cxnLst/>
              <a:rect l="l" t="t" r="r" b="b"/>
              <a:pathLst>
                <a:path w="18917" h="25317" extrusionOk="0">
                  <a:moveTo>
                    <a:pt x="12485" y="1"/>
                  </a:moveTo>
                  <a:lnTo>
                    <a:pt x="11949" y="190"/>
                  </a:lnTo>
                  <a:lnTo>
                    <a:pt x="11350" y="474"/>
                  </a:lnTo>
                  <a:lnTo>
                    <a:pt x="10404" y="1294"/>
                  </a:lnTo>
                  <a:lnTo>
                    <a:pt x="9364" y="2901"/>
                  </a:lnTo>
                  <a:lnTo>
                    <a:pt x="8891" y="4036"/>
                  </a:lnTo>
                  <a:lnTo>
                    <a:pt x="8387" y="5266"/>
                  </a:lnTo>
                  <a:lnTo>
                    <a:pt x="7977" y="6527"/>
                  </a:lnTo>
                  <a:lnTo>
                    <a:pt x="7724" y="7441"/>
                  </a:lnTo>
                  <a:lnTo>
                    <a:pt x="7315" y="8292"/>
                  </a:lnTo>
                  <a:lnTo>
                    <a:pt x="7062" y="8702"/>
                  </a:lnTo>
                  <a:lnTo>
                    <a:pt x="6432" y="9396"/>
                  </a:lnTo>
                  <a:lnTo>
                    <a:pt x="5297" y="10278"/>
                  </a:lnTo>
                  <a:lnTo>
                    <a:pt x="4477" y="10814"/>
                  </a:lnTo>
                  <a:lnTo>
                    <a:pt x="3752" y="11287"/>
                  </a:lnTo>
                  <a:lnTo>
                    <a:pt x="2365" y="12391"/>
                  </a:lnTo>
                  <a:lnTo>
                    <a:pt x="1167" y="13652"/>
                  </a:lnTo>
                  <a:lnTo>
                    <a:pt x="347" y="15133"/>
                  </a:lnTo>
                  <a:lnTo>
                    <a:pt x="127" y="15953"/>
                  </a:lnTo>
                  <a:lnTo>
                    <a:pt x="1" y="16710"/>
                  </a:lnTo>
                  <a:lnTo>
                    <a:pt x="127" y="18223"/>
                  </a:lnTo>
                  <a:lnTo>
                    <a:pt x="631" y="19704"/>
                  </a:lnTo>
                  <a:lnTo>
                    <a:pt x="1388" y="21092"/>
                  </a:lnTo>
                  <a:lnTo>
                    <a:pt x="1861" y="21691"/>
                  </a:lnTo>
                  <a:lnTo>
                    <a:pt x="2334" y="22290"/>
                  </a:lnTo>
                  <a:lnTo>
                    <a:pt x="3437" y="23267"/>
                  </a:lnTo>
                  <a:lnTo>
                    <a:pt x="4099" y="23645"/>
                  </a:lnTo>
                  <a:lnTo>
                    <a:pt x="4730" y="23960"/>
                  </a:lnTo>
                  <a:lnTo>
                    <a:pt x="6148" y="24150"/>
                  </a:lnTo>
                  <a:lnTo>
                    <a:pt x="6873" y="24023"/>
                  </a:lnTo>
                  <a:lnTo>
                    <a:pt x="7283" y="23929"/>
                  </a:lnTo>
                  <a:lnTo>
                    <a:pt x="8134" y="23897"/>
                  </a:lnTo>
                  <a:lnTo>
                    <a:pt x="8576" y="24023"/>
                  </a:lnTo>
                  <a:lnTo>
                    <a:pt x="8954" y="24244"/>
                  </a:lnTo>
                  <a:lnTo>
                    <a:pt x="9585" y="24780"/>
                  </a:lnTo>
                  <a:lnTo>
                    <a:pt x="9963" y="24969"/>
                  </a:lnTo>
                  <a:lnTo>
                    <a:pt x="10404" y="25127"/>
                  </a:lnTo>
                  <a:lnTo>
                    <a:pt x="11318" y="25221"/>
                  </a:lnTo>
                  <a:lnTo>
                    <a:pt x="11760" y="25316"/>
                  </a:lnTo>
                  <a:lnTo>
                    <a:pt x="12485" y="25285"/>
                  </a:lnTo>
                  <a:lnTo>
                    <a:pt x="13935" y="24875"/>
                  </a:lnTo>
                  <a:lnTo>
                    <a:pt x="14597" y="24559"/>
                  </a:lnTo>
                  <a:lnTo>
                    <a:pt x="15322" y="24213"/>
                  </a:lnTo>
                  <a:lnTo>
                    <a:pt x="16615" y="23330"/>
                  </a:lnTo>
                  <a:lnTo>
                    <a:pt x="17718" y="22258"/>
                  </a:lnTo>
                  <a:lnTo>
                    <a:pt x="18506" y="20934"/>
                  </a:lnTo>
                  <a:lnTo>
                    <a:pt x="18759" y="20209"/>
                  </a:lnTo>
                  <a:lnTo>
                    <a:pt x="18916" y="19358"/>
                  </a:lnTo>
                  <a:lnTo>
                    <a:pt x="18822" y="17687"/>
                  </a:lnTo>
                  <a:lnTo>
                    <a:pt x="18317" y="16016"/>
                  </a:lnTo>
                  <a:lnTo>
                    <a:pt x="17561" y="14408"/>
                  </a:lnTo>
                  <a:lnTo>
                    <a:pt x="17119" y="13652"/>
                  </a:lnTo>
                  <a:lnTo>
                    <a:pt x="16646" y="12832"/>
                  </a:lnTo>
                  <a:lnTo>
                    <a:pt x="16016" y="11508"/>
                  </a:lnTo>
                  <a:lnTo>
                    <a:pt x="15764" y="10594"/>
                  </a:lnTo>
                  <a:lnTo>
                    <a:pt x="15701" y="10121"/>
                  </a:lnTo>
                  <a:lnTo>
                    <a:pt x="15732" y="9206"/>
                  </a:lnTo>
                  <a:lnTo>
                    <a:pt x="15890" y="8261"/>
                  </a:lnTo>
                  <a:lnTo>
                    <a:pt x="16079" y="6968"/>
                  </a:lnTo>
                  <a:lnTo>
                    <a:pt x="16205" y="5644"/>
                  </a:lnTo>
                  <a:lnTo>
                    <a:pt x="16268" y="4604"/>
                  </a:lnTo>
                  <a:lnTo>
                    <a:pt x="16173" y="3059"/>
                  </a:lnTo>
                  <a:lnTo>
                    <a:pt x="15921" y="2050"/>
                  </a:lnTo>
                  <a:lnTo>
                    <a:pt x="15701" y="1609"/>
                  </a:lnTo>
                  <a:lnTo>
                    <a:pt x="15417" y="1104"/>
                  </a:lnTo>
                  <a:lnTo>
                    <a:pt x="14597" y="348"/>
                  </a:lnTo>
                  <a:lnTo>
                    <a:pt x="1358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32"/>
            <p:cNvSpPr/>
            <p:nvPr/>
          </p:nvSpPr>
          <p:spPr>
            <a:xfrm>
              <a:off x="5844975" y="2806650"/>
              <a:ext cx="462675" cy="244350"/>
            </a:xfrm>
            <a:custGeom>
              <a:avLst/>
              <a:gdLst/>
              <a:ahLst/>
              <a:cxnLst/>
              <a:rect l="l" t="t" r="r" b="b"/>
              <a:pathLst>
                <a:path w="18507" h="9774" extrusionOk="0">
                  <a:moveTo>
                    <a:pt x="221" y="0"/>
                  </a:moveTo>
                  <a:lnTo>
                    <a:pt x="158" y="189"/>
                  </a:lnTo>
                  <a:lnTo>
                    <a:pt x="127" y="410"/>
                  </a:lnTo>
                  <a:lnTo>
                    <a:pt x="1" y="1167"/>
                  </a:lnTo>
                  <a:lnTo>
                    <a:pt x="127" y="2680"/>
                  </a:lnTo>
                  <a:lnTo>
                    <a:pt x="631" y="4161"/>
                  </a:lnTo>
                  <a:lnTo>
                    <a:pt x="1388" y="5549"/>
                  </a:lnTo>
                  <a:lnTo>
                    <a:pt x="1861" y="6148"/>
                  </a:lnTo>
                  <a:lnTo>
                    <a:pt x="2334" y="6747"/>
                  </a:lnTo>
                  <a:lnTo>
                    <a:pt x="3437" y="7724"/>
                  </a:lnTo>
                  <a:lnTo>
                    <a:pt x="4099" y="8102"/>
                  </a:lnTo>
                  <a:lnTo>
                    <a:pt x="4730" y="8417"/>
                  </a:lnTo>
                  <a:lnTo>
                    <a:pt x="6148" y="8607"/>
                  </a:lnTo>
                  <a:lnTo>
                    <a:pt x="6873" y="8480"/>
                  </a:lnTo>
                  <a:lnTo>
                    <a:pt x="7283" y="8386"/>
                  </a:lnTo>
                  <a:lnTo>
                    <a:pt x="8134" y="8354"/>
                  </a:lnTo>
                  <a:lnTo>
                    <a:pt x="8576" y="8480"/>
                  </a:lnTo>
                  <a:lnTo>
                    <a:pt x="8954" y="8670"/>
                  </a:lnTo>
                  <a:lnTo>
                    <a:pt x="9585" y="9237"/>
                  </a:lnTo>
                  <a:lnTo>
                    <a:pt x="9963" y="9426"/>
                  </a:lnTo>
                  <a:lnTo>
                    <a:pt x="10404" y="9584"/>
                  </a:lnTo>
                  <a:lnTo>
                    <a:pt x="11318" y="9678"/>
                  </a:lnTo>
                  <a:lnTo>
                    <a:pt x="11760" y="9773"/>
                  </a:lnTo>
                  <a:lnTo>
                    <a:pt x="12485" y="9742"/>
                  </a:lnTo>
                  <a:lnTo>
                    <a:pt x="13935" y="9332"/>
                  </a:lnTo>
                  <a:lnTo>
                    <a:pt x="14597" y="9016"/>
                  </a:lnTo>
                  <a:lnTo>
                    <a:pt x="15228" y="8733"/>
                  </a:lnTo>
                  <a:lnTo>
                    <a:pt x="16394" y="7976"/>
                  </a:lnTo>
                  <a:lnTo>
                    <a:pt x="17403" y="7030"/>
                  </a:lnTo>
                  <a:lnTo>
                    <a:pt x="18223" y="5958"/>
                  </a:lnTo>
                  <a:lnTo>
                    <a:pt x="18506" y="5359"/>
                  </a:lnTo>
                  <a:lnTo>
                    <a:pt x="18506" y="5359"/>
                  </a:lnTo>
                  <a:lnTo>
                    <a:pt x="18002" y="5738"/>
                  </a:lnTo>
                  <a:lnTo>
                    <a:pt x="16867" y="6463"/>
                  </a:lnTo>
                  <a:lnTo>
                    <a:pt x="16268" y="6747"/>
                  </a:lnTo>
                  <a:lnTo>
                    <a:pt x="15511" y="7062"/>
                  </a:lnTo>
                  <a:lnTo>
                    <a:pt x="13904" y="7535"/>
                  </a:lnTo>
                  <a:lnTo>
                    <a:pt x="13084" y="7566"/>
                  </a:lnTo>
                  <a:lnTo>
                    <a:pt x="12611" y="7472"/>
                  </a:lnTo>
                  <a:lnTo>
                    <a:pt x="11571" y="7346"/>
                  </a:lnTo>
                  <a:lnTo>
                    <a:pt x="11066" y="7188"/>
                  </a:lnTo>
                  <a:lnTo>
                    <a:pt x="10656" y="6967"/>
                  </a:lnTo>
                  <a:lnTo>
                    <a:pt x="9963" y="6368"/>
                  </a:lnTo>
                  <a:lnTo>
                    <a:pt x="9521" y="6148"/>
                  </a:lnTo>
                  <a:lnTo>
                    <a:pt x="9080" y="5990"/>
                  </a:lnTo>
                  <a:lnTo>
                    <a:pt x="8103" y="6021"/>
                  </a:lnTo>
                  <a:lnTo>
                    <a:pt x="7630" y="6116"/>
                  </a:lnTo>
                  <a:lnTo>
                    <a:pt x="7252" y="6211"/>
                  </a:lnTo>
                  <a:lnTo>
                    <a:pt x="6432" y="6242"/>
                  </a:lnTo>
                  <a:lnTo>
                    <a:pt x="5265" y="6053"/>
                  </a:lnTo>
                  <a:lnTo>
                    <a:pt x="4540" y="5706"/>
                  </a:lnTo>
                  <a:lnTo>
                    <a:pt x="3815" y="5296"/>
                  </a:lnTo>
                  <a:lnTo>
                    <a:pt x="2586" y="4193"/>
                  </a:lnTo>
                  <a:lnTo>
                    <a:pt x="2081" y="3531"/>
                  </a:lnTo>
                  <a:lnTo>
                    <a:pt x="1451" y="2743"/>
                  </a:lnTo>
                  <a:lnTo>
                    <a:pt x="505" y="946"/>
                  </a:lnTo>
                  <a:lnTo>
                    <a:pt x="221"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32"/>
            <p:cNvSpPr/>
            <p:nvPr/>
          </p:nvSpPr>
          <p:spPr>
            <a:xfrm>
              <a:off x="6188600" y="3018650"/>
              <a:ext cx="31550" cy="22875"/>
            </a:xfrm>
            <a:custGeom>
              <a:avLst/>
              <a:gdLst/>
              <a:ahLst/>
              <a:cxnLst/>
              <a:rect l="l" t="t" r="r" b="b"/>
              <a:pathLst>
                <a:path w="1262" h="915" extrusionOk="0">
                  <a:moveTo>
                    <a:pt x="1230" y="0"/>
                  </a:moveTo>
                  <a:lnTo>
                    <a:pt x="631" y="473"/>
                  </a:lnTo>
                  <a:lnTo>
                    <a:pt x="1" y="915"/>
                  </a:lnTo>
                  <a:lnTo>
                    <a:pt x="1" y="915"/>
                  </a:lnTo>
                  <a:lnTo>
                    <a:pt x="442" y="757"/>
                  </a:lnTo>
                  <a:lnTo>
                    <a:pt x="852" y="568"/>
                  </a:lnTo>
                  <a:lnTo>
                    <a:pt x="1073" y="442"/>
                  </a:lnTo>
                  <a:lnTo>
                    <a:pt x="1262" y="347"/>
                  </a:lnTo>
                  <a:lnTo>
                    <a:pt x="1230" y="0"/>
                  </a:lnTo>
                  <a:close/>
                </a:path>
              </a:pathLst>
            </a:custGeom>
            <a:solidFill>
              <a:srgbClr val="FF8E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32"/>
            <p:cNvSpPr/>
            <p:nvPr/>
          </p:nvSpPr>
          <p:spPr>
            <a:xfrm>
              <a:off x="6115325" y="2418075"/>
              <a:ext cx="136350" cy="98550"/>
            </a:xfrm>
            <a:custGeom>
              <a:avLst/>
              <a:gdLst/>
              <a:ahLst/>
              <a:cxnLst/>
              <a:rect l="l" t="t" r="r" b="b"/>
              <a:pathLst>
                <a:path w="5454" h="3942" extrusionOk="0">
                  <a:moveTo>
                    <a:pt x="1671" y="1"/>
                  </a:moveTo>
                  <a:lnTo>
                    <a:pt x="1135" y="190"/>
                  </a:lnTo>
                  <a:lnTo>
                    <a:pt x="504" y="474"/>
                  </a:lnTo>
                  <a:lnTo>
                    <a:pt x="0" y="884"/>
                  </a:lnTo>
                  <a:lnTo>
                    <a:pt x="0" y="884"/>
                  </a:lnTo>
                  <a:lnTo>
                    <a:pt x="473" y="852"/>
                  </a:lnTo>
                  <a:lnTo>
                    <a:pt x="1324" y="1010"/>
                  </a:lnTo>
                  <a:lnTo>
                    <a:pt x="2112" y="1420"/>
                  </a:lnTo>
                  <a:lnTo>
                    <a:pt x="2774" y="2082"/>
                  </a:lnTo>
                  <a:lnTo>
                    <a:pt x="3026" y="2492"/>
                  </a:lnTo>
                  <a:lnTo>
                    <a:pt x="3026" y="2523"/>
                  </a:lnTo>
                  <a:lnTo>
                    <a:pt x="3184" y="2775"/>
                  </a:lnTo>
                  <a:lnTo>
                    <a:pt x="3594" y="3280"/>
                  </a:lnTo>
                  <a:lnTo>
                    <a:pt x="4098" y="3626"/>
                  </a:lnTo>
                  <a:lnTo>
                    <a:pt x="4666" y="3847"/>
                  </a:lnTo>
                  <a:lnTo>
                    <a:pt x="4981" y="3910"/>
                  </a:lnTo>
                  <a:lnTo>
                    <a:pt x="5454" y="3942"/>
                  </a:lnTo>
                  <a:lnTo>
                    <a:pt x="5391" y="3343"/>
                  </a:lnTo>
                  <a:lnTo>
                    <a:pt x="5139" y="2145"/>
                  </a:lnTo>
                  <a:lnTo>
                    <a:pt x="4887" y="1609"/>
                  </a:lnTo>
                  <a:lnTo>
                    <a:pt x="4603" y="1104"/>
                  </a:lnTo>
                  <a:lnTo>
                    <a:pt x="3783" y="348"/>
                  </a:lnTo>
                  <a:lnTo>
                    <a:pt x="2774"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32"/>
            <p:cNvSpPr/>
            <p:nvPr/>
          </p:nvSpPr>
          <p:spPr>
            <a:xfrm>
              <a:off x="6188600" y="2341625"/>
              <a:ext cx="169475" cy="96200"/>
            </a:xfrm>
            <a:custGeom>
              <a:avLst/>
              <a:gdLst/>
              <a:ahLst/>
              <a:cxnLst/>
              <a:rect l="l" t="t" r="r" b="b"/>
              <a:pathLst>
                <a:path w="6779" h="3848" extrusionOk="0">
                  <a:moveTo>
                    <a:pt x="4068" y="1"/>
                  </a:moveTo>
                  <a:lnTo>
                    <a:pt x="3595" y="33"/>
                  </a:lnTo>
                  <a:lnTo>
                    <a:pt x="3090" y="159"/>
                  </a:lnTo>
                  <a:lnTo>
                    <a:pt x="2208" y="695"/>
                  </a:lnTo>
                  <a:lnTo>
                    <a:pt x="1829" y="1041"/>
                  </a:lnTo>
                  <a:lnTo>
                    <a:pt x="1293" y="1640"/>
                  </a:lnTo>
                  <a:lnTo>
                    <a:pt x="411" y="2933"/>
                  </a:lnTo>
                  <a:lnTo>
                    <a:pt x="1" y="3595"/>
                  </a:lnTo>
                  <a:lnTo>
                    <a:pt x="537" y="3658"/>
                  </a:lnTo>
                  <a:lnTo>
                    <a:pt x="1073" y="3753"/>
                  </a:lnTo>
                  <a:lnTo>
                    <a:pt x="1798" y="3847"/>
                  </a:lnTo>
                  <a:lnTo>
                    <a:pt x="2555" y="3816"/>
                  </a:lnTo>
                  <a:lnTo>
                    <a:pt x="3248" y="3721"/>
                  </a:lnTo>
                  <a:lnTo>
                    <a:pt x="4509" y="3091"/>
                  </a:lnTo>
                  <a:lnTo>
                    <a:pt x="5077" y="2649"/>
                  </a:lnTo>
                  <a:lnTo>
                    <a:pt x="5549" y="2208"/>
                  </a:lnTo>
                  <a:lnTo>
                    <a:pt x="5991" y="1703"/>
                  </a:lnTo>
                  <a:lnTo>
                    <a:pt x="6432" y="1230"/>
                  </a:lnTo>
                  <a:lnTo>
                    <a:pt x="6779" y="695"/>
                  </a:lnTo>
                  <a:lnTo>
                    <a:pt x="6779" y="568"/>
                  </a:lnTo>
                  <a:lnTo>
                    <a:pt x="6621" y="411"/>
                  </a:lnTo>
                  <a:lnTo>
                    <a:pt x="6148" y="316"/>
                  </a:lnTo>
                  <a:lnTo>
                    <a:pt x="5896" y="253"/>
                  </a:lnTo>
                  <a:lnTo>
                    <a:pt x="5203" y="159"/>
                  </a:lnTo>
                  <a:lnTo>
                    <a:pt x="4541" y="64"/>
                  </a:lnTo>
                  <a:lnTo>
                    <a:pt x="40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32"/>
            <p:cNvSpPr/>
            <p:nvPr/>
          </p:nvSpPr>
          <p:spPr>
            <a:xfrm>
              <a:off x="6204375" y="2358975"/>
              <a:ext cx="136375" cy="63875"/>
            </a:xfrm>
            <a:custGeom>
              <a:avLst/>
              <a:gdLst/>
              <a:ahLst/>
              <a:cxnLst/>
              <a:rect l="l" t="t" r="r" b="b"/>
              <a:pathLst>
                <a:path w="5455" h="2555" extrusionOk="0">
                  <a:moveTo>
                    <a:pt x="5360" y="1"/>
                  </a:moveTo>
                  <a:lnTo>
                    <a:pt x="3973" y="473"/>
                  </a:lnTo>
                  <a:lnTo>
                    <a:pt x="1325" y="1671"/>
                  </a:lnTo>
                  <a:lnTo>
                    <a:pt x="32" y="2428"/>
                  </a:lnTo>
                  <a:lnTo>
                    <a:pt x="0" y="2460"/>
                  </a:lnTo>
                  <a:lnTo>
                    <a:pt x="32" y="2523"/>
                  </a:lnTo>
                  <a:lnTo>
                    <a:pt x="63" y="2554"/>
                  </a:lnTo>
                  <a:lnTo>
                    <a:pt x="95" y="2554"/>
                  </a:lnTo>
                  <a:lnTo>
                    <a:pt x="127" y="2523"/>
                  </a:lnTo>
                  <a:lnTo>
                    <a:pt x="1388" y="1798"/>
                  </a:lnTo>
                  <a:lnTo>
                    <a:pt x="4036" y="600"/>
                  </a:lnTo>
                  <a:lnTo>
                    <a:pt x="5391" y="127"/>
                  </a:lnTo>
                  <a:lnTo>
                    <a:pt x="5454" y="95"/>
                  </a:lnTo>
                  <a:lnTo>
                    <a:pt x="5454" y="32"/>
                  </a:lnTo>
                  <a:lnTo>
                    <a:pt x="542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32"/>
            <p:cNvSpPr/>
            <p:nvPr/>
          </p:nvSpPr>
          <p:spPr>
            <a:xfrm>
              <a:off x="6261900" y="2388925"/>
              <a:ext cx="40225" cy="10275"/>
            </a:xfrm>
            <a:custGeom>
              <a:avLst/>
              <a:gdLst/>
              <a:ahLst/>
              <a:cxnLst/>
              <a:rect l="l" t="t" r="r" b="b"/>
              <a:pathLst>
                <a:path w="1609" h="411" extrusionOk="0">
                  <a:moveTo>
                    <a:pt x="1" y="1"/>
                  </a:moveTo>
                  <a:lnTo>
                    <a:pt x="1" y="64"/>
                  </a:lnTo>
                  <a:lnTo>
                    <a:pt x="1" y="95"/>
                  </a:lnTo>
                  <a:lnTo>
                    <a:pt x="32" y="127"/>
                  </a:lnTo>
                  <a:lnTo>
                    <a:pt x="64" y="127"/>
                  </a:lnTo>
                  <a:lnTo>
                    <a:pt x="789" y="221"/>
                  </a:lnTo>
                  <a:lnTo>
                    <a:pt x="1514" y="410"/>
                  </a:lnTo>
                  <a:lnTo>
                    <a:pt x="1577" y="410"/>
                  </a:lnTo>
                  <a:lnTo>
                    <a:pt x="1609" y="379"/>
                  </a:lnTo>
                  <a:lnTo>
                    <a:pt x="1609" y="316"/>
                  </a:lnTo>
                  <a:lnTo>
                    <a:pt x="1577" y="284"/>
                  </a:lnTo>
                  <a:lnTo>
                    <a:pt x="820" y="95"/>
                  </a:lnTo>
                  <a:lnTo>
                    <a:pt x="64"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32"/>
            <p:cNvSpPr/>
            <p:nvPr/>
          </p:nvSpPr>
          <p:spPr>
            <a:xfrm>
              <a:off x="6283975" y="2353450"/>
              <a:ext cx="26025" cy="27625"/>
            </a:xfrm>
            <a:custGeom>
              <a:avLst/>
              <a:gdLst/>
              <a:ahLst/>
              <a:cxnLst/>
              <a:rect l="l" t="t" r="r" b="b"/>
              <a:pathLst>
                <a:path w="1041" h="1105" extrusionOk="0">
                  <a:moveTo>
                    <a:pt x="915" y="1"/>
                  </a:moveTo>
                  <a:lnTo>
                    <a:pt x="410" y="442"/>
                  </a:lnTo>
                  <a:lnTo>
                    <a:pt x="32" y="1010"/>
                  </a:lnTo>
                  <a:lnTo>
                    <a:pt x="1" y="1041"/>
                  </a:lnTo>
                  <a:lnTo>
                    <a:pt x="64" y="1104"/>
                  </a:lnTo>
                  <a:lnTo>
                    <a:pt x="95" y="1104"/>
                  </a:lnTo>
                  <a:lnTo>
                    <a:pt x="158" y="1073"/>
                  </a:lnTo>
                  <a:lnTo>
                    <a:pt x="505" y="537"/>
                  </a:lnTo>
                  <a:lnTo>
                    <a:pt x="1009" y="127"/>
                  </a:lnTo>
                  <a:lnTo>
                    <a:pt x="1041" y="64"/>
                  </a:lnTo>
                  <a:lnTo>
                    <a:pt x="1009" y="32"/>
                  </a:lnTo>
                  <a:lnTo>
                    <a:pt x="978"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32"/>
            <p:cNvSpPr/>
            <p:nvPr/>
          </p:nvSpPr>
          <p:spPr>
            <a:xfrm>
              <a:off x="6239850" y="2370800"/>
              <a:ext cx="17350" cy="31550"/>
            </a:xfrm>
            <a:custGeom>
              <a:avLst/>
              <a:gdLst/>
              <a:ahLst/>
              <a:cxnLst/>
              <a:rect l="l" t="t" r="r" b="b"/>
              <a:pathLst>
                <a:path w="694" h="1262" extrusionOk="0">
                  <a:moveTo>
                    <a:pt x="568" y="0"/>
                  </a:moveTo>
                  <a:lnTo>
                    <a:pt x="536" y="63"/>
                  </a:lnTo>
                  <a:lnTo>
                    <a:pt x="284" y="631"/>
                  </a:lnTo>
                  <a:lnTo>
                    <a:pt x="32" y="1167"/>
                  </a:lnTo>
                  <a:lnTo>
                    <a:pt x="0" y="1230"/>
                  </a:lnTo>
                  <a:lnTo>
                    <a:pt x="63" y="1261"/>
                  </a:lnTo>
                  <a:lnTo>
                    <a:pt x="95" y="1261"/>
                  </a:lnTo>
                  <a:lnTo>
                    <a:pt x="158" y="1230"/>
                  </a:lnTo>
                  <a:lnTo>
                    <a:pt x="410" y="662"/>
                  </a:lnTo>
                  <a:lnTo>
                    <a:pt x="662" y="127"/>
                  </a:lnTo>
                  <a:lnTo>
                    <a:pt x="694" y="63"/>
                  </a:lnTo>
                  <a:lnTo>
                    <a:pt x="631" y="32"/>
                  </a:lnTo>
                  <a:lnTo>
                    <a:pt x="568"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32"/>
            <p:cNvSpPr/>
            <p:nvPr/>
          </p:nvSpPr>
          <p:spPr>
            <a:xfrm>
              <a:off x="6165750" y="2332175"/>
              <a:ext cx="32350" cy="141900"/>
            </a:xfrm>
            <a:custGeom>
              <a:avLst/>
              <a:gdLst/>
              <a:ahLst/>
              <a:cxnLst/>
              <a:rect l="l" t="t" r="r" b="b"/>
              <a:pathLst>
                <a:path w="1294" h="5676" extrusionOk="0">
                  <a:moveTo>
                    <a:pt x="379" y="1"/>
                  </a:moveTo>
                  <a:lnTo>
                    <a:pt x="190" y="95"/>
                  </a:lnTo>
                  <a:lnTo>
                    <a:pt x="64" y="221"/>
                  </a:lnTo>
                  <a:lnTo>
                    <a:pt x="1" y="537"/>
                  </a:lnTo>
                  <a:lnTo>
                    <a:pt x="64" y="726"/>
                  </a:lnTo>
                  <a:lnTo>
                    <a:pt x="347" y="1230"/>
                  </a:lnTo>
                  <a:lnTo>
                    <a:pt x="694" y="2397"/>
                  </a:lnTo>
                  <a:lnTo>
                    <a:pt x="726" y="3027"/>
                  </a:lnTo>
                  <a:lnTo>
                    <a:pt x="726" y="3689"/>
                  </a:lnTo>
                  <a:lnTo>
                    <a:pt x="568" y="4950"/>
                  </a:lnTo>
                  <a:lnTo>
                    <a:pt x="442" y="5612"/>
                  </a:lnTo>
                  <a:lnTo>
                    <a:pt x="442" y="5644"/>
                  </a:lnTo>
                  <a:lnTo>
                    <a:pt x="474" y="5675"/>
                  </a:lnTo>
                  <a:lnTo>
                    <a:pt x="537" y="5675"/>
                  </a:lnTo>
                  <a:lnTo>
                    <a:pt x="568" y="5644"/>
                  </a:lnTo>
                  <a:lnTo>
                    <a:pt x="789" y="5013"/>
                  </a:lnTo>
                  <a:lnTo>
                    <a:pt x="1167" y="3721"/>
                  </a:lnTo>
                  <a:lnTo>
                    <a:pt x="1262" y="3059"/>
                  </a:lnTo>
                  <a:lnTo>
                    <a:pt x="1293" y="2365"/>
                  </a:lnTo>
                  <a:lnTo>
                    <a:pt x="1262" y="1672"/>
                  </a:lnTo>
                  <a:lnTo>
                    <a:pt x="1136" y="978"/>
                  </a:lnTo>
                  <a:lnTo>
                    <a:pt x="852" y="284"/>
                  </a:lnTo>
                  <a:lnTo>
                    <a:pt x="852" y="253"/>
                  </a:lnTo>
                  <a:lnTo>
                    <a:pt x="820" y="221"/>
                  </a:lnTo>
                  <a:lnTo>
                    <a:pt x="694" y="95"/>
                  </a:lnTo>
                  <a:lnTo>
                    <a:pt x="3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32"/>
            <p:cNvSpPr/>
            <p:nvPr/>
          </p:nvSpPr>
          <p:spPr>
            <a:xfrm>
              <a:off x="6150775" y="2448025"/>
              <a:ext cx="62300" cy="30775"/>
            </a:xfrm>
            <a:custGeom>
              <a:avLst/>
              <a:gdLst/>
              <a:ahLst/>
              <a:cxnLst/>
              <a:rect l="l" t="t" r="r" b="b"/>
              <a:pathLst>
                <a:path w="2492" h="1231" extrusionOk="0">
                  <a:moveTo>
                    <a:pt x="95" y="1"/>
                  </a:moveTo>
                  <a:lnTo>
                    <a:pt x="1" y="64"/>
                  </a:lnTo>
                  <a:lnTo>
                    <a:pt x="1" y="190"/>
                  </a:lnTo>
                  <a:lnTo>
                    <a:pt x="32" y="285"/>
                  </a:lnTo>
                  <a:lnTo>
                    <a:pt x="442" y="852"/>
                  </a:lnTo>
                  <a:lnTo>
                    <a:pt x="852" y="1104"/>
                  </a:lnTo>
                  <a:lnTo>
                    <a:pt x="915" y="1136"/>
                  </a:lnTo>
                  <a:lnTo>
                    <a:pt x="978" y="1136"/>
                  </a:lnTo>
                  <a:lnTo>
                    <a:pt x="1293" y="1230"/>
                  </a:lnTo>
                  <a:lnTo>
                    <a:pt x="1987" y="1167"/>
                  </a:lnTo>
                  <a:lnTo>
                    <a:pt x="2397" y="1041"/>
                  </a:lnTo>
                  <a:lnTo>
                    <a:pt x="2491" y="978"/>
                  </a:lnTo>
                  <a:lnTo>
                    <a:pt x="2460" y="852"/>
                  </a:lnTo>
                  <a:lnTo>
                    <a:pt x="2397" y="789"/>
                  </a:lnTo>
                  <a:lnTo>
                    <a:pt x="2302" y="789"/>
                  </a:lnTo>
                  <a:lnTo>
                    <a:pt x="1924" y="915"/>
                  </a:lnTo>
                  <a:lnTo>
                    <a:pt x="1262" y="947"/>
                  </a:lnTo>
                  <a:lnTo>
                    <a:pt x="978" y="852"/>
                  </a:lnTo>
                  <a:lnTo>
                    <a:pt x="631" y="631"/>
                  </a:lnTo>
                  <a:lnTo>
                    <a:pt x="284" y="159"/>
                  </a:lnTo>
                  <a:lnTo>
                    <a:pt x="284" y="96"/>
                  </a:lnTo>
                  <a:lnTo>
                    <a:pt x="2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32"/>
            <p:cNvSpPr/>
            <p:nvPr/>
          </p:nvSpPr>
          <p:spPr>
            <a:xfrm>
              <a:off x="6012075" y="2775125"/>
              <a:ext cx="32325" cy="32325"/>
            </a:xfrm>
            <a:custGeom>
              <a:avLst/>
              <a:gdLst/>
              <a:ahLst/>
              <a:cxnLst/>
              <a:rect l="l" t="t" r="r" b="b"/>
              <a:pathLst>
                <a:path w="1293" h="1293" extrusionOk="0">
                  <a:moveTo>
                    <a:pt x="536" y="0"/>
                  </a:moveTo>
                  <a:lnTo>
                    <a:pt x="126" y="252"/>
                  </a:lnTo>
                  <a:lnTo>
                    <a:pt x="32" y="473"/>
                  </a:lnTo>
                  <a:lnTo>
                    <a:pt x="0" y="725"/>
                  </a:lnTo>
                  <a:lnTo>
                    <a:pt x="252" y="1167"/>
                  </a:lnTo>
                  <a:lnTo>
                    <a:pt x="473" y="1261"/>
                  </a:lnTo>
                  <a:lnTo>
                    <a:pt x="725" y="1293"/>
                  </a:lnTo>
                  <a:lnTo>
                    <a:pt x="1167" y="1040"/>
                  </a:lnTo>
                  <a:lnTo>
                    <a:pt x="1261" y="788"/>
                  </a:lnTo>
                  <a:lnTo>
                    <a:pt x="1293" y="536"/>
                  </a:lnTo>
                  <a:lnTo>
                    <a:pt x="1040" y="126"/>
                  </a:lnTo>
                  <a:lnTo>
                    <a:pt x="788" y="32"/>
                  </a:lnTo>
                  <a:lnTo>
                    <a:pt x="5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32"/>
            <p:cNvSpPr/>
            <p:nvPr/>
          </p:nvSpPr>
          <p:spPr>
            <a:xfrm>
              <a:off x="6147625" y="2809800"/>
              <a:ext cx="32350" cy="32325"/>
            </a:xfrm>
            <a:custGeom>
              <a:avLst/>
              <a:gdLst/>
              <a:ahLst/>
              <a:cxnLst/>
              <a:rect l="l" t="t" r="r" b="b"/>
              <a:pathLst>
                <a:path w="1294" h="1293" extrusionOk="0">
                  <a:moveTo>
                    <a:pt x="537" y="0"/>
                  </a:moveTo>
                  <a:lnTo>
                    <a:pt x="127" y="252"/>
                  </a:lnTo>
                  <a:lnTo>
                    <a:pt x="32" y="473"/>
                  </a:lnTo>
                  <a:lnTo>
                    <a:pt x="1" y="725"/>
                  </a:lnTo>
                  <a:lnTo>
                    <a:pt x="253" y="1167"/>
                  </a:lnTo>
                  <a:lnTo>
                    <a:pt x="505" y="1261"/>
                  </a:lnTo>
                  <a:lnTo>
                    <a:pt x="757" y="1293"/>
                  </a:lnTo>
                  <a:lnTo>
                    <a:pt x="1167" y="1041"/>
                  </a:lnTo>
                  <a:lnTo>
                    <a:pt x="1262" y="788"/>
                  </a:lnTo>
                  <a:lnTo>
                    <a:pt x="1293" y="536"/>
                  </a:lnTo>
                  <a:lnTo>
                    <a:pt x="1041" y="126"/>
                  </a:lnTo>
                  <a:lnTo>
                    <a:pt x="820" y="32"/>
                  </a:lnTo>
                  <a:lnTo>
                    <a:pt x="5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32"/>
            <p:cNvSpPr/>
            <p:nvPr/>
          </p:nvSpPr>
          <p:spPr>
            <a:xfrm>
              <a:off x="6057000" y="2849200"/>
              <a:ext cx="54400" cy="37850"/>
            </a:xfrm>
            <a:custGeom>
              <a:avLst/>
              <a:gdLst/>
              <a:ahLst/>
              <a:cxnLst/>
              <a:rect l="l" t="t" r="r" b="b"/>
              <a:pathLst>
                <a:path w="2176" h="1514" extrusionOk="0">
                  <a:moveTo>
                    <a:pt x="221" y="0"/>
                  </a:moveTo>
                  <a:lnTo>
                    <a:pt x="63" y="64"/>
                  </a:lnTo>
                  <a:lnTo>
                    <a:pt x="0" y="190"/>
                  </a:lnTo>
                  <a:lnTo>
                    <a:pt x="0" y="536"/>
                  </a:lnTo>
                  <a:lnTo>
                    <a:pt x="221" y="1072"/>
                  </a:lnTo>
                  <a:lnTo>
                    <a:pt x="473" y="1262"/>
                  </a:lnTo>
                  <a:lnTo>
                    <a:pt x="599" y="1388"/>
                  </a:lnTo>
                  <a:lnTo>
                    <a:pt x="757" y="1451"/>
                  </a:lnTo>
                  <a:lnTo>
                    <a:pt x="1167" y="1514"/>
                  </a:lnTo>
                  <a:lnTo>
                    <a:pt x="1608" y="1419"/>
                  </a:lnTo>
                  <a:lnTo>
                    <a:pt x="1829" y="1325"/>
                  </a:lnTo>
                  <a:lnTo>
                    <a:pt x="1986" y="1198"/>
                  </a:lnTo>
                  <a:lnTo>
                    <a:pt x="2175" y="946"/>
                  </a:lnTo>
                  <a:lnTo>
                    <a:pt x="2175" y="663"/>
                  </a:lnTo>
                  <a:lnTo>
                    <a:pt x="2081" y="505"/>
                  </a:lnTo>
                  <a:lnTo>
                    <a:pt x="1923" y="473"/>
                  </a:lnTo>
                  <a:lnTo>
                    <a:pt x="1766" y="568"/>
                  </a:lnTo>
                  <a:lnTo>
                    <a:pt x="1766" y="726"/>
                  </a:lnTo>
                  <a:lnTo>
                    <a:pt x="1734" y="852"/>
                  </a:lnTo>
                  <a:lnTo>
                    <a:pt x="1671" y="915"/>
                  </a:lnTo>
                  <a:lnTo>
                    <a:pt x="1608" y="978"/>
                  </a:lnTo>
                  <a:lnTo>
                    <a:pt x="1450" y="1041"/>
                  </a:lnTo>
                  <a:lnTo>
                    <a:pt x="1261" y="1104"/>
                  </a:lnTo>
                  <a:lnTo>
                    <a:pt x="883" y="1041"/>
                  </a:lnTo>
                  <a:lnTo>
                    <a:pt x="725" y="946"/>
                  </a:lnTo>
                  <a:lnTo>
                    <a:pt x="568" y="820"/>
                  </a:lnTo>
                  <a:lnTo>
                    <a:pt x="410" y="442"/>
                  </a:lnTo>
                  <a:lnTo>
                    <a:pt x="410" y="221"/>
                  </a:lnTo>
                  <a:lnTo>
                    <a:pt x="378" y="64"/>
                  </a:lnTo>
                  <a:lnTo>
                    <a:pt x="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32"/>
            <p:cNvSpPr/>
            <p:nvPr/>
          </p:nvSpPr>
          <p:spPr>
            <a:xfrm>
              <a:off x="6171275" y="2869700"/>
              <a:ext cx="43375" cy="47300"/>
            </a:xfrm>
            <a:custGeom>
              <a:avLst/>
              <a:gdLst/>
              <a:ahLst/>
              <a:cxnLst/>
              <a:rect l="l" t="t" r="r" b="b"/>
              <a:pathLst>
                <a:path w="1735" h="1892" fill="none" extrusionOk="0">
                  <a:moveTo>
                    <a:pt x="694" y="95"/>
                  </a:moveTo>
                  <a:lnTo>
                    <a:pt x="599" y="63"/>
                  </a:lnTo>
                  <a:lnTo>
                    <a:pt x="505" y="95"/>
                  </a:lnTo>
                  <a:lnTo>
                    <a:pt x="410" y="126"/>
                  </a:lnTo>
                  <a:lnTo>
                    <a:pt x="347" y="221"/>
                  </a:lnTo>
                  <a:lnTo>
                    <a:pt x="95" y="536"/>
                  </a:lnTo>
                  <a:lnTo>
                    <a:pt x="0" y="914"/>
                  </a:lnTo>
                  <a:lnTo>
                    <a:pt x="0" y="1167"/>
                  </a:lnTo>
                  <a:lnTo>
                    <a:pt x="253" y="1608"/>
                  </a:lnTo>
                  <a:lnTo>
                    <a:pt x="442" y="1734"/>
                  </a:lnTo>
                  <a:lnTo>
                    <a:pt x="662" y="1829"/>
                  </a:lnTo>
                  <a:lnTo>
                    <a:pt x="1072" y="1892"/>
                  </a:lnTo>
                  <a:lnTo>
                    <a:pt x="1293" y="1829"/>
                  </a:lnTo>
                  <a:lnTo>
                    <a:pt x="1419" y="1797"/>
                  </a:lnTo>
                  <a:lnTo>
                    <a:pt x="1545" y="1671"/>
                  </a:lnTo>
                  <a:lnTo>
                    <a:pt x="1640" y="1545"/>
                  </a:lnTo>
                  <a:lnTo>
                    <a:pt x="1703" y="1356"/>
                  </a:lnTo>
                  <a:lnTo>
                    <a:pt x="1734" y="1198"/>
                  </a:lnTo>
                  <a:lnTo>
                    <a:pt x="1734" y="1040"/>
                  </a:lnTo>
                  <a:lnTo>
                    <a:pt x="1703" y="788"/>
                  </a:lnTo>
                  <a:lnTo>
                    <a:pt x="1608" y="568"/>
                  </a:lnTo>
                  <a:lnTo>
                    <a:pt x="1514" y="378"/>
                  </a:lnTo>
                  <a:lnTo>
                    <a:pt x="1387" y="252"/>
                  </a:lnTo>
                  <a:lnTo>
                    <a:pt x="1261" y="95"/>
                  </a:lnTo>
                  <a:lnTo>
                    <a:pt x="852" y="0"/>
                  </a:lnTo>
                  <a:lnTo>
                    <a:pt x="631" y="32"/>
                  </a:lnTo>
                  <a:lnTo>
                    <a:pt x="505" y="63"/>
                  </a:lnTo>
                  <a:lnTo>
                    <a:pt x="442" y="158"/>
                  </a:lnTo>
                  <a:lnTo>
                    <a:pt x="379" y="284"/>
                  </a:lnTo>
                  <a:lnTo>
                    <a:pt x="442" y="37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32"/>
            <p:cNvSpPr/>
            <p:nvPr/>
          </p:nvSpPr>
          <p:spPr>
            <a:xfrm>
              <a:off x="5945075" y="2817675"/>
              <a:ext cx="44150" cy="48100"/>
            </a:xfrm>
            <a:custGeom>
              <a:avLst/>
              <a:gdLst/>
              <a:ahLst/>
              <a:cxnLst/>
              <a:rect l="l" t="t" r="r" b="b"/>
              <a:pathLst>
                <a:path w="1766" h="1924" fill="none" extrusionOk="0">
                  <a:moveTo>
                    <a:pt x="410" y="0"/>
                  </a:moveTo>
                  <a:lnTo>
                    <a:pt x="190" y="127"/>
                  </a:lnTo>
                  <a:lnTo>
                    <a:pt x="0" y="599"/>
                  </a:lnTo>
                  <a:lnTo>
                    <a:pt x="63" y="1135"/>
                  </a:lnTo>
                  <a:lnTo>
                    <a:pt x="316" y="1608"/>
                  </a:lnTo>
                  <a:lnTo>
                    <a:pt x="505" y="1766"/>
                  </a:lnTo>
                  <a:lnTo>
                    <a:pt x="694" y="1860"/>
                  </a:lnTo>
                  <a:lnTo>
                    <a:pt x="1104" y="1924"/>
                  </a:lnTo>
                  <a:lnTo>
                    <a:pt x="1482" y="1766"/>
                  </a:lnTo>
                  <a:lnTo>
                    <a:pt x="1734" y="1451"/>
                  </a:lnTo>
                  <a:lnTo>
                    <a:pt x="1766" y="1198"/>
                  </a:lnTo>
                  <a:lnTo>
                    <a:pt x="1703" y="852"/>
                  </a:lnTo>
                  <a:lnTo>
                    <a:pt x="1514" y="568"/>
                  </a:lnTo>
                  <a:lnTo>
                    <a:pt x="1261" y="253"/>
                  </a:lnTo>
                  <a:lnTo>
                    <a:pt x="883" y="64"/>
                  </a:lnTo>
                  <a:lnTo>
                    <a:pt x="631" y="32"/>
                  </a:lnTo>
                  <a:lnTo>
                    <a:pt x="379" y="95"/>
                  </a:lnTo>
                  <a:lnTo>
                    <a:pt x="284" y="127"/>
                  </a:lnTo>
                  <a:lnTo>
                    <a:pt x="190" y="190"/>
                  </a:lnTo>
                  <a:lnTo>
                    <a:pt x="190" y="316"/>
                  </a:lnTo>
                  <a:lnTo>
                    <a:pt x="253" y="3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44" name="Google Shape;4144;p32"/>
          <p:cNvGrpSpPr/>
          <p:nvPr/>
        </p:nvGrpSpPr>
        <p:grpSpPr>
          <a:xfrm>
            <a:off x="266763" y="157445"/>
            <a:ext cx="446455" cy="474918"/>
            <a:chOff x="5058400" y="2489025"/>
            <a:chExt cx="419325" cy="446100"/>
          </a:xfrm>
        </p:grpSpPr>
        <p:sp>
          <p:nvSpPr>
            <p:cNvPr id="4145" name="Google Shape;4145;p32"/>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32"/>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32"/>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32"/>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32"/>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32"/>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32"/>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32"/>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32"/>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32"/>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32"/>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32"/>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32"/>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32"/>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32"/>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0" name="Google Shape;4160;p32"/>
          <p:cNvGrpSpPr/>
          <p:nvPr/>
        </p:nvGrpSpPr>
        <p:grpSpPr>
          <a:xfrm rot="-175024">
            <a:off x="8290043" y="103268"/>
            <a:ext cx="662804" cy="583259"/>
            <a:chOff x="992375" y="2434650"/>
            <a:chExt cx="532025" cy="468175"/>
          </a:xfrm>
        </p:grpSpPr>
        <p:sp>
          <p:nvSpPr>
            <p:cNvPr id="4161" name="Google Shape;4161;p32"/>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32"/>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32"/>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32"/>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32"/>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32"/>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32"/>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32"/>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32"/>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32"/>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32"/>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32"/>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32"/>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32"/>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32"/>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32"/>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32"/>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32"/>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32"/>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32"/>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32"/>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32"/>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32"/>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32"/>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24">
    <p:spTree>
      <p:nvGrpSpPr>
        <p:cNvPr id="1" name="Shape 4185"/>
        <p:cNvGrpSpPr/>
        <p:nvPr/>
      </p:nvGrpSpPr>
      <p:grpSpPr>
        <a:xfrm>
          <a:off x="0" y="0"/>
          <a:ext cx="0" cy="0"/>
          <a:chOff x="0" y="0"/>
          <a:chExt cx="0" cy="0"/>
        </a:xfrm>
      </p:grpSpPr>
      <p:sp>
        <p:nvSpPr>
          <p:cNvPr id="4186" name="Google Shape;4186;p33"/>
          <p:cNvSpPr/>
          <p:nvPr/>
        </p:nvSpPr>
        <p:spPr>
          <a:xfrm>
            <a:off x="-272312" y="-264705"/>
            <a:ext cx="1244094" cy="78476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33"/>
          <p:cNvSpPr/>
          <p:nvPr/>
        </p:nvSpPr>
        <p:spPr>
          <a:xfrm>
            <a:off x="452258" y="230658"/>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33"/>
          <p:cNvSpPr/>
          <p:nvPr/>
        </p:nvSpPr>
        <p:spPr>
          <a:xfrm>
            <a:off x="7682700" y="-80345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33"/>
          <p:cNvSpPr/>
          <p:nvPr/>
        </p:nvSpPr>
        <p:spPr>
          <a:xfrm>
            <a:off x="491900" y="4001198"/>
            <a:ext cx="1073548" cy="677141"/>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33"/>
          <p:cNvSpPr/>
          <p:nvPr/>
        </p:nvSpPr>
        <p:spPr>
          <a:xfrm>
            <a:off x="8314375" y="4001200"/>
            <a:ext cx="2253368" cy="1421400"/>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33"/>
          <p:cNvSpPr/>
          <p:nvPr/>
        </p:nvSpPr>
        <p:spPr>
          <a:xfrm>
            <a:off x="7290888" y="4587825"/>
            <a:ext cx="1721367" cy="1085808"/>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92" name="Google Shape;4192;p33"/>
          <p:cNvGrpSpPr/>
          <p:nvPr/>
        </p:nvGrpSpPr>
        <p:grpSpPr>
          <a:xfrm>
            <a:off x="8823600" y="3854100"/>
            <a:ext cx="518625" cy="565925"/>
            <a:chOff x="2029575" y="2353450"/>
            <a:chExt cx="518625" cy="565925"/>
          </a:xfrm>
        </p:grpSpPr>
        <p:sp>
          <p:nvSpPr>
            <p:cNvPr id="4193" name="Google Shape;4193;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7" name="Google Shape;4237;p33"/>
          <p:cNvGrpSpPr/>
          <p:nvPr/>
        </p:nvGrpSpPr>
        <p:grpSpPr>
          <a:xfrm>
            <a:off x="541988" y="-335287"/>
            <a:ext cx="518625" cy="565925"/>
            <a:chOff x="2029575" y="2353450"/>
            <a:chExt cx="518625" cy="565925"/>
          </a:xfrm>
        </p:grpSpPr>
        <p:sp>
          <p:nvSpPr>
            <p:cNvPr id="4238" name="Google Shape;4238;p33"/>
            <p:cNvSpPr/>
            <p:nvPr/>
          </p:nvSpPr>
          <p:spPr>
            <a:xfrm>
              <a:off x="2284925" y="2468525"/>
              <a:ext cx="34700" cy="32350"/>
            </a:xfrm>
            <a:custGeom>
              <a:avLst/>
              <a:gdLst/>
              <a:ahLst/>
              <a:cxnLst/>
              <a:rect l="l" t="t" r="r" b="b"/>
              <a:pathLst>
                <a:path w="1388" h="1294" extrusionOk="0">
                  <a:moveTo>
                    <a:pt x="631" y="1"/>
                  </a:moveTo>
                  <a:lnTo>
                    <a:pt x="473" y="32"/>
                  </a:lnTo>
                  <a:lnTo>
                    <a:pt x="316" y="64"/>
                  </a:lnTo>
                  <a:lnTo>
                    <a:pt x="190" y="190"/>
                  </a:lnTo>
                  <a:lnTo>
                    <a:pt x="158" y="253"/>
                  </a:lnTo>
                  <a:lnTo>
                    <a:pt x="95" y="316"/>
                  </a:lnTo>
                  <a:lnTo>
                    <a:pt x="32" y="474"/>
                  </a:lnTo>
                  <a:lnTo>
                    <a:pt x="1" y="631"/>
                  </a:lnTo>
                  <a:lnTo>
                    <a:pt x="1" y="757"/>
                  </a:lnTo>
                  <a:lnTo>
                    <a:pt x="64" y="883"/>
                  </a:lnTo>
                  <a:lnTo>
                    <a:pt x="127" y="978"/>
                  </a:lnTo>
                  <a:lnTo>
                    <a:pt x="190" y="1072"/>
                  </a:lnTo>
                  <a:lnTo>
                    <a:pt x="316" y="1199"/>
                  </a:lnTo>
                  <a:lnTo>
                    <a:pt x="473" y="1262"/>
                  </a:lnTo>
                  <a:lnTo>
                    <a:pt x="631" y="1293"/>
                  </a:lnTo>
                  <a:lnTo>
                    <a:pt x="820" y="1262"/>
                  </a:lnTo>
                  <a:lnTo>
                    <a:pt x="883" y="1230"/>
                  </a:lnTo>
                  <a:lnTo>
                    <a:pt x="946" y="1230"/>
                  </a:lnTo>
                  <a:lnTo>
                    <a:pt x="1009" y="1199"/>
                  </a:lnTo>
                  <a:lnTo>
                    <a:pt x="1104" y="1167"/>
                  </a:lnTo>
                  <a:lnTo>
                    <a:pt x="1199" y="1104"/>
                  </a:lnTo>
                  <a:lnTo>
                    <a:pt x="1262" y="1009"/>
                  </a:lnTo>
                  <a:lnTo>
                    <a:pt x="1325" y="946"/>
                  </a:lnTo>
                  <a:lnTo>
                    <a:pt x="1356" y="852"/>
                  </a:lnTo>
                  <a:lnTo>
                    <a:pt x="1388" y="757"/>
                  </a:lnTo>
                  <a:lnTo>
                    <a:pt x="1388" y="631"/>
                  </a:lnTo>
                  <a:lnTo>
                    <a:pt x="1388" y="537"/>
                  </a:lnTo>
                  <a:lnTo>
                    <a:pt x="1388" y="474"/>
                  </a:lnTo>
                  <a:lnTo>
                    <a:pt x="1356" y="410"/>
                  </a:lnTo>
                  <a:lnTo>
                    <a:pt x="1325" y="316"/>
                  </a:lnTo>
                  <a:lnTo>
                    <a:pt x="1230" y="221"/>
                  </a:lnTo>
                  <a:lnTo>
                    <a:pt x="1167" y="158"/>
                  </a:lnTo>
                  <a:lnTo>
                    <a:pt x="1072" y="95"/>
                  </a:lnTo>
                  <a:lnTo>
                    <a:pt x="946" y="32"/>
                  </a:lnTo>
                  <a:lnTo>
                    <a:pt x="820" y="32"/>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33"/>
            <p:cNvSpPr/>
            <p:nvPr/>
          </p:nvSpPr>
          <p:spPr>
            <a:xfrm>
              <a:off x="2313300" y="2527650"/>
              <a:ext cx="24450" cy="26800"/>
            </a:xfrm>
            <a:custGeom>
              <a:avLst/>
              <a:gdLst/>
              <a:ahLst/>
              <a:cxnLst/>
              <a:rect l="l" t="t" r="r" b="b"/>
              <a:pathLst>
                <a:path w="978" h="1072" extrusionOk="0">
                  <a:moveTo>
                    <a:pt x="505" y="0"/>
                  </a:moveTo>
                  <a:lnTo>
                    <a:pt x="253" y="32"/>
                  </a:lnTo>
                  <a:lnTo>
                    <a:pt x="0" y="315"/>
                  </a:lnTo>
                  <a:lnTo>
                    <a:pt x="0" y="725"/>
                  </a:lnTo>
                  <a:lnTo>
                    <a:pt x="253" y="1009"/>
                  </a:lnTo>
                  <a:lnTo>
                    <a:pt x="505" y="1072"/>
                  </a:lnTo>
                  <a:lnTo>
                    <a:pt x="726" y="1009"/>
                  </a:lnTo>
                  <a:lnTo>
                    <a:pt x="978" y="725"/>
                  </a:lnTo>
                  <a:lnTo>
                    <a:pt x="978" y="315"/>
                  </a:lnTo>
                  <a:lnTo>
                    <a:pt x="726"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33"/>
            <p:cNvSpPr/>
            <p:nvPr/>
          </p:nvSpPr>
          <p:spPr>
            <a:xfrm>
              <a:off x="2376350" y="2492175"/>
              <a:ext cx="11850" cy="12625"/>
            </a:xfrm>
            <a:custGeom>
              <a:avLst/>
              <a:gdLst/>
              <a:ahLst/>
              <a:cxnLst/>
              <a:rect l="l" t="t" r="r" b="b"/>
              <a:pathLst>
                <a:path w="474" h="505" extrusionOk="0">
                  <a:moveTo>
                    <a:pt x="253" y="0"/>
                  </a:moveTo>
                  <a:lnTo>
                    <a:pt x="127" y="32"/>
                  </a:lnTo>
                  <a:lnTo>
                    <a:pt x="1" y="158"/>
                  </a:lnTo>
                  <a:lnTo>
                    <a:pt x="1" y="347"/>
                  </a:lnTo>
                  <a:lnTo>
                    <a:pt x="127" y="473"/>
                  </a:lnTo>
                  <a:lnTo>
                    <a:pt x="253" y="505"/>
                  </a:lnTo>
                  <a:lnTo>
                    <a:pt x="347" y="473"/>
                  </a:lnTo>
                  <a:lnTo>
                    <a:pt x="473" y="347"/>
                  </a:lnTo>
                  <a:lnTo>
                    <a:pt x="473" y="158"/>
                  </a:lnTo>
                  <a:lnTo>
                    <a:pt x="347" y="32"/>
                  </a:lnTo>
                  <a:lnTo>
                    <a:pt x="25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33"/>
            <p:cNvSpPr/>
            <p:nvPr/>
          </p:nvSpPr>
          <p:spPr>
            <a:xfrm>
              <a:off x="2396850" y="2561525"/>
              <a:ext cx="20500" cy="22875"/>
            </a:xfrm>
            <a:custGeom>
              <a:avLst/>
              <a:gdLst/>
              <a:ahLst/>
              <a:cxnLst/>
              <a:rect l="l" t="t" r="r" b="b"/>
              <a:pathLst>
                <a:path w="820" h="915" extrusionOk="0">
                  <a:moveTo>
                    <a:pt x="410" y="1"/>
                  </a:moveTo>
                  <a:lnTo>
                    <a:pt x="221" y="32"/>
                  </a:lnTo>
                  <a:lnTo>
                    <a:pt x="0" y="284"/>
                  </a:lnTo>
                  <a:lnTo>
                    <a:pt x="0" y="600"/>
                  </a:lnTo>
                  <a:lnTo>
                    <a:pt x="221" y="883"/>
                  </a:lnTo>
                  <a:lnTo>
                    <a:pt x="410" y="915"/>
                  </a:lnTo>
                  <a:lnTo>
                    <a:pt x="599" y="883"/>
                  </a:lnTo>
                  <a:lnTo>
                    <a:pt x="820" y="600"/>
                  </a:lnTo>
                  <a:lnTo>
                    <a:pt x="820" y="284"/>
                  </a:lnTo>
                  <a:lnTo>
                    <a:pt x="599" y="32"/>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33"/>
            <p:cNvSpPr/>
            <p:nvPr/>
          </p:nvSpPr>
          <p:spPr>
            <a:xfrm>
              <a:off x="2421275" y="2709700"/>
              <a:ext cx="34700" cy="37075"/>
            </a:xfrm>
            <a:custGeom>
              <a:avLst/>
              <a:gdLst/>
              <a:ahLst/>
              <a:cxnLst/>
              <a:rect l="l" t="t" r="r" b="b"/>
              <a:pathLst>
                <a:path w="1388" h="1483" extrusionOk="0">
                  <a:moveTo>
                    <a:pt x="694" y="0"/>
                  </a:moveTo>
                  <a:lnTo>
                    <a:pt x="379" y="32"/>
                  </a:lnTo>
                  <a:lnTo>
                    <a:pt x="1" y="442"/>
                  </a:lnTo>
                  <a:lnTo>
                    <a:pt x="1" y="1009"/>
                  </a:lnTo>
                  <a:lnTo>
                    <a:pt x="379" y="1451"/>
                  </a:lnTo>
                  <a:lnTo>
                    <a:pt x="694" y="1482"/>
                  </a:lnTo>
                  <a:lnTo>
                    <a:pt x="1041" y="1451"/>
                  </a:lnTo>
                  <a:lnTo>
                    <a:pt x="1388" y="1009"/>
                  </a:lnTo>
                  <a:lnTo>
                    <a:pt x="1388" y="442"/>
                  </a:lnTo>
                  <a:lnTo>
                    <a:pt x="1041" y="32"/>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33"/>
            <p:cNvSpPr/>
            <p:nvPr/>
          </p:nvSpPr>
          <p:spPr>
            <a:xfrm>
              <a:off x="2342450" y="2634025"/>
              <a:ext cx="16575" cy="18175"/>
            </a:xfrm>
            <a:custGeom>
              <a:avLst/>
              <a:gdLst/>
              <a:ahLst/>
              <a:cxnLst/>
              <a:rect l="l" t="t" r="r" b="b"/>
              <a:pathLst>
                <a:path w="663" h="727" extrusionOk="0">
                  <a:moveTo>
                    <a:pt x="316" y="1"/>
                  </a:moveTo>
                  <a:lnTo>
                    <a:pt x="159" y="33"/>
                  </a:lnTo>
                  <a:lnTo>
                    <a:pt x="1" y="222"/>
                  </a:lnTo>
                  <a:lnTo>
                    <a:pt x="1" y="505"/>
                  </a:lnTo>
                  <a:lnTo>
                    <a:pt x="159" y="695"/>
                  </a:lnTo>
                  <a:lnTo>
                    <a:pt x="316" y="726"/>
                  </a:lnTo>
                  <a:lnTo>
                    <a:pt x="474" y="695"/>
                  </a:lnTo>
                  <a:lnTo>
                    <a:pt x="663" y="505"/>
                  </a:lnTo>
                  <a:lnTo>
                    <a:pt x="663" y="222"/>
                  </a:lnTo>
                  <a:lnTo>
                    <a:pt x="474" y="33"/>
                  </a:lnTo>
                  <a:lnTo>
                    <a:pt x="31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33"/>
            <p:cNvSpPr/>
            <p:nvPr/>
          </p:nvSpPr>
          <p:spPr>
            <a:xfrm>
              <a:off x="2298325" y="2700250"/>
              <a:ext cx="19725" cy="20500"/>
            </a:xfrm>
            <a:custGeom>
              <a:avLst/>
              <a:gdLst/>
              <a:ahLst/>
              <a:cxnLst/>
              <a:rect l="l" t="t" r="r" b="b"/>
              <a:pathLst>
                <a:path w="789" h="820" extrusionOk="0">
                  <a:moveTo>
                    <a:pt x="221" y="0"/>
                  </a:moveTo>
                  <a:lnTo>
                    <a:pt x="0" y="252"/>
                  </a:lnTo>
                  <a:lnTo>
                    <a:pt x="0" y="568"/>
                  </a:lnTo>
                  <a:lnTo>
                    <a:pt x="221" y="820"/>
                  </a:lnTo>
                  <a:lnTo>
                    <a:pt x="568" y="820"/>
                  </a:lnTo>
                  <a:lnTo>
                    <a:pt x="789" y="568"/>
                  </a:lnTo>
                  <a:lnTo>
                    <a:pt x="789" y="25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33"/>
            <p:cNvSpPr/>
            <p:nvPr/>
          </p:nvSpPr>
          <p:spPr>
            <a:xfrm>
              <a:off x="2297525" y="2597000"/>
              <a:ext cx="14225" cy="15000"/>
            </a:xfrm>
            <a:custGeom>
              <a:avLst/>
              <a:gdLst/>
              <a:ahLst/>
              <a:cxnLst/>
              <a:rect l="l" t="t" r="r" b="b"/>
              <a:pathLst>
                <a:path w="569" h="600" extrusionOk="0">
                  <a:moveTo>
                    <a:pt x="159" y="0"/>
                  </a:moveTo>
                  <a:lnTo>
                    <a:pt x="1" y="189"/>
                  </a:lnTo>
                  <a:lnTo>
                    <a:pt x="1" y="410"/>
                  </a:lnTo>
                  <a:lnTo>
                    <a:pt x="159" y="568"/>
                  </a:lnTo>
                  <a:lnTo>
                    <a:pt x="285" y="599"/>
                  </a:lnTo>
                  <a:lnTo>
                    <a:pt x="411" y="568"/>
                  </a:lnTo>
                  <a:lnTo>
                    <a:pt x="568" y="410"/>
                  </a:lnTo>
                  <a:lnTo>
                    <a:pt x="568" y="189"/>
                  </a:lnTo>
                  <a:lnTo>
                    <a:pt x="411"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33"/>
            <p:cNvSpPr/>
            <p:nvPr/>
          </p:nvSpPr>
          <p:spPr>
            <a:xfrm>
              <a:off x="2218725" y="2613550"/>
              <a:ext cx="23675" cy="24450"/>
            </a:xfrm>
            <a:custGeom>
              <a:avLst/>
              <a:gdLst/>
              <a:ahLst/>
              <a:cxnLst/>
              <a:rect l="l" t="t" r="r" b="b"/>
              <a:pathLst>
                <a:path w="947" h="978" extrusionOk="0">
                  <a:moveTo>
                    <a:pt x="253" y="0"/>
                  </a:moveTo>
                  <a:lnTo>
                    <a:pt x="0" y="284"/>
                  </a:lnTo>
                  <a:lnTo>
                    <a:pt x="0" y="662"/>
                  </a:lnTo>
                  <a:lnTo>
                    <a:pt x="253" y="946"/>
                  </a:lnTo>
                  <a:lnTo>
                    <a:pt x="473" y="978"/>
                  </a:lnTo>
                  <a:lnTo>
                    <a:pt x="694" y="946"/>
                  </a:lnTo>
                  <a:lnTo>
                    <a:pt x="946" y="662"/>
                  </a:lnTo>
                  <a:lnTo>
                    <a:pt x="946" y="284"/>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33"/>
            <p:cNvSpPr/>
            <p:nvPr/>
          </p:nvSpPr>
          <p:spPr>
            <a:xfrm>
              <a:off x="2242375" y="2530000"/>
              <a:ext cx="33125" cy="36275"/>
            </a:xfrm>
            <a:custGeom>
              <a:avLst/>
              <a:gdLst/>
              <a:ahLst/>
              <a:cxnLst/>
              <a:rect l="l" t="t" r="r" b="b"/>
              <a:pathLst>
                <a:path w="1325" h="1451" extrusionOk="0">
                  <a:moveTo>
                    <a:pt x="662" y="1"/>
                  </a:moveTo>
                  <a:lnTo>
                    <a:pt x="347" y="32"/>
                  </a:lnTo>
                  <a:lnTo>
                    <a:pt x="0" y="442"/>
                  </a:lnTo>
                  <a:lnTo>
                    <a:pt x="0" y="978"/>
                  </a:lnTo>
                  <a:lnTo>
                    <a:pt x="347" y="1388"/>
                  </a:lnTo>
                  <a:lnTo>
                    <a:pt x="662" y="1451"/>
                  </a:lnTo>
                  <a:lnTo>
                    <a:pt x="977" y="1388"/>
                  </a:lnTo>
                  <a:lnTo>
                    <a:pt x="1324" y="978"/>
                  </a:lnTo>
                  <a:lnTo>
                    <a:pt x="1324" y="442"/>
                  </a:lnTo>
                  <a:lnTo>
                    <a:pt x="977" y="32"/>
                  </a:lnTo>
                  <a:lnTo>
                    <a:pt x="66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33"/>
            <p:cNvSpPr/>
            <p:nvPr/>
          </p:nvSpPr>
          <p:spPr>
            <a:xfrm>
              <a:off x="2195075" y="2483500"/>
              <a:ext cx="21300" cy="23675"/>
            </a:xfrm>
            <a:custGeom>
              <a:avLst/>
              <a:gdLst/>
              <a:ahLst/>
              <a:cxnLst/>
              <a:rect l="l" t="t" r="r" b="b"/>
              <a:pathLst>
                <a:path w="852" h="947" extrusionOk="0">
                  <a:moveTo>
                    <a:pt x="221" y="1"/>
                  </a:moveTo>
                  <a:lnTo>
                    <a:pt x="1" y="284"/>
                  </a:lnTo>
                  <a:lnTo>
                    <a:pt x="1" y="631"/>
                  </a:lnTo>
                  <a:lnTo>
                    <a:pt x="221" y="915"/>
                  </a:lnTo>
                  <a:lnTo>
                    <a:pt x="442" y="946"/>
                  </a:lnTo>
                  <a:lnTo>
                    <a:pt x="631" y="915"/>
                  </a:lnTo>
                  <a:lnTo>
                    <a:pt x="852" y="631"/>
                  </a:lnTo>
                  <a:lnTo>
                    <a:pt x="852" y="284"/>
                  </a:lnTo>
                  <a:lnTo>
                    <a:pt x="631"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33"/>
            <p:cNvSpPr/>
            <p:nvPr/>
          </p:nvSpPr>
          <p:spPr>
            <a:xfrm>
              <a:off x="2158825" y="2556800"/>
              <a:ext cx="8700" cy="10275"/>
            </a:xfrm>
            <a:custGeom>
              <a:avLst/>
              <a:gdLst/>
              <a:ahLst/>
              <a:cxnLst/>
              <a:rect l="l" t="t" r="r" b="b"/>
              <a:pathLst>
                <a:path w="348" h="411" extrusionOk="0">
                  <a:moveTo>
                    <a:pt x="190" y="0"/>
                  </a:moveTo>
                  <a:lnTo>
                    <a:pt x="0" y="64"/>
                  </a:lnTo>
                  <a:lnTo>
                    <a:pt x="0" y="379"/>
                  </a:lnTo>
                  <a:lnTo>
                    <a:pt x="190" y="410"/>
                  </a:lnTo>
                  <a:lnTo>
                    <a:pt x="347" y="379"/>
                  </a:lnTo>
                  <a:lnTo>
                    <a:pt x="347" y="32"/>
                  </a:lnTo>
                  <a:lnTo>
                    <a:pt x="19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33"/>
            <p:cNvSpPr/>
            <p:nvPr/>
          </p:nvSpPr>
          <p:spPr>
            <a:xfrm>
              <a:off x="2113100" y="2660050"/>
              <a:ext cx="15800" cy="16575"/>
            </a:xfrm>
            <a:custGeom>
              <a:avLst/>
              <a:gdLst/>
              <a:ahLst/>
              <a:cxnLst/>
              <a:rect l="l" t="t" r="r" b="b"/>
              <a:pathLst>
                <a:path w="632" h="663" extrusionOk="0">
                  <a:moveTo>
                    <a:pt x="159" y="0"/>
                  </a:moveTo>
                  <a:lnTo>
                    <a:pt x="1" y="189"/>
                  </a:lnTo>
                  <a:lnTo>
                    <a:pt x="1" y="442"/>
                  </a:lnTo>
                  <a:lnTo>
                    <a:pt x="159" y="631"/>
                  </a:lnTo>
                  <a:lnTo>
                    <a:pt x="316" y="662"/>
                  </a:lnTo>
                  <a:lnTo>
                    <a:pt x="474" y="631"/>
                  </a:lnTo>
                  <a:lnTo>
                    <a:pt x="631" y="442"/>
                  </a:lnTo>
                  <a:lnTo>
                    <a:pt x="631" y="189"/>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33"/>
            <p:cNvSpPr/>
            <p:nvPr/>
          </p:nvSpPr>
          <p:spPr>
            <a:xfrm>
              <a:off x="2189550" y="2686850"/>
              <a:ext cx="3975" cy="4750"/>
            </a:xfrm>
            <a:custGeom>
              <a:avLst/>
              <a:gdLst/>
              <a:ahLst/>
              <a:cxnLst/>
              <a:rect l="l" t="t" r="r" b="b"/>
              <a:pathLst>
                <a:path w="159" h="190" extrusionOk="0">
                  <a:moveTo>
                    <a:pt x="96" y="0"/>
                  </a:moveTo>
                  <a:lnTo>
                    <a:pt x="1" y="32"/>
                  </a:lnTo>
                  <a:lnTo>
                    <a:pt x="1" y="158"/>
                  </a:lnTo>
                  <a:lnTo>
                    <a:pt x="96" y="189"/>
                  </a:lnTo>
                  <a:lnTo>
                    <a:pt x="159" y="158"/>
                  </a:lnTo>
                  <a:lnTo>
                    <a:pt x="159" y="32"/>
                  </a:lnTo>
                  <a:lnTo>
                    <a:pt x="96"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33"/>
            <p:cNvSpPr/>
            <p:nvPr/>
          </p:nvSpPr>
          <p:spPr>
            <a:xfrm>
              <a:off x="2172225" y="2761725"/>
              <a:ext cx="3175" cy="3175"/>
            </a:xfrm>
            <a:custGeom>
              <a:avLst/>
              <a:gdLst/>
              <a:ahLst/>
              <a:cxnLst/>
              <a:rect l="l" t="t" r="r" b="b"/>
              <a:pathLst>
                <a:path w="127" h="127" extrusionOk="0">
                  <a:moveTo>
                    <a:pt x="63" y="0"/>
                  </a:moveTo>
                  <a:lnTo>
                    <a:pt x="0" y="63"/>
                  </a:lnTo>
                  <a:lnTo>
                    <a:pt x="63" y="126"/>
                  </a:lnTo>
                  <a:lnTo>
                    <a:pt x="126" y="63"/>
                  </a:lnTo>
                  <a:lnTo>
                    <a:pt x="63"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33"/>
            <p:cNvSpPr/>
            <p:nvPr/>
          </p:nvSpPr>
          <p:spPr>
            <a:xfrm>
              <a:off x="2225025" y="2719950"/>
              <a:ext cx="18150" cy="20500"/>
            </a:xfrm>
            <a:custGeom>
              <a:avLst/>
              <a:gdLst/>
              <a:ahLst/>
              <a:cxnLst/>
              <a:rect l="l" t="t" r="r" b="b"/>
              <a:pathLst>
                <a:path w="726" h="820" extrusionOk="0">
                  <a:moveTo>
                    <a:pt x="284" y="0"/>
                  </a:moveTo>
                  <a:lnTo>
                    <a:pt x="190" y="32"/>
                  </a:lnTo>
                  <a:lnTo>
                    <a:pt x="127" y="95"/>
                  </a:lnTo>
                  <a:lnTo>
                    <a:pt x="95" y="126"/>
                  </a:lnTo>
                  <a:lnTo>
                    <a:pt x="64" y="158"/>
                  </a:lnTo>
                  <a:lnTo>
                    <a:pt x="32" y="221"/>
                  </a:lnTo>
                  <a:lnTo>
                    <a:pt x="32" y="316"/>
                  </a:lnTo>
                  <a:lnTo>
                    <a:pt x="1" y="473"/>
                  </a:lnTo>
                  <a:lnTo>
                    <a:pt x="1" y="536"/>
                  </a:lnTo>
                  <a:lnTo>
                    <a:pt x="32" y="599"/>
                  </a:lnTo>
                  <a:lnTo>
                    <a:pt x="64" y="662"/>
                  </a:lnTo>
                  <a:lnTo>
                    <a:pt x="127" y="725"/>
                  </a:lnTo>
                  <a:lnTo>
                    <a:pt x="158" y="757"/>
                  </a:lnTo>
                  <a:lnTo>
                    <a:pt x="221" y="788"/>
                  </a:lnTo>
                  <a:lnTo>
                    <a:pt x="284" y="820"/>
                  </a:lnTo>
                  <a:lnTo>
                    <a:pt x="473" y="820"/>
                  </a:lnTo>
                  <a:lnTo>
                    <a:pt x="537" y="788"/>
                  </a:lnTo>
                  <a:lnTo>
                    <a:pt x="631" y="725"/>
                  </a:lnTo>
                  <a:lnTo>
                    <a:pt x="631" y="694"/>
                  </a:lnTo>
                  <a:lnTo>
                    <a:pt x="663" y="662"/>
                  </a:lnTo>
                  <a:lnTo>
                    <a:pt x="694" y="568"/>
                  </a:lnTo>
                  <a:lnTo>
                    <a:pt x="726" y="473"/>
                  </a:lnTo>
                  <a:lnTo>
                    <a:pt x="694" y="316"/>
                  </a:lnTo>
                  <a:lnTo>
                    <a:pt x="694" y="252"/>
                  </a:lnTo>
                  <a:lnTo>
                    <a:pt x="663" y="189"/>
                  </a:lnTo>
                  <a:lnTo>
                    <a:pt x="663" y="126"/>
                  </a:lnTo>
                  <a:lnTo>
                    <a:pt x="600" y="95"/>
                  </a:lnTo>
                  <a:lnTo>
                    <a:pt x="53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33"/>
            <p:cNvSpPr/>
            <p:nvPr/>
          </p:nvSpPr>
          <p:spPr>
            <a:xfrm>
              <a:off x="2223450" y="2812950"/>
              <a:ext cx="14200" cy="14200"/>
            </a:xfrm>
            <a:custGeom>
              <a:avLst/>
              <a:gdLst/>
              <a:ahLst/>
              <a:cxnLst/>
              <a:rect l="l" t="t" r="r" b="b"/>
              <a:pathLst>
                <a:path w="568" h="568" extrusionOk="0">
                  <a:moveTo>
                    <a:pt x="158" y="0"/>
                  </a:moveTo>
                  <a:lnTo>
                    <a:pt x="1" y="158"/>
                  </a:lnTo>
                  <a:lnTo>
                    <a:pt x="1" y="379"/>
                  </a:lnTo>
                  <a:lnTo>
                    <a:pt x="158" y="568"/>
                  </a:lnTo>
                  <a:lnTo>
                    <a:pt x="410" y="568"/>
                  </a:lnTo>
                  <a:lnTo>
                    <a:pt x="568" y="379"/>
                  </a:lnTo>
                  <a:lnTo>
                    <a:pt x="568" y="158"/>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33"/>
            <p:cNvSpPr/>
            <p:nvPr/>
          </p:nvSpPr>
          <p:spPr>
            <a:xfrm>
              <a:off x="2287300" y="2790100"/>
              <a:ext cx="34700" cy="37850"/>
            </a:xfrm>
            <a:custGeom>
              <a:avLst/>
              <a:gdLst/>
              <a:ahLst/>
              <a:cxnLst/>
              <a:rect l="l" t="t" r="r" b="b"/>
              <a:pathLst>
                <a:path w="1388" h="1514" extrusionOk="0">
                  <a:moveTo>
                    <a:pt x="694" y="0"/>
                  </a:moveTo>
                  <a:lnTo>
                    <a:pt x="347" y="63"/>
                  </a:lnTo>
                  <a:lnTo>
                    <a:pt x="0" y="473"/>
                  </a:lnTo>
                  <a:lnTo>
                    <a:pt x="0" y="1040"/>
                  </a:lnTo>
                  <a:lnTo>
                    <a:pt x="347" y="1482"/>
                  </a:lnTo>
                  <a:lnTo>
                    <a:pt x="694" y="1513"/>
                  </a:lnTo>
                  <a:lnTo>
                    <a:pt x="1040" y="1482"/>
                  </a:lnTo>
                  <a:lnTo>
                    <a:pt x="1387" y="1040"/>
                  </a:lnTo>
                  <a:lnTo>
                    <a:pt x="1387" y="473"/>
                  </a:lnTo>
                  <a:lnTo>
                    <a:pt x="1040" y="63"/>
                  </a:lnTo>
                  <a:lnTo>
                    <a:pt x="69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33"/>
            <p:cNvSpPr/>
            <p:nvPr/>
          </p:nvSpPr>
          <p:spPr>
            <a:xfrm>
              <a:off x="2354275" y="2770375"/>
              <a:ext cx="20525" cy="22100"/>
            </a:xfrm>
            <a:custGeom>
              <a:avLst/>
              <a:gdLst/>
              <a:ahLst/>
              <a:cxnLst/>
              <a:rect l="l" t="t" r="r" b="b"/>
              <a:pathLst>
                <a:path w="821" h="884" extrusionOk="0">
                  <a:moveTo>
                    <a:pt x="222" y="1"/>
                  </a:moveTo>
                  <a:lnTo>
                    <a:pt x="1" y="253"/>
                  </a:lnTo>
                  <a:lnTo>
                    <a:pt x="1" y="600"/>
                  </a:lnTo>
                  <a:lnTo>
                    <a:pt x="222" y="852"/>
                  </a:lnTo>
                  <a:lnTo>
                    <a:pt x="411" y="884"/>
                  </a:lnTo>
                  <a:lnTo>
                    <a:pt x="600" y="852"/>
                  </a:lnTo>
                  <a:lnTo>
                    <a:pt x="820" y="600"/>
                  </a:lnTo>
                  <a:lnTo>
                    <a:pt x="820" y="253"/>
                  </a:lnTo>
                  <a:lnTo>
                    <a:pt x="60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33"/>
            <p:cNvSpPr/>
            <p:nvPr/>
          </p:nvSpPr>
          <p:spPr>
            <a:xfrm>
              <a:off x="2388950" y="2825550"/>
              <a:ext cx="7925" cy="10275"/>
            </a:xfrm>
            <a:custGeom>
              <a:avLst/>
              <a:gdLst/>
              <a:ahLst/>
              <a:cxnLst/>
              <a:rect l="l" t="t" r="r" b="b"/>
              <a:pathLst>
                <a:path w="317" h="411" extrusionOk="0">
                  <a:moveTo>
                    <a:pt x="159" y="1"/>
                  </a:moveTo>
                  <a:lnTo>
                    <a:pt x="1" y="32"/>
                  </a:lnTo>
                  <a:lnTo>
                    <a:pt x="1" y="347"/>
                  </a:lnTo>
                  <a:lnTo>
                    <a:pt x="159" y="411"/>
                  </a:lnTo>
                  <a:lnTo>
                    <a:pt x="316" y="347"/>
                  </a:lnTo>
                  <a:lnTo>
                    <a:pt x="316" y="32"/>
                  </a:lnTo>
                  <a:lnTo>
                    <a:pt x="159"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33"/>
            <p:cNvSpPr/>
            <p:nvPr/>
          </p:nvSpPr>
          <p:spPr>
            <a:xfrm>
              <a:off x="2494575" y="2779050"/>
              <a:ext cx="22875" cy="25250"/>
            </a:xfrm>
            <a:custGeom>
              <a:avLst/>
              <a:gdLst/>
              <a:ahLst/>
              <a:cxnLst/>
              <a:rect l="l" t="t" r="r" b="b"/>
              <a:pathLst>
                <a:path w="915" h="1010" extrusionOk="0">
                  <a:moveTo>
                    <a:pt x="473" y="1"/>
                  </a:moveTo>
                  <a:lnTo>
                    <a:pt x="221" y="32"/>
                  </a:lnTo>
                  <a:lnTo>
                    <a:pt x="0" y="316"/>
                  </a:lnTo>
                  <a:lnTo>
                    <a:pt x="0" y="694"/>
                  </a:lnTo>
                  <a:lnTo>
                    <a:pt x="221" y="978"/>
                  </a:lnTo>
                  <a:lnTo>
                    <a:pt x="473" y="1010"/>
                  </a:lnTo>
                  <a:lnTo>
                    <a:pt x="694" y="978"/>
                  </a:lnTo>
                  <a:lnTo>
                    <a:pt x="915" y="694"/>
                  </a:lnTo>
                  <a:lnTo>
                    <a:pt x="915" y="316"/>
                  </a:lnTo>
                  <a:lnTo>
                    <a:pt x="694" y="32"/>
                  </a:lnTo>
                  <a:lnTo>
                    <a:pt x="47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33"/>
            <p:cNvSpPr/>
            <p:nvPr/>
          </p:nvSpPr>
          <p:spPr>
            <a:xfrm>
              <a:off x="2519800" y="2691575"/>
              <a:ext cx="28400" cy="30750"/>
            </a:xfrm>
            <a:custGeom>
              <a:avLst/>
              <a:gdLst/>
              <a:ahLst/>
              <a:cxnLst/>
              <a:rect l="l" t="t" r="r" b="b"/>
              <a:pathLst>
                <a:path w="1136" h="1230" extrusionOk="0">
                  <a:moveTo>
                    <a:pt x="568" y="0"/>
                  </a:moveTo>
                  <a:lnTo>
                    <a:pt x="316" y="32"/>
                  </a:lnTo>
                  <a:lnTo>
                    <a:pt x="0" y="379"/>
                  </a:lnTo>
                  <a:lnTo>
                    <a:pt x="0" y="852"/>
                  </a:lnTo>
                  <a:lnTo>
                    <a:pt x="316" y="1167"/>
                  </a:lnTo>
                  <a:lnTo>
                    <a:pt x="568" y="1230"/>
                  </a:lnTo>
                  <a:lnTo>
                    <a:pt x="851" y="1167"/>
                  </a:lnTo>
                  <a:lnTo>
                    <a:pt x="1135" y="852"/>
                  </a:lnTo>
                  <a:lnTo>
                    <a:pt x="1135" y="379"/>
                  </a:lnTo>
                  <a:lnTo>
                    <a:pt x="851" y="32"/>
                  </a:lnTo>
                  <a:lnTo>
                    <a:pt x="568"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33"/>
            <p:cNvSpPr/>
            <p:nvPr/>
          </p:nvSpPr>
          <p:spPr>
            <a:xfrm>
              <a:off x="2440975" y="2630875"/>
              <a:ext cx="23675" cy="25250"/>
            </a:xfrm>
            <a:custGeom>
              <a:avLst/>
              <a:gdLst/>
              <a:ahLst/>
              <a:cxnLst/>
              <a:rect l="l" t="t" r="r" b="b"/>
              <a:pathLst>
                <a:path w="947" h="1010" extrusionOk="0">
                  <a:moveTo>
                    <a:pt x="474" y="1"/>
                  </a:moveTo>
                  <a:lnTo>
                    <a:pt x="253" y="32"/>
                  </a:lnTo>
                  <a:lnTo>
                    <a:pt x="1" y="316"/>
                  </a:lnTo>
                  <a:lnTo>
                    <a:pt x="1" y="694"/>
                  </a:lnTo>
                  <a:lnTo>
                    <a:pt x="253" y="978"/>
                  </a:lnTo>
                  <a:lnTo>
                    <a:pt x="474" y="1010"/>
                  </a:lnTo>
                  <a:lnTo>
                    <a:pt x="694" y="978"/>
                  </a:lnTo>
                  <a:lnTo>
                    <a:pt x="946" y="694"/>
                  </a:lnTo>
                  <a:lnTo>
                    <a:pt x="946" y="316"/>
                  </a:lnTo>
                  <a:lnTo>
                    <a:pt x="694" y="32"/>
                  </a:lnTo>
                  <a:lnTo>
                    <a:pt x="474"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33"/>
            <p:cNvSpPr/>
            <p:nvPr/>
          </p:nvSpPr>
          <p:spPr>
            <a:xfrm>
              <a:off x="2513500" y="2578875"/>
              <a:ext cx="20500" cy="22875"/>
            </a:xfrm>
            <a:custGeom>
              <a:avLst/>
              <a:gdLst/>
              <a:ahLst/>
              <a:cxnLst/>
              <a:rect l="l" t="t" r="r" b="b"/>
              <a:pathLst>
                <a:path w="820" h="915" extrusionOk="0">
                  <a:moveTo>
                    <a:pt x="410" y="0"/>
                  </a:moveTo>
                  <a:lnTo>
                    <a:pt x="221" y="32"/>
                  </a:lnTo>
                  <a:lnTo>
                    <a:pt x="0" y="284"/>
                  </a:lnTo>
                  <a:lnTo>
                    <a:pt x="0" y="631"/>
                  </a:lnTo>
                  <a:lnTo>
                    <a:pt x="221" y="883"/>
                  </a:lnTo>
                  <a:lnTo>
                    <a:pt x="410" y="914"/>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33"/>
            <p:cNvSpPr/>
            <p:nvPr/>
          </p:nvSpPr>
          <p:spPr>
            <a:xfrm>
              <a:off x="2470925" y="2526050"/>
              <a:ext cx="20525" cy="22100"/>
            </a:xfrm>
            <a:custGeom>
              <a:avLst/>
              <a:gdLst/>
              <a:ahLst/>
              <a:cxnLst/>
              <a:rect l="l" t="t" r="r" b="b"/>
              <a:pathLst>
                <a:path w="821" h="884" extrusionOk="0">
                  <a:moveTo>
                    <a:pt x="410" y="1"/>
                  </a:moveTo>
                  <a:lnTo>
                    <a:pt x="221" y="33"/>
                  </a:lnTo>
                  <a:lnTo>
                    <a:pt x="1" y="285"/>
                  </a:lnTo>
                  <a:lnTo>
                    <a:pt x="1" y="632"/>
                  </a:lnTo>
                  <a:lnTo>
                    <a:pt x="221" y="852"/>
                  </a:lnTo>
                  <a:lnTo>
                    <a:pt x="410" y="884"/>
                  </a:lnTo>
                  <a:lnTo>
                    <a:pt x="600" y="852"/>
                  </a:lnTo>
                  <a:lnTo>
                    <a:pt x="820" y="632"/>
                  </a:lnTo>
                  <a:lnTo>
                    <a:pt x="820" y="285"/>
                  </a:lnTo>
                  <a:lnTo>
                    <a:pt x="600" y="33"/>
                  </a:lnTo>
                  <a:lnTo>
                    <a:pt x="410"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33"/>
            <p:cNvSpPr/>
            <p:nvPr/>
          </p:nvSpPr>
          <p:spPr>
            <a:xfrm>
              <a:off x="2463050" y="2451975"/>
              <a:ext cx="22100" cy="26025"/>
            </a:xfrm>
            <a:custGeom>
              <a:avLst/>
              <a:gdLst/>
              <a:ahLst/>
              <a:cxnLst/>
              <a:rect l="l" t="t" r="r" b="b"/>
              <a:pathLst>
                <a:path w="884" h="1041" extrusionOk="0">
                  <a:moveTo>
                    <a:pt x="379" y="1"/>
                  </a:moveTo>
                  <a:lnTo>
                    <a:pt x="316" y="32"/>
                  </a:lnTo>
                  <a:lnTo>
                    <a:pt x="221" y="64"/>
                  </a:lnTo>
                  <a:lnTo>
                    <a:pt x="126" y="127"/>
                  </a:lnTo>
                  <a:lnTo>
                    <a:pt x="95" y="190"/>
                  </a:lnTo>
                  <a:lnTo>
                    <a:pt x="63" y="221"/>
                  </a:lnTo>
                  <a:lnTo>
                    <a:pt x="0" y="316"/>
                  </a:lnTo>
                  <a:lnTo>
                    <a:pt x="0" y="442"/>
                  </a:lnTo>
                  <a:lnTo>
                    <a:pt x="0" y="505"/>
                  </a:lnTo>
                  <a:lnTo>
                    <a:pt x="0" y="600"/>
                  </a:lnTo>
                  <a:lnTo>
                    <a:pt x="0" y="694"/>
                  </a:lnTo>
                  <a:lnTo>
                    <a:pt x="32" y="757"/>
                  </a:lnTo>
                  <a:lnTo>
                    <a:pt x="63" y="852"/>
                  </a:lnTo>
                  <a:lnTo>
                    <a:pt x="126" y="915"/>
                  </a:lnTo>
                  <a:lnTo>
                    <a:pt x="190" y="978"/>
                  </a:lnTo>
                  <a:lnTo>
                    <a:pt x="284" y="1009"/>
                  </a:lnTo>
                  <a:lnTo>
                    <a:pt x="347" y="1041"/>
                  </a:lnTo>
                  <a:lnTo>
                    <a:pt x="568" y="1041"/>
                  </a:lnTo>
                  <a:lnTo>
                    <a:pt x="662" y="978"/>
                  </a:lnTo>
                  <a:lnTo>
                    <a:pt x="757" y="915"/>
                  </a:lnTo>
                  <a:lnTo>
                    <a:pt x="789" y="852"/>
                  </a:lnTo>
                  <a:lnTo>
                    <a:pt x="852" y="820"/>
                  </a:lnTo>
                  <a:lnTo>
                    <a:pt x="883" y="694"/>
                  </a:lnTo>
                  <a:lnTo>
                    <a:pt x="883" y="600"/>
                  </a:lnTo>
                  <a:lnTo>
                    <a:pt x="883" y="505"/>
                  </a:lnTo>
                  <a:lnTo>
                    <a:pt x="883" y="442"/>
                  </a:lnTo>
                  <a:lnTo>
                    <a:pt x="883" y="347"/>
                  </a:lnTo>
                  <a:lnTo>
                    <a:pt x="852" y="284"/>
                  </a:lnTo>
                  <a:lnTo>
                    <a:pt x="820" y="190"/>
                  </a:lnTo>
                  <a:lnTo>
                    <a:pt x="757" y="127"/>
                  </a:lnTo>
                  <a:lnTo>
                    <a:pt x="694" y="64"/>
                  </a:lnTo>
                  <a:lnTo>
                    <a:pt x="631"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33"/>
            <p:cNvSpPr/>
            <p:nvPr/>
          </p:nvSpPr>
          <p:spPr>
            <a:xfrm>
              <a:off x="2423650" y="2411775"/>
              <a:ext cx="16575" cy="18150"/>
            </a:xfrm>
            <a:custGeom>
              <a:avLst/>
              <a:gdLst/>
              <a:ahLst/>
              <a:cxnLst/>
              <a:rect l="l" t="t" r="r" b="b"/>
              <a:pathLst>
                <a:path w="663" h="726" extrusionOk="0">
                  <a:moveTo>
                    <a:pt x="315" y="1"/>
                  </a:moveTo>
                  <a:lnTo>
                    <a:pt x="158" y="32"/>
                  </a:lnTo>
                  <a:lnTo>
                    <a:pt x="0" y="221"/>
                  </a:lnTo>
                  <a:lnTo>
                    <a:pt x="0" y="505"/>
                  </a:lnTo>
                  <a:lnTo>
                    <a:pt x="158" y="694"/>
                  </a:lnTo>
                  <a:lnTo>
                    <a:pt x="315" y="726"/>
                  </a:lnTo>
                  <a:lnTo>
                    <a:pt x="473" y="694"/>
                  </a:lnTo>
                  <a:lnTo>
                    <a:pt x="662" y="505"/>
                  </a:lnTo>
                  <a:lnTo>
                    <a:pt x="662" y="221"/>
                  </a:lnTo>
                  <a:lnTo>
                    <a:pt x="473" y="32"/>
                  </a:lnTo>
                  <a:lnTo>
                    <a:pt x="31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33"/>
            <p:cNvSpPr/>
            <p:nvPr/>
          </p:nvSpPr>
          <p:spPr>
            <a:xfrm>
              <a:off x="2355850" y="2393650"/>
              <a:ext cx="17375" cy="18950"/>
            </a:xfrm>
            <a:custGeom>
              <a:avLst/>
              <a:gdLst/>
              <a:ahLst/>
              <a:cxnLst/>
              <a:rect l="l" t="t" r="r" b="b"/>
              <a:pathLst>
                <a:path w="695" h="758" extrusionOk="0">
                  <a:moveTo>
                    <a:pt x="348" y="1"/>
                  </a:moveTo>
                  <a:lnTo>
                    <a:pt x="190" y="32"/>
                  </a:lnTo>
                  <a:lnTo>
                    <a:pt x="1" y="253"/>
                  </a:lnTo>
                  <a:lnTo>
                    <a:pt x="1" y="505"/>
                  </a:lnTo>
                  <a:lnTo>
                    <a:pt x="190" y="726"/>
                  </a:lnTo>
                  <a:lnTo>
                    <a:pt x="348" y="757"/>
                  </a:lnTo>
                  <a:lnTo>
                    <a:pt x="505" y="726"/>
                  </a:lnTo>
                  <a:lnTo>
                    <a:pt x="694" y="505"/>
                  </a:lnTo>
                  <a:lnTo>
                    <a:pt x="694" y="253"/>
                  </a:lnTo>
                  <a:lnTo>
                    <a:pt x="505" y="32"/>
                  </a:lnTo>
                  <a:lnTo>
                    <a:pt x="34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33"/>
            <p:cNvSpPr/>
            <p:nvPr/>
          </p:nvSpPr>
          <p:spPr>
            <a:xfrm>
              <a:off x="2266800" y="2353450"/>
              <a:ext cx="26025" cy="28400"/>
            </a:xfrm>
            <a:custGeom>
              <a:avLst/>
              <a:gdLst/>
              <a:ahLst/>
              <a:cxnLst/>
              <a:rect l="l" t="t" r="r" b="b"/>
              <a:pathLst>
                <a:path w="1041" h="1136" extrusionOk="0">
                  <a:moveTo>
                    <a:pt x="536" y="1"/>
                  </a:moveTo>
                  <a:lnTo>
                    <a:pt x="284" y="32"/>
                  </a:lnTo>
                  <a:lnTo>
                    <a:pt x="0" y="348"/>
                  </a:lnTo>
                  <a:lnTo>
                    <a:pt x="0" y="789"/>
                  </a:lnTo>
                  <a:lnTo>
                    <a:pt x="284" y="1104"/>
                  </a:lnTo>
                  <a:lnTo>
                    <a:pt x="536" y="1136"/>
                  </a:lnTo>
                  <a:lnTo>
                    <a:pt x="789" y="1104"/>
                  </a:lnTo>
                  <a:lnTo>
                    <a:pt x="1041" y="789"/>
                  </a:lnTo>
                  <a:lnTo>
                    <a:pt x="1041" y="348"/>
                  </a:lnTo>
                  <a:lnTo>
                    <a:pt x="789" y="32"/>
                  </a:lnTo>
                  <a:lnTo>
                    <a:pt x="53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33"/>
            <p:cNvSpPr/>
            <p:nvPr/>
          </p:nvSpPr>
          <p:spPr>
            <a:xfrm>
              <a:off x="2228175" y="2400750"/>
              <a:ext cx="18150" cy="18950"/>
            </a:xfrm>
            <a:custGeom>
              <a:avLst/>
              <a:gdLst/>
              <a:ahLst/>
              <a:cxnLst/>
              <a:rect l="l" t="t" r="r" b="b"/>
              <a:pathLst>
                <a:path w="726" h="758" extrusionOk="0">
                  <a:moveTo>
                    <a:pt x="190" y="0"/>
                  </a:moveTo>
                  <a:lnTo>
                    <a:pt x="1" y="221"/>
                  </a:lnTo>
                  <a:lnTo>
                    <a:pt x="1" y="536"/>
                  </a:lnTo>
                  <a:lnTo>
                    <a:pt x="190" y="726"/>
                  </a:lnTo>
                  <a:lnTo>
                    <a:pt x="379" y="757"/>
                  </a:lnTo>
                  <a:lnTo>
                    <a:pt x="537" y="726"/>
                  </a:lnTo>
                  <a:lnTo>
                    <a:pt x="726" y="536"/>
                  </a:lnTo>
                  <a:lnTo>
                    <a:pt x="726" y="221"/>
                  </a:lnTo>
                  <a:lnTo>
                    <a:pt x="537"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33"/>
            <p:cNvSpPr/>
            <p:nvPr/>
          </p:nvSpPr>
          <p:spPr>
            <a:xfrm>
              <a:off x="2152525" y="2395225"/>
              <a:ext cx="21300" cy="22875"/>
            </a:xfrm>
            <a:custGeom>
              <a:avLst/>
              <a:gdLst/>
              <a:ahLst/>
              <a:cxnLst/>
              <a:rect l="l" t="t" r="r" b="b"/>
              <a:pathLst>
                <a:path w="852" h="915" extrusionOk="0">
                  <a:moveTo>
                    <a:pt x="442" y="1"/>
                  </a:moveTo>
                  <a:lnTo>
                    <a:pt x="221" y="32"/>
                  </a:lnTo>
                  <a:lnTo>
                    <a:pt x="32" y="284"/>
                  </a:lnTo>
                  <a:lnTo>
                    <a:pt x="0" y="631"/>
                  </a:lnTo>
                  <a:lnTo>
                    <a:pt x="221" y="883"/>
                  </a:lnTo>
                  <a:lnTo>
                    <a:pt x="442" y="915"/>
                  </a:lnTo>
                  <a:lnTo>
                    <a:pt x="631" y="883"/>
                  </a:lnTo>
                  <a:lnTo>
                    <a:pt x="851" y="631"/>
                  </a:lnTo>
                  <a:lnTo>
                    <a:pt x="851" y="284"/>
                  </a:lnTo>
                  <a:lnTo>
                    <a:pt x="631" y="32"/>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33"/>
            <p:cNvSpPr/>
            <p:nvPr/>
          </p:nvSpPr>
          <p:spPr>
            <a:xfrm>
              <a:off x="2106800" y="2470100"/>
              <a:ext cx="7125" cy="7900"/>
            </a:xfrm>
            <a:custGeom>
              <a:avLst/>
              <a:gdLst/>
              <a:ahLst/>
              <a:cxnLst/>
              <a:rect l="l" t="t" r="r" b="b"/>
              <a:pathLst>
                <a:path w="285" h="316" extrusionOk="0">
                  <a:moveTo>
                    <a:pt x="158" y="1"/>
                  </a:moveTo>
                  <a:lnTo>
                    <a:pt x="1" y="32"/>
                  </a:lnTo>
                  <a:lnTo>
                    <a:pt x="1" y="253"/>
                  </a:lnTo>
                  <a:lnTo>
                    <a:pt x="158" y="316"/>
                  </a:lnTo>
                  <a:lnTo>
                    <a:pt x="284" y="253"/>
                  </a:lnTo>
                  <a:lnTo>
                    <a:pt x="284" y="32"/>
                  </a:lnTo>
                  <a:lnTo>
                    <a:pt x="158"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33"/>
            <p:cNvSpPr/>
            <p:nvPr/>
          </p:nvSpPr>
          <p:spPr>
            <a:xfrm>
              <a:off x="2122575" y="2521325"/>
              <a:ext cx="3175" cy="3975"/>
            </a:xfrm>
            <a:custGeom>
              <a:avLst/>
              <a:gdLst/>
              <a:ahLst/>
              <a:cxnLst/>
              <a:rect l="l" t="t" r="r" b="b"/>
              <a:pathLst>
                <a:path w="127" h="159" extrusionOk="0">
                  <a:moveTo>
                    <a:pt x="0" y="1"/>
                  </a:moveTo>
                  <a:lnTo>
                    <a:pt x="0" y="127"/>
                  </a:lnTo>
                  <a:lnTo>
                    <a:pt x="63" y="158"/>
                  </a:lnTo>
                  <a:lnTo>
                    <a:pt x="126" y="127"/>
                  </a:lnTo>
                  <a:lnTo>
                    <a:pt x="126"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33"/>
            <p:cNvSpPr/>
            <p:nvPr/>
          </p:nvSpPr>
          <p:spPr>
            <a:xfrm>
              <a:off x="2038225" y="2567050"/>
              <a:ext cx="23675" cy="25250"/>
            </a:xfrm>
            <a:custGeom>
              <a:avLst/>
              <a:gdLst/>
              <a:ahLst/>
              <a:cxnLst/>
              <a:rect l="l" t="t" r="r" b="b"/>
              <a:pathLst>
                <a:path w="947" h="1010" extrusionOk="0">
                  <a:moveTo>
                    <a:pt x="474" y="0"/>
                  </a:moveTo>
                  <a:lnTo>
                    <a:pt x="253" y="32"/>
                  </a:lnTo>
                  <a:lnTo>
                    <a:pt x="1" y="316"/>
                  </a:lnTo>
                  <a:lnTo>
                    <a:pt x="1" y="694"/>
                  </a:lnTo>
                  <a:lnTo>
                    <a:pt x="253" y="978"/>
                  </a:lnTo>
                  <a:lnTo>
                    <a:pt x="474" y="1009"/>
                  </a:lnTo>
                  <a:lnTo>
                    <a:pt x="695" y="978"/>
                  </a:lnTo>
                  <a:lnTo>
                    <a:pt x="947" y="694"/>
                  </a:lnTo>
                  <a:lnTo>
                    <a:pt x="947" y="316"/>
                  </a:lnTo>
                  <a:lnTo>
                    <a:pt x="695"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33"/>
            <p:cNvSpPr/>
            <p:nvPr/>
          </p:nvSpPr>
          <p:spPr>
            <a:xfrm>
              <a:off x="2081575" y="2593050"/>
              <a:ext cx="15000" cy="15800"/>
            </a:xfrm>
            <a:custGeom>
              <a:avLst/>
              <a:gdLst/>
              <a:ahLst/>
              <a:cxnLst/>
              <a:rect l="l" t="t" r="r" b="b"/>
              <a:pathLst>
                <a:path w="600" h="632" extrusionOk="0">
                  <a:moveTo>
                    <a:pt x="159" y="1"/>
                  </a:moveTo>
                  <a:lnTo>
                    <a:pt x="1" y="190"/>
                  </a:lnTo>
                  <a:lnTo>
                    <a:pt x="1" y="442"/>
                  </a:lnTo>
                  <a:lnTo>
                    <a:pt x="159" y="631"/>
                  </a:lnTo>
                  <a:lnTo>
                    <a:pt x="442" y="631"/>
                  </a:lnTo>
                  <a:lnTo>
                    <a:pt x="600" y="442"/>
                  </a:lnTo>
                  <a:lnTo>
                    <a:pt x="600" y="190"/>
                  </a:lnTo>
                  <a:lnTo>
                    <a:pt x="44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33"/>
            <p:cNvSpPr/>
            <p:nvPr/>
          </p:nvSpPr>
          <p:spPr>
            <a:xfrm>
              <a:off x="2029575" y="2667925"/>
              <a:ext cx="13425" cy="14225"/>
            </a:xfrm>
            <a:custGeom>
              <a:avLst/>
              <a:gdLst/>
              <a:ahLst/>
              <a:cxnLst/>
              <a:rect l="l" t="t" r="r" b="b"/>
              <a:pathLst>
                <a:path w="537" h="569" extrusionOk="0">
                  <a:moveTo>
                    <a:pt x="252" y="1"/>
                  </a:moveTo>
                  <a:lnTo>
                    <a:pt x="126" y="32"/>
                  </a:lnTo>
                  <a:lnTo>
                    <a:pt x="0" y="190"/>
                  </a:lnTo>
                  <a:lnTo>
                    <a:pt x="0" y="410"/>
                  </a:lnTo>
                  <a:lnTo>
                    <a:pt x="126" y="568"/>
                  </a:lnTo>
                  <a:lnTo>
                    <a:pt x="378" y="568"/>
                  </a:lnTo>
                  <a:lnTo>
                    <a:pt x="536" y="410"/>
                  </a:lnTo>
                  <a:lnTo>
                    <a:pt x="536" y="190"/>
                  </a:lnTo>
                  <a:lnTo>
                    <a:pt x="378" y="32"/>
                  </a:lnTo>
                  <a:lnTo>
                    <a:pt x="252"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33"/>
            <p:cNvSpPr/>
            <p:nvPr/>
          </p:nvSpPr>
          <p:spPr>
            <a:xfrm>
              <a:off x="2073700" y="2708125"/>
              <a:ext cx="24450" cy="26025"/>
            </a:xfrm>
            <a:custGeom>
              <a:avLst/>
              <a:gdLst/>
              <a:ahLst/>
              <a:cxnLst/>
              <a:rect l="l" t="t" r="r" b="b"/>
              <a:pathLst>
                <a:path w="978" h="1041" extrusionOk="0">
                  <a:moveTo>
                    <a:pt x="474" y="0"/>
                  </a:moveTo>
                  <a:lnTo>
                    <a:pt x="253" y="32"/>
                  </a:lnTo>
                  <a:lnTo>
                    <a:pt x="1" y="316"/>
                  </a:lnTo>
                  <a:lnTo>
                    <a:pt x="1" y="725"/>
                  </a:lnTo>
                  <a:lnTo>
                    <a:pt x="253" y="1009"/>
                  </a:lnTo>
                  <a:lnTo>
                    <a:pt x="474" y="1041"/>
                  </a:lnTo>
                  <a:lnTo>
                    <a:pt x="726" y="1009"/>
                  </a:lnTo>
                  <a:lnTo>
                    <a:pt x="978" y="725"/>
                  </a:lnTo>
                  <a:lnTo>
                    <a:pt x="978" y="316"/>
                  </a:lnTo>
                  <a:lnTo>
                    <a:pt x="726" y="32"/>
                  </a:lnTo>
                  <a:lnTo>
                    <a:pt x="474"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33"/>
            <p:cNvSpPr/>
            <p:nvPr/>
          </p:nvSpPr>
          <p:spPr>
            <a:xfrm>
              <a:off x="2082375" y="2769600"/>
              <a:ext cx="20525" cy="22875"/>
            </a:xfrm>
            <a:custGeom>
              <a:avLst/>
              <a:gdLst/>
              <a:ahLst/>
              <a:cxnLst/>
              <a:rect l="l" t="t" r="r" b="b"/>
              <a:pathLst>
                <a:path w="821" h="915" extrusionOk="0">
                  <a:moveTo>
                    <a:pt x="410" y="0"/>
                  </a:moveTo>
                  <a:lnTo>
                    <a:pt x="221" y="32"/>
                  </a:lnTo>
                  <a:lnTo>
                    <a:pt x="0" y="284"/>
                  </a:lnTo>
                  <a:lnTo>
                    <a:pt x="0" y="631"/>
                  </a:lnTo>
                  <a:lnTo>
                    <a:pt x="221" y="883"/>
                  </a:lnTo>
                  <a:lnTo>
                    <a:pt x="410" y="915"/>
                  </a:lnTo>
                  <a:lnTo>
                    <a:pt x="599" y="883"/>
                  </a:lnTo>
                  <a:lnTo>
                    <a:pt x="820" y="631"/>
                  </a:lnTo>
                  <a:lnTo>
                    <a:pt x="820" y="284"/>
                  </a:lnTo>
                  <a:lnTo>
                    <a:pt x="599" y="32"/>
                  </a:lnTo>
                  <a:lnTo>
                    <a:pt x="410"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33"/>
            <p:cNvSpPr/>
            <p:nvPr/>
          </p:nvSpPr>
          <p:spPr>
            <a:xfrm>
              <a:off x="2128075" y="2822400"/>
              <a:ext cx="7125" cy="8700"/>
            </a:xfrm>
            <a:custGeom>
              <a:avLst/>
              <a:gdLst/>
              <a:ahLst/>
              <a:cxnLst/>
              <a:rect l="l" t="t" r="r" b="b"/>
              <a:pathLst>
                <a:path w="285" h="348" extrusionOk="0">
                  <a:moveTo>
                    <a:pt x="127" y="1"/>
                  </a:moveTo>
                  <a:lnTo>
                    <a:pt x="1" y="64"/>
                  </a:lnTo>
                  <a:lnTo>
                    <a:pt x="1" y="316"/>
                  </a:lnTo>
                  <a:lnTo>
                    <a:pt x="127" y="347"/>
                  </a:lnTo>
                  <a:lnTo>
                    <a:pt x="285" y="316"/>
                  </a:lnTo>
                  <a:lnTo>
                    <a:pt x="285" y="64"/>
                  </a:lnTo>
                  <a:lnTo>
                    <a:pt x="127"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33"/>
            <p:cNvSpPr/>
            <p:nvPr/>
          </p:nvSpPr>
          <p:spPr>
            <a:xfrm>
              <a:off x="2171425" y="2823975"/>
              <a:ext cx="11850" cy="13425"/>
            </a:xfrm>
            <a:custGeom>
              <a:avLst/>
              <a:gdLst/>
              <a:ahLst/>
              <a:cxnLst/>
              <a:rect l="l" t="t" r="r" b="b"/>
              <a:pathLst>
                <a:path w="474" h="537" extrusionOk="0">
                  <a:moveTo>
                    <a:pt x="253" y="1"/>
                  </a:moveTo>
                  <a:lnTo>
                    <a:pt x="127" y="32"/>
                  </a:lnTo>
                  <a:lnTo>
                    <a:pt x="1" y="158"/>
                  </a:lnTo>
                  <a:lnTo>
                    <a:pt x="1" y="347"/>
                  </a:lnTo>
                  <a:lnTo>
                    <a:pt x="127" y="505"/>
                  </a:lnTo>
                  <a:lnTo>
                    <a:pt x="253" y="537"/>
                  </a:lnTo>
                  <a:lnTo>
                    <a:pt x="348" y="505"/>
                  </a:lnTo>
                  <a:lnTo>
                    <a:pt x="474" y="347"/>
                  </a:lnTo>
                  <a:lnTo>
                    <a:pt x="474" y="158"/>
                  </a:lnTo>
                  <a:lnTo>
                    <a:pt x="348" y="32"/>
                  </a:lnTo>
                  <a:lnTo>
                    <a:pt x="253"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33"/>
            <p:cNvSpPr/>
            <p:nvPr/>
          </p:nvSpPr>
          <p:spPr>
            <a:xfrm>
              <a:off x="2216350" y="2903575"/>
              <a:ext cx="14225" cy="15800"/>
            </a:xfrm>
            <a:custGeom>
              <a:avLst/>
              <a:gdLst/>
              <a:ahLst/>
              <a:cxnLst/>
              <a:rect l="l" t="t" r="r" b="b"/>
              <a:pathLst>
                <a:path w="569" h="632" extrusionOk="0">
                  <a:moveTo>
                    <a:pt x="285" y="1"/>
                  </a:moveTo>
                  <a:lnTo>
                    <a:pt x="127" y="32"/>
                  </a:lnTo>
                  <a:lnTo>
                    <a:pt x="1" y="221"/>
                  </a:lnTo>
                  <a:lnTo>
                    <a:pt x="1" y="442"/>
                  </a:lnTo>
                  <a:lnTo>
                    <a:pt x="127" y="631"/>
                  </a:lnTo>
                  <a:lnTo>
                    <a:pt x="411" y="631"/>
                  </a:lnTo>
                  <a:lnTo>
                    <a:pt x="568" y="442"/>
                  </a:lnTo>
                  <a:lnTo>
                    <a:pt x="568" y="221"/>
                  </a:lnTo>
                  <a:lnTo>
                    <a:pt x="411" y="32"/>
                  </a:lnTo>
                  <a:lnTo>
                    <a:pt x="28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33"/>
            <p:cNvSpPr/>
            <p:nvPr/>
          </p:nvSpPr>
          <p:spPr>
            <a:xfrm>
              <a:off x="2307775" y="2896500"/>
              <a:ext cx="15000" cy="16575"/>
            </a:xfrm>
            <a:custGeom>
              <a:avLst/>
              <a:gdLst/>
              <a:ahLst/>
              <a:cxnLst/>
              <a:rect l="l" t="t" r="r" b="b"/>
              <a:pathLst>
                <a:path w="600" h="663" extrusionOk="0">
                  <a:moveTo>
                    <a:pt x="285" y="0"/>
                  </a:moveTo>
                  <a:lnTo>
                    <a:pt x="158" y="32"/>
                  </a:lnTo>
                  <a:lnTo>
                    <a:pt x="1" y="221"/>
                  </a:lnTo>
                  <a:lnTo>
                    <a:pt x="1" y="441"/>
                  </a:lnTo>
                  <a:lnTo>
                    <a:pt x="158" y="631"/>
                  </a:lnTo>
                  <a:lnTo>
                    <a:pt x="285" y="662"/>
                  </a:lnTo>
                  <a:lnTo>
                    <a:pt x="442" y="631"/>
                  </a:lnTo>
                  <a:lnTo>
                    <a:pt x="600" y="441"/>
                  </a:lnTo>
                  <a:lnTo>
                    <a:pt x="600" y="221"/>
                  </a:lnTo>
                  <a:lnTo>
                    <a:pt x="442" y="32"/>
                  </a:lnTo>
                  <a:lnTo>
                    <a:pt x="28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33"/>
            <p:cNvSpPr/>
            <p:nvPr/>
          </p:nvSpPr>
          <p:spPr>
            <a:xfrm>
              <a:off x="2344825" y="2890975"/>
              <a:ext cx="26025" cy="27600"/>
            </a:xfrm>
            <a:custGeom>
              <a:avLst/>
              <a:gdLst/>
              <a:ahLst/>
              <a:cxnLst/>
              <a:rect l="l" t="t" r="r" b="b"/>
              <a:pathLst>
                <a:path w="1041" h="1104" extrusionOk="0">
                  <a:moveTo>
                    <a:pt x="505" y="0"/>
                  </a:moveTo>
                  <a:lnTo>
                    <a:pt x="253" y="32"/>
                  </a:lnTo>
                  <a:lnTo>
                    <a:pt x="1" y="347"/>
                  </a:lnTo>
                  <a:lnTo>
                    <a:pt x="1" y="757"/>
                  </a:lnTo>
                  <a:lnTo>
                    <a:pt x="253" y="1072"/>
                  </a:lnTo>
                  <a:lnTo>
                    <a:pt x="505" y="1104"/>
                  </a:lnTo>
                  <a:lnTo>
                    <a:pt x="757" y="1072"/>
                  </a:lnTo>
                  <a:lnTo>
                    <a:pt x="1041" y="757"/>
                  </a:lnTo>
                  <a:lnTo>
                    <a:pt x="1041" y="347"/>
                  </a:lnTo>
                  <a:lnTo>
                    <a:pt x="757" y="32"/>
                  </a:lnTo>
                  <a:lnTo>
                    <a:pt x="505" y="0"/>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33"/>
            <p:cNvSpPr/>
            <p:nvPr/>
          </p:nvSpPr>
          <p:spPr>
            <a:xfrm>
              <a:off x="2408675" y="2879925"/>
              <a:ext cx="25225" cy="28400"/>
            </a:xfrm>
            <a:custGeom>
              <a:avLst/>
              <a:gdLst/>
              <a:ahLst/>
              <a:cxnLst/>
              <a:rect l="l" t="t" r="r" b="b"/>
              <a:pathLst>
                <a:path w="1009" h="1136" extrusionOk="0">
                  <a:moveTo>
                    <a:pt x="505" y="1"/>
                  </a:moveTo>
                  <a:lnTo>
                    <a:pt x="252" y="33"/>
                  </a:lnTo>
                  <a:lnTo>
                    <a:pt x="0" y="348"/>
                  </a:lnTo>
                  <a:lnTo>
                    <a:pt x="0" y="789"/>
                  </a:lnTo>
                  <a:lnTo>
                    <a:pt x="252" y="1073"/>
                  </a:lnTo>
                  <a:lnTo>
                    <a:pt x="505" y="1136"/>
                  </a:lnTo>
                  <a:lnTo>
                    <a:pt x="757" y="1073"/>
                  </a:lnTo>
                  <a:lnTo>
                    <a:pt x="1009" y="758"/>
                  </a:lnTo>
                  <a:lnTo>
                    <a:pt x="1009" y="348"/>
                  </a:lnTo>
                  <a:lnTo>
                    <a:pt x="757" y="33"/>
                  </a:lnTo>
                  <a:lnTo>
                    <a:pt x="505" y="1"/>
                  </a:lnTo>
                  <a:close/>
                </a:path>
              </a:pathLst>
            </a:custGeom>
            <a:solidFill>
              <a:srgbClr val="231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82" name="Google Shape;4282;p33"/>
          <p:cNvSpPr/>
          <p:nvPr/>
        </p:nvSpPr>
        <p:spPr>
          <a:xfrm>
            <a:off x="208688" y="4381647"/>
            <a:ext cx="698092" cy="440439"/>
          </a:xfrm>
          <a:custGeom>
            <a:avLst/>
            <a:gdLst/>
            <a:ahLst/>
            <a:cxnLst/>
            <a:rect l="l" t="t" r="r" b="b"/>
            <a:pathLst>
              <a:path w="254546" h="158860" extrusionOk="0">
                <a:moveTo>
                  <a:pt x="96000" y="0"/>
                </a:moveTo>
                <a:lnTo>
                  <a:pt x="92898" y="270"/>
                </a:lnTo>
                <a:lnTo>
                  <a:pt x="91728" y="405"/>
                </a:lnTo>
                <a:lnTo>
                  <a:pt x="89840" y="675"/>
                </a:lnTo>
                <a:lnTo>
                  <a:pt x="86288" y="1484"/>
                </a:lnTo>
                <a:lnTo>
                  <a:pt x="83005" y="2563"/>
                </a:lnTo>
                <a:lnTo>
                  <a:pt x="79948" y="3822"/>
                </a:lnTo>
                <a:lnTo>
                  <a:pt x="75766" y="5981"/>
                </a:lnTo>
                <a:lnTo>
                  <a:pt x="70820" y="9128"/>
                </a:lnTo>
                <a:lnTo>
                  <a:pt x="68572" y="10702"/>
                </a:lnTo>
                <a:lnTo>
                  <a:pt x="66054" y="12411"/>
                </a:lnTo>
                <a:lnTo>
                  <a:pt x="62726" y="15063"/>
                </a:lnTo>
                <a:lnTo>
                  <a:pt x="60568" y="17087"/>
                </a:lnTo>
                <a:lnTo>
                  <a:pt x="59444" y="18256"/>
                </a:lnTo>
                <a:lnTo>
                  <a:pt x="58275" y="19650"/>
                </a:lnTo>
                <a:lnTo>
                  <a:pt x="56341" y="22258"/>
                </a:lnTo>
                <a:lnTo>
                  <a:pt x="54588" y="24776"/>
                </a:lnTo>
                <a:lnTo>
                  <a:pt x="52654" y="27339"/>
                </a:lnTo>
                <a:lnTo>
                  <a:pt x="51485" y="28643"/>
                </a:lnTo>
                <a:lnTo>
                  <a:pt x="50316" y="29902"/>
                </a:lnTo>
                <a:lnTo>
                  <a:pt x="48068" y="31925"/>
                </a:lnTo>
                <a:lnTo>
                  <a:pt x="45145" y="34128"/>
                </a:lnTo>
                <a:lnTo>
                  <a:pt x="43886" y="34938"/>
                </a:lnTo>
                <a:lnTo>
                  <a:pt x="42357" y="35927"/>
                </a:lnTo>
                <a:lnTo>
                  <a:pt x="39570" y="37366"/>
                </a:lnTo>
                <a:lnTo>
                  <a:pt x="35972" y="38715"/>
                </a:lnTo>
                <a:lnTo>
                  <a:pt x="31611" y="39749"/>
                </a:lnTo>
                <a:lnTo>
                  <a:pt x="28104" y="40828"/>
                </a:lnTo>
                <a:lnTo>
                  <a:pt x="25451" y="41997"/>
                </a:lnTo>
                <a:lnTo>
                  <a:pt x="24012" y="42806"/>
                </a:lnTo>
                <a:lnTo>
                  <a:pt x="22708" y="43571"/>
                </a:lnTo>
                <a:lnTo>
                  <a:pt x="20415" y="45145"/>
                </a:lnTo>
                <a:lnTo>
                  <a:pt x="17402" y="47618"/>
                </a:lnTo>
                <a:lnTo>
                  <a:pt x="14254" y="50900"/>
                </a:lnTo>
                <a:lnTo>
                  <a:pt x="12006" y="53733"/>
                </a:lnTo>
                <a:lnTo>
                  <a:pt x="11242" y="54812"/>
                </a:lnTo>
                <a:lnTo>
                  <a:pt x="9893" y="56790"/>
                </a:lnTo>
                <a:lnTo>
                  <a:pt x="7780" y="60522"/>
                </a:lnTo>
                <a:lnTo>
                  <a:pt x="5531" y="65873"/>
                </a:lnTo>
                <a:lnTo>
                  <a:pt x="4362" y="69246"/>
                </a:lnTo>
                <a:lnTo>
                  <a:pt x="3508" y="71494"/>
                </a:lnTo>
                <a:lnTo>
                  <a:pt x="1709" y="77429"/>
                </a:lnTo>
                <a:lnTo>
                  <a:pt x="630" y="82915"/>
                </a:lnTo>
                <a:lnTo>
                  <a:pt x="181" y="86962"/>
                </a:lnTo>
                <a:lnTo>
                  <a:pt x="1" y="91368"/>
                </a:lnTo>
                <a:lnTo>
                  <a:pt x="271" y="96044"/>
                </a:lnTo>
                <a:lnTo>
                  <a:pt x="585" y="98517"/>
                </a:lnTo>
                <a:lnTo>
                  <a:pt x="720" y="99507"/>
                </a:lnTo>
                <a:lnTo>
                  <a:pt x="1530" y="103374"/>
                </a:lnTo>
                <a:lnTo>
                  <a:pt x="3193" y="108949"/>
                </a:lnTo>
                <a:lnTo>
                  <a:pt x="5307" y="113985"/>
                </a:lnTo>
                <a:lnTo>
                  <a:pt x="7105" y="117582"/>
                </a:lnTo>
                <a:lnTo>
                  <a:pt x="8184" y="119426"/>
                </a:lnTo>
                <a:lnTo>
                  <a:pt x="9443" y="121494"/>
                </a:lnTo>
                <a:lnTo>
                  <a:pt x="12321" y="125901"/>
                </a:lnTo>
                <a:lnTo>
                  <a:pt x="14974" y="129183"/>
                </a:lnTo>
                <a:lnTo>
                  <a:pt x="16997" y="131296"/>
                </a:lnTo>
                <a:lnTo>
                  <a:pt x="19291" y="133230"/>
                </a:lnTo>
                <a:lnTo>
                  <a:pt x="21898" y="135028"/>
                </a:lnTo>
                <a:lnTo>
                  <a:pt x="23337" y="135883"/>
                </a:lnTo>
                <a:lnTo>
                  <a:pt x="24686" y="136557"/>
                </a:lnTo>
                <a:lnTo>
                  <a:pt x="27969" y="137816"/>
                </a:lnTo>
                <a:lnTo>
                  <a:pt x="32375" y="138805"/>
                </a:lnTo>
                <a:lnTo>
                  <a:pt x="38445" y="139480"/>
                </a:lnTo>
                <a:lnTo>
                  <a:pt x="42357" y="139660"/>
                </a:lnTo>
                <a:lnTo>
                  <a:pt x="45415" y="139750"/>
                </a:lnTo>
                <a:lnTo>
                  <a:pt x="50631" y="139615"/>
                </a:lnTo>
                <a:lnTo>
                  <a:pt x="56881" y="139075"/>
                </a:lnTo>
                <a:lnTo>
                  <a:pt x="63221" y="137996"/>
                </a:lnTo>
                <a:lnTo>
                  <a:pt x="67672" y="137322"/>
                </a:lnTo>
                <a:lnTo>
                  <a:pt x="70910" y="137142"/>
                </a:lnTo>
                <a:lnTo>
                  <a:pt x="72753" y="137142"/>
                </a:lnTo>
                <a:lnTo>
                  <a:pt x="74687" y="137187"/>
                </a:lnTo>
                <a:lnTo>
                  <a:pt x="78329" y="137636"/>
                </a:lnTo>
                <a:lnTo>
                  <a:pt x="81656" y="138311"/>
                </a:lnTo>
                <a:lnTo>
                  <a:pt x="84804" y="139300"/>
                </a:lnTo>
                <a:lnTo>
                  <a:pt x="89166" y="141099"/>
                </a:lnTo>
                <a:lnTo>
                  <a:pt x="94696" y="144156"/>
                </a:lnTo>
                <a:lnTo>
                  <a:pt x="100407" y="147529"/>
                </a:lnTo>
                <a:lnTo>
                  <a:pt x="106747" y="150991"/>
                </a:lnTo>
                <a:lnTo>
                  <a:pt x="112187" y="153464"/>
                </a:lnTo>
                <a:lnTo>
                  <a:pt x="116279" y="154993"/>
                </a:lnTo>
                <a:lnTo>
                  <a:pt x="120776" y="156342"/>
                </a:lnTo>
                <a:lnTo>
                  <a:pt x="125722" y="157511"/>
                </a:lnTo>
                <a:lnTo>
                  <a:pt x="128420" y="158050"/>
                </a:lnTo>
                <a:lnTo>
                  <a:pt x="131837" y="158545"/>
                </a:lnTo>
                <a:lnTo>
                  <a:pt x="137368" y="158860"/>
                </a:lnTo>
                <a:lnTo>
                  <a:pt x="141414" y="158635"/>
                </a:lnTo>
                <a:lnTo>
                  <a:pt x="144112" y="158185"/>
                </a:lnTo>
                <a:lnTo>
                  <a:pt x="144877" y="158050"/>
                </a:lnTo>
                <a:lnTo>
                  <a:pt x="146450" y="157691"/>
                </a:lnTo>
                <a:lnTo>
                  <a:pt x="149238" y="156836"/>
                </a:lnTo>
                <a:lnTo>
                  <a:pt x="152835" y="155352"/>
                </a:lnTo>
                <a:lnTo>
                  <a:pt x="157287" y="153104"/>
                </a:lnTo>
                <a:lnTo>
                  <a:pt x="161109" y="151396"/>
                </a:lnTo>
                <a:lnTo>
                  <a:pt x="164077" y="150316"/>
                </a:lnTo>
                <a:lnTo>
                  <a:pt x="165785" y="149822"/>
                </a:lnTo>
                <a:lnTo>
                  <a:pt x="168393" y="149102"/>
                </a:lnTo>
                <a:lnTo>
                  <a:pt x="173069" y="148338"/>
                </a:lnTo>
                <a:lnTo>
                  <a:pt x="179005" y="147933"/>
                </a:lnTo>
                <a:lnTo>
                  <a:pt x="182242" y="147888"/>
                </a:lnTo>
                <a:lnTo>
                  <a:pt x="183906" y="147843"/>
                </a:lnTo>
                <a:lnTo>
                  <a:pt x="191550" y="146944"/>
                </a:lnTo>
                <a:lnTo>
                  <a:pt x="198564" y="145640"/>
                </a:lnTo>
                <a:lnTo>
                  <a:pt x="206703" y="143482"/>
                </a:lnTo>
                <a:lnTo>
                  <a:pt x="213268" y="141144"/>
                </a:lnTo>
                <a:lnTo>
                  <a:pt x="217674" y="139255"/>
                </a:lnTo>
                <a:lnTo>
                  <a:pt x="222126" y="137052"/>
                </a:lnTo>
                <a:lnTo>
                  <a:pt x="226487" y="134489"/>
                </a:lnTo>
                <a:lnTo>
                  <a:pt x="230714" y="131566"/>
                </a:lnTo>
                <a:lnTo>
                  <a:pt x="234761" y="128239"/>
                </a:lnTo>
                <a:lnTo>
                  <a:pt x="236694" y="126395"/>
                </a:lnTo>
                <a:lnTo>
                  <a:pt x="238133" y="124911"/>
                </a:lnTo>
                <a:lnTo>
                  <a:pt x="241820" y="120595"/>
                </a:lnTo>
                <a:lnTo>
                  <a:pt x="244608" y="116683"/>
                </a:lnTo>
                <a:lnTo>
                  <a:pt x="247531" y="111872"/>
                </a:lnTo>
                <a:lnTo>
                  <a:pt x="250229" y="106296"/>
                </a:lnTo>
                <a:lnTo>
                  <a:pt x="251937" y="101575"/>
                </a:lnTo>
                <a:lnTo>
                  <a:pt x="252882" y="98203"/>
                </a:lnTo>
                <a:lnTo>
                  <a:pt x="253691" y="94695"/>
                </a:lnTo>
                <a:lnTo>
                  <a:pt x="254231" y="90963"/>
                </a:lnTo>
                <a:lnTo>
                  <a:pt x="254410" y="89030"/>
                </a:lnTo>
                <a:lnTo>
                  <a:pt x="254545" y="86602"/>
                </a:lnTo>
                <a:lnTo>
                  <a:pt x="254500" y="81701"/>
                </a:lnTo>
                <a:lnTo>
                  <a:pt x="254051" y="76800"/>
                </a:lnTo>
                <a:lnTo>
                  <a:pt x="253196" y="71943"/>
                </a:lnTo>
                <a:lnTo>
                  <a:pt x="251982" y="67132"/>
                </a:lnTo>
                <a:lnTo>
                  <a:pt x="250409" y="62456"/>
                </a:lnTo>
                <a:lnTo>
                  <a:pt x="248520" y="57870"/>
                </a:lnTo>
                <a:lnTo>
                  <a:pt x="246272" y="53508"/>
                </a:lnTo>
                <a:lnTo>
                  <a:pt x="243754" y="49281"/>
                </a:lnTo>
                <a:lnTo>
                  <a:pt x="241011" y="45279"/>
                </a:lnTo>
                <a:lnTo>
                  <a:pt x="237953" y="41547"/>
                </a:lnTo>
                <a:lnTo>
                  <a:pt x="234671" y="38130"/>
                </a:lnTo>
                <a:lnTo>
                  <a:pt x="231209" y="34983"/>
                </a:lnTo>
                <a:lnTo>
                  <a:pt x="227522" y="32240"/>
                </a:lnTo>
                <a:lnTo>
                  <a:pt x="223700" y="29857"/>
                </a:lnTo>
                <a:lnTo>
                  <a:pt x="219653" y="27878"/>
                </a:lnTo>
                <a:lnTo>
                  <a:pt x="217629" y="27069"/>
                </a:lnTo>
                <a:lnTo>
                  <a:pt x="215876" y="26439"/>
                </a:lnTo>
                <a:lnTo>
                  <a:pt x="212279" y="25450"/>
                </a:lnTo>
                <a:lnTo>
                  <a:pt x="208636" y="24776"/>
                </a:lnTo>
                <a:lnTo>
                  <a:pt x="204904" y="24326"/>
                </a:lnTo>
                <a:lnTo>
                  <a:pt x="199104" y="23966"/>
                </a:lnTo>
                <a:lnTo>
                  <a:pt x="191100" y="24101"/>
                </a:lnTo>
                <a:lnTo>
                  <a:pt x="178375" y="24776"/>
                </a:lnTo>
                <a:lnTo>
                  <a:pt x="164661" y="25225"/>
                </a:lnTo>
                <a:lnTo>
                  <a:pt x="154994" y="24956"/>
                </a:lnTo>
                <a:lnTo>
                  <a:pt x="149958" y="24461"/>
                </a:lnTo>
                <a:lnTo>
                  <a:pt x="147485" y="24191"/>
                </a:lnTo>
                <a:lnTo>
                  <a:pt x="142179" y="23202"/>
                </a:lnTo>
                <a:lnTo>
                  <a:pt x="138087" y="21943"/>
                </a:lnTo>
                <a:lnTo>
                  <a:pt x="135434" y="20819"/>
                </a:lnTo>
                <a:lnTo>
                  <a:pt x="132781" y="19425"/>
                </a:lnTo>
                <a:lnTo>
                  <a:pt x="130263" y="17671"/>
                </a:lnTo>
                <a:lnTo>
                  <a:pt x="129004" y="16637"/>
                </a:lnTo>
                <a:lnTo>
                  <a:pt x="127430" y="15153"/>
                </a:lnTo>
                <a:lnTo>
                  <a:pt x="125092" y="12455"/>
                </a:lnTo>
                <a:lnTo>
                  <a:pt x="122844" y="10432"/>
                </a:lnTo>
                <a:lnTo>
                  <a:pt x="121585" y="9398"/>
                </a:lnTo>
                <a:lnTo>
                  <a:pt x="118437" y="6880"/>
                </a:lnTo>
                <a:lnTo>
                  <a:pt x="114481" y="4317"/>
                </a:lnTo>
                <a:lnTo>
                  <a:pt x="110883" y="2608"/>
                </a:lnTo>
                <a:lnTo>
                  <a:pt x="108231" y="1619"/>
                </a:lnTo>
                <a:lnTo>
                  <a:pt x="106837" y="1214"/>
                </a:lnTo>
                <a:lnTo>
                  <a:pt x="104364" y="585"/>
                </a:lnTo>
                <a:lnTo>
                  <a:pt x="99867" y="0"/>
                </a:lnTo>
                <a:close/>
              </a:path>
            </a:pathLst>
          </a:custGeom>
          <a:solidFill>
            <a:srgbClr val="FFC8A6">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3" name="Google Shape;4283;p33"/>
          <p:cNvGrpSpPr/>
          <p:nvPr/>
        </p:nvGrpSpPr>
        <p:grpSpPr>
          <a:xfrm>
            <a:off x="8145013" y="4420033"/>
            <a:ext cx="446455" cy="474918"/>
            <a:chOff x="5058400" y="2489025"/>
            <a:chExt cx="419325" cy="446100"/>
          </a:xfrm>
        </p:grpSpPr>
        <p:sp>
          <p:nvSpPr>
            <p:cNvPr id="4284" name="Google Shape;4284;p33"/>
            <p:cNvSpPr/>
            <p:nvPr/>
          </p:nvSpPr>
          <p:spPr>
            <a:xfrm>
              <a:off x="5291700" y="2489025"/>
              <a:ext cx="153725" cy="93800"/>
            </a:xfrm>
            <a:custGeom>
              <a:avLst/>
              <a:gdLst/>
              <a:ahLst/>
              <a:cxnLst/>
              <a:rect l="l" t="t" r="r" b="b"/>
              <a:pathLst>
                <a:path w="6149" h="3752" extrusionOk="0">
                  <a:moveTo>
                    <a:pt x="3563" y="0"/>
                  </a:moveTo>
                  <a:lnTo>
                    <a:pt x="3122" y="63"/>
                  </a:lnTo>
                  <a:lnTo>
                    <a:pt x="2649" y="221"/>
                  </a:lnTo>
                  <a:lnTo>
                    <a:pt x="1861" y="788"/>
                  </a:lnTo>
                  <a:lnTo>
                    <a:pt x="1545" y="1135"/>
                  </a:lnTo>
                  <a:lnTo>
                    <a:pt x="1104" y="1734"/>
                  </a:lnTo>
                  <a:lnTo>
                    <a:pt x="347" y="2995"/>
                  </a:lnTo>
                  <a:lnTo>
                    <a:pt x="1" y="3657"/>
                  </a:lnTo>
                  <a:lnTo>
                    <a:pt x="505" y="3689"/>
                  </a:lnTo>
                  <a:lnTo>
                    <a:pt x="1009" y="3720"/>
                  </a:lnTo>
                  <a:lnTo>
                    <a:pt x="1734" y="3752"/>
                  </a:lnTo>
                  <a:lnTo>
                    <a:pt x="2428" y="3689"/>
                  </a:lnTo>
                  <a:lnTo>
                    <a:pt x="3059" y="3531"/>
                  </a:lnTo>
                  <a:lnTo>
                    <a:pt x="4193" y="2838"/>
                  </a:lnTo>
                  <a:lnTo>
                    <a:pt x="4698" y="2396"/>
                  </a:lnTo>
                  <a:lnTo>
                    <a:pt x="5108" y="1955"/>
                  </a:lnTo>
                  <a:lnTo>
                    <a:pt x="5486" y="1450"/>
                  </a:lnTo>
                  <a:lnTo>
                    <a:pt x="5864" y="978"/>
                  </a:lnTo>
                  <a:lnTo>
                    <a:pt x="6148" y="442"/>
                  </a:lnTo>
                  <a:lnTo>
                    <a:pt x="6148" y="347"/>
                  </a:lnTo>
                  <a:lnTo>
                    <a:pt x="5959" y="189"/>
                  </a:lnTo>
                  <a:lnTo>
                    <a:pt x="5518" y="126"/>
                  </a:lnTo>
                  <a:lnTo>
                    <a:pt x="5265" y="95"/>
                  </a:lnTo>
                  <a:lnTo>
                    <a:pt x="4635" y="32"/>
                  </a:lnTo>
                  <a:lnTo>
                    <a:pt x="4004" y="32"/>
                  </a:lnTo>
                  <a:lnTo>
                    <a:pt x="35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33"/>
            <p:cNvSpPr/>
            <p:nvPr/>
          </p:nvSpPr>
          <p:spPr>
            <a:xfrm>
              <a:off x="5304300" y="2499275"/>
              <a:ext cx="126925" cy="73300"/>
            </a:xfrm>
            <a:custGeom>
              <a:avLst/>
              <a:gdLst/>
              <a:ahLst/>
              <a:cxnLst/>
              <a:rect l="l" t="t" r="r" b="b"/>
              <a:pathLst>
                <a:path w="5077" h="2932" extrusionOk="0">
                  <a:moveTo>
                    <a:pt x="4856" y="0"/>
                  </a:moveTo>
                  <a:lnTo>
                    <a:pt x="3595" y="568"/>
                  </a:lnTo>
                  <a:lnTo>
                    <a:pt x="1199" y="1892"/>
                  </a:lnTo>
                  <a:lnTo>
                    <a:pt x="64" y="2680"/>
                  </a:lnTo>
                  <a:lnTo>
                    <a:pt x="1" y="2774"/>
                  </a:lnTo>
                  <a:lnTo>
                    <a:pt x="32" y="2869"/>
                  </a:lnTo>
                  <a:lnTo>
                    <a:pt x="64" y="2900"/>
                  </a:lnTo>
                  <a:lnTo>
                    <a:pt x="127" y="2932"/>
                  </a:lnTo>
                  <a:lnTo>
                    <a:pt x="159" y="2932"/>
                  </a:lnTo>
                  <a:lnTo>
                    <a:pt x="222" y="2900"/>
                  </a:lnTo>
                  <a:lnTo>
                    <a:pt x="1357" y="2144"/>
                  </a:lnTo>
                  <a:lnTo>
                    <a:pt x="3721" y="820"/>
                  </a:lnTo>
                  <a:lnTo>
                    <a:pt x="4982" y="252"/>
                  </a:lnTo>
                  <a:lnTo>
                    <a:pt x="5077" y="189"/>
                  </a:lnTo>
                  <a:lnTo>
                    <a:pt x="5045" y="95"/>
                  </a:lnTo>
                  <a:lnTo>
                    <a:pt x="498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33"/>
            <p:cNvSpPr/>
            <p:nvPr/>
          </p:nvSpPr>
          <p:spPr>
            <a:xfrm>
              <a:off x="5355550" y="2533150"/>
              <a:ext cx="41775" cy="11075"/>
            </a:xfrm>
            <a:custGeom>
              <a:avLst/>
              <a:gdLst/>
              <a:ahLst/>
              <a:cxnLst/>
              <a:rect l="l" t="t" r="r" b="b"/>
              <a:pathLst>
                <a:path w="1671" h="443" extrusionOk="0">
                  <a:moveTo>
                    <a:pt x="126" y="1"/>
                  </a:moveTo>
                  <a:lnTo>
                    <a:pt x="32" y="32"/>
                  </a:lnTo>
                  <a:lnTo>
                    <a:pt x="0" y="127"/>
                  </a:lnTo>
                  <a:lnTo>
                    <a:pt x="32" y="221"/>
                  </a:lnTo>
                  <a:lnTo>
                    <a:pt x="95" y="284"/>
                  </a:lnTo>
                  <a:lnTo>
                    <a:pt x="126" y="284"/>
                  </a:lnTo>
                  <a:lnTo>
                    <a:pt x="820" y="316"/>
                  </a:lnTo>
                  <a:lnTo>
                    <a:pt x="1513" y="442"/>
                  </a:lnTo>
                  <a:lnTo>
                    <a:pt x="1639" y="411"/>
                  </a:lnTo>
                  <a:lnTo>
                    <a:pt x="1671" y="316"/>
                  </a:lnTo>
                  <a:lnTo>
                    <a:pt x="1671" y="221"/>
                  </a:lnTo>
                  <a:lnTo>
                    <a:pt x="1576" y="158"/>
                  </a:lnTo>
                  <a:lnTo>
                    <a:pt x="851" y="32"/>
                  </a:lnTo>
                  <a:lnTo>
                    <a:pt x="12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33"/>
            <p:cNvSpPr/>
            <p:nvPr/>
          </p:nvSpPr>
          <p:spPr>
            <a:xfrm>
              <a:off x="5375250" y="2496125"/>
              <a:ext cx="26825" cy="31550"/>
            </a:xfrm>
            <a:custGeom>
              <a:avLst/>
              <a:gdLst/>
              <a:ahLst/>
              <a:cxnLst/>
              <a:rect l="l" t="t" r="r" b="b"/>
              <a:pathLst>
                <a:path w="1073" h="1262" extrusionOk="0">
                  <a:moveTo>
                    <a:pt x="915" y="0"/>
                  </a:moveTo>
                  <a:lnTo>
                    <a:pt x="820" y="63"/>
                  </a:lnTo>
                  <a:lnTo>
                    <a:pt x="379" y="504"/>
                  </a:lnTo>
                  <a:lnTo>
                    <a:pt x="32" y="1072"/>
                  </a:lnTo>
                  <a:lnTo>
                    <a:pt x="0" y="1198"/>
                  </a:lnTo>
                  <a:lnTo>
                    <a:pt x="95" y="1261"/>
                  </a:lnTo>
                  <a:lnTo>
                    <a:pt x="221" y="1261"/>
                  </a:lnTo>
                  <a:lnTo>
                    <a:pt x="284" y="1198"/>
                  </a:lnTo>
                  <a:lnTo>
                    <a:pt x="568" y="694"/>
                  </a:lnTo>
                  <a:lnTo>
                    <a:pt x="1009" y="252"/>
                  </a:lnTo>
                  <a:lnTo>
                    <a:pt x="1072" y="158"/>
                  </a:lnTo>
                  <a:lnTo>
                    <a:pt x="1009" y="63"/>
                  </a:lnTo>
                  <a:lnTo>
                    <a:pt x="915"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33"/>
            <p:cNvSpPr/>
            <p:nvPr/>
          </p:nvSpPr>
          <p:spPr>
            <a:xfrm>
              <a:off x="5335825" y="2517400"/>
              <a:ext cx="17375" cy="33900"/>
            </a:xfrm>
            <a:custGeom>
              <a:avLst/>
              <a:gdLst/>
              <a:ahLst/>
              <a:cxnLst/>
              <a:rect l="l" t="t" r="r" b="b"/>
              <a:pathLst>
                <a:path w="695" h="1356" extrusionOk="0">
                  <a:moveTo>
                    <a:pt x="474" y="0"/>
                  </a:moveTo>
                  <a:lnTo>
                    <a:pt x="442" y="95"/>
                  </a:lnTo>
                  <a:lnTo>
                    <a:pt x="222" y="631"/>
                  </a:lnTo>
                  <a:lnTo>
                    <a:pt x="33" y="1167"/>
                  </a:lnTo>
                  <a:lnTo>
                    <a:pt x="1" y="1261"/>
                  </a:lnTo>
                  <a:lnTo>
                    <a:pt x="96" y="1356"/>
                  </a:lnTo>
                  <a:lnTo>
                    <a:pt x="222" y="1356"/>
                  </a:lnTo>
                  <a:lnTo>
                    <a:pt x="285" y="1261"/>
                  </a:lnTo>
                  <a:lnTo>
                    <a:pt x="505" y="725"/>
                  </a:lnTo>
                  <a:lnTo>
                    <a:pt x="695" y="189"/>
                  </a:lnTo>
                  <a:lnTo>
                    <a:pt x="695" y="63"/>
                  </a:lnTo>
                  <a:lnTo>
                    <a:pt x="600"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33"/>
            <p:cNvSpPr/>
            <p:nvPr/>
          </p:nvSpPr>
          <p:spPr>
            <a:xfrm>
              <a:off x="5058400" y="2535525"/>
              <a:ext cx="419325" cy="399600"/>
            </a:xfrm>
            <a:custGeom>
              <a:avLst/>
              <a:gdLst/>
              <a:ahLst/>
              <a:cxnLst/>
              <a:rect l="l" t="t" r="r" b="b"/>
              <a:pathLst>
                <a:path w="16773" h="15984" extrusionOk="0">
                  <a:moveTo>
                    <a:pt x="5045" y="0"/>
                  </a:moveTo>
                  <a:lnTo>
                    <a:pt x="4162" y="63"/>
                  </a:lnTo>
                  <a:lnTo>
                    <a:pt x="3532" y="158"/>
                  </a:lnTo>
                  <a:lnTo>
                    <a:pt x="2460" y="599"/>
                  </a:lnTo>
                  <a:lnTo>
                    <a:pt x="1609" y="1230"/>
                  </a:lnTo>
                  <a:lnTo>
                    <a:pt x="947" y="2049"/>
                  </a:lnTo>
                  <a:lnTo>
                    <a:pt x="505" y="2995"/>
                  </a:lnTo>
                  <a:lnTo>
                    <a:pt x="190" y="4067"/>
                  </a:lnTo>
                  <a:lnTo>
                    <a:pt x="1" y="5769"/>
                  </a:lnTo>
                  <a:lnTo>
                    <a:pt x="32" y="6904"/>
                  </a:lnTo>
                  <a:lnTo>
                    <a:pt x="64" y="7756"/>
                  </a:lnTo>
                  <a:lnTo>
                    <a:pt x="348" y="9773"/>
                  </a:lnTo>
                  <a:lnTo>
                    <a:pt x="947" y="11791"/>
                  </a:lnTo>
                  <a:lnTo>
                    <a:pt x="1672" y="13115"/>
                  </a:lnTo>
                  <a:lnTo>
                    <a:pt x="2271" y="13809"/>
                  </a:lnTo>
                  <a:lnTo>
                    <a:pt x="2649" y="14092"/>
                  </a:lnTo>
                  <a:lnTo>
                    <a:pt x="3469" y="14597"/>
                  </a:lnTo>
                  <a:lnTo>
                    <a:pt x="4730" y="15006"/>
                  </a:lnTo>
                  <a:lnTo>
                    <a:pt x="5581" y="14912"/>
                  </a:lnTo>
                  <a:lnTo>
                    <a:pt x="6085" y="14660"/>
                  </a:lnTo>
                  <a:lnTo>
                    <a:pt x="6211" y="14534"/>
                  </a:lnTo>
                  <a:lnTo>
                    <a:pt x="6243" y="14691"/>
                  </a:lnTo>
                  <a:lnTo>
                    <a:pt x="6527" y="15164"/>
                  </a:lnTo>
                  <a:lnTo>
                    <a:pt x="7220" y="15669"/>
                  </a:lnTo>
                  <a:lnTo>
                    <a:pt x="8513" y="15984"/>
                  </a:lnTo>
                  <a:lnTo>
                    <a:pt x="9490" y="15952"/>
                  </a:lnTo>
                  <a:lnTo>
                    <a:pt x="9900" y="15889"/>
                  </a:lnTo>
                  <a:lnTo>
                    <a:pt x="10688" y="15637"/>
                  </a:lnTo>
                  <a:lnTo>
                    <a:pt x="11855" y="15006"/>
                  </a:lnTo>
                  <a:lnTo>
                    <a:pt x="13242" y="13777"/>
                  </a:lnTo>
                  <a:lnTo>
                    <a:pt x="14408" y="12390"/>
                  </a:lnTo>
                  <a:lnTo>
                    <a:pt x="14850" y="11759"/>
                  </a:lnTo>
                  <a:lnTo>
                    <a:pt x="15417" y="10940"/>
                  </a:lnTo>
                  <a:lnTo>
                    <a:pt x="16363" y="9048"/>
                  </a:lnTo>
                  <a:lnTo>
                    <a:pt x="16710" y="7566"/>
                  </a:lnTo>
                  <a:lnTo>
                    <a:pt x="16773" y="6589"/>
                  </a:lnTo>
                  <a:lnTo>
                    <a:pt x="16583" y="5643"/>
                  </a:lnTo>
                  <a:lnTo>
                    <a:pt x="16174" y="4729"/>
                  </a:lnTo>
                  <a:lnTo>
                    <a:pt x="15827" y="4288"/>
                  </a:lnTo>
                  <a:lnTo>
                    <a:pt x="15732" y="4193"/>
                  </a:lnTo>
                  <a:lnTo>
                    <a:pt x="15669" y="4067"/>
                  </a:lnTo>
                  <a:lnTo>
                    <a:pt x="15039" y="3468"/>
                  </a:lnTo>
                  <a:lnTo>
                    <a:pt x="13525" y="2554"/>
                  </a:lnTo>
                  <a:lnTo>
                    <a:pt x="12264" y="2144"/>
                  </a:lnTo>
                  <a:lnTo>
                    <a:pt x="11413" y="2049"/>
                  </a:lnTo>
                  <a:lnTo>
                    <a:pt x="10562" y="2113"/>
                  </a:lnTo>
                  <a:lnTo>
                    <a:pt x="9742" y="2396"/>
                  </a:lnTo>
                  <a:lnTo>
                    <a:pt x="9333" y="2585"/>
                  </a:lnTo>
                  <a:lnTo>
                    <a:pt x="9238" y="2333"/>
                  </a:lnTo>
                  <a:lnTo>
                    <a:pt x="7977" y="1009"/>
                  </a:lnTo>
                  <a:lnTo>
                    <a:pt x="7630" y="757"/>
                  </a:lnTo>
                  <a:lnTo>
                    <a:pt x="7252" y="536"/>
                  </a:lnTo>
                  <a:lnTo>
                    <a:pt x="6401" y="253"/>
                  </a:lnTo>
                  <a:lnTo>
                    <a:pt x="50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33"/>
            <p:cNvSpPr/>
            <p:nvPr/>
          </p:nvSpPr>
          <p:spPr>
            <a:xfrm>
              <a:off x="5238100" y="2556000"/>
              <a:ext cx="106425" cy="75700"/>
            </a:xfrm>
            <a:custGeom>
              <a:avLst/>
              <a:gdLst/>
              <a:ahLst/>
              <a:cxnLst/>
              <a:rect l="l" t="t" r="r" b="b"/>
              <a:pathLst>
                <a:path w="4257" h="3028" extrusionOk="0">
                  <a:moveTo>
                    <a:pt x="442" y="1"/>
                  </a:moveTo>
                  <a:lnTo>
                    <a:pt x="221" y="32"/>
                  </a:lnTo>
                  <a:lnTo>
                    <a:pt x="95" y="285"/>
                  </a:lnTo>
                  <a:lnTo>
                    <a:pt x="1" y="1546"/>
                  </a:lnTo>
                  <a:lnTo>
                    <a:pt x="379" y="2176"/>
                  </a:lnTo>
                  <a:lnTo>
                    <a:pt x="820" y="2555"/>
                  </a:lnTo>
                  <a:lnTo>
                    <a:pt x="1167" y="2681"/>
                  </a:lnTo>
                  <a:lnTo>
                    <a:pt x="1829" y="2901"/>
                  </a:lnTo>
                  <a:lnTo>
                    <a:pt x="2838" y="3027"/>
                  </a:lnTo>
                  <a:lnTo>
                    <a:pt x="3532" y="2775"/>
                  </a:lnTo>
                  <a:lnTo>
                    <a:pt x="4005" y="2208"/>
                  </a:lnTo>
                  <a:lnTo>
                    <a:pt x="4194" y="1766"/>
                  </a:lnTo>
                  <a:lnTo>
                    <a:pt x="4257" y="1262"/>
                  </a:lnTo>
                  <a:lnTo>
                    <a:pt x="4005" y="1230"/>
                  </a:lnTo>
                  <a:lnTo>
                    <a:pt x="2901" y="1325"/>
                  </a:lnTo>
                  <a:lnTo>
                    <a:pt x="2271" y="1577"/>
                  </a:lnTo>
                  <a:lnTo>
                    <a:pt x="2145" y="1829"/>
                  </a:lnTo>
                  <a:lnTo>
                    <a:pt x="1955" y="1577"/>
                  </a:lnTo>
                  <a:lnTo>
                    <a:pt x="1073" y="474"/>
                  </a:lnTo>
                  <a:lnTo>
                    <a:pt x="442" y="1"/>
                  </a:lnTo>
                  <a:close/>
                </a:path>
              </a:pathLst>
            </a:custGeom>
            <a:solidFill>
              <a:srgbClr val="004747">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33"/>
            <p:cNvSpPr/>
            <p:nvPr/>
          </p:nvSpPr>
          <p:spPr>
            <a:xfrm>
              <a:off x="5065500" y="2712075"/>
              <a:ext cx="411450" cy="222275"/>
            </a:xfrm>
            <a:custGeom>
              <a:avLst/>
              <a:gdLst/>
              <a:ahLst/>
              <a:cxnLst/>
              <a:rect l="l" t="t" r="r" b="b"/>
              <a:pathLst>
                <a:path w="16458" h="8891" extrusionOk="0">
                  <a:moveTo>
                    <a:pt x="16457" y="0"/>
                  </a:moveTo>
                  <a:lnTo>
                    <a:pt x="15700" y="1293"/>
                  </a:lnTo>
                  <a:lnTo>
                    <a:pt x="13714" y="3752"/>
                  </a:lnTo>
                  <a:lnTo>
                    <a:pt x="11539" y="5706"/>
                  </a:lnTo>
                  <a:lnTo>
                    <a:pt x="10026" y="6652"/>
                  </a:lnTo>
                  <a:lnTo>
                    <a:pt x="9112" y="6999"/>
                  </a:lnTo>
                  <a:lnTo>
                    <a:pt x="8733" y="7062"/>
                  </a:lnTo>
                  <a:lnTo>
                    <a:pt x="7788" y="7062"/>
                  </a:lnTo>
                  <a:lnTo>
                    <a:pt x="6463" y="6778"/>
                  </a:lnTo>
                  <a:lnTo>
                    <a:pt x="5770" y="6274"/>
                  </a:lnTo>
                  <a:lnTo>
                    <a:pt x="5486" y="5801"/>
                  </a:lnTo>
                  <a:lnTo>
                    <a:pt x="5455" y="5643"/>
                  </a:lnTo>
                  <a:lnTo>
                    <a:pt x="5328" y="5769"/>
                  </a:lnTo>
                  <a:lnTo>
                    <a:pt x="4856" y="6021"/>
                  </a:lnTo>
                  <a:lnTo>
                    <a:pt x="3973" y="6116"/>
                  </a:lnTo>
                  <a:lnTo>
                    <a:pt x="2712" y="5706"/>
                  </a:lnTo>
                  <a:lnTo>
                    <a:pt x="1892" y="5202"/>
                  </a:lnTo>
                  <a:lnTo>
                    <a:pt x="1640" y="5013"/>
                  </a:lnTo>
                  <a:lnTo>
                    <a:pt x="1136" y="4414"/>
                  </a:lnTo>
                  <a:lnTo>
                    <a:pt x="410" y="3216"/>
                  </a:lnTo>
                  <a:lnTo>
                    <a:pt x="1" y="2144"/>
                  </a:lnTo>
                  <a:lnTo>
                    <a:pt x="95" y="2743"/>
                  </a:lnTo>
                  <a:lnTo>
                    <a:pt x="221" y="3342"/>
                  </a:lnTo>
                  <a:lnTo>
                    <a:pt x="663" y="4477"/>
                  </a:lnTo>
                  <a:lnTo>
                    <a:pt x="1640" y="6305"/>
                  </a:lnTo>
                  <a:lnTo>
                    <a:pt x="2144" y="6873"/>
                  </a:lnTo>
                  <a:lnTo>
                    <a:pt x="2270" y="6936"/>
                  </a:lnTo>
                  <a:lnTo>
                    <a:pt x="2365" y="7030"/>
                  </a:lnTo>
                  <a:lnTo>
                    <a:pt x="2586" y="7156"/>
                  </a:lnTo>
                  <a:lnTo>
                    <a:pt x="2775" y="7282"/>
                  </a:lnTo>
                  <a:lnTo>
                    <a:pt x="3185" y="7503"/>
                  </a:lnTo>
                  <a:lnTo>
                    <a:pt x="3532" y="7661"/>
                  </a:lnTo>
                  <a:lnTo>
                    <a:pt x="4194" y="7881"/>
                  </a:lnTo>
                  <a:lnTo>
                    <a:pt x="4698" y="7944"/>
                  </a:lnTo>
                  <a:lnTo>
                    <a:pt x="5139" y="7913"/>
                  </a:lnTo>
                  <a:lnTo>
                    <a:pt x="5707" y="7661"/>
                  </a:lnTo>
                  <a:lnTo>
                    <a:pt x="5864" y="7503"/>
                  </a:lnTo>
                  <a:lnTo>
                    <a:pt x="5896" y="7503"/>
                  </a:lnTo>
                  <a:lnTo>
                    <a:pt x="5927" y="7472"/>
                  </a:lnTo>
                  <a:lnTo>
                    <a:pt x="5927" y="7503"/>
                  </a:lnTo>
                  <a:lnTo>
                    <a:pt x="5927" y="7535"/>
                  </a:lnTo>
                  <a:lnTo>
                    <a:pt x="5991" y="7661"/>
                  </a:lnTo>
                  <a:lnTo>
                    <a:pt x="6085" y="7850"/>
                  </a:lnTo>
                  <a:lnTo>
                    <a:pt x="6148" y="7976"/>
                  </a:lnTo>
                  <a:lnTo>
                    <a:pt x="6274" y="8102"/>
                  </a:lnTo>
                  <a:lnTo>
                    <a:pt x="6400" y="8228"/>
                  </a:lnTo>
                  <a:lnTo>
                    <a:pt x="6558" y="8354"/>
                  </a:lnTo>
                  <a:lnTo>
                    <a:pt x="6747" y="8480"/>
                  </a:lnTo>
                  <a:lnTo>
                    <a:pt x="6968" y="8607"/>
                  </a:lnTo>
                  <a:lnTo>
                    <a:pt x="7094" y="8638"/>
                  </a:lnTo>
                  <a:lnTo>
                    <a:pt x="7252" y="8701"/>
                  </a:lnTo>
                  <a:lnTo>
                    <a:pt x="7535" y="8796"/>
                  </a:lnTo>
                  <a:lnTo>
                    <a:pt x="7882" y="8827"/>
                  </a:lnTo>
                  <a:lnTo>
                    <a:pt x="8481" y="8890"/>
                  </a:lnTo>
                  <a:lnTo>
                    <a:pt x="9206" y="8859"/>
                  </a:lnTo>
                  <a:lnTo>
                    <a:pt x="9553" y="8827"/>
                  </a:lnTo>
                  <a:lnTo>
                    <a:pt x="10341" y="8543"/>
                  </a:lnTo>
                  <a:lnTo>
                    <a:pt x="11697" y="7755"/>
                  </a:lnTo>
                  <a:lnTo>
                    <a:pt x="12674" y="6967"/>
                  </a:lnTo>
                  <a:lnTo>
                    <a:pt x="13746" y="5801"/>
                  </a:lnTo>
                  <a:lnTo>
                    <a:pt x="14597" y="4697"/>
                  </a:lnTo>
                  <a:lnTo>
                    <a:pt x="15291" y="3657"/>
                  </a:lnTo>
                  <a:lnTo>
                    <a:pt x="16110" y="1860"/>
                  </a:lnTo>
                  <a:lnTo>
                    <a:pt x="16426" y="631"/>
                  </a:lnTo>
                  <a:lnTo>
                    <a:pt x="16457" y="0"/>
                  </a:lnTo>
                  <a:close/>
                </a:path>
              </a:pathLst>
            </a:custGeom>
            <a:solidFill>
              <a:srgbClr val="004747">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33"/>
            <p:cNvSpPr/>
            <p:nvPr/>
          </p:nvSpPr>
          <p:spPr>
            <a:xfrm>
              <a:off x="5254650" y="2589900"/>
              <a:ext cx="70175" cy="37075"/>
            </a:xfrm>
            <a:custGeom>
              <a:avLst/>
              <a:gdLst/>
              <a:ahLst/>
              <a:cxnLst/>
              <a:rect l="l" t="t" r="r" b="b"/>
              <a:pathLst>
                <a:path w="2807" h="1483" extrusionOk="0">
                  <a:moveTo>
                    <a:pt x="222" y="1"/>
                  </a:moveTo>
                  <a:lnTo>
                    <a:pt x="95" y="32"/>
                  </a:lnTo>
                  <a:lnTo>
                    <a:pt x="1" y="95"/>
                  </a:lnTo>
                  <a:lnTo>
                    <a:pt x="1" y="190"/>
                  </a:lnTo>
                  <a:lnTo>
                    <a:pt x="64" y="316"/>
                  </a:lnTo>
                  <a:lnTo>
                    <a:pt x="505" y="915"/>
                  </a:lnTo>
                  <a:lnTo>
                    <a:pt x="1041" y="1262"/>
                  </a:lnTo>
                  <a:lnTo>
                    <a:pt x="1419" y="1388"/>
                  </a:lnTo>
                  <a:lnTo>
                    <a:pt x="1987" y="1482"/>
                  </a:lnTo>
                  <a:lnTo>
                    <a:pt x="2712" y="1388"/>
                  </a:lnTo>
                  <a:lnTo>
                    <a:pt x="2807" y="1356"/>
                  </a:lnTo>
                  <a:lnTo>
                    <a:pt x="2807" y="1230"/>
                  </a:lnTo>
                  <a:lnTo>
                    <a:pt x="2775" y="1135"/>
                  </a:lnTo>
                  <a:lnTo>
                    <a:pt x="2649" y="1135"/>
                  </a:lnTo>
                  <a:lnTo>
                    <a:pt x="1987" y="1199"/>
                  </a:lnTo>
                  <a:lnTo>
                    <a:pt x="1073" y="978"/>
                  </a:lnTo>
                  <a:lnTo>
                    <a:pt x="348" y="316"/>
                  </a:lnTo>
                  <a:lnTo>
                    <a:pt x="285" y="95"/>
                  </a:lnTo>
                  <a:lnTo>
                    <a:pt x="2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33"/>
            <p:cNvSpPr/>
            <p:nvPr/>
          </p:nvSpPr>
          <p:spPr>
            <a:xfrm>
              <a:off x="5263325" y="2509500"/>
              <a:ext cx="33125" cy="112750"/>
            </a:xfrm>
            <a:custGeom>
              <a:avLst/>
              <a:gdLst/>
              <a:ahLst/>
              <a:cxnLst/>
              <a:rect l="l" t="t" r="r" b="b"/>
              <a:pathLst>
                <a:path w="1325" h="4510" extrusionOk="0">
                  <a:moveTo>
                    <a:pt x="316" y="1"/>
                  </a:moveTo>
                  <a:lnTo>
                    <a:pt x="158" y="127"/>
                  </a:lnTo>
                  <a:lnTo>
                    <a:pt x="32" y="253"/>
                  </a:lnTo>
                  <a:lnTo>
                    <a:pt x="1" y="600"/>
                  </a:lnTo>
                  <a:lnTo>
                    <a:pt x="95" y="758"/>
                  </a:lnTo>
                  <a:lnTo>
                    <a:pt x="347" y="1104"/>
                  </a:lnTo>
                  <a:lnTo>
                    <a:pt x="694" y="1956"/>
                  </a:lnTo>
                  <a:lnTo>
                    <a:pt x="789" y="2428"/>
                  </a:lnTo>
                  <a:lnTo>
                    <a:pt x="883" y="3406"/>
                  </a:lnTo>
                  <a:lnTo>
                    <a:pt x="789" y="4446"/>
                  </a:lnTo>
                  <a:lnTo>
                    <a:pt x="789" y="4478"/>
                  </a:lnTo>
                  <a:lnTo>
                    <a:pt x="852" y="4509"/>
                  </a:lnTo>
                  <a:lnTo>
                    <a:pt x="915" y="4509"/>
                  </a:lnTo>
                  <a:lnTo>
                    <a:pt x="946" y="4446"/>
                  </a:lnTo>
                  <a:lnTo>
                    <a:pt x="1230" y="3469"/>
                  </a:lnTo>
                  <a:lnTo>
                    <a:pt x="1325" y="2397"/>
                  </a:lnTo>
                  <a:lnTo>
                    <a:pt x="1325" y="1861"/>
                  </a:lnTo>
                  <a:lnTo>
                    <a:pt x="1230" y="1325"/>
                  </a:lnTo>
                  <a:lnTo>
                    <a:pt x="1104" y="789"/>
                  </a:lnTo>
                  <a:lnTo>
                    <a:pt x="852" y="253"/>
                  </a:lnTo>
                  <a:lnTo>
                    <a:pt x="820" y="222"/>
                  </a:lnTo>
                  <a:lnTo>
                    <a:pt x="789" y="159"/>
                  </a:lnTo>
                  <a:lnTo>
                    <a:pt x="663" y="32"/>
                  </a:lnTo>
                  <a:lnTo>
                    <a:pt x="31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33"/>
            <p:cNvSpPr/>
            <p:nvPr/>
          </p:nvSpPr>
          <p:spPr>
            <a:xfrm>
              <a:off x="5190025" y="2690000"/>
              <a:ext cx="21300" cy="21300"/>
            </a:xfrm>
            <a:custGeom>
              <a:avLst/>
              <a:gdLst/>
              <a:ahLst/>
              <a:cxnLst/>
              <a:rect l="l" t="t" r="r" b="b"/>
              <a:pathLst>
                <a:path w="852" h="852" extrusionOk="0">
                  <a:moveTo>
                    <a:pt x="347" y="0"/>
                  </a:moveTo>
                  <a:lnTo>
                    <a:pt x="95" y="189"/>
                  </a:lnTo>
                  <a:lnTo>
                    <a:pt x="32" y="347"/>
                  </a:lnTo>
                  <a:lnTo>
                    <a:pt x="1" y="505"/>
                  </a:lnTo>
                  <a:lnTo>
                    <a:pt x="158" y="788"/>
                  </a:lnTo>
                  <a:lnTo>
                    <a:pt x="316" y="852"/>
                  </a:lnTo>
                  <a:lnTo>
                    <a:pt x="505" y="852"/>
                  </a:lnTo>
                  <a:lnTo>
                    <a:pt x="789" y="694"/>
                  </a:lnTo>
                  <a:lnTo>
                    <a:pt x="852" y="536"/>
                  </a:lnTo>
                  <a:lnTo>
                    <a:pt x="852" y="379"/>
                  </a:lnTo>
                  <a:lnTo>
                    <a:pt x="694" y="95"/>
                  </a:lnTo>
                  <a:lnTo>
                    <a:pt x="537" y="32"/>
                  </a:lnTo>
                  <a:lnTo>
                    <a:pt x="3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33"/>
            <p:cNvSpPr/>
            <p:nvPr/>
          </p:nvSpPr>
          <p:spPr>
            <a:xfrm>
              <a:off x="5300375" y="2717575"/>
              <a:ext cx="21300" cy="21300"/>
            </a:xfrm>
            <a:custGeom>
              <a:avLst/>
              <a:gdLst/>
              <a:ahLst/>
              <a:cxnLst/>
              <a:rect l="l" t="t" r="r" b="b"/>
              <a:pathLst>
                <a:path w="852" h="852" extrusionOk="0">
                  <a:moveTo>
                    <a:pt x="347" y="1"/>
                  </a:moveTo>
                  <a:lnTo>
                    <a:pt x="95" y="158"/>
                  </a:lnTo>
                  <a:lnTo>
                    <a:pt x="32" y="316"/>
                  </a:lnTo>
                  <a:lnTo>
                    <a:pt x="0" y="505"/>
                  </a:lnTo>
                  <a:lnTo>
                    <a:pt x="158" y="757"/>
                  </a:lnTo>
                  <a:lnTo>
                    <a:pt x="316" y="852"/>
                  </a:lnTo>
                  <a:lnTo>
                    <a:pt x="505" y="852"/>
                  </a:lnTo>
                  <a:lnTo>
                    <a:pt x="788" y="694"/>
                  </a:lnTo>
                  <a:lnTo>
                    <a:pt x="852" y="537"/>
                  </a:lnTo>
                  <a:lnTo>
                    <a:pt x="852" y="347"/>
                  </a:lnTo>
                  <a:lnTo>
                    <a:pt x="694" y="95"/>
                  </a:lnTo>
                  <a:lnTo>
                    <a:pt x="536" y="32"/>
                  </a:lnTo>
                  <a:lnTo>
                    <a:pt x="34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33"/>
            <p:cNvSpPr/>
            <p:nvPr/>
          </p:nvSpPr>
          <p:spPr>
            <a:xfrm>
              <a:off x="5223125" y="2742025"/>
              <a:ext cx="48100" cy="32325"/>
            </a:xfrm>
            <a:custGeom>
              <a:avLst/>
              <a:gdLst/>
              <a:ahLst/>
              <a:cxnLst/>
              <a:rect l="l" t="t" r="r" b="b"/>
              <a:pathLst>
                <a:path w="1924" h="1293" extrusionOk="0">
                  <a:moveTo>
                    <a:pt x="158" y="0"/>
                  </a:moveTo>
                  <a:lnTo>
                    <a:pt x="32" y="32"/>
                  </a:lnTo>
                  <a:lnTo>
                    <a:pt x="1" y="126"/>
                  </a:lnTo>
                  <a:lnTo>
                    <a:pt x="1" y="410"/>
                  </a:lnTo>
                  <a:lnTo>
                    <a:pt x="221" y="883"/>
                  </a:lnTo>
                  <a:lnTo>
                    <a:pt x="411" y="1072"/>
                  </a:lnTo>
                  <a:lnTo>
                    <a:pt x="600" y="1166"/>
                  </a:lnTo>
                  <a:lnTo>
                    <a:pt x="789" y="1230"/>
                  </a:lnTo>
                  <a:lnTo>
                    <a:pt x="1104" y="1293"/>
                  </a:lnTo>
                  <a:lnTo>
                    <a:pt x="1419" y="1198"/>
                  </a:lnTo>
                  <a:lnTo>
                    <a:pt x="1609" y="1103"/>
                  </a:lnTo>
                  <a:lnTo>
                    <a:pt x="1766" y="1009"/>
                  </a:lnTo>
                  <a:lnTo>
                    <a:pt x="1924" y="788"/>
                  </a:lnTo>
                  <a:lnTo>
                    <a:pt x="1924" y="536"/>
                  </a:lnTo>
                  <a:lnTo>
                    <a:pt x="1861" y="441"/>
                  </a:lnTo>
                  <a:lnTo>
                    <a:pt x="1766" y="410"/>
                  </a:lnTo>
                  <a:lnTo>
                    <a:pt x="1640" y="473"/>
                  </a:lnTo>
                  <a:lnTo>
                    <a:pt x="1640" y="567"/>
                  </a:lnTo>
                  <a:lnTo>
                    <a:pt x="1640" y="725"/>
                  </a:lnTo>
                  <a:lnTo>
                    <a:pt x="1546" y="788"/>
                  </a:lnTo>
                  <a:lnTo>
                    <a:pt x="1451" y="883"/>
                  </a:lnTo>
                  <a:lnTo>
                    <a:pt x="1325" y="946"/>
                  </a:lnTo>
                  <a:lnTo>
                    <a:pt x="1136" y="977"/>
                  </a:lnTo>
                  <a:lnTo>
                    <a:pt x="757" y="946"/>
                  </a:lnTo>
                  <a:lnTo>
                    <a:pt x="568" y="851"/>
                  </a:lnTo>
                  <a:lnTo>
                    <a:pt x="442" y="725"/>
                  </a:lnTo>
                  <a:lnTo>
                    <a:pt x="285" y="347"/>
                  </a:lnTo>
                  <a:lnTo>
                    <a:pt x="285" y="126"/>
                  </a:lnTo>
                  <a:lnTo>
                    <a:pt x="253" y="32"/>
                  </a:lnTo>
                  <a:lnTo>
                    <a:pt x="15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33"/>
            <p:cNvSpPr/>
            <p:nvPr/>
          </p:nvSpPr>
          <p:spPr>
            <a:xfrm>
              <a:off x="5305900" y="2754625"/>
              <a:ext cx="29175" cy="31550"/>
            </a:xfrm>
            <a:custGeom>
              <a:avLst/>
              <a:gdLst/>
              <a:ahLst/>
              <a:cxnLst/>
              <a:rect l="l" t="t" r="r" b="b"/>
              <a:pathLst>
                <a:path w="1167" h="1262" fill="none" extrusionOk="0">
                  <a:moveTo>
                    <a:pt x="473" y="63"/>
                  </a:moveTo>
                  <a:lnTo>
                    <a:pt x="410" y="32"/>
                  </a:lnTo>
                  <a:lnTo>
                    <a:pt x="347" y="63"/>
                  </a:lnTo>
                  <a:lnTo>
                    <a:pt x="284" y="95"/>
                  </a:lnTo>
                  <a:lnTo>
                    <a:pt x="252" y="158"/>
                  </a:lnTo>
                  <a:lnTo>
                    <a:pt x="95" y="379"/>
                  </a:lnTo>
                  <a:lnTo>
                    <a:pt x="0" y="631"/>
                  </a:lnTo>
                  <a:lnTo>
                    <a:pt x="32" y="789"/>
                  </a:lnTo>
                  <a:lnTo>
                    <a:pt x="189" y="1072"/>
                  </a:lnTo>
                  <a:lnTo>
                    <a:pt x="315" y="1167"/>
                  </a:lnTo>
                  <a:lnTo>
                    <a:pt x="599" y="1261"/>
                  </a:lnTo>
                  <a:lnTo>
                    <a:pt x="883" y="1230"/>
                  </a:lnTo>
                  <a:lnTo>
                    <a:pt x="977" y="1198"/>
                  </a:lnTo>
                  <a:lnTo>
                    <a:pt x="1040" y="1135"/>
                  </a:lnTo>
                  <a:lnTo>
                    <a:pt x="1103" y="1009"/>
                  </a:lnTo>
                  <a:lnTo>
                    <a:pt x="1135" y="915"/>
                  </a:lnTo>
                  <a:lnTo>
                    <a:pt x="1166" y="789"/>
                  </a:lnTo>
                  <a:lnTo>
                    <a:pt x="1166" y="694"/>
                  </a:lnTo>
                  <a:lnTo>
                    <a:pt x="1135" y="536"/>
                  </a:lnTo>
                  <a:lnTo>
                    <a:pt x="1072" y="379"/>
                  </a:lnTo>
                  <a:lnTo>
                    <a:pt x="1009" y="253"/>
                  </a:lnTo>
                  <a:lnTo>
                    <a:pt x="946" y="158"/>
                  </a:lnTo>
                  <a:lnTo>
                    <a:pt x="851" y="63"/>
                  </a:lnTo>
                  <a:lnTo>
                    <a:pt x="567" y="0"/>
                  </a:lnTo>
                  <a:lnTo>
                    <a:pt x="441" y="32"/>
                  </a:lnTo>
                  <a:lnTo>
                    <a:pt x="347" y="63"/>
                  </a:lnTo>
                  <a:lnTo>
                    <a:pt x="284" y="127"/>
                  </a:lnTo>
                  <a:lnTo>
                    <a:pt x="252" y="190"/>
                  </a:lnTo>
                  <a:lnTo>
                    <a:pt x="315" y="25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33"/>
            <p:cNvSpPr/>
            <p:nvPr/>
          </p:nvSpPr>
          <p:spPr>
            <a:xfrm>
              <a:off x="5156150" y="2721525"/>
              <a:ext cx="29175" cy="32325"/>
            </a:xfrm>
            <a:custGeom>
              <a:avLst/>
              <a:gdLst/>
              <a:ahLst/>
              <a:cxnLst/>
              <a:rect l="l" t="t" r="r" b="b"/>
              <a:pathLst>
                <a:path w="1167" h="1293" fill="none" extrusionOk="0">
                  <a:moveTo>
                    <a:pt x="252" y="0"/>
                  </a:moveTo>
                  <a:lnTo>
                    <a:pt x="95" y="95"/>
                  </a:lnTo>
                  <a:lnTo>
                    <a:pt x="0" y="379"/>
                  </a:lnTo>
                  <a:lnTo>
                    <a:pt x="95" y="915"/>
                  </a:lnTo>
                  <a:lnTo>
                    <a:pt x="347" y="1167"/>
                  </a:lnTo>
                  <a:lnTo>
                    <a:pt x="599" y="1293"/>
                  </a:lnTo>
                  <a:lnTo>
                    <a:pt x="977" y="1167"/>
                  </a:lnTo>
                  <a:lnTo>
                    <a:pt x="1167" y="946"/>
                  </a:lnTo>
                  <a:lnTo>
                    <a:pt x="1167" y="788"/>
                  </a:lnTo>
                  <a:lnTo>
                    <a:pt x="1135" y="568"/>
                  </a:lnTo>
                  <a:lnTo>
                    <a:pt x="1009" y="347"/>
                  </a:lnTo>
                  <a:lnTo>
                    <a:pt x="820" y="158"/>
                  </a:lnTo>
                  <a:lnTo>
                    <a:pt x="568" y="32"/>
                  </a:lnTo>
                  <a:lnTo>
                    <a:pt x="410" y="32"/>
                  </a:lnTo>
                  <a:lnTo>
                    <a:pt x="252" y="63"/>
                  </a:lnTo>
                  <a:lnTo>
                    <a:pt x="189" y="63"/>
                  </a:lnTo>
                  <a:lnTo>
                    <a:pt x="126" y="126"/>
                  </a:lnTo>
                  <a:lnTo>
                    <a:pt x="126" y="189"/>
                  </a:lnTo>
                  <a:lnTo>
                    <a:pt x="158" y="2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99" name="Google Shape;4299;p33"/>
          <p:cNvGrpSpPr/>
          <p:nvPr/>
        </p:nvGrpSpPr>
        <p:grpSpPr>
          <a:xfrm rot="2937923">
            <a:off x="448834" y="4479264"/>
            <a:ext cx="528771" cy="465277"/>
            <a:chOff x="992375" y="2434650"/>
            <a:chExt cx="532025" cy="468175"/>
          </a:xfrm>
        </p:grpSpPr>
        <p:sp>
          <p:nvSpPr>
            <p:cNvPr id="4300" name="Google Shape;4300;p33"/>
            <p:cNvSpPr/>
            <p:nvPr/>
          </p:nvSpPr>
          <p:spPr>
            <a:xfrm>
              <a:off x="1276100" y="2434650"/>
              <a:ext cx="178150" cy="194675"/>
            </a:xfrm>
            <a:custGeom>
              <a:avLst/>
              <a:gdLst/>
              <a:ahLst/>
              <a:cxnLst/>
              <a:rect l="l" t="t" r="r" b="b"/>
              <a:pathLst>
                <a:path w="7126" h="7787" extrusionOk="0">
                  <a:moveTo>
                    <a:pt x="6747" y="0"/>
                  </a:moveTo>
                  <a:lnTo>
                    <a:pt x="6085" y="126"/>
                  </a:lnTo>
                  <a:lnTo>
                    <a:pt x="5738" y="221"/>
                  </a:lnTo>
                  <a:lnTo>
                    <a:pt x="4792" y="441"/>
                  </a:lnTo>
                  <a:lnTo>
                    <a:pt x="3878" y="725"/>
                  </a:lnTo>
                  <a:lnTo>
                    <a:pt x="3248" y="914"/>
                  </a:lnTo>
                  <a:lnTo>
                    <a:pt x="2649" y="1198"/>
                  </a:lnTo>
                  <a:lnTo>
                    <a:pt x="2333" y="1419"/>
                  </a:lnTo>
                  <a:lnTo>
                    <a:pt x="1829" y="1923"/>
                  </a:lnTo>
                  <a:lnTo>
                    <a:pt x="1230" y="2806"/>
                  </a:lnTo>
                  <a:lnTo>
                    <a:pt x="946" y="3499"/>
                  </a:lnTo>
                  <a:lnTo>
                    <a:pt x="599" y="4540"/>
                  </a:lnTo>
                  <a:lnTo>
                    <a:pt x="158" y="6683"/>
                  </a:lnTo>
                  <a:lnTo>
                    <a:pt x="1" y="7787"/>
                  </a:lnTo>
                  <a:lnTo>
                    <a:pt x="726" y="7566"/>
                  </a:lnTo>
                  <a:lnTo>
                    <a:pt x="1451" y="7377"/>
                  </a:lnTo>
                  <a:lnTo>
                    <a:pt x="2460" y="7093"/>
                  </a:lnTo>
                  <a:lnTo>
                    <a:pt x="3405" y="6652"/>
                  </a:lnTo>
                  <a:lnTo>
                    <a:pt x="3847" y="6400"/>
                  </a:lnTo>
                  <a:lnTo>
                    <a:pt x="4603" y="5769"/>
                  </a:lnTo>
                  <a:lnTo>
                    <a:pt x="5518" y="4634"/>
                  </a:lnTo>
                  <a:lnTo>
                    <a:pt x="5990" y="3752"/>
                  </a:lnTo>
                  <a:lnTo>
                    <a:pt x="6369" y="2900"/>
                  </a:lnTo>
                  <a:lnTo>
                    <a:pt x="6652" y="2018"/>
                  </a:lnTo>
                  <a:lnTo>
                    <a:pt x="6968" y="1166"/>
                  </a:lnTo>
                  <a:lnTo>
                    <a:pt x="7125" y="284"/>
                  </a:lnTo>
                  <a:lnTo>
                    <a:pt x="7062" y="126"/>
                  </a:lnTo>
                  <a:lnTo>
                    <a:pt x="674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33"/>
            <p:cNvSpPr/>
            <p:nvPr/>
          </p:nvSpPr>
          <p:spPr>
            <a:xfrm>
              <a:off x="1287925" y="2448025"/>
              <a:ext cx="148200" cy="162400"/>
            </a:xfrm>
            <a:custGeom>
              <a:avLst/>
              <a:gdLst/>
              <a:ahLst/>
              <a:cxnLst/>
              <a:rect l="l" t="t" r="r" b="b"/>
              <a:pathLst>
                <a:path w="5928" h="6496" extrusionOk="0">
                  <a:moveTo>
                    <a:pt x="5707" y="1"/>
                  </a:moveTo>
                  <a:lnTo>
                    <a:pt x="5549" y="96"/>
                  </a:lnTo>
                  <a:lnTo>
                    <a:pt x="4036" y="1483"/>
                  </a:lnTo>
                  <a:lnTo>
                    <a:pt x="1261" y="4541"/>
                  </a:lnTo>
                  <a:lnTo>
                    <a:pt x="63" y="6180"/>
                  </a:lnTo>
                  <a:lnTo>
                    <a:pt x="0" y="6338"/>
                  </a:lnTo>
                  <a:lnTo>
                    <a:pt x="95" y="6464"/>
                  </a:lnTo>
                  <a:lnTo>
                    <a:pt x="158" y="6495"/>
                  </a:lnTo>
                  <a:lnTo>
                    <a:pt x="316" y="6495"/>
                  </a:lnTo>
                  <a:lnTo>
                    <a:pt x="379" y="6432"/>
                  </a:lnTo>
                  <a:lnTo>
                    <a:pt x="1608" y="4793"/>
                  </a:lnTo>
                  <a:lnTo>
                    <a:pt x="4319" y="1766"/>
                  </a:lnTo>
                  <a:lnTo>
                    <a:pt x="5833" y="411"/>
                  </a:lnTo>
                  <a:lnTo>
                    <a:pt x="5927" y="253"/>
                  </a:lnTo>
                  <a:lnTo>
                    <a:pt x="5833" y="96"/>
                  </a:lnTo>
                  <a:lnTo>
                    <a:pt x="5707"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33"/>
            <p:cNvSpPr/>
            <p:nvPr/>
          </p:nvSpPr>
          <p:spPr>
            <a:xfrm>
              <a:off x="1344675" y="2518175"/>
              <a:ext cx="61500" cy="22100"/>
            </a:xfrm>
            <a:custGeom>
              <a:avLst/>
              <a:gdLst/>
              <a:ahLst/>
              <a:cxnLst/>
              <a:rect l="l" t="t" r="r" b="b"/>
              <a:pathLst>
                <a:path w="2460" h="884" extrusionOk="0">
                  <a:moveTo>
                    <a:pt x="2239" y="1"/>
                  </a:moveTo>
                  <a:lnTo>
                    <a:pt x="1167" y="158"/>
                  </a:lnTo>
                  <a:lnTo>
                    <a:pt x="126" y="474"/>
                  </a:lnTo>
                  <a:lnTo>
                    <a:pt x="0" y="568"/>
                  </a:lnTo>
                  <a:lnTo>
                    <a:pt x="0" y="726"/>
                  </a:lnTo>
                  <a:lnTo>
                    <a:pt x="63" y="852"/>
                  </a:lnTo>
                  <a:lnTo>
                    <a:pt x="221" y="883"/>
                  </a:lnTo>
                  <a:lnTo>
                    <a:pt x="252" y="883"/>
                  </a:lnTo>
                  <a:lnTo>
                    <a:pt x="252" y="852"/>
                  </a:lnTo>
                  <a:lnTo>
                    <a:pt x="1261" y="568"/>
                  </a:lnTo>
                  <a:lnTo>
                    <a:pt x="2302" y="411"/>
                  </a:lnTo>
                  <a:lnTo>
                    <a:pt x="2428" y="348"/>
                  </a:lnTo>
                  <a:lnTo>
                    <a:pt x="2459" y="190"/>
                  </a:lnTo>
                  <a:lnTo>
                    <a:pt x="2396" y="32"/>
                  </a:lnTo>
                  <a:lnTo>
                    <a:pt x="2239"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33"/>
            <p:cNvSpPr/>
            <p:nvPr/>
          </p:nvSpPr>
          <p:spPr>
            <a:xfrm>
              <a:off x="1367525" y="2459075"/>
              <a:ext cx="25250" cy="54400"/>
            </a:xfrm>
            <a:custGeom>
              <a:avLst/>
              <a:gdLst/>
              <a:ahLst/>
              <a:cxnLst/>
              <a:rect l="l" t="t" r="r" b="b"/>
              <a:pathLst>
                <a:path w="1010" h="2176" extrusionOk="0">
                  <a:moveTo>
                    <a:pt x="726" y="0"/>
                  </a:moveTo>
                  <a:lnTo>
                    <a:pt x="599" y="126"/>
                  </a:lnTo>
                  <a:lnTo>
                    <a:pt x="379" y="536"/>
                  </a:lnTo>
                  <a:lnTo>
                    <a:pt x="95" y="1450"/>
                  </a:lnTo>
                  <a:lnTo>
                    <a:pt x="0" y="1923"/>
                  </a:lnTo>
                  <a:lnTo>
                    <a:pt x="32" y="2113"/>
                  </a:lnTo>
                  <a:lnTo>
                    <a:pt x="158" y="2176"/>
                  </a:lnTo>
                  <a:lnTo>
                    <a:pt x="221" y="2176"/>
                  </a:lnTo>
                  <a:lnTo>
                    <a:pt x="347" y="2113"/>
                  </a:lnTo>
                  <a:lnTo>
                    <a:pt x="410" y="1986"/>
                  </a:lnTo>
                  <a:lnTo>
                    <a:pt x="473" y="1545"/>
                  </a:lnTo>
                  <a:lnTo>
                    <a:pt x="757" y="725"/>
                  </a:lnTo>
                  <a:lnTo>
                    <a:pt x="978" y="316"/>
                  </a:lnTo>
                  <a:lnTo>
                    <a:pt x="1009" y="158"/>
                  </a:lnTo>
                  <a:lnTo>
                    <a:pt x="883" y="32"/>
                  </a:lnTo>
                  <a:lnTo>
                    <a:pt x="726"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33"/>
            <p:cNvSpPr/>
            <p:nvPr/>
          </p:nvSpPr>
          <p:spPr>
            <a:xfrm>
              <a:off x="1322600" y="2511875"/>
              <a:ext cx="11850" cy="53625"/>
            </a:xfrm>
            <a:custGeom>
              <a:avLst/>
              <a:gdLst/>
              <a:ahLst/>
              <a:cxnLst/>
              <a:rect l="l" t="t" r="r" b="b"/>
              <a:pathLst>
                <a:path w="474" h="2145" extrusionOk="0">
                  <a:moveTo>
                    <a:pt x="253" y="1"/>
                  </a:moveTo>
                  <a:lnTo>
                    <a:pt x="95" y="32"/>
                  </a:lnTo>
                  <a:lnTo>
                    <a:pt x="64" y="221"/>
                  </a:lnTo>
                  <a:lnTo>
                    <a:pt x="32" y="1072"/>
                  </a:lnTo>
                  <a:lnTo>
                    <a:pt x="1" y="1924"/>
                  </a:lnTo>
                  <a:lnTo>
                    <a:pt x="32" y="2081"/>
                  </a:lnTo>
                  <a:lnTo>
                    <a:pt x="190" y="2144"/>
                  </a:lnTo>
                  <a:lnTo>
                    <a:pt x="221" y="2144"/>
                  </a:lnTo>
                  <a:lnTo>
                    <a:pt x="347" y="2081"/>
                  </a:lnTo>
                  <a:lnTo>
                    <a:pt x="410" y="1955"/>
                  </a:lnTo>
                  <a:lnTo>
                    <a:pt x="442" y="1072"/>
                  </a:lnTo>
                  <a:lnTo>
                    <a:pt x="473" y="221"/>
                  </a:lnTo>
                  <a:lnTo>
                    <a:pt x="410" y="32"/>
                  </a:lnTo>
                  <a:lnTo>
                    <a:pt x="253"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33"/>
            <p:cNvSpPr/>
            <p:nvPr/>
          </p:nvSpPr>
          <p:spPr>
            <a:xfrm>
              <a:off x="1276100" y="2603300"/>
              <a:ext cx="248300" cy="117450"/>
            </a:xfrm>
            <a:custGeom>
              <a:avLst/>
              <a:gdLst/>
              <a:ahLst/>
              <a:cxnLst/>
              <a:rect l="l" t="t" r="r" b="b"/>
              <a:pathLst>
                <a:path w="9932" h="4698" extrusionOk="0">
                  <a:moveTo>
                    <a:pt x="5013" y="0"/>
                  </a:moveTo>
                  <a:lnTo>
                    <a:pt x="4288" y="32"/>
                  </a:lnTo>
                  <a:lnTo>
                    <a:pt x="3185" y="127"/>
                  </a:lnTo>
                  <a:lnTo>
                    <a:pt x="1041" y="663"/>
                  </a:lnTo>
                  <a:lnTo>
                    <a:pt x="1" y="1009"/>
                  </a:lnTo>
                  <a:lnTo>
                    <a:pt x="1009" y="2144"/>
                  </a:lnTo>
                  <a:lnTo>
                    <a:pt x="1703" y="2932"/>
                  </a:lnTo>
                  <a:lnTo>
                    <a:pt x="2491" y="3594"/>
                  </a:lnTo>
                  <a:lnTo>
                    <a:pt x="2901" y="3878"/>
                  </a:lnTo>
                  <a:lnTo>
                    <a:pt x="3784" y="4288"/>
                  </a:lnTo>
                  <a:lnTo>
                    <a:pt x="5234" y="4635"/>
                  </a:lnTo>
                  <a:lnTo>
                    <a:pt x="6211" y="4698"/>
                  </a:lnTo>
                  <a:lnTo>
                    <a:pt x="7125" y="4666"/>
                  </a:lnTo>
                  <a:lnTo>
                    <a:pt x="8071" y="4540"/>
                  </a:lnTo>
                  <a:lnTo>
                    <a:pt x="8954" y="4477"/>
                  </a:lnTo>
                  <a:lnTo>
                    <a:pt x="9805" y="4225"/>
                  </a:lnTo>
                  <a:lnTo>
                    <a:pt x="9931" y="4130"/>
                  </a:lnTo>
                  <a:lnTo>
                    <a:pt x="9900" y="3784"/>
                  </a:lnTo>
                  <a:lnTo>
                    <a:pt x="9521" y="3216"/>
                  </a:lnTo>
                  <a:lnTo>
                    <a:pt x="9269" y="2964"/>
                  </a:lnTo>
                  <a:lnTo>
                    <a:pt x="8670" y="2207"/>
                  </a:lnTo>
                  <a:lnTo>
                    <a:pt x="8040" y="1482"/>
                  </a:lnTo>
                  <a:lnTo>
                    <a:pt x="7598" y="978"/>
                  </a:lnTo>
                  <a:lnTo>
                    <a:pt x="7062" y="568"/>
                  </a:lnTo>
                  <a:lnTo>
                    <a:pt x="6747" y="379"/>
                  </a:lnTo>
                  <a:lnTo>
                    <a:pt x="6085" y="158"/>
                  </a:lnTo>
                  <a:lnTo>
                    <a:pt x="50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33"/>
            <p:cNvSpPr/>
            <p:nvPr/>
          </p:nvSpPr>
          <p:spPr>
            <a:xfrm>
              <a:off x="1299750" y="2628525"/>
              <a:ext cx="205725" cy="69375"/>
            </a:xfrm>
            <a:custGeom>
              <a:avLst/>
              <a:gdLst/>
              <a:ahLst/>
              <a:cxnLst/>
              <a:rect l="l" t="t" r="r" b="b"/>
              <a:pathLst>
                <a:path w="8229" h="2775" extrusionOk="0">
                  <a:moveTo>
                    <a:pt x="252" y="0"/>
                  </a:moveTo>
                  <a:lnTo>
                    <a:pt x="63" y="32"/>
                  </a:lnTo>
                  <a:lnTo>
                    <a:pt x="0" y="158"/>
                  </a:lnTo>
                  <a:lnTo>
                    <a:pt x="0" y="253"/>
                  </a:lnTo>
                  <a:lnTo>
                    <a:pt x="32" y="316"/>
                  </a:lnTo>
                  <a:lnTo>
                    <a:pt x="95" y="379"/>
                  </a:lnTo>
                  <a:lnTo>
                    <a:pt x="158" y="410"/>
                  </a:lnTo>
                  <a:lnTo>
                    <a:pt x="2176" y="820"/>
                  </a:lnTo>
                  <a:lnTo>
                    <a:pt x="6053" y="1986"/>
                  </a:lnTo>
                  <a:lnTo>
                    <a:pt x="7945" y="2743"/>
                  </a:lnTo>
                  <a:lnTo>
                    <a:pt x="8102" y="2775"/>
                  </a:lnTo>
                  <a:lnTo>
                    <a:pt x="8197" y="2648"/>
                  </a:lnTo>
                  <a:lnTo>
                    <a:pt x="8229" y="2491"/>
                  </a:lnTo>
                  <a:lnTo>
                    <a:pt x="8102" y="2365"/>
                  </a:lnTo>
                  <a:lnTo>
                    <a:pt x="6211" y="1608"/>
                  </a:lnTo>
                  <a:lnTo>
                    <a:pt x="2270" y="410"/>
                  </a:lnTo>
                  <a:lnTo>
                    <a:pt x="252" y="0"/>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33"/>
            <p:cNvSpPr/>
            <p:nvPr/>
          </p:nvSpPr>
          <p:spPr>
            <a:xfrm>
              <a:off x="1387225" y="2649000"/>
              <a:ext cx="43375" cy="52850"/>
            </a:xfrm>
            <a:custGeom>
              <a:avLst/>
              <a:gdLst/>
              <a:ahLst/>
              <a:cxnLst/>
              <a:rect l="l" t="t" r="r" b="b"/>
              <a:pathLst>
                <a:path w="1735" h="2114" extrusionOk="0">
                  <a:moveTo>
                    <a:pt x="221" y="1"/>
                  </a:moveTo>
                  <a:lnTo>
                    <a:pt x="95" y="64"/>
                  </a:lnTo>
                  <a:lnTo>
                    <a:pt x="1" y="190"/>
                  </a:lnTo>
                  <a:lnTo>
                    <a:pt x="32" y="316"/>
                  </a:lnTo>
                  <a:lnTo>
                    <a:pt x="64" y="348"/>
                  </a:lnTo>
                  <a:lnTo>
                    <a:pt x="757" y="1136"/>
                  </a:lnTo>
                  <a:lnTo>
                    <a:pt x="1356" y="1987"/>
                  </a:lnTo>
                  <a:lnTo>
                    <a:pt x="1451" y="2113"/>
                  </a:lnTo>
                  <a:lnTo>
                    <a:pt x="1640" y="2082"/>
                  </a:lnTo>
                  <a:lnTo>
                    <a:pt x="1735" y="1956"/>
                  </a:lnTo>
                  <a:lnTo>
                    <a:pt x="1703" y="1798"/>
                  </a:lnTo>
                  <a:lnTo>
                    <a:pt x="1104" y="884"/>
                  </a:lnTo>
                  <a:lnTo>
                    <a:pt x="379" y="64"/>
                  </a:lnTo>
                  <a:lnTo>
                    <a:pt x="22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33"/>
            <p:cNvSpPr/>
            <p:nvPr/>
          </p:nvSpPr>
          <p:spPr>
            <a:xfrm>
              <a:off x="1421900" y="2652950"/>
              <a:ext cx="56000" cy="15800"/>
            </a:xfrm>
            <a:custGeom>
              <a:avLst/>
              <a:gdLst/>
              <a:ahLst/>
              <a:cxnLst/>
              <a:rect l="l" t="t" r="r" b="b"/>
              <a:pathLst>
                <a:path w="2240" h="632" extrusionOk="0">
                  <a:moveTo>
                    <a:pt x="1546" y="1"/>
                  </a:moveTo>
                  <a:lnTo>
                    <a:pt x="600" y="95"/>
                  </a:lnTo>
                  <a:lnTo>
                    <a:pt x="127" y="221"/>
                  </a:lnTo>
                  <a:lnTo>
                    <a:pt x="1" y="316"/>
                  </a:lnTo>
                  <a:lnTo>
                    <a:pt x="1" y="505"/>
                  </a:lnTo>
                  <a:lnTo>
                    <a:pt x="32" y="537"/>
                  </a:lnTo>
                  <a:lnTo>
                    <a:pt x="127" y="631"/>
                  </a:lnTo>
                  <a:lnTo>
                    <a:pt x="253" y="631"/>
                  </a:lnTo>
                  <a:lnTo>
                    <a:pt x="694" y="505"/>
                  </a:lnTo>
                  <a:lnTo>
                    <a:pt x="1577" y="410"/>
                  </a:lnTo>
                  <a:lnTo>
                    <a:pt x="2018" y="442"/>
                  </a:lnTo>
                  <a:lnTo>
                    <a:pt x="2176" y="410"/>
                  </a:lnTo>
                  <a:lnTo>
                    <a:pt x="2239" y="253"/>
                  </a:lnTo>
                  <a:lnTo>
                    <a:pt x="2208" y="64"/>
                  </a:lnTo>
                  <a:lnTo>
                    <a:pt x="2050" y="32"/>
                  </a:lnTo>
                  <a:lnTo>
                    <a:pt x="1546"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33"/>
            <p:cNvSpPr/>
            <p:nvPr/>
          </p:nvSpPr>
          <p:spPr>
            <a:xfrm>
              <a:off x="1355700" y="2623000"/>
              <a:ext cx="49675" cy="27625"/>
            </a:xfrm>
            <a:custGeom>
              <a:avLst/>
              <a:gdLst/>
              <a:ahLst/>
              <a:cxnLst/>
              <a:rect l="l" t="t" r="r" b="b"/>
              <a:pathLst>
                <a:path w="1987" h="1105" extrusionOk="0">
                  <a:moveTo>
                    <a:pt x="1861" y="1"/>
                  </a:moveTo>
                  <a:lnTo>
                    <a:pt x="1703" y="32"/>
                  </a:lnTo>
                  <a:lnTo>
                    <a:pt x="915" y="379"/>
                  </a:lnTo>
                  <a:lnTo>
                    <a:pt x="127" y="694"/>
                  </a:lnTo>
                  <a:lnTo>
                    <a:pt x="1" y="789"/>
                  </a:lnTo>
                  <a:lnTo>
                    <a:pt x="1" y="946"/>
                  </a:lnTo>
                  <a:lnTo>
                    <a:pt x="1" y="978"/>
                  </a:lnTo>
                  <a:lnTo>
                    <a:pt x="32" y="978"/>
                  </a:lnTo>
                  <a:lnTo>
                    <a:pt x="127" y="1104"/>
                  </a:lnTo>
                  <a:lnTo>
                    <a:pt x="284" y="1073"/>
                  </a:lnTo>
                  <a:lnTo>
                    <a:pt x="1072" y="757"/>
                  </a:lnTo>
                  <a:lnTo>
                    <a:pt x="1861" y="379"/>
                  </a:lnTo>
                  <a:lnTo>
                    <a:pt x="1987" y="284"/>
                  </a:lnTo>
                  <a:lnTo>
                    <a:pt x="1987" y="127"/>
                  </a:lnTo>
                  <a:lnTo>
                    <a:pt x="1861" y="1"/>
                  </a:lnTo>
                  <a:close/>
                </a:path>
              </a:pathLst>
            </a:custGeom>
            <a:solidFill>
              <a:srgbClr val="FFF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33"/>
            <p:cNvSpPr/>
            <p:nvPr/>
          </p:nvSpPr>
          <p:spPr>
            <a:xfrm>
              <a:off x="992375" y="2456700"/>
              <a:ext cx="393300" cy="446125"/>
            </a:xfrm>
            <a:custGeom>
              <a:avLst/>
              <a:gdLst/>
              <a:ahLst/>
              <a:cxnLst/>
              <a:rect l="l" t="t" r="r" b="b"/>
              <a:pathLst>
                <a:path w="15732" h="17845" extrusionOk="0">
                  <a:moveTo>
                    <a:pt x="12800" y="1"/>
                  </a:moveTo>
                  <a:lnTo>
                    <a:pt x="12516" y="64"/>
                  </a:lnTo>
                  <a:lnTo>
                    <a:pt x="11980" y="348"/>
                  </a:lnTo>
                  <a:lnTo>
                    <a:pt x="11539" y="694"/>
                  </a:lnTo>
                  <a:lnTo>
                    <a:pt x="10877" y="1230"/>
                  </a:lnTo>
                  <a:lnTo>
                    <a:pt x="9994" y="2144"/>
                  </a:lnTo>
                  <a:lnTo>
                    <a:pt x="9553" y="2807"/>
                  </a:lnTo>
                  <a:lnTo>
                    <a:pt x="9363" y="3185"/>
                  </a:lnTo>
                  <a:lnTo>
                    <a:pt x="9143" y="3878"/>
                  </a:lnTo>
                  <a:lnTo>
                    <a:pt x="8827" y="5297"/>
                  </a:lnTo>
                  <a:lnTo>
                    <a:pt x="8512" y="5928"/>
                  </a:lnTo>
                  <a:lnTo>
                    <a:pt x="8165" y="5076"/>
                  </a:lnTo>
                  <a:lnTo>
                    <a:pt x="7346" y="3374"/>
                  </a:lnTo>
                  <a:lnTo>
                    <a:pt x="6337" y="1861"/>
                  </a:lnTo>
                  <a:lnTo>
                    <a:pt x="5391" y="915"/>
                  </a:lnTo>
                  <a:lnTo>
                    <a:pt x="4635" y="442"/>
                  </a:lnTo>
                  <a:lnTo>
                    <a:pt x="4225" y="253"/>
                  </a:lnTo>
                  <a:lnTo>
                    <a:pt x="3972" y="694"/>
                  </a:lnTo>
                  <a:lnTo>
                    <a:pt x="3626" y="1672"/>
                  </a:lnTo>
                  <a:lnTo>
                    <a:pt x="3500" y="2712"/>
                  </a:lnTo>
                  <a:lnTo>
                    <a:pt x="3626" y="3752"/>
                  </a:lnTo>
                  <a:lnTo>
                    <a:pt x="3783" y="4257"/>
                  </a:lnTo>
                  <a:lnTo>
                    <a:pt x="3941" y="4761"/>
                  </a:lnTo>
                  <a:lnTo>
                    <a:pt x="4445" y="5644"/>
                  </a:lnTo>
                  <a:lnTo>
                    <a:pt x="5107" y="6463"/>
                  </a:lnTo>
                  <a:lnTo>
                    <a:pt x="5896" y="7157"/>
                  </a:lnTo>
                  <a:lnTo>
                    <a:pt x="6337" y="7472"/>
                  </a:lnTo>
                  <a:lnTo>
                    <a:pt x="5328" y="7661"/>
                  </a:lnTo>
                  <a:lnTo>
                    <a:pt x="3342" y="8197"/>
                  </a:lnTo>
                  <a:lnTo>
                    <a:pt x="2428" y="8639"/>
                  </a:lnTo>
                  <a:lnTo>
                    <a:pt x="1986" y="8891"/>
                  </a:lnTo>
                  <a:lnTo>
                    <a:pt x="1167" y="9553"/>
                  </a:lnTo>
                  <a:lnTo>
                    <a:pt x="536" y="10341"/>
                  </a:lnTo>
                  <a:lnTo>
                    <a:pt x="95" y="11255"/>
                  </a:lnTo>
                  <a:lnTo>
                    <a:pt x="0" y="11760"/>
                  </a:lnTo>
                  <a:lnTo>
                    <a:pt x="820" y="11917"/>
                  </a:lnTo>
                  <a:lnTo>
                    <a:pt x="2554" y="11917"/>
                  </a:lnTo>
                  <a:lnTo>
                    <a:pt x="4225" y="11508"/>
                  </a:lnTo>
                  <a:lnTo>
                    <a:pt x="5769" y="10751"/>
                  </a:lnTo>
                  <a:lnTo>
                    <a:pt x="6431" y="10215"/>
                  </a:lnTo>
                  <a:lnTo>
                    <a:pt x="6431" y="10215"/>
                  </a:lnTo>
                  <a:lnTo>
                    <a:pt x="6148" y="11161"/>
                  </a:lnTo>
                  <a:lnTo>
                    <a:pt x="5927" y="13147"/>
                  </a:lnTo>
                  <a:lnTo>
                    <a:pt x="6211" y="15133"/>
                  </a:lnTo>
                  <a:lnTo>
                    <a:pt x="6967" y="16993"/>
                  </a:lnTo>
                  <a:lnTo>
                    <a:pt x="7535" y="17844"/>
                  </a:lnTo>
                  <a:lnTo>
                    <a:pt x="7945" y="17434"/>
                  </a:lnTo>
                  <a:lnTo>
                    <a:pt x="8670" y="16552"/>
                  </a:lnTo>
                  <a:lnTo>
                    <a:pt x="9269" y="15543"/>
                  </a:lnTo>
                  <a:lnTo>
                    <a:pt x="9710" y="14471"/>
                  </a:lnTo>
                  <a:lnTo>
                    <a:pt x="9836" y="13904"/>
                  </a:lnTo>
                  <a:lnTo>
                    <a:pt x="9931" y="13147"/>
                  </a:lnTo>
                  <a:lnTo>
                    <a:pt x="9868" y="11192"/>
                  </a:lnTo>
                  <a:lnTo>
                    <a:pt x="9647" y="10184"/>
                  </a:lnTo>
                  <a:lnTo>
                    <a:pt x="9584" y="9900"/>
                  </a:lnTo>
                  <a:lnTo>
                    <a:pt x="9679" y="9805"/>
                  </a:lnTo>
                  <a:lnTo>
                    <a:pt x="10215" y="10215"/>
                  </a:lnTo>
                  <a:lnTo>
                    <a:pt x="10782" y="10530"/>
                  </a:lnTo>
                  <a:lnTo>
                    <a:pt x="11602" y="10751"/>
                  </a:lnTo>
                  <a:lnTo>
                    <a:pt x="14281" y="11192"/>
                  </a:lnTo>
                  <a:lnTo>
                    <a:pt x="15290" y="11224"/>
                  </a:lnTo>
                  <a:lnTo>
                    <a:pt x="15700" y="11098"/>
                  </a:lnTo>
                  <a:lnTo>
                    <a:pt x="15732" y="10972"/>
                  </a:lnTo>
                  <a:lnTo>
                    <a:pt x="15732" y="10688"/>
                  </a:lnTo>
                  <a:lnTo>
                    <a:pt x="15605" y="10089"/>
                  </a:lnTo>
                  <a:lnTo>
                    <a:pt x="15164" y="9301"/>
                  </a:lnTo>
                  <a:lnTo>
                    <a:pt x="14723" y="8891"/>
                  </a:lnTo>
                  <a:lnTo>
                    <a:pt x="14250" y="8513"/>
                  </a:lnTo>
                  <a:lnTo>
                    <a:pt x="13146" y="7977"/>
                  </a:lnTo>
                  <a:lnTo>
                    <a:pt x="12579" y="7756"/>
                  </a:lnTo>
                  <a:lnTo>
                    <a:pt x="12043" y="7535"/>
                  </a:lnTo>
                  <a:lnTo>
                    <a:pt x="10908" y="7283"/>
                  </a:lnTo>
                  <a:lnTo>
                    <a:pt x="10341" y="7378"/>
                  </a:lnTo>
                  <a:lnTo>
                    <a:pt x="10341" y="7378"/>
                  </a:lnTo>
                  <a:lnTo>
                    <a:pt x="11129" y="6716"/>
                  </a:lnTo>
                  <a:lnTo>
                    <a:pt x="12390" y="5108"/>
                  </a:lnTo>
                  <a:lnTo>
                    <a:pt x="13210" y="3248"/>
                  </a:lnTo>
                  <a:lnTo>
                    <a:pt x="13619" y="1262"/>
                  </a:lnTo>
                  <a:lnTo>
                    <a:pt x="13619" y="253"/>
                  </a:lnTo>
                  <a:lnTo>
                    <a:pt x="13367" y="64"/>
                  </a:lnTo>
                  <a:lnTo>
                    <a:pt x="12800" y="1"/>
                  </a:lnTo>
                  <a:close/>
                </a:path>
              </a:pathLst>
            </a:custGeom>
            <a:solidFill>
              <a:srgbClr val="FFF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33"/>
            <p:cNvSpPr/>
            <p:nvPr/>
          </p:nvSpPr>
          <p:spPr>
            <a:xfrm>
              <a:off x="1176800" y="2624575"/>
              <a:ext cx="61500" cy="67025"/>
            </a:xfrm>
            <a:custGeom>
              <a:avLst/>
              <a:gdLst/>
              <a:ahLst/>
              <a:cxnLst/>
              <a:rect l="l" t="t" r="r" b="b"/>
              <a:pathLst>
                <a:path w="2460" h="2681" extrusionOk="0">
                  <a:moveTo>
                    <a:pt x="221" y="1"/>
                  </a:moveTo>
                  <a:lnTo>
                    <a:pt x="126" y="127"/>
                  </a:lnTo>
                  <a:lnTo>
                    <a:pt x="158" y="284"/>
                  </a:lnTo>
                  <a:lnTo>
                    <a:pt x="316" y="631"/>
                  </a:lnTo>
                  <a:lnTo>
                    <a:pt x="568" y="978"/>
                  </a:lnTo>
                  <a:lnTo>
                    <a:pt x="599" y="1010"/>
                  </a:lnTo>
                  <a:lnTo>
                    <a:pt x="631" y="1041"/>
                  </a:lnTo>
                  <a:lnTo>
                    <a:pt x="599" y="1136"/>
                  </a:lnTo>
                  <a:lnTo>
                    <a:pt x="505" y="1199"/>
                  </a:lnTo>
                  <a:lnTo>
                    <a:pt x="221" y="1388"/>
                  </a:lnTo>
                  <a:lnTo>
                    <a:pt x="32" y="1672"/>
                  </a:lnTo>
                  <a:lnTo>
                    <a:pt x="0" y="1735"/>
                  </a:lnTo>
                  <a:lnTo>
                    <a:pt x="0" y="1798"/>
                  </a:lnTo>
                  <a:lnTo>
                    <a:pt x="32" y="1892"/>
                  </a:lnTo>
                  <a:lnTo>
                    <a:pt x="126" y="1987"/>
                  </a:lnTo>
                  <a:lnTo>
                    <a:pt x="379" y="2050"/>
                  </a:lnTo>
                  <a:lnTo>
                    <a:pt x="662" y="1955"/>
                  </a:lnTo>
                  <a:lnTo>
                    <a:pt x="883" y="1798"/>
                  </a:lnTo>
                  <a:lnTo>
                    <a:pt x="1072" y="1577"/>
                  </a:lnTo>
                  <a:lnTo>
                    <a:pt x="1072" y="1955"/>
                  </a:lnTo>
                  <a:lnTo>
                    <a:pt x="1104" y="2334"/>
                  </a:lnTo>
                  <a:lnTo>
                    <a:pt x="1104" y="2491"/>
                  </a:lnTo>
                  <a:lnTo>
                    <a:pt x="1261" y="2680"/>
                  </a:lnTo>
                  <a:lnTo>
                    <a:pt x="1419" y="2617"/>
                  </a:lnTo>
                  <a:lnTo>
                    <a:pt x="1545" y="2428"/>
                  </a:lnTo>
                  <a:lnTo>
                    <a:pt x="1513" y="1735"/>
                  </a:lnTo>
                  <a:lnTo>
                    <a:pt x="1482" y="1482"/>
                  </a:lnTo>
                  <a:lnTo>
                    <a:pt x="1513" y="1451"/>
                  </a:lnTo>
                  <a:lnTo>
                    <a:pt x="1892" y="1735"/>
                  </a:lnTo>
                  <a:lnTo>
                    <a:pt x="2144" y="1766"/>
                  </a:lnTo>
                  <a:lnTo>
                    <a:pt x="2333" y="1766"/>
                  </a:lnTo>
                  <a:lnTo>
                    <a:pt x="2459" y="1545"/>
                  </a:lnTo>
                  <a:lnTo>
                    <a:pt x="2365" y="1356"/>
                  </a:lnTo>
                  <a:lnTo>
                    <a:pt x="2207" y="1199"/>
                  </a:lnTo>
                  <a:lnTo>
                    <a:pt x="1797" y="978"/>
                  </a:lnTo>
                  <a:lnTo>
                    <a:pt x="1577" y="946"/>
                  </a:lnTo>
                  <a:lnTo>
                    <a:pt x="1734" y="789"/>
                  </a:lnTo>
                  <a:lnTo>
                    <a:pt x="1955" y="474"/>
                  </a:lnTo>
                  <a:lnTo>
                    <a:pt x="1986" y="253"/>
                  </a:lnTo>
                  <a:lnTo>
                    <a:pt x="1955" y="190"/>
                  </a:lnTo>
                  <a:lnTo>
                    <a:pt x="1892" y="95"/>
                  </a:lnTo>
                  <a:lnTo>
                    <a:pt x="1766" y="32"/>
                  </a:lnTo>
                  <a:lnTo>
                    <a:pt x="1608" y="64"/>
                  </a:lnTo>
                  <a:lnTo>
                    <a:pt x="1482" y="158"/>
                  </a:lnTo>
                  <a:lnTo>
                    <a:pt x="1387" y="284"/>
                  </a:lnTo>
                  <a:lnTo>
                    <a:pt x="1198" y="505"/>
                  </a:lnTo>
                  <a:lnTo>
                    <a:pt x="1041" y="726"/>
                  </a:lnTo>
                  <a:lnTo>
                    <a:pt x="725" y="379"/>
                  </a:lnTo>
                  <a:lnTo>
                    <a:pt x="379" y="64"/>
                  </a:lnTo>
                  <a:lnTo>
                    <a:pt x="3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33"/>
            <p:cNvSpPr/>
            <p:nvPr/>
          </p:nvSpPr>
          <p:spPr>
            <a:xfrm>
              <a:off x="1209900" y="2714425"/>
              <a:ext cx="10275" cy="76475"/>
            </a:xfrm>
            <a:custGeom>
              <a:avLst/>
              <a:gdLst/>
              <a:ahLst/>
              <a:cxnLst/>
              <a:rect l="l" t="t" r="r" b="b"/>
              <a:pathLst>
                <a:path w="411" h="3059" extrusionOk="0">
                  <a:moveTo>
                    <a:pt x="63" y="1"/>
                  </a:moveTo>
                  <a:lnTo>
                    <a:pt x="0" y="32"/>
                  </a:lnTo>
                  <a:lnTo>
                    <a:pt x="0" y="95"/>
                  </a:lnTo>
                  <a:lnTo>
                    <a:pt x="158" y="757"/>
                  </a:lnTo>
                  <a:lnTo>
                    <a:pt x="284" y="1892"/>
                  </a:lnTo>
                  <a:lnTo>
                    <a:pt x="221" y="2617"/>
                  </a:lnTo>
                  <a:lnTo>
                    <a:pt x="95" y="2964"/>
                  </a:lnTo>
                  <a:lnTo>
                    <a:pt x="95" y="3027"/>
                  </a:lnTo>
                  <a:lnTo>
                    <a:pt x="158" y="3059"/>
                  </a:lnTo>
                  <a:lnTo>
                    <a:pt x="221" y="3059"/>
                  </a:lnTo>
                  <a:lnTo>
                    <a:pt x="253" y="3027"/>
                  </a:lnTo>
                  <a:lnTo>
                    <a:pt x="347" y="2649"/>
                  </a:lnTo>
                  <a:lnTo>
                    <a:pt x="410" y="1892"/>
                  </a:lnTo>
                  <a:lnTo>
                    <a:pt x="316" y="757"/>
                  </a:lnTo>
                  <a:lnTo>
                    <a:pt x="158" y="64"/>
                  </a:lnTo>
                  <a:lnTo>
                    <a:pt x="126" y="32"/>
                  </a:lnTo>
                  <a:lnTo>
                    <a:pt x="6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33"/>
            <p:cNvSpPr/>
            <p:nvPr/>
          </p:nvSpPr>
          <p:spPr>
            <a:xfrm>
              <a:off x="1183875" y="2716800"/>
              <a:ext cx="7125" cy="33900"/>
            </a:xfrm>
            <a:custGeom>
              <a:avLst/>
              <a:gdLst/>
              <a:ahLst/>
              <a:cxnLst/>
              <a:rect l="l" t="t" r="r" b="b"/>
              <a:pathLst>
                <a:path w="285" h="1356" extrusionOk="0">
                  <a:moveTo>
                    <a:pt x="159" y="0"/>
                  </a:moveTo>
                  <a:lnTo>
                    <a:pt x="159" y="63"/>
                  </a:lnTo>
                  <a:lnTo>
                    <a:pt x="1" y="662"/>
                  </a:lnTo>
                  <a:lnTo>
                    <a:pt x="64" y="1293"/>
                  </a:lnTo>
                  <a:lnTo>
                    <a:pt x="64" y="1324"/>
                  </a:lnTo>
                  <a:lnTo>
                    <a:pt x="127" y="1356"/>
                  </a:lnTo>
                  <a:lnTo>
                    <a:pt x="190" y="1324"/>
                  </a:lnTo>
                  <a:lnTo>
                    <a:pt x="190" y="1261"/>
                  </a:lnTo>
                  <a:lnTo>
                    <a:pt x="159" y="662"/>
                  </a:lnTo>
                  <a:lnTo>
                    <a:pt x="285" y="95"/>
                  </a:lnTo>
                  <a:lnTo>
                    <a:pt x="285" y="32"/>
                  </a:lnTo>
                  <a:lnTo>
                    <a:pt x="25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33"/>
            <p:cNvSpPr/>
            <p:nvPr/>
          </p:nvSpPr>
          <p:spPr>
            <a:xfrm>
              <a:off x="1164975" y="2694725"/>
              <a:ext cx="13425" cy="100900"/>
            </a:xfrm>
            <a:custGeom>
              <a:avLst/>
              <a:gdLst/>
              <a:ahLst/>
              <a:cxnLst/>
              <a:rect l="l" t="t" r="r" b="b"/>
              <a:pathLst>
                <a:path w="537" h="4036" extrusionOk="0">
                  <a:moveTo>
                    <a:pt x="190" y="0"/>
                  </a:moveTo>
                  <a:lnTo>
                    <a:pt x="158" y="32"/>
                  </a:lnTo>
                  <a:lnTo>
                    <a:pt x="0" y="1041"/>
                  </a:lnTo>
                  <a:lnTo>
                    <a:pt x="95" y="3027"/>
                  </a:lnTo>
                  <a:lnTo>
                    <a:pt x="379" y="3973"/>
                  </a:lnTo>
                  <a:lnTo>
                    <a:pt x="442" y="4036"/>
                  </a:lnTo>
                  <a:lnTo>
                    <a:pt x="473" y="4036"/>
                  </a:lnTo>
                  <a:lnTo>
                    <a:pt x="536" y="4004"/>
                  </a:lnTo>
                  <a:lnTo>
                    <a:pt x="536" y="3941"/>
                  </a:lnTo>
                  <a:lnTo>
                    <a:pt x="253" y="2995"/>
                  </a:lnTo>
                  <a:lnTo>
                    <a:pt x="126" y="1041"/>
                  </a:lnTo>
                  <a:lnTo>
                    <a:pt x="316" y="64"/>
                  </a:lnTo>
                  <a:lnTo>
                    <a:pt x="3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33"/>
            <p:cNvSpPr/>
            <p:nvPr/>
          </p:nvSpPr>
          <p:spPr>
            <a:xfrm>
              <a:off x="1101925" y="2671875"/>
              <a:ext cx="62275" cy="37050"/>
            </a:xfrm>
            <a:custGeom>
              <a:avLst/>
              <a:gdLst/>
              <a:ahLst/>
              <a:cxnLst/>
              <a:rect l="l" t="t" r="r" b="b"/>
              <a:pathLst>
                <a:path w="2491" h="1482" extrusionOk="0">
                  <a:moveTo>
                    <a:pt x="2396" y="0"/>
                  </a:moveTo>
                  <a:lnTo>
                    <a:pt x="2365" y="32"/>
                  </a:lnTo>
                  <a:lnTo>
                    <a:pt x="2333" y="32"/>
                  </a:lnTo>
                  <a:lnTo>
                    <a:pt x="1955" y="536"/>
                  </a:lnTo>
                  <a:lnTo>
                    <a:pt x="915" y="1198"/>
                  </a:lnTo>
                  <a:lnTo>
                    <a:pt x="284" y="1324"/>
                  </a:lnTo>
                  <a:lnTo>
                    <a:pt x="189" y="1324"/>
                  </a:lnTo>
                  <a:lnTo>
                    <a:pt x="95" y="1293"/>
                  </a:lnTo>
                  <a:lnTo>
                    <a:pt x="32" y="1293"/>
                  </a:lnTo>
                  <a:lnTo>
                    <a:pt x="0" y="1324"/>
                  </a:lnTo>
                  <a:lnTo>
                    <a:pt x="0" y="1387"/>
                  </a:lnTo>
                  <a:lnTo>
                    <a:pt x="32" y="1450"/>
                  </a:lnTo>
                  <a:lnTo>
                    <a:pt x="158" y="1482"/>
                  </a:lnTo>
                  <a:lnTo>
                    <a:pt x="316" y="1450"/>
                  </a:lnTo>
                  <a:lnTo>
                    <a:pt x="631" y="1419"/>
                  </a:lnTo>
                  <a:lnTo>
                    <a:pt x="1261" y="1198"/>
                  </a:lnTo>
                  <a:lnTo>
                    <a:pt x="1797" y="851"/>
                  </a:lnTo>
                  <a:lnTo>
                    <a:pt x="2270" y="379"/>
                  </a:lnTo>
                  <a:lnTo>
                    <a:pt x="2459" y="126"/>
                  </a:lnTo>
                  <a:lnTo>
                    <a:pt x="2491" y="63"/>
                  </a:lnTo>
                  <a:lnTo>
                    <a:pt x="2428" y="32"/>
                  </a:lnTo>
                  <a:lnTo>
                    <a:pt x="23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33"/>
            <p:cNvSpPr/>
            <p:nvPr/>
          </p:nvSpPr>
          <p:spPr>
            <a:xfrm>
              <a:off x="1083800" y="2663200"/>
              <a:ext cx="64650" cy="27600"/>
            </a:xfrm>
            <a:custGeom>
              <a:avLst/>
              <a:gdLst/>
              <a:ahLst/>
              <a:cxnLst/>
              <a:rect l="l" t="t" r="r" b="b"/>
              <a:pathLst>
                <a:path w="2586" h="1104" extrusionOk="0">
                  <a:moveTo>
                    <a:pt x="2239" y="0"/>
                  </a:moveTo>
                  <a:lnTo>
                    <a:pt x="1986" y="32"/>
                  </a:lnTo>
                  <a:lnTo>
                    <a:pt x="1671" y="95"/>
                  </a:lnTo>
                  <a:lnTo>
                    <a:pt x="1387" y="221"/>
                  </a:lnTo>
                  <a:lnTo>
                    <a:pt x="662" y="536"/>
                  </a:lnTo>
                  <a:lnTo>
                    <a:pt x="32" y="978"/>
                  </a:lnTo>
                  <a:lnTo>
                    <a:pt x="0" y="1009"/>
                  </a:lnTo>
                  <a:lnTo>
                    <a:pt x="0" y="1072"/>
                  </a:lnTo>
                  <a:lnTo>
                    <a:pt x="63" y="1104"/>
                  </a:lnTo>
                  <a:lnTo>
                    <a:pt x="126" y="1104"/>
                  </a:lnTo>
                  <a:lnTo>
                    <a:pt x="757" y="662"/>
                  </a:lnTo>
                  <a:lnTo>
                    <a:pt x="1450" y="347"/>
                  </a:lnTo>
                  <a:lnTo>
                    <a:pt x="1671" y="253"/>
                  </a:lnTo>
                  <a:lnTo>
                    <a:pt x="2207" y="158"/>
                  </a:lnTo>
                  <a:lnTo>
                    <a:pt x="2491" y="190"/>
                  </a:lnTo>
                  <a:lnTo>
                    <a:pt x="2522" y="190"/>
                  </a:lnTo>
                  <a:lnTo>
                    <a:pt x="2585" y="158"/>
                  </a:lnTo>
                  <a:lnTo>
                    <a:pt x="2585" y="95"/>
                  </a:lnTo>
                  <a:lnTo>
                    <a:pt x="2522" y="63"/>
                  </a:lnTo>
                  <a:lnTo>
                    <a:pt x="22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33"/>
            <p:cNvSpPr/>
            <p:nvPr/>
          </p:nvSpPr>
          <p:spPr>
            <a:xfrm>
              <a:off x="1153950" y="2550500"/>
              <a:ext cx="41000" cy="68600"/>
            </a:xfrm>
            <a:custGeom>
              <a:avLst/>
              <a:gdLst/>
              <a:ahLst/>
              <a:cxnLst/>
              <a:rect l="l" t="t" r="r" b="b"/>
              <a:pathLst>
                <a:path w="1640" h="2744" extrusionOk="0">
                  <a:moveTo>
                    <a:pt x="63" y="0"/>
                  </a:moveTo>
                  <a:lnTo>
                    <a:pt x="32" y="32"/>
                  </a:lnTo>
                  <a:lnTo>
                    <a:pt x="0" y="95"/>
                  </a:lnTo>
                  <a:lnTo>
                    <a:pt x="32" y="158"/>
                  </a:lnTo>
                  <a:lnTo>
                    <a:pt x="158" y="158"/>
                  </a:lnTo>
                  <a:lnTo>
                    <a:pt x="662" y="694"/>
                  </a:lnTo>
                  <a:lnTo>
                    <a:pt x="1356" y="1955"/>
                  </a:lnTo>
                  <a:lnTo>
                    <a:pt x="1513" y="2680"/>
                  </a:lnTo>
                  <a:lnTo>
                    <a:pt x="1513" y="2711"/>
                  </a:lnTo>
                  <a:lnTo>
                    <a:pt x="1576" y="2743"/>
                  </a:lnTo>
                  <a:lnTo>
                    <a:pt x="1639" y="2711"/>
                  </a:lnTo>
                  <a:lnTo>
                    <a:pt x="1639" y="2648"/>
                  </a:lnTo>
                  <a:lnTo>
                    <a:pt x="1482" y="1923"/>
                  </a:lnTo>
                  <a:lnTo>
                    <a:pt x="788" y="599"/>
                  </a:lnTo>
                  <a:lnTo>
                    <a:pt x="252" y="63"/>
                  </a:lnTo>
                  <a:lnTo>
                    <a:pt x="15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33"/>
            <p:cNvSpPr/>
            <p:nvPr/>
          </p:nvSpPr>
          <p:spPr>
            <a:xfrm>
              <a:off x="1135800" y="2555225"/>
              <a:ext cx="38650" cy="55975"/>
            </a:xfrm>
            <a:custGeom>
              <a:avLst/>
              <a:gdLst/>
              <a:ahLst/>
              <a:cxnLst/>
              <a:rect l="l" t="t" r="r" b="b"/>
              <a:pathLst>
                <a:path w="1546" h="2239" extrusionOk="0">
                  <a:moveTo>
                    <a:pt x="64" y="0"/>
                  </a:moveTo>
                  <a:lnTo>
                    <a:pt x="32" y="32"/>
                  </a:lnTo>
                  <a:lnTo>
                    <a:pt x="1" y="63"/>
                  </a:lnTo>
                  <a:lnTo>
                    <a:pt x="1" y="127"/>
                  </a:lnTo>
                  <a:lnTo>
                    <a:pt x="631" y="1230"/>
                  </a:lnTo>
                  <a:lnTo>
                    <a:pt x="1420" y="2207"/>
                  </a:lnTo>
                  <a:lnTo>
                    <a:pt x="1451" y="2239"/>
                  </a:lnTo>
                  <a:lnTo>
                    <a:pt x="1514" y="2207"/>
                  </a:lnTo>
                  <a:lnTo>
                    <a:pt x="1546" y="2176"/>
                  </a:lnTo>
                  <a:lnTo>
                    <a:pt x="1514" y="2113"/>
                  </a:lnTo>
                  <a:lnTo>
                    <a:pt x="758" y="1135"/>
                  </a:lnTo>
                  <a:lnTo>
                    <a:pt x="159" y="63"/>
                  </a:lnTo>
                  <a:lnTo>
                    <a:pt x="12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33"/>
            <p:cNvSpPr/>
            <p:nvPr/>
          </p:nvSpPr>
          <p:spPr>
            <a:xfrm>
              <a:off x="1125575" y="2555225"/>
              <a:ext cx="33125" cy="67800"/>
            </a:xfrm>
            <a:custGeom>
              <a:avLst/>
              <a:gdLst/>
              <a:ahLst/>
              <a:cxnLst/>
              <a:rect l="l" t="t" r="r" b="b"/>
              <a:pathLst>
                <a:path w="1325" h="2712" extrusionOk="0">
                  <a:moveTo>
                    <a:pt x="95" y="0"/>
                  </a:moveTo>
                  <a:lnTo>
                    <a:pt x="63" y="32"/>
                  </a:lnTo>
                  <a:lnTo>
                    <a:pt x="63" y="63"/>
                  </a:lnTo>
                  <a:lnTo>
                    <a:pt x="0" y="473"/>
                  </a:lnTo>
                  <a:lnTo>
                    <a:pt x="252" y="1198"/>
                  </a:lnTo>
                  <a:lnTo>
                    <a:pt x="410" y="1514"/>
                  </a:lnTo>
                  <a:lnTo>
                    <a:pt x="757" y="2113"/>
                  </a:lnTo>
                  <a:lnTo>
                    <a:pt x="1198" y="2649"/>
                  </a:lnTo>
                  <a:lnTo>
                    <a:pt x="1230" y="2712"/>
                  </a:lnTo>
                  <a:lnTo>
                    <a:pt x="1293" y="2680"/>
                  </a:lnTo>
                  <a:lnTo>
                    <a:pt x="1324" y="2617"/>
                  </a:lnTo>
                  <a:lnTo>
                    <a:pt x="1293" y="2586"/>
                  </a:lnTo>
                  <a:lnTo>
                    <a:pt x="883" y="2018"/>
                  </a:lnTo>
                  <a:lnTo>
                    <a:pt x="536" y="1451"/>
                  </a:lnTo>
                  <a:lnTo>
                    <a:pt x="378" y="1167"/>
                  </a:lnTo>
                  <a:lnTo>
                    <a:pt x="158" y="473"/>
                  </a:lnTo>
                  <a:lnTo>
                    <a:pt x="189" y="95"/>
                  </a:lnTo>
                  <a:lnTo>
                    <a:pt x="189" y="32"/>
                  </a:lnTo>
                  <a:lnTo>
                    <a:pt x="1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33"/>
            <p:cNvSpPr/>
            <p:nvPr/>
          </p:nvSpPr>
          <p:spPr>
            <a:xfrm>
              <a:off x="1244575" y="2556800"/>
              <a:ext cx="26025" cy="61500"/>
            </a:xfrm>
            <a:custGeom>
              <a:avLst/>
              <a:gdLst/>
              <a:ahLst/>
              <a:cxnLst/>
              <a:rect l="l" t="t" r="r" b="b"/>
              <a:pathLst>
                <a:path w="1041" h="2460" extrusionOk="0">
                  <a:moveTo>
                    <a:pt x="852" y="0"/>
                  </a:moveTo>
                  <a:lnTo>
                    <a:pt x="789" y="95"/>
                  </a:lnTo>
                  <a:lnTo>
                    <a:pt x="757" y="127"/>
                  </a:lnTo>
                  <a:lnTo>
                    <a:pt x="789" y="190"/>
                  </a:lnTo>
                  <a:lnTo>
                    <a:pt x="852" y="221"/>
                  </a:lnTo>
                  <a:lnTo>
                    <a:pt x="883" y="190"/>
                  </a:lnTo>
                  <a:lnTo>
                    <a:pt x="915" y="158"/>
                  </a:lnTo>
                  <a:lnTo>
                    <a:pt x="915" y="190"/>
                  </a:lnTo>
                  <a:lnTo>
                    <a:pt x="915" y="221"/>
                  </a:lnTo>
                  <a:lnTo>
                    <a:pt x="852" y="789"/>
                  </a:lnTo>
                  <a:lnTo>
                    <a:pt x="410" y="1892"/>
                  </a:lnTo>
                  <a:lnTo>
                    <a:pt x="32" y="2333"/>
                  </a:lnTo>
                  <a:lnTo>
                    <a:pt x="0" y="2396"/>
                  </a:lnTo>
                  <a:lnTo>
                    <a:pt x="32" y="2428"/>
                  </a:lnTo>
                  <a:lnTo>
                    <a:pt x="64" y="2459"/>
                  </a:lnTo>
                  <a:lnTo>
                    <a:pt x="127" y="2428"/>
                  </a:lnTo>
                  <a:lnTo>
                    <a:pt x="505" y="1955"/>
                  </a:lnTo>
                  <a:lnTo>
                    <a:pt x="1009" y="820"/>
                  </a:lnTo>
                  <a:lnTo>
                    <a:pt x="1041" y="221"/>
                  </a:lnTo>
                  <a:lnTo>
                    <a:pt x="1041" y="127"/>
                  </a:lnTo>
                  <a:lnTo>
                    <a:pt x="1009" y="32"/>
                  </a:lnTo>
                  <a:lnTo>
                    <a:pt x="94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33"/>
            <p:cNvSpPr/>
            <p:nvPr/>
          </p:nvSpPr>
          <p:spPr>
            <a:xfrm>
              <a:off x="1234325" y="2537100"/>
              <a:ext cx="19725" cy="70175"/>
            </a:xfrm>
            <a:custGeom>
              <a:avLst/>
              <a:gdLst/>
              <a:ahLst/>
              <a:cxnLst/>
              <a:rect l="l" t="t" r="r" b="b"/>
              <a:pathLst>
                <a:path w="789" h="2807" extrusionOk="0">
                  <a:moveTo>
                    <a:pt x="663" y="0"/>
                  </a:moveTo>
                  <a:lnTo>
                    <a:pt x="663" y="32"/>
                  </a:lnTo>
                  <a:lnTo>
                    <a:pt x="347" y="662"/>
                  </a:lnTo>
                  <a:lnTo>
                    <a:pt x="1" y="2050"/>
                  </a:lnTo>
                  <a:lnTo>
                    <a:pt x="1" y="2743"/>
                  </a:lnTo>
                  <a:lnTo>
                    <a:pt x="1" y="2806"/>
                  </a:lnTo>
                  <a:lnTo>
                    <a:pt x="127" y="2806"/>
                  </a:lnTo>
                  <a:lnTo>
                    <a:pt x="127" y="2743"/>
                  </a:lnTo>
                  <a:lnTo>
                    <a:pt x="158" y="2050"/>
                  </a:lnTo>
                  <a:lnTo>
                    <a:pt x="474" y="725"/>
                  </a:lnTo>
                  <a:lnTo>
                    <a:pt x="789" y="126"/>
                  </a:lnTo>
                  <a:lnTo>
                    <a:pt x="789" y="63"/>
                  </a:lnTo>
                  <a:lnTo>
                    <a:pt x="75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33"/>
            <p:cNvSpPr/>
            <p:nvPr/>
          </p:nvSpPr>
          <p:spPr>
            <a:xfrm>
              <a:off x="1253250" y="2660825"/>
              <a:ext cx="66225" cy="27625"/>
            </a:xfrm>
            <a:custGeom>
              <a:avLst/>
              <a:gdLst/>
              <a:ahLst/>
              <a:cxnLst/>
              <a:rect l="l" t="t" r="r" b="b"/>
              <a:pathLst>
                <a:path w="2649" h="1105" extrusionOk="0">
                  <a:moveTo>
                    <a:pt x="126" y="1"/>
                  </a:moveTo>
                  <a:lnTo>
                    <a:pt x="95" y="32"/>
                  </a:lnTo>
                  <a:lnTo>
                    <a:pt x="63" y="32"/>
                  </a:lnTo>
                  <a:lnTo>
                    <a:pt x="0" y="64"/>
                  </a:lnTo>
                  <a:lnTo>
                    <a:pt x="0" y="127"/>
                  </a:lnTo>
                  <a:lnTo>
                    <a:pt x="32" y="190"/>
                  </a:lnTo>
                  <a:lnTo>
                    <a:pt x="126" y="222"/>
                  </a:lnTo>
                  <a:lnTo>
                    <a:pt x="631" y="222"/>
                  </a:lnTo>
                  <a:lnTo>
                    <a:pt x="1104" y="316"/>
                  </a:lnTo>
                  <a:lnTo>
                    <a:pt x="1482" y="474"/>
                  </a:lnTo>
                  <a:lnTo>
                    <a:pt x="1860" y="694"/>
                  </a:lnTo>
                  <a:lnTo>
                    <a:pt x="2554" y="1104"/>
                  </a:lnTo>
                  <a:lnTo>
                    <a:pt x="2585" y="1104"/>
                  </a:lnTo>
                  <a:lnTo>
                    <a:pt x="2648" y="1073"/>
                  </a:lnTo>
                  <a:lnTo>
                    <a:pt x="2648" y="1010"/>
                  </a:lnTo>
                  <a:lnTo>
                    <a:pt x="2617" y="978"/>
                  </a:lnTo>
                  <a:lnTo>
                    <a:pt x="1923" y="568"/>
                  </a:lnTo>
                  <a:lnTo>
                    <a:pt x="1577" y="316"/>
                  </a:lnTo>
                  <a:lnTo>
                    <a:pt x="1167" y="158"/>
                  </a:lnTo>
                  <a:lnTo>
                    <a:pt x="662" y="64"/>
                  </a:lnTo>
                  <a:lnTo>
                    <a:pt x="189" y="64"/>
                  </a:lnTo>
                  <a:lnTo>
                    <a:pt x="158" y="32"/>
                  </a:lnTo>
                  <a:lnTo>
                    <a:pt x="1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33"/>
            <p:cNvSpPr/>
            <p:nvPr/>
          </p:nvSpPr>
          <p:spPr>
            <a:xfrm>
              <a:off x="1244575" y="2669500"/>
              <a:ext cx="82775" cy="41000"/>
            </a:xfrm>
            <a:custGeom>
              <a:avLst/>
              <a:gdLst/>
              <a:ahLst/>
              <a:cxnLst/>
              <a:rect l="l" t="t" r="r" b="b"/>
              <a:pathLst>
                <a:path w="3311" h="1640" extrusionOk="0">
                  <a:moveTo>
                    <a:pt x="32" y="1"/>
                  </a:moveTo>
                  <a:lnTo>
                    <a:pt x="0" y="64"/>
                  </a:lnTo>
                  <a:lnTo>
                    <a:pt x="0" y="95"/>
                  </a:lnTo>
                  <a:lnTo>
                    <a:pt x="284" y="442"/>
                  </a:lnTo>
                  <a:lnTo>
                    <a:pt x="1041" y="883"/>
                  </a:lnTo>
                  <a:lnTo>
                    <a:pt x="1419" y="1041"/>
                  </a:lnTo>
                  <a:lnTo>
                    <a:pt x="2302" y="1419"/>
                  </a:lnTo>
                  <a:lnTo>
                    <a:pt x="3216" y="1640"/>
                  </a:lnTo>
                  <a:lnTo>
                    <a:pt x="3279" y="1640"/>
                  </a:lnTo>
                  <a:lnTo>
                    <a:pt x="3311" y="1608"/>
                  </a:lnTo>
                  <a:lnTo>
                    <a:pt x="3311" y="1545"/>
                  </a:lnTo>
                  <a:lnTo>
                    <a:pt x="3248" y="1514"/>
                  </a:lnTo>
                  <a:lnTo>
                    <a:pt x="2333" y="1262"/>
                  </a:lnTo>
                  <a:lnTo>
                    <a:pt x="1482" y="915"/>
                  </a:lnTo>
                  <a:lnTo>
                    <a:pt x="1104" y="757"/>
                  </a:lnTo>
                  <a:lnTo>
                    <a:pt x="410" y="316"/>
                  </a:lnTo>
                  <a:lnTo>
                    <a:pt x="12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0" tIns="0" rIns="0" bIns="0" anchor="t" anchorCtr="0">
            <a:norm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rmAutofit/>
          </a:bodyPr>
          <a:lstStyle>
            <a:lvl1pPr marL="457200" lvl="0"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1pPr>
            <a:lvl2pPr marL="914400" lvl="1"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2pPr>
            <a:lvl3pPr marL="1371600" lvl="2"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3pPr>
            <a:lvl4pPr marL="1828800" lvl="3"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4pPr>
            <a:lvl5pPr marL="2286000" lvl="4"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5pPr>
            <a:lvl6pPr marL="2743200" lvl="5"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6pPr>
            <a:lvl7pPr marL="3200400" lvl="6"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7pPr>
            <a:lvl8pPr marL="3657600" lvl="7"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8pPr>
            <a:lvl9pPr marL="4114800" lvl="8" indent="-323850">
              <a:lnSpc>
                <a:spcPct val="100000"/>
              </a:lnSpc>
              <a:spcBef>
                <a:spcPts val="0"/>
              </a:spcBef>
              <a:spcAft>
                <a:spcPts val="0"/>
              </a:spcAft>
              <a:buClr>
                <a:schemeClr val="dk2"/>
              </a:buClr>
              <a:buSzPts val="1500"/>
              <a:buFont typeface="Roboto"/>
              <a:buChar char="■"/>
              <a:defRPr sz="1500">
                <a:solidFill>
                  <a:schemeClr val="dk2"/>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9" r:id="rId4"/>
    <p:sldLayoutId id="2147483660" r:id="rId5"/>
    <p:sldLayoutId id="2147483663" r:id="rId6"/>
    <p:sldLayoutId id="2147483671" r:id="rId7"/>
    <p:sldLayoutId id="2147483678" r:id="rId8"/>
    <p:sldLayoutId id="2147483679" r:id="rId9"/>
    <p:sldLayoutId id="2147483684"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1pPr>
            <a:lvl2pPr lvl="1"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2pPr>
            <a:lvl3pPr lvl="2"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3pPr>
            <a:lvl4pPr lvl="3"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4pPr>
            <a:lvl5pPr lvl="4"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5pPr>
            <a:lvl6pPr lvl="5"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6pPr>
            <a:lvl7pPr lvl="6"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7pPr>
            <a:lvl8pPr lvl="7"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8pPr>
            <a:lvl9pPr lvl="8" algn="ctr">
              <a:spcBef>
                <a:spcPts val="0"/>
              </a:spcBef>
              <a:spcAft>
                <a:spcPts val="0"/>
              </a:spcAft>
              <a:buClr>
                <a:schemeClr val="dk1"/>
              </a:buClr>
              <a:buSzPts val="3600"/>
              <a:buFont typeface="Coiny"/>
              <a:buNone/>
              <a:defRPr sz="3600">
                <a:solidFill>
                  <a:schemeClr val="dk1"/>
                </a:solidFill>
                <a:latin typeface="Coiny"/>
                <a:ea typeface="Coiny"/>
                <a:cs typeface="Coiny"/>
                <a:sym typeface="Coiny"/>
              </a:defRPr>
            </a:lvl9pPr>
          </a:lstStyle>
          <a:p>
            <a:endParaRPr/>
          </a:p>
        </p:txBody>
      </p:sp>
      <p:sp>
        <p:nvSpPr>
          <p:cNvPr id="7" name="Google Shape;7;p1"/>
          <p:cNvSpPr txBox="1">
            <a:spLocks noGrp="1"/>
          </p:cNvSpPr>
          <p:nvPr>
            <p:ph type="body" idx="1"/>
          </p:nvPr>
        </p:nvSpPr>
        <p:spPr>
          <a:xfrm>
            <a:off x="713225" y="1152475"/>
            <a:ext cx="7717500" cy="34560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244341690"/>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e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2.png"/><Relationship Id="rId4" Type="http://schemas.openxmlformats.org/officeDocument/2006/relationships/image" Target="../media/image33.gif"/></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32.png"/><Relationship Id="rId4" Type="http://schemas.openxmlformats.org/officeDocument/2006/relationships/image" Target="../media/image33.gif"/></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8.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0.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1.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42.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0.xml"/><Relationship Id="rId11" Type="http://schemas.openxmlformats.org/officeDocument/2006/relationships/image" Target="../media/image49.png"/><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6.wav"/><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1.xml"/><Relationship Id="rId11" Type="http://schemas.openxmlformats.org/officeDocument/2006/relationships/image" Target="../media/image49.png"/><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6.wav"/><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2.xml"/><Relationship Id="rId11" Type="http://schemas.openxmlformats.org/officeDocument/2006/relationships/image" Target="../media/image49.png"/><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6.wav"/><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6.wav"/><Relationship Id="rId7" Type="http://schemas.openxmlformats.org/officeDocument/2006/relationships/audio" Target="../media/audio1.wav"/><Relationship Id="rId12" Type="http://schemas.openxmlformats.org/officeDocument/2006/relationships/image" Target="../media/image50.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notesSlide" Target="../notesSlides/notesSlide13.xml"/><Relationship Id="rId11" Type="http://schemas.openxmlformats.org/officeDocument/2006/relationships/image" Target="../media/image49.png"/><Relationship Id="rId5" Type="http://schemas.openxmlformats.org/officeDocument/2006/relationships/slideLayout" Target="../slideLayouts/slideLayout14.xml"/><Relationship Id="rId10" Type="http://schemas.openxmlformats.org/officeDocument/2006/relationships/image" Target="../media/image45.png"/><Relationship Id="rId4" Type="http://schemas.openxmlformats.org/officeDocument/2006/relationships/audio" Target="../media/media6.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8.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470"/>
          <a:stretch/>
        </p:blipFill>
        <p:spPr>
          <a:xfrm>
            <a:off x="-43217" y="0"/>
            <a:ext cx="9187217" cy="5143500"/>
          </a:xfrm>
          <a:prstGeom prst="rect">
            <a:avLst/>
          </a:prstGeom>
        </p:spPr>
      </p:pic>
    </p:spTree>
    <p:extLst>
      <p:ext uri="{BB962C8B-B14F-4D97-AF65-F5344CB8AC3E}">
        <p14:creationId xmlns:p14="http://schemas.microsoft.com/office/powerpoint/2010/main" val="35455576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4915591" y="3820061"/>
            <a:ext cx="2008149"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zoo</a:t>
            </a:r>
            <a:endParaRPr lang="en-VN" sz="1100" dirty="0">
              <a:solidFill>
                <a:srgbClr val="C00000"/>
              </a:solidFill>
            </a:endParaRPr>
          </a:p>
        </p:txBody>
      </p:sp>
      <p:sp>
        <p:nvSpPr>
          <p:cNvPr id="10" name="TextBox 9">
            <a:extLst>
              <a:ext uri="{FF2B5EF4-FFF2-40B4-BE49-F238E27FC236}">
                <a16:creationId xmlns:a16="http://schemas.microsoft.com/office/drawing/2014/main" id="{0720F70F-F806-5F0C-3DC0-0359137019AD}"/>
              </a:ext>
            </a:extLst>
          </p:cNvPr>
          <p:cNvSpPr txBox="1"/>
          <p:nvPr/>
        </p:nvSpPr>
        <p:spPr>
          <a:xfrm>
            <a:off x="1270923" y="3820060"/>
            <a:ext cx="4032597"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r>
              <a:rPr lang="en">
                <a:sym typeface="Fredoka One"/>
              </a:rPr>
              <a:t>at the</a:t>
            </a:r>
            <a:endParaRPr lang="en-VN" dirty="0"/>
          </a:p>
        </p:txBody>
      </p:sp>
      <p:pic>
        <p:nvPicPr>
          <p:cNvPr id="9" name="Picture 8"/>
          <p:cNvPicPr>
            <a:picLocks noChangeAspect="1"/>
          </p:cNvPicPr>
          <p:nvPr/>
        </p:nvPicPr>
        <p:blipFill>
          <a:blip r:embed="rId2"/>
          <a:stretch>
            <a:fillRect/>
          </a:stretch>
        </p:blipFill>
        <p:spPr>
          <a:xfrm>
            <a:off x="1615742" y="327048"/>
            <a:ext cx="5307998" cy="3569358"/>
          </a:xfrm>
          <a:prstGeom prst="rect">
            <a:avLst/>
          </a:prstGeom>
        </p:spPr>
      </p:pic>
    </p:spTree>
    <p:extLst>
      <p:ext uri="{BB962C8B-B14F-4D97-AF65-F5344CB8AC3E}">
        <p14:creationId xmlns:p14="http://schemas.microsoft.com/office/powerpoint/2010/main" val="32415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3819276" y="3820061"/>
            <a:ext cx="4369682" cy="1323439"/>
          </a:xfrm>
          <a:prstGeom prst="rect">
            <a:avLst/>
          </a:prstGeom>
          <a:noFill/>
        </p:spPr>
        <p:txBody>
          <a:bodyPr wrap="square">
            <a:spAutoFit/>
          </a:bodyPr>
          <a:lstStyle/>
          <a:p>
            <a:pPr algn="ctr"/>
            <a:r>
              <a:rPr kumimoji="0" lang="en" sz="8000" b="0" i="0" u="none" strike="noStrike" kern="0" cap="none" spc="0" normalizeH="0" baseline="0" noProof="0" dirty="0">
                <a:ln>
                  <a:noFill/>
                </a:ln>
                <a:solidFill>
                  <a:srgbClr val="C00000"/>
                </a:solidFill>
                <a:effectLst/>
                <a:uLnTx/>
                <a:uFillTx/>
                <a:latin typeface="Fredoka One"/>
                <a:sym typeface="Fredoka One"/>
              </a:rPr>
              <a:t>beach</a:t>
            </a:r>
            <a:endParaRPr lang="en-VN" sz="8000" dirty="0">
              <a:solidFill>
                <a:srgbClr val="C00000"/>
              </a:solidFill>
            </a:endParaRPr>
          </a:p>
        </p:txBody>
      </p:sp>
      <p:pic>
        <p:nvPicPr>
          <p:cNvPr id="8194" name="Picture 2" descr="Sand Castle On Sandy Beach With Blue Sea Ocean And Clear Summer Sunny Sky  Stock Illustration - Download Image Now - iStock">
            <a:extLst>
              <a:ext uri="{FF2B5EF4-FFF2-40B4-BE49-F238E27FC236}">
                <a16:creationId xmlns:a16="http://schemas.microsoft.com/office/drawing/2014/main" id="{20EC55DF-CB0F-C61F-2945-BD49D170C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3519" y="256095"/>
            <a:ext cx="6051974" cy="35573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720F70F-F806-5F0C-3DC0-0359137019AD}"/>
              </a:ext>
            </a:extLst>
          </p:cNvPr>
          <p:cNvSpPr txBox="1"/>
          <p:nvPr/>
        </p:nvSpPr>
        <p:spPr>
          <a:xfrm>
            <a:off x="1093409" y="3820060"/>
            <a:ext cx="4142378" cy="1323439"/>
          </a:xfrm>
          <a:prstGeom prst="rect">
            <a:avLst/>
          </a:prstGeom>
          <a:noFill/>
        </p:spPr>
        <p:txBody>
          <a:bodyPr wrap="square">
            <a:spAutoFit/>
          </a:bodyPr>
          <a:lstStyle>
            <a:defPPr marR="0" lvl="0" algn="l" rtl="0">
              <a:lnSpc>
                <a:spcPct val="100000"/>
              </a:lnSpc>
              <a:spcBef>
                <a:spcPts val="0"/>
              </a:spcBef>
              <a:spcAft>
                <a:spcPts val="0"/>
              </a:spcAft>
            </a:defPPr>
            <a:lvl1pPr algn="ctr">
              <a:defRPr kumimoji="0" sz="8000" kern="0" spc="0" normalizeH="0" baseline="0">
                <a:ln>
                  <a:noFill/>
                </a:ln>
                <a:solidFill>
                  <a:srgbClr val="C00000"/>
                </a:solidFill>
                <a:effectLst/>
                <a:uLnTx/>
                <a:uFillTx/>
                <a:latin typeface="Fredoka One"/>
              </a:defRPr>
            </a:lvl1pPr>
          </a:lstStyle>
          <a:p>
            <a:pPr algn="l"/>
            <a:r>
              <a:rPr lang="en">
                <a:sym typeface="Fredoka One"/>
              </a:rPr>
              <a:t>on the</a:t>
            </a:r>
            <a:endParaRPr lang="en-VN" dirty="0"/>
          </a:p>
        </p:txBody>
      </p:sp>
    </p:spTree>
    <p:extLst>
      <p:ext uri="{BB962C8B-B14F-4D97-AF65-F5344CB8AC3E}">
        <p14:creationId xmlns:p14="http://schemas.microsoft.com/office/powerpoint/2010/main" val="2668735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2905761" y="3759990"/>
            <a:ext cx="5572942" cy="1107996"/>
          </a:xfrm>
          <a:prstGeom prst="rect">
            <a:avLst/>
          </a:prstGeom>
          <a:noFill/>
        </p:spPr>
        <p:txBody>
          <a:bodyPr wrap="square">
            <a:spAutoFit/>
          </a:bodyPr>
          <a:lstStyle/>
          <a:p>
            <a:pPr algn="ctr"/>
            <a:r>
              <a:rPr kumimoji="0" lang="en" sz="6600" b="0" i="0" u="none" strike="noStrike" kern="0" cap="none" spc="0" normalizeH="0" baseline="0" noProof="0" dirty="0">
                <a:ln>
                  <a:noFill/>
                </a:ln>
                <a:solidFill>
                  <a:srgbClr val="C00000"/>
                </a:solidFill>
                <a:effectLst/>
                <a:uLnTx/>
                <a:uFillTx/>
                <a:latin typeface="Fredoka One"/>
                <a:sym typeface="Fredoka One"/>
              </a:rPr>
              <a:t>countryside</a:t>
            </a:r>
            <a:endParaRPr lang="en-VN" sz="1000" dirty="0">
              <a:solidFill>
                <a:srgbClr val="C00000"/>
              </a:solidFill>
            </a:endParaRPr>
          </a:p>
        </p:txBody>
      </p:sp>
      <p:sp>
        <p:nvSpPr>
          <p:cNvPr id="8" name="TextBox 7">
            <a:extLst>
              <a:ext uri="{FF2B5EF4-FFF2-40B4-BE49-F238E27FC236}">
                <a16:creationId xmlns:a16="http://schemas.microsoft.com/office/drawing/2014/main" id="{673B4D32-F2A4-69B6-32FE-09967CFF78D1}"/>
              </a:ext>
            </a:extLst>
          </p:cNvPr>
          <p:cNvSpPr txBox="1"/>
          <p:nvPr/>
        </p:nvSpPr>
        <p:spPr>
          <a:xfrm>
            <a:off x="680756" y="3759990"/>
            <a:ext cx="2577218" cy="1107996"/>
          </a:xfrm>
          <a:prstGeom prst="rect">
            <a:avLst/>
          </a:prstGeom>
          <a:noFill/>
        </p:spPr>
        <p:txBody>
          <a:bodyPr wrap="square">
            <a:spAutoFit/>
          </a:bodyPr>
          <a:lstStyle>
            <a:defPPr marR="0" lvl="0" algn="l" rtl="0">
              <a:lnSpc>
                <a:spcPct val="100000"/>
              </a:lnSpc>
              <a:spcBef>
                <a:spcPts val="0"/>
              </a:spcBef>
              <a:spcAft>
                <a:spcPts val="0"/>
              </a:spcAft>
            </a:defPPr>
            <a:lvl1pPr algn="ctr">
              <a:defRPr kumimoji="0" sz="6600" kern="0" spc="0" normalizeH="0" baseline="0">
                <a:ln>
                  <a:noFill/>
                </a:ln>
                <a:solidFill>
                  <a:srgbClr val="C00000"/>
                </a:solidFill>
                <a:effectLst/>
                <a:uLnTx/>
                <a:uFillTx/>
                <a:latin typeface="Fredoka One"/>
              </a:defRPr>
            </a:lvl1pPr>
          </a:lstStyle>
          <a:p>
            <a:r>
              <a:rPr lang="en">
                <a:sym typeface="Fredoka One"/>
              </a:rPr>
              <a:t>in the</a:t>
            </a:r>
            <a:endParaRPr lang="en-VN" dirty="0"/>
          </a:p>
        </p:txBody>
      </p:sp>
      <p:pic>
        <p:nvPicPr>
          <p:cNvPr id="2" name="Picture 1"/>
          <p:cNvPicPr>
            <a:picLocks noChangeAspect="1"/>
          </p:cNvPicPr>
          <p:nvPr/>
        </p:nvPicPr>
        <p:blipFill>
          <a:blip r:embed="rId2"/>
          <a:stretch>
            <a:fillRect/>
          </a:stretch>
        </p:blipFill>
        <p:spPr>
          <a:xfrm>
            <a:off x="1756094" y="200030"/>
            <a:ext cx="5301719" cy="3559960"/>
          </a:xfrm>
          <a:prstGeom prst="rect">
            <a:avLst/>
          </a:prstGeom>
        </p:spPr>
      </p:pic>
    </p:spTree>
    <p:extLst>
      <p:ext uri="{BB962C8B-B14F-4D97-AF65-F5344CB8AC3E}">
        <p14:creationId xmlns:p14="http://schemas.microsoft.com/office/powerpoint/2010/main" val="199978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4262A00-B2B5-5F33-5E1A-7C962FC0CC9D}"/>
              </a:ext>
            </a:extLst>
          </p:cNvPr>
          <p:cNvSpPr txBox="1"/>
          <p:nvPr/>
        </p:nvSpPr>
        <p:spPr>
          <a:xfrm>
            <a:off x="3814359" y="3808782"/>
            <a:ext cx="5675073" cy="1200329"/>
          </a:xfrm>
          <a:prstGeom prst="rect">
            <a:avLst/>
          </a:prstGeom>
          <a:noFill/>
        </p:spPr>
        <p:txBody>
          <a:bodyPr wrap="square">
            <a:spAutoFit/>
          </a:bodyPr>
          <a:lstStyle/>
          <a:p>
            <a:r>
              <a:rPr kumimoji="0" lang="en" sz="7200" b="0" i="0" u="none" strike="noStrike" kern="0" cap="none" spc="0" normalizeH="0" baseline="0" noProof="0" dirty="0">
                <a:ln>
                  <a:noFill/>
                </a:ln>
                <a:solidFill>
                  <a:srgbClr val="C00000"/>
                </a:solidFill>
                <a:effectLst/>
                <a:uLnTx/>
                <a:uFillTx/>
                <a:latin typeface="Fredoka One"/>
                <a:sym typeface="Fredoka One"/>
              </a:rPr>
              <a:t>campsite</a:t>
            </a:r>
            <a:endParaRPr lang="en-VN" sz="1050" dirty="0">
              <a:solidFill>
                <a:srgbClr val="C00000"/>
              </a:solidFill>
            </a:endParaRPr>
          </a:p>
        </p:txBody>
      </p:sp>
      <p:pic>
        <p:nvPicPr>
          <p:cNvPr id="8" name="Picture 7"/>
          <p:cNvPicPr>
            <a:picLocks noChangeAspect="1"/>
          </p:cNvPicPr>
          <p:nvPr/>
        </p:nvPicPr>
        <p:blipFill>
          <a:blip r:embed="rId2"/>
          <a:stretch>
            <a:fillRect/>
          </a:stretch>
        </p:blipFill>
        <p:spPr>
          <a:xfrm>
            <a:off x="1698413" y="202360"/>
            <a:ext cx="5318760" cy="3504060"/>
          </a:xfrm>
          <a:prstGeom prst="rect">
            <a:avLst/>
          </a:prstGeom>
        </p:spPr>
      </p:pic>
      <p:sp>
        <p:nvSpPr>
          <p:cNvPr id="10" name="TextBox 9">
            <a:extLst>
              <a:ext uri="{FF2B5EF4-FFF2-40B4-BE49-F238E27FC236}">
                <a16:creationId xmlns:a16="http://schemas.microsoft.com/office/drawing/2014/main" id="{673B4D32-F2A4-69B6-32FE-09967CFF78D1}"/>
              </a:ext>
            </a:extLst>
          </p:cNvPr>
          <p:cNvSpPr txBox="1"/>
          <p:nvPr/>
        </p:nvSpPr>
        <p:spPr>
          <a:xfrm>
            <a:off x="972208" y="3808782"/>
            <a:ext cx="3504957" cy="1200329"/>
          </a:xfrm>
          <a:prstGeom prst="rect">
            <a:avLst/>
          </a:prstGeom>
          <a:noFill/>
        </p:spPr>
        <p:txBody>
          <a:bodyPr wrap="square">
            <a:spAutoFit/>
          </a:bodyPr>
          <a:lstStyle>
            <a:defPPr marR="0" lvl="0" algn="l" rtl="0">
              <a:lnSpc>
                <a:spcPct val="100000"/>
              </a:lnSpc>
              <a:spcBef>
                <a:spcPts val="0"/>
              </a:spcBef>
              <a:spcAft>
                <a:spcPts val="0"/>
              </a:spcAft>
            </a:defPPr>
            <a:lvl1pPr>
              <a:defRPr kumimoji="0" sz="7200" kern="0" spc="0" normalizeH="0" baseline="0">
                <a:ln>
                  <a:noFill/>
                </a:ln>
                <a:solidFill>
                  <a:srgbClr val="C00000"/>
                </a:solidFill>
                <a:effectLst/>
                <a:uLnTx/>
                <a:uFillTx/>
                <a:latin typeface="Fredoka One"/>
              </a:defRPr>
            </a:lvl1pPr>
          </a:lstStyle>
          <a:p>
            <a:r>
              <a:rPr lang="en">
                <a:sym typeface="Fredoka One"/>
              </a:rPr>
              <a:t>at the</a:t>
            </a:r>
            <a:endParaRPr lang="en-VN" dirty="0"/>
          </a:p>
        </p:txBody>
      </p:sp>
    </p:spTree>
    <p:extLst>
      <p:ext uri="{BB962C8B-B14F-4D97-AF65-F5344CB8AC3E}">
        <p14:creationId xmlns:p14="http://schemas.microsoft.com/office/powerpoint/2010/main" val="328569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999993" y="2016975"/>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beach</a:t>
            </a:r>
            <a:endParaRPr lang="en-VN" sz="400" dirty="0">
              <a:solidFill>
                <a:srgbClr val="C00000"/>
              </a:solidFill>
            </a:endParaRPr>
          </a:p>
        </p:txBody>
      </p:sp>
      <p:sp>
        <p:nvSpPr>
          <p:cNvPr id="10" name="TextBox 9">
            <a:extLst>
              <a:ext uri="{FF2B5EF4-FFF2-40B4-BE49-F238E27FC236}">
                <a16:creationId xmlns:a16="http://schemas.microsoft.com/office/drawing/2014/main" id="{81E09B74-C2D5-1F21-57B2-93A024B0FAB1}"/>
              </a:ext>
            </a:extLst>
          </p:cNvPr>
          <p:cNvSpPr txBox="1"/>
          <p:nvPr/>
        </p:nvSpPr>
        <p:spPr>
          <a:xfrm>
            <a:off x="4901200" y="1965452"/>
            <a:ext cx="2824229"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countryside</a:t>
            </a:r>
            <a:endParaRPr lang="en-VN" sz="400" dirty="0">
              <a:solidFill>
                <a:srgbClr val="C00000"/>
              </a:solidFill>
            </a:endParaRPr>
          </a:p>
        </p:txBody>
      </p:sp>
      <p:sp>
        <p:nvSpPr>
          <p:cNvPr id="12" name="TextBox 11">
            <a:extLst>
              <a:ext uri="{FF2B5EF4-FFF2-40B4-BE49-F238E27FC236}">
                <a16:creationId xmlns:a16="http://schemas.microsoft.com/office/drawing/2014/main" id="{1478A4CF-CCDD-5AB2-783C-A7A0DC5E8DFD}"/>
              </a:ext>
            </a:extLst>
          </p:cNvPr>
          <p:cNvSpPr txBox="1"/>
          <p:nvPr/>
        </p:nvSpPr>
        <p:spPr>
          <a:xfrm>
            <a:off x="993038" y="43147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campsite</a:t>
            </a:r>
            <a:endParaRPr lang="en-VN" sz="400" dirty="0">
              <a:solidFill>
                <a:srgbClr val="C00000"/>
              </a:solidFill>
            </a:endParaRPr>
          </a:p>
        </p:txBody>
      </p:sp>
      <p:sp>
        <p:nvSpPr>
          <p:cNvPr id="14" name="TextBox 13">
            <a:extLst>
              <a:ext uri="{FF2B5EF4-FFF2-40B4-BE49-F238E27FC236}">
                <a16:creationId xmlns:a16="http://schemas.microsoft.com/office/drawing/2014/main" id="{2A53554C-B2B4-90EE-B7D6-6F1F761E3324}"/>
              </a:ext>
            </a:extLst>
          </p:cNvPr>
          <p:cNvSpPr txBox="1"/>
          <p:nvPr/>
        </p:nvSpPr>
        <p:spPr>
          <a:xfrm>
            <a:off x="5093107" y="4352800"/>
            <a:ext cx="2632322"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zoo</a:t>
            </a:r>
            <a:endParaRPr lang="en-VN" sz="400" dirty="0">
              <a:solidFill>
                <a:srgbClr val="C00000"/>
              </a:solidFill>
            </a:endParaRPr>
          </a:p>
        </p:txBody>
      </p:sp>
      <p:pic>
        <p:nvPicPr>
          <p:cNvPr id="15" name="Picture 14"/>
          <p:cNvPicPr>
            <a:picLocks noChangeAspect="1"/>
          </p:cNvPicPr>
          <p:nvPr/>
        </p:nvPicPr>
        <p:blipFill>
          <a:blip r:embed="rId3"/>
          <a:stretch>
            <a:fillRect/>
          </a:stretch>
        </p:blipFill>
        <p:spPr>
          <a:xfrm>
            <a:off x="4925106" y="2663306"/>
            <a:ext cx="2645388" cy="1778888"/>
          </a:xfrm>
          <a:prstGeom prst="rect">
            <a:avLst/>
          </a:prstGeom>
        </p:spPr>
      </p:pic>
      <p:pic>
        <p:nvPicPr>
          <p:cNvPr id="16" name="Picture 15"/>
          <p:cNvPicPr>
            <a:picLocks noChangeAspect="1"/>
          </p:cNvPicPr>
          <p:nvPr/>
        </p:nvPicPr>
        <p:blipFill>
          <a:blip r:embed="rId4"/>
          <a:stretch>
            <a:fillRect/>
          </a:stretch>
        </p:blipFill>
        <p:spPr>
          <a:xfrm>
            <a:off x="4901200" y="224166"/>
            <a:ext cx="2640295" cy="1772886"/>
          </a:xfrm>
          <a:prstGeom prst="rect">
            <a:avLst/>
          </a:prstGeom>
        </p:spPr>
      </p:pic>
      <p:pic>
        <p:nvPicPr>
          <p:cNvPr id="17" name="Picture 16"/>
          <p:cNvPicPr>
            <a:picLocks noChangeAspect="1"/>
          </p:cNvPicPr>
          <p:nvPr/>
        </p:nvPicPr>
        <p:blipFill>
          <a:blip r:embed="rId5"/>
          <a:stretch>
            <a:fillRect/>
          </a:stretch>
        </p:blipFill>
        <p:spPr>
          <a:xfrm>
            <a:off x="948281" y="2605109"/>
            <a:ext cx="2757269" cy="1816521"/>
          </a:xfrm>
          <a:prstGeom prst="rect">
            <a:avLst/>
          </a:prstGeom>
        </p:spPr>
      </p:pic>
    </p:spTree>
    <p:extLst>
      <p:ext uri="{BB962C8B-B14F-4D97-AF65-F5344CB8AC3E}">
        <p14:creationId xmlns:p14="http://schemas.microsoft.com/office/powerpoint/2010/main" val="7612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dissolve">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D15FF2B-7BFB-C817-B98D-91B47FCD2159}"/>
              </a:ext>
            </a:extLst>
          </p:cNvPr>
          <p:cNvSpPr txBox="1"/>
          <p:nvPr/>
        </p:nvSpPr>
        <p:spPr>
          <a:xfrm>
            <a:off x="1496040" y="779235"/>
            <a:ext cx="6363446" cy="769441"/>
          </a:xfrm>
          <a:prstGeom prst="rect">
            <a:avLst/>
          </a:prstGeom>
          <a:noFill/>
        </p:spPr>
        <p:txBody>
          <a:bodyPr wrap="square">
            <a:spAutoFit/>
          </a:bodyPr>
          <a:lstStyle/>
          <a:p>
            <a:pPr algn="ctr"/>
            <a:r>
              <a:rPr kumimoji="0" lang="en" sz="4400" b="0" i="0" u="none" strike="noStrike" kern="0" cap="none" spc="0" normalizeH="0" baseline="0" noProof="0" dirty="0">
                <a:ln>
                  <a:noFill/>
                </a:ln>
                <a:solidFill>
                  <a:srgbClr val="C00000"/>
                </a:solidFill>
                <a:effectLst/>
                <a:uLnTx/>
                <a:uFillTx/>
                <a:latin typeface="Fredoka One"/>
                <a:sym typeface="Fredoka One"/>
              </a:rPr>
              <a:t>Where’s the minion? </a:t>
            </a:r>
            <a:endParaRPr lang="en-VN" sz="600" dirty="0">
              <a:solidFill>
                <a:srgbClr val="C00000"/>
              </a:solidFill>
            </a:endParaRPr>
          </a:p>
        </p:txBody>
      </p:sp>
      <p:pic>
        <p:nvPicPr>
          <p:cNvPr id="24578" name="Picture 2" descr="Minions-gif GIFs - Get the best GIF on GIPHY">
            <a:extLst>
              <a:ext uri="{FF2B5EF4-FFF2-40B4-BE49-F238E27FC236}">
                <a16:creationId xmlns:a16="http://schemas.microsoft.com/office/drawing/2014/main" id="{3B4CC24C-2663-7305-D5B2-8141B8256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206" y="1581151"/>
            <a:ext cx="2783114" cy="278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66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687869" y="2007013"/>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on the beach</a:t>
            </a:r>
            <a:endParaRPr lang="en-VN"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id="{5C76E9AC-4EA9-41FC-5FFF-C208FB5DD0B3}"/>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818848" y="965090"/>
            <a:ext cx="1041923" cy="10419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stretch>
            <a:fillRect/>
          </a:stretch>
        </p:blipFill>
        <p:spPr>
          <a:xfrm>
            <a:off x="948280" y="2708554"/>
            <a:ext cx="2757269" cy="1816521"/>
          </a:xfrm>
          <a:prstGeom prst="rect">
            <a:avLst/>
          </a:prstGeom>
        </p:spPr>
      </p:pic>
      <p:pic>
        <p:nvPicPr>
          <p:cNvPr id="15" name="Picture 14"/>
          <p:cNvPicPr>
            <a:picLocks noChangeAspect="1"/>
          </p:cNvPicPr>
          <p:nvPr/>
        </p:nvPicPr>
        <p:blipFill>
          <a:blip r:embed="rId5"/>
          <a:stretch>
            <a:fillRect/>
          </a:stretch>
        </p:blipFill>
        <p:spPr>
          <a:xfrm>
            <a:off x="4956897" y="2708554"/>
            <a:ext cx="2701352" cy="1816521"/>
          </a:xfrm>
          <a:prstGeom prst="rect">
            <a:avLst/>
          </a:prstGeom>
        </p:spPr>
      </p:pic>
      <p:pic>
        <p:nvPicPr>
          <p:cNvPr id="16" name="Picture 15"/>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398043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977137" y="2689359"/>
            <a:ext cx="2702550" cy="1817327"/>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4763981" y="4376057"/>
            <a:ext cx="3278093" cy="646331"/>
          </a:xfrm>
          <a:prstGeom prst="rect">
            <a:avLst/>
          </a:prstGeom>
          <a:noFill/>
        </p:spPr>
        <p:txBody>
          <a:bodyPr wrap="square">
            <a:spAutoFit/>
          </a:bodyPr>
          <a:lstStyle/>
          <a:p>
            <a:pPr algn="ctr"/>
            <a:r>
              <a:rPr kumimoji="0" lang="en" sz="3600" b="0" i="0" u="none" strike="noStrike" kern="0" cap="none" spc="0" normalizeH="0" baseline="0" noProof="0" dirty="0">
                <a:ln>
                  <a:noFill/>
                </a:ln>
                <a:solidFill>
                  <a:srgbClr val="C00000"/>
                </a:solidFill>
                <a:effectLst/>
                <a:uLnTx/>
                <a:uFillTx/>
                <a:latin typeface="Fredoka One"/>
                <a:sym typeface="Fredoka One"/>
              </a:rPr>
              <a:t>at the zoo</a:t>
            </a:r>
            <a:endParaRPr lang="en-VN" sz="4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5961787"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948281" y="2690165"/>
            <a:ext cx="2757269" cy="1816521"/>
          </a:xfrm>
          <a:prstGeom prst="rect">
            <a:avLst/>
          </a:prstGeom>
        </p:spPr>
      </p:pic>
      <p:pic>
        <p:nvPicPr>
          <p:cNvPr id="14" name="Picture 13"/>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395621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4956897" y="224165"/>
            <a:ext cx="2722790" cy="1828279"/>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4526451" y="2038487"/>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in the countryside</a:t>
            </a:r>
            <a:endParaRPr lang="en-VN"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6641073" y="1110608"/>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948281" y="2690165"/>
            <a:ext cx="2757269" cy="1816521"/>
          </a:xfrm>
          <a:prstGeom prst="rect">
            <a:avLst/>
          </a:prstGeom>
        </p:spPr>
      </p:pic>
      <p:pic>
        <p:nvPicPr>
          <p:cNvPr id="12" name="Picture 11"/>
          <p:cNvPicPr>
            <a:picLocks noChangeAspect="1"/>
          </p:cNvPicPr>
          <p:nvPr/>
        </p:nvPicPr>
        <p:blipFill>
          <a:blip r:embed="rId6"/>
          <a:stretch>
            <a:fillRect/>
          </a:stretch>
        </p:blipFill>
        <p:spPr>
          <a:xfrm>
            <a:off x="4956897" y="2700103"/>
            <a:ext cx="2748852" cy="1848463"/>
          </a:xfrm>
          <a:prstGeom prst="rect">
            <a:avLst/>
          </a:prstGeom>
        </p:spPr>
      </p:pic>
    </p:spTree>
    <p:extLst>
      <p:ext uri="{BB962C8B-B14F-4D97-AF65-F5344CB8AC3E}">
        <p14:creationId xmlns:p14="http://schemas.microsoft.com/office/powerpoint/2010/main" val="235523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948281" y="2690165"/>
            <a:ext cx="2757269" cy="1816521"/>
          </a:xfrm>
          <a:prstGeom prst="rect">
            <a:avLst/>
          </a:prstGeom>
        </p:spPr>
      </p:pic>
      <p:pic>
        <p:nvPicPr>
          <p:cNvPr id="7" name="Picture 2" descr="Sand Castle On Sandy Beach With Blue Sea Ocean And Clear Summer Sunny Sky  Stock Illustration - Download Image Now - iStock">
            <a:extLst>
              <a:ext uri="{FF2B5EF4-FFF2-40B4-BE49-F238E27FC236}">
                <a16:creationId xmlns:a16="http://schemas.microsoft.com/office/drawing/2014/main" id="{CC5F57F5-F183-4711-82BF-D1968888C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48" y="224165"/>
            <a:ext cx="3016136" cy="17728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837677A-D691-95A8-ED4B-DCD9B38D1EB2}"/>
              </a:ext>
            </a:extLst>
          </p:cNvPr>
          <p:cNvSpPr txBox="1"/>
          <p:nvPr/>
        </p:nvSpPr>
        <p:spPr>
          <a:xfrm>
            <a:off x="450340" y="4396115"/>
            <a:ext cx="3753152" cy="523220"/>
          </a:xfrm>
          <a:prstGeom prst="rect">
            <a:avLst/>
          </a:prstGeom>
          <a:noFill/>
        </p:spPr>
        <p:txBody>
          <a:bodyPr wrap="square">
            <a:spAutoFit/>
          </a:bodyPr>
          <a:lstStyle/>
          <a:p>
            <a:pPr algn="ctr"/>
            <a:r>
              <a:rPr kumimoji="0" lang="en" sz="2800" b="0" i="0" u="none" strike="noStrike" kern="0" cap="none" spc="0" normalizeH="0" baseline="0" noProof="0" dirty="0">
                <a:ln>
                  <a:noFill/>
                </a:ln>
                <a:solidFill>
                  <a:srgbClr val="C00000"/>
                </a:solidFill>
                <a:effectLst/>
                <a:uLnTx/>
                <a:uFillTx/>
                <a:latin typeface="Fredoka One"/>
                <a:sym typeface="Fredoka One"/>
              </a:rPr>
              <a:t>at the campsite</a:t>
            </a:r>
            <a:endParaRPr lang="en-VN" sz="200" dirty="0">
              <a:solidFill>
                <a:srgbClr val="C00000"/>
              </a:solidFill>
            </a:endParaRPr>
          </a:p>
        </p:txBody>
      </p:sp>
      <p:pic>
        <p:nvPicPr>
          <p:cNvPr id="2" name="Picture 2" descr="Minions-gif GIFs - Get the best GIF on GIPHY">
            <a:extLst>
              <a:ext uri="{FF2B5EF4-FFF2-40B4-BE49-F238E27FC236}">
                <a16:creationId xmlns:a16="http://schemas.microsoft.com/office/drawing/2014/main" id="{5C76E9AC-4EA9-41FC-5FFF-C208FB5DD0B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a:off x="1251173" y="3803634"/>
            <a:ext cx="703052" cy="7030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a:off x="4956897" y="2690165"/>
            <a:ext cx="2752096" cy="1850644"/>
          </a:xfrm>
          <a:prstGeom prst="rect">
            <a:avLst/>
          </a:prstGeom>
        </p:spPr>
      </p:pic>
      <p:pic>
        <p:nvPicPr>
          <p:cNvPr id="14" name="Picture 13"/>
          <p:cNvPicPr>
            <a:picLocks noChangeAspect="1"/>
          </p:cNvPicPr>
          <p:nvPr/>
        </p:nvPicPr>
        <p:blipFill>
          <a:blip r:embed="rId6"/>
          <a:stretch>
            <a:fillRect/>
          </a:stretch>
        </p:blipFill>
        <p:spPr>
          <a:xfrm>
            <a:off x="4956897" y="224165"/>
            <a:ext cx="2722790" cy="1828279"/>
          </a:xfrm>
          <a:prstGeom prst="rect">
            <a:avLst/>
          </a:prstGeom>
        </p:spPr>
      </p:pic>
    </p:spTree>
    <p:extLst>
      <p:ext uri="{BB962C8B-B14F-4D97-AF65-F5344CB8AC3E}">
        <p14:creationId xmlns:p14="http://schemas.microsoft.com/office/powerpoint/2010/main" val="102345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7"/>
        <p:cNvGrpSpPr/>
        <p:nvPr/>
      </p:nvGrpSpPr>
      <p:grpSpPr>
        <a:xfrm>
          <a:off x="0" y="0"/>
          <a:ext cx="0" cy="0"/>
          <a:chOff x="0" y="0"/>
          <a:chExt cx="0" cy="0"/>
        </a:xfrm>
      </p:grpSpPr>
      <p:sp>
        <p:nvSpPr>
          <p:cNvPr id="4338" name="Google Shape;4338;p39"/>
          <p:cNvSpPr txBox="1">
            <a:spLocks noGrp="1"/>
          </p:cNvSpPr>
          <p:nvPr>
            <p:ph type="ctrTitle"/>
          </p:nvPr>
        </p:nvSpPr>
        <p:spPr>
          <a:xfrm>
            <a:off x="803245" y="2262695"/>
            <a:ext cx="7717500" cy="928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8000" dirty="0"/>
              <a:t>Our summer holidays</a:t>
            </a:r>
            <a:endParaRPr sz="8000" dirty="0"/>
          </a:p>
        </p:txBody>
      </p:sp>
      <p:sp>
        <p:nvSpPr>
          <p:cNvPr id="4339" name="Google Shape;4339;p39"/>
          <p:cNvSpPr txBox="1">
            <a:spLocks noGrp="1"/>
          </p:cNvSpPr>
          <p:nvPr>
            <p:ph type="subTitle" idx="1"/>
          </p:nvPr>
        </p:nvSpPr>
        <p:spPr>
          <a:xfrm>
            <a:off x="713250" y="3227526"/>
            <a:ext cx="7717500" cy="448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t>Lesson 1 – Period 1</a:t>
            </a:r>
            <a:endParaRPr sz="2800" dirty="0"/>
          </a:p>
        </p:txBody>
      </p:sp>
      <p:grpSp>
        <p:nvGrpSpPr>
          <p:cNvPr id="2" name="Group 1">
            <a:extLst>
              <a:ext uri="{FF2B5EF4-FFF2-40B4-BE49-F238E27FC236}">
                <a16:creationId xmlns:a16="http://schemas.microsoft.com/office/drawing/2014/main" id="{8B0EA5E8-41CB-1A3F-CD7D-97A45143885D}"/>
              </a:ext>
            </a:extLst>
          </p:cNvPr>
          <p:cNvGrpSpPr/>
          <p:nvPr/>
        </p:nvGrpSpPr>
        <p:grpSpPr>
          <a:xfrm>
            <a:off x="0" y="41269"/>
            <a:ext cx="1606491" cy="1657890"/>
            <a:chOff x="0" y="41269"/>
            <a:chExt cx="1606491" cy="1657890"/>
          </a:xfrm>
        </p:grpSpPr>
        <p:pic>
          <p:nvPicPr>
            <p:cNvPr id="3" name="Picture 2">
              <a:extLst>
                <a:ext uri="{FF2B5EF4-FFF2-40B4-BE49-F238E27FC236}">
                  <a16:creationId xmlns:a16="http://schemas.microsoft.com/office/drawing/2014/main" id="{AC83F2FE-87B8-0F18-5248-BEE45A6D2321}"/>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0" y="41269"/>
              <a:ext cx="1606491" cy="1657890"/>
            </a:xfrm>
            <a:prstGeom prst="rect">
              <a:avLst/>
            </a:prstGeom>
          </p:spPr>
        </p:pic>
        <p:sp>
          <p:nvSpPr>
            <p:cNvPr id="4" name="TextBox 3">
              <a:extLst>
                <a:ext uri="{FF2B5EF4-FFF2-40B4-BE49-F238E27FC236}">
                  <a16:creationId xmlns:a16="http://schemas.microsoft.com/office/drawing/2014/main" id="{DD019929-EE05-3957-A98C-A7C47240CE93}"/>
                </a:ext>
              </a:extLst>
            </p:cNvPr>
            <p:cNvSpPr txBox="1"/>
            <p:nvPr/>
          </p:nvSpPr>
          <p:spPr>
            <a:xfrm>
              <a:off x="168913" y="401978"/>
              <a:ext cx="1046050" cy="1107996"/>
            </a:xfrm>
            <a:prstGeom prst="rect">
              <a:avLst/>
            </a:prstGeom>
            <a:noFill/>
          </p:spPr>
          <p:txBody>
            <a:bodyPr wrap="square" rtlCol="0">
              <a:spAutoFit/>
            </a:bodyPr>
            <a:lstStyle/>
            <a:p>
              <a:r>
                <a:rPr lang="en-US" sz="6600" b="1" dirty="0">
                  <a:solidFill>
                    <a:srgbClr val="FFFFFF"/>
                  </a:solidFill>
                  <a:latin typeface="Sport Day" pitchFamily="2" charset="0"/>
                </a:rPr>
                <a:t>10</a:t>
              </a:r>
            </a:p>
          </p:txBody>
        </p:sp>
      </p:grpSp>
      <p:pic>
        <p:nvPicPr>
          <p:cNvPr id="5" name="Picture 4">
            <a:extLst>
              <a:ext uri="{FF2B5EF4-FFF2-40B4-BE49-F238E27FC236}">
                <a16:creationId xmlns:a16="http://schemas.microsoft.com/office/drawing/2014/main" id="{39017379-80D4-79F4-9396-03294462A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80" y="208251"/>
            <a:ext cx="707396" cy="359903"/>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314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2</a:t>
            </a:r>
            <a:endParaRPr sz="6000" dirty="0"/>
          </a:p>
        </p:txBody>
      </p:sp>
      <p:sp>
        <p:nvSpPr>
          <p:cNvPr id="4520" name="Google Shape;4520;p51"/>
          <p:cNvSpPr txBox="1">
            <a:spLocks noGrp="1"/>
          </p:cNvSpPr>
          <p:nvPr>
            <p:ph type="subTitle" idx="1"/>
          </p:nvPr>
        </p:nvSpPr>
        <p:spPr>
          <a:xfrm>
            <a:off x="2369778" y="3748723"/>
            <a:ext cx="4838333"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Listen, point and </a:t>
            </a:r>
            <a:r>
              <a:rPr lang="en" sz="3800" dirty="0" smtClean="0"/>
              <a:t>say.</a:t>
            </a:r>
            <a:endParaRPr sz="3800" dirty="0"/>
          </a:p>
        </p:txBody>
      </p:sp>
      <p:sp>
        <p:nvSpPr>
          <p:cNvPr id="4521" name="Google Shape;4521;p51"/>
          <p:cNvSpPr txBox="1">
            <a:spLocks noGrp="1"/>
          </p:cNvSpPr>
          <p:nvPr>
            <p:ph type="title"/>
          </p:nvPr>
        </p:nvSpPr>
        <p:spPr>
          <a:xfrm>
            <a:off x="2896050" y="92046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04</a:t>
            </a:r>
            <a:endParaRPr dirty="0"/>
          </a:p>
        </p:txBody>
      </p:sp>
    </p:spTree>
    <p:extLst>
      <p:ext uri="{BB962C8B-B14F-4D97-AF65-F5344CB8AC3E}">
        <p14:creationId xmlns:p14="http://schemas.microsoft.com/office/powerpoint/2010/main" val="9260763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rack 9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24923" y="4533900"/>
            <a:ext cx="609600" cy="609600"/>
          </a:xfrm>
          <a:prstGeom prst="rect">
            <a:avLst/>
          </a:prstGeom>
        </p:spPr>
      </p:pic>
      <p:grpSp>
        <p:nvGrpSpPr>
          <p:cNvPr id="10" name="Group 9"/>
          <p:cNvGrpSpPr/>
          <p:nvPr/>
        </p:nvGrpSpPr>
        <p:grpSpPr>
          <a:xfrm>
            <a:off x="0" y="704425"/>
            <a:ext cx="9129509" cy="3725335"/>
            <a:chOff x="0" y="636691"/>
            <a:chExt cx="9129509" cy="3725335"/>
          </a:xfrm>
        </p:grpSpPr>
        <p:pic>
          <p:nvPicPr>
            <p:cNvPr id="7" name="Picture 6"/>
            <p:cNvPicPr>
              <a:picLocks noChangeAspect="1"/>
            </p:cNvPicPr>
            <p:nvPr/>
          </p:nvPicPr>
          <p:blipFill rotWithShape="1">
            <a:blip r:embed="rId5"/>
            <a:srcRect l="5798" t="1887" r="4021" b="53"/>
            <a:stretch/>
          </p:blipFill>
          <p:spPr>
            <a:xfrm>
              <a:off x="0" y="636691"/>
              <a:ext cx="9129509" cy="3725335"/>
            </a:xfrm>
            <a:prstGeom prst="rect">
              <a:avLst/>
            </a:prstGeom>
          </p:spPr>
        </p:pic>
        <p:pic>
          <p:nvPicPr>
            <p:cNvPr id="8" name="Picture 7"/>
            <p:cNvPicPr>
              <a:picLocks noChangeAspect="1"/>
            </p:cNvPicPr>
            <p:nvPr/>
          </p:nvPicPr>
          <p:blipFill>
            <a:blip r:embed="rId6"/>
            <a:stretch>
              <a:fillRect/>
            </a:stretch>
          </p:blipFill>
          <p:spPr>
            <a:xfrm>
              <a:off x="6915574" y="636691"/>
              <a:ext cx="1998134" cy="400050"/>
            </a:xfrm>
            <a:prstGeom prst="rect">
              <a:avLst/>
            </a:prstGeom>
          </p:spPr>
        </p:pic>
        <p:pic>
          <p:nvPicPr>
            <p:cNvPr id="9" name="Picture 8"/>
            <p:cNvPicPr>
              <a:picLocks noChangeAspect="1"/>
            </p:cNvPicPr>
            <p:nvPr/>
          </p:nvPicPr>
          <p:blipFill>
            <a:blip r:embed="rId6"/>
            <a:stretch>
              <a:fillRect/>
            </a:stretch>
          </p:blipFill>
          <p:spPr>
            <a:xfrm>
              <a:off x="311574" y="3961976"/>
              <a:ext cx="1998134" cy="400050"/>
            </a:xfrm>
            <a:prstGeom prst="rect">
              <a:avLst/>
            </a:prstGeom>
          </p:spPr>
        </p:pic>
      </p:grpSp>
    </p:spTree>
    <p:extLst>
      <p:ext uri="{BB962C8B-B14F-4D97-AF65-F5344CB8AC3E}">
        <p14:creationId xmlns:p14="http://schemas.microsoft.com/office/powerpoint/2010/main" val="42032479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6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a:t>
            </a:r>
            <a:r>
              <a:rPr kumimoji="0" lang="en" sz="4800" b="0" i="0" u="none" strike="noStrike" kern="0" cap="none" spc="0" normalizeH="0" noProof="0" dirty="0" smtClean="0">
                <a:ln>
                  <a:noFill/>
                </a:ln>
                <a:solidFill>
                  <a:schemeClr val="accent1">
                    <a:lumMod val="50000"/>
                  </a:schemeClr>
                </a:solidFill>
                <a:effectLst/>
                <a:uLnTx/>
                <a:uFillTx/>
                <a:latin typeface="Fredoka One"/>
                <a:sym typeface="Fredoka One"/>
              </a:rPr>
              <a:t> Role play</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1107509" y="1164771"/>
            <a:ext cx="377839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at the zoo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 </a:t>
            </a:r>
          </a:p>
        </p:txBody>
      </p:sp>
      <p:pic>
        <p:nvPicPr>
          <p:cNvPr id="12" name="Picture 11"/>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2" name="Picture 1"/>
          <p:cNvPicPr>
            <a:picLocks noChangeAspect="1"/>
          </p:cNvPicPr>
          <p:nvPr/>
        </p:nvPicPr>
        <p:blipFill rotWithShape="1">
          <a:blip r:embed="rId5"/>
          <a:srcRect l="3490" t="3505" r="3490" b="3081"/>
          <a:stretch/>
        </p:blipFill>
        <p:spPr>
          <a:xfrm>
            <a:off x="2341384" y="2774074"/>
            <a:ext cx="3632696" cy="2169111"/>
          </a:xfrm>
          <a:prstGeom prst="rect">
            <a:avLst/>
          </a:prstGeom>
        </p:spPr>
      </p:pic>
    </p:spTree>
    <p:extLst>
      <p:ext uri="{BB962C8B-B14F-4D97-AF65-F5344CB8AC3E}">
        <p14:creationId xmlns:p14="http://schemas.microsoft.com/office/powerpoint/2010/main" val="34296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kumimoji="0" lang="en" sz="4800" b="0" i="0" u="none" strike="noStrike" kern="0" cap="none" spc="0" normalizeH="0" baseline="0" noProof="0" dirty="0" smtClean="0">
                <a:ln>
                  <a:noFill/>
                </a:ln>
                <a:solidFill>
                  <a:schemeClr val="accent1">
                    <a:lumMod val="50000"/>
                  </a:schemeClr>
                </a:solidFill>
                <a:effectLst/>
                <a:uLnTx/>
                <a:uFillTx/>
                <a:latin typeface="Fredoka One"/>
                <a:sym typeface="Fredoka One"/>
              </a:rPr>
              <a:t>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729343" y="1164771"/>
            <a:ext cx="4114800" cy="968829"/>
          </a:xfrm>
          <a:prstGeom prst="wedgeRoundRectCallout">
            <a:avLst>
              <a:gd name="adj1" fmla="val -48717"/>
              <a:gd name="adj2" fmla="val 148781"/>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on the beach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7" y="1752990"/>
            <a:ext cx="2937559" cy="797860"/>
          </a:xfrm>
          <a:prstGeom prst="wedgeRoundRectCallout">
            <a:avLst>
              <a:gd name="adj1" fmla="val 38239"/>
              <a:gd name="adj2" fmla="val 123106"/>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wasn’t. </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54614" y="3068321"/>
            <a:ext cx="2045546" cy="1923424"/>
          </a:xfrm>
          <a:prstGeom prst="rect">
            <a:avLst/>
          </a:prstGeom>
        </p:spPr>
      </p:pic>
      <p:pic>
        <p:nvPicPr>
          <p:cNvPr id="6" name="Picture 5"/>
          <p:cNvPicPr>
            <a:picLocks noChangeAspect="1"/>
          </p:cNvPicPr>
          <p:nvPr/>
        </p:nvPicPr>
        <p:blipFill rotWithShape="1">
          <a:blip r:embed="rId5"/>
          <a:srcRect l="1149" t="4520" r="1551" b="2167"/>
          <a:stretch/>
        </p:blipFill>
        <p:spPr>
          <a:xfrm>
            <a:off x="2390987" y="2707187"/>
            <a:ext cx="3657600" cy="2196075"/>
          </a:xfrm>
          <a:prstGeom prst="rect">
            <a:avLst/>
          </a:prstGeom>
        </p:spPr>
      </p:pic>
    </p:spTree>
    <p:extLst>
      <p:ext uri="{BB962C8B-B14F-4D97-AF65-F5344CB8AC3E}">
        <p14:creationId xmlns:p14="http://schemas.microsoft.com/office/powerpoint/2010/main" val="359053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587829" y="1164771"/>
            <a:ext cx="4474028" cy="968829"/>
          </a:xfrm>
          <a:prstGeom prst="wedgeRoundRectCallout">
            <a:avLst>
              <a:gd name="adj1" fmla="val -36308"/>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at the campsite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477098" y="1752990"/>
            <a:ext cx="2497678" cy="797860"/>
          </a:xfrm>
          <a:prstGeom prst="wedgeRoundRectCallout">
            <a:avLst>
              <a:gd name="adj1" fmla="val 41574"/>
              <a:gd name="adj2" fmla="val 12037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Yes</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0" b="95477" l="3681" r="98160">
                        <a14:foregroundMark x1="31902" y1="66332" x2="63804" y2="92462"/>
                        <a14:foregroundMark x1="69939" y1="69849" x2="74233" y2="78894"/>
                        <a14:foregroundMark x1="30675" y1="68844" x2="33742" y2="92462"/>
                        <a14:foregroundMark x1="41104" y1="84422" x2="57055" y2="91457"/>
                        <a14:foregroundMark x1="27607" y1="91457" x2="63190" y2="94472"/>
                        <a14:foregroundMark x1="25767" y1="92965" x2="66871" y2="93970"/>
                        <a14:foregroundMark x1="75460" y1="5025" x2="79141" y2="8040"/>
                        <a14:foregroundMark x1="42945" y1="49246" x2="53988" y2="48241"/>
                        <a14:foregroundMark x1="16564" y1="54271" x2="19018" y2="58794"/>
                      </a14:backgroundRemoval>
                    </a14:imgEffect>
                  </a14:imgLayer>
                </a14:imgProps>
              </a:ext>
            </a:extLst>
          </a:blip>
          <a:stretch>
            <a:fillRect/>
          </a:stretch>
        </p:blipFill>
        <p:spPr>
          <a:xfrm>
            <a:off x="7124494" y="3067352"/>
            <a:ext cx="1700563" cy="2076148"/>
          </a:xfrm>
          <a:prstGeom prst="rect">
            <a:avLst/>
          </a:prstGeom>
        </p:spPr>
      </p:pic>
      <p:pic>
        <p:nvPicPr>
          <p:cNvPr id="4" name="Picture 3"/>
          <p:cNvPicPr>
            <a:picLocks noChangeAspect="1"/>
          </p:cNvPicPr>
          <p:nvPr/>
        </p:nvPicPr>
        <p:blipFill rotWithShape="1">
          <a:blip r:embed="rId5"/>
          <a:srcRect l="2189" t="2479"/>
          <a:stretch/>
        </p:blipFill>
        <p:spPr>
          <a:xfrm>
            <a:off x="2431627" y="2761653"/>
            <a:ext cx="3610185" cy="2205633"/>
          </a:xfrm>
          <a:prstGeom prst="rect">
            <a:avLst/>
          </a:prstGeom>
        </p:spPr>
      </p:pic>
    </p:spTree>
    <p:extLst>
      <p:ext uri="{BB962C8B-B14F-4D97-AF65-F5344CB8AC3E}">
        <p14:creationId xmlns:p14="http://schemas.microsoft.com/office/powerpoint/2010/main" val="415853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ABDF3D-BDA0-597E-28A6-556C0D598ED6}"/>
              </a:ext>
            </a:extLst>
          </p:cNvPr>
          <p:cNvSpPr txBox="1"/>
          <p:nvPr/>
        </p:nvSpPr>
        <p:spPr>
          <a:xfrm>
            <a:off x="1006867" y="211833"/>
            <a:ext cx="9534418" cy="830997"/>
          </a:xfrm>
          <a:prstGeom prst="rect">
            <a:avLst/>
          </a:prstGeom>
          <a:noFill/>
        </p:spPr>
        <p:txBody>
          <a:bodyPr wrap="square">
            <a:spAutoFit/>
          </a:bodyPr>
          <a:lstStyle/>
          <a:p>
            <a:r>
              <a:rPr kumimoji="0" lang="en" sz="4800" b="0" i="0" u="none" strike="noStrike" kern="0" cap="none" spc="0" normalizeH="0" baseline="0" noProof="0" dirty="0">
                <a:ln>
                  <a:noFill/>
                </a:ln>
                <a:solidFill>
                  <a:schemeClr val="accent1">
                    <a:lumMod val="50000"/>
                  </a:schemeClr>
                </a:solidFill>
                <a:effectLst/>
                <a:uLnTx/>
                <a:uFillTx/>
                <a:latin typeface="Fredoka One"/>
                <a:sym typeface="Fredoka One"/>
              </a:rPr>
              <a:t>Work in pairs. </a:t>
            </a:r>
            <a:r>
              <a:rPr lang="en" sz="4800" dirty="0">
                <a:solidFill>
                  <a:schemeClr val="accent1">
                    <a:lumMod val="50000"/>
                  </a:schemeClr>
                </a:solidFill>
                <a:latin typeface="Fredoka One"/>
                <a:sym typeface="Fredoka One"/>
              </a:rPr>
              <a:t>Role play.</a:t>
            </a:r>
            <a:endParaRPr lang="en-VN" sz="700" dirty="0">
              <a:solidFill>
                <a:schemeClr val="accent1">
                  <a:lumMod val="50000"/>
                </a:schemeClr>
              </a:solidFill>
            </a:endParaRPr>
          </a:p>
        </p:txBody>
      </p:sp>
      <p:pic>
        <p:nvPicPr>
          <p:cNvPr id="8" name="Picture 2" descr="https://o.remove.bg/downloads/b7dca1cc-d535-475a-8179-8e80541adf0b/image-removebg-preview.png">
            <a:extLst>
              <a:ext uri="{FF2B5EF4-FFF2-40B4-BE49-F238E27FC236}">
                <a16:creationId xmlns:a16="http://schemas.microsoft.com/office/drawing/2014/main" id="{41212FC3-D293-1F89-F794-E1E551EB1D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0092" b="7628"/>
          <a:stretch/>
        </p:blipFill>
        <p:spPr bwMode="auto">
          <a:xfrm>
            <a:off x="152399" y="2451019"/>
            <a:ext cx="2089407" cy="2605395"/>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a:extLst>
              <a:ext uri="{FF2B5EF4-FFF2-40B4-BE49-F238E27FC236}">
                <a16:creationId xmlns:a16="http://schemas.microsoft.com/office/drawing/2014/main" id="{C0BC31FB-975F-F25C-B7DC-B2B42ABF8E4D}"/>
              </a:ext>
            </a:extLst>
          </p:cNvPr>
          <p:cNvSpPr/>
          <p:nvPr/>
        </p:nvSpPr>
        <p:spPr>
          <a:xfrm>
            <a:off x="370114" y="1164771"/>
            <a:ext cx="5225143" cy="968829"/>
          </a:xfrm>
          <a:prstGeom prst="wedgeRoundRectCallout">
            <a:avLst>
              <a:gd name="adj1" fmla="val -36217"/>
              <a:gd name="adj2" fmla="val 147657"/>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0">
              <a:buNone/>
            </a:pPr>
            <a:r>
              <a:rPr lang="en-VN" sz="2800" b="1" dirty="0">
                <a:solidFill>
                  <a:schemeClr val="tx1"/>
                </a:solidFill>
                <a:latin typeface="Comic Sans MS" panose="030F0902030302020204" pitchFamily="66" charset="0"/>
              </a:rPr>
              <a:t>Were you in the countryside last weekend?</a:t>
            </a:r>
          </a:p>
        </p:txBody>
      </p:sp>
      <p:sp>
        <p:nvSpPr>
          <p:cNvPr id="11" name="Rounded Rectangular Callout 10">
            <a:extLst>
              <a:ext uri="{FF2B5EF4-FFF2-40B4-BE49-F238E27FC236}">
                <a16:creationId xmlns:a16="http://schemas.microsoft.com/office/drawing/2014/main" id="{294B9C08-17AE-DDC8-B7FA-4549E47BF441}"/>
              </a:ext>
            </a:extLst>
          </p:cNvPr>
          <p:cNvSpPr/>
          <p:nvPr/>
        </p:nvSpPr>
        <p:spPr>
          <a:xfrm>
            <a:off x="5595257" y="2255541"/>
            <a:ext cx="2819399" cy="538060"/>
          </a:xfrm>
          <a:prstGeom prst="wedgeRoundRectCallout">
            <a:avLst>
              <a:gd name="adj1" fmla="val 35135"/>
              <a:gd name="adj2" fmla="val 130259"/>
              <a:gd name="adj3" fmla="val 16667"/>
            </a:avLst>
          </a:prstGeom>
          <a:solidFill>
            <a:schemeClr val="accent5">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902030302020204" pitchFamily="66" charset="0"/>
              </a:rPr>
              <a:t>No</a:t>
            </a:r>
            <a:r>
              <a:rPr lang="en-VN" sz="3200" dirty="0">
                <a:solidFill>
                  <a:schemeClr val="tx1"/>
                </a:solidFill>
                <a:latin typeface="Comic Sans MS" panose="030F0902030302020204" pitchFamily="66" charset="0"/>
              </a:rPr>
              <a:t>, </a:t>
            </a:r>
            <a:r>
              <a:rPr lang="en-VN" sz="3200" b="1" dirty="0">
                <a:solidFill>
                  <a:schemeClr val="tx1"/>
                </a:solidFill>
                <a:latin typeface="Comic Sans MS" panose="030F0902030302020204" pitchFamily="66" charset="0"/>
              </a:rPr>
              <a:t>I wasn’t. </a:t>
            </a:r>
          </a:p>
        </p:txBody>
      </p:sp>
      <p:pic>
        <p:nvPicPr>
          <p:cNvPr id="9" name="Picture 8"/>
          <p:cNvPicPr>
            <a:picLocks noChangeAspect="1"/>
          </p:cNvPicPr>
          <p:nvPr/>
        </p:nvPicPr>
        <p:blipFill rotWithShape="1">
          <a:blip r:embed="rId3">
            <a:extLst>
              <a:ext uri="{BEBA8EAE-BF5A-486C-A8C5-ECC9F3942E4B}">
                <a14:imgProps xmlns:a14="http://schemas.microsoft.com/office/drawing/2010/main">
                  <a14:imgLayer r:embed="rId4">
                    <a14:imgEffect>
                      <a14:backgroundRemoval t="7872" b="58601" l="13851" r="72973">
                        <a14:foregroundMark x1="40878" y1="9913" x2="39189" y2="11662"/>
                      </a14:backgroundRemoval>
                    </a14:imgEffect>
                  </a14:imgLayer>
                </a14:imgProps>
              </a:ext>
            </a:extLst>
          </a:blip>
          <a:srcRect l="10739" t="7492" r="24877" b="40264"/>
          <a:stretch/>
        </p:blipFill>
        <p:spPr>
          <a:xfrm>
            <a:off x="6874934" y="3139069"/>
            <a:ext cx="2045546" cy="1923424"/>
          </a:xfrm>
          <a:prstGeom prst="rect">
            <a:avLst/>
          </a:prstGeom>
        </p:spPr>
      </p:pic>
      <p:pic>
        <p:nvPicPr>
          <p:cNvPr id="3" name="Picture 2"/>
          <p:cNvPicPr>
            <a:picLocks noChangeAspect="1"/>
          </p:cNvPicPr>
          <p:nvPr/>
        </p:nvPicPr>
        <p:blipFill rotWithShape="1">
          <a:blip r:embed="rId5"/>
          <a:srcRect l="1196" t="3115"/>
          <a:stretch/>
        </p:blipFill>
        <p:spPr>
          <a:xfrm>
            <a:off x="2285810" y="2915542"/>
            <a:ext cx="3488266" cy="2040211"/>
          </a:xfrm>
          <a:prstGeom prst="rect">
            <a:avLst/>
          </a:prstGeom>
        </p:spPr>
      </p:pic>
    </p:spTree>
    <p:extLst>
      <p:ext uri="{BB962C8B-B14F-4D97-AF65-F5344CB8AC3E}">
        <p14:creationId xmlns:p14="http://schemas.microsoft.com/office/powerpoint/2010/main" val="382424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32117" y="260009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3</a:t>
            </a:r>
            <a:endParaRPr sz="6000" dirty="0"/>
          </a:p>
        </p:txBody>
      </p:sp>
      <p:sp>
        <p:nvSpPr>
          <p:cNvPr id="4520" name="Google Shape;4520;p51"/>
          <p:cNvSpPr txBox="1">
            <a:spLocks noGrp="1"/>
          </p:cNvSpPr>
          <p:nvPr>
            <p:ph type="subTitle" idx="1"/>
          </p:nvPr>
        </p:nvSpPr>
        <p:spPr>
          <a:xfrm>
            <a:off x="3291150" y="3405359"/>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Let’s </a:t>
            </a:r>
            <a:r>
              <a:rPr lang="en" sz="3800" dirty="0" smtClean="0"/>
              <a:t>talk</a:t>
            </a:r>
            <a:r>
              <a:rPr lang="en-US" sz="3800" dirty="0" smtClean="0"/>
              <a:t>.</a:t>
            </a:r>
            <a:endParaRPr sz="3800" dirty="0"/>
          </a:p>
        </p:txBody>
      </p:sp>
      <p:sp>
        <p:nvSpPr>
          <p:cNvPr id="4521" name="Google Shape;4521;p51"/>
          <p:cNvSpPr txBox="1">
            <a:spLocks noGrp="1"/>
          </p:cNvSpPr>
          <p:nvPr>
            <p:ph type="title"/>
          </p:nvPr>
        </p:nvSpPr>
        <p:spPr>
          <a:xfrm>
            <a:off x="2828317" y="773938"/>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05</a:t>
            </a:r>
            <a:endParaRPr dirty="0"/>
          </a:p>
        </p:txBody>
      </p:sp>
    </p:spTree>
    <p:extLst>
      <p:ext uri="{BB962C8B-B14F-4D97-AF65-F5344CB8AC3E}">
        <p14:creationId xmlns:p14="http://schemas.microsoft.com/office/powerpoint/2010/main" val="141883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37312" b="80075"/>
          <a:stretch/>
        </p:blipFill>
        <p:spPr>
          <a:xfrm>
            <a:off x="3000587" y="135467"/>
            <a:ext cx="2817706" cy="724746"/>
          </a:xfrm>
          <a:prstGeom prst="rect">
            <a:avLst/>
          </a:prstGeom>
        </p:spPr>
      </p:pic>
      <p:pic>
        <p:nvPicPr>
          <p:cNvPr id="6" name="Picture 5"/>
          <p:cNvPicPr>
            <a:picLocks noChangeAspect="1"/>
          </p:cNvPicPr>
          <p:nvPr/>
        </p:nvPicPr>
        <p:blipFill rotWithShape="1">
          <a:blip r:embed="rId3"/>
          <a:srcRect r="1151"/>
          <a:stretch/>
        </p:blipFill>
        <p:spPr>
          <a:xfrm>
            <a:off x="3948853" y="973942"/>
            <a:ext cx="5167887" cy="3455818"/>
          </a:xfrm>
          <a:prstGeom prst="rect">
            <a:avLst/>
          </a:prstGeom>
        </p:spPr>
      </p:pic>
      <p:pic>
        <p:nvPicPr>
          <p:cNvPr id="7" name="Picture 6"/>
          <p:cNvPicPr>
            <a:picLocks noChangeAspect="1"/>
          </p:cNvPicPr>
          <p:nvPr/>
        </p:nvPicPr>
        <p:blipFill rotWithShape="1">
          <a:blip r:embed="rId2"/>
          <a:srcRect l="4973" t="20670" r="7173"/>
          <a:stretch/>
        </p:blipFill>
        <p:spPr>
          <a:xfrm>
            <a:off x="0" y="1239519"/>
            <a:ext cx="3948854" cy="2885441"/>
          </a:xfrm>
          <a:prstGeom prst="rect">
            <a:avLst/>
          </a:prstGeom>
        </p:spPr>
      </p:pic>
    </p:spTree>
    <p:extLst>
      <p:ext uri="{BB962C8B-B14F-4D97-AF65-F5344CB8AC3E}">
        <p14:creationId xmlns:p14="http://schemas.microsoft.com/office/powerpoint/2010/main" val="1937450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824611"/>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a:t>FUN </a:t>
            </a:r>
            <a:r>
              <a:rPr lang="en" sz="6000" smtClean="0"/>
              <a:t>CORNER</a:t>
            </a:r>
            <a:endParaRPr sz="6000" dirty="0"/>
          </a:p>
        </p:txBody>
      </p:sp>
      <p:sp>
        <p:nvSpPr>
          <p:cNvPr id="4521" name="Google Shape;4521;p51"/>
          <p:cNvSpPr txBox="1">
            <a:spLocks noGrp="1"/>
          </p:cNvSpPr>
          <p:nvPr>
            <p:ph type="title"/>
          </p:nvPr>
        </p:nvSpPr>
        <p:spPr>
          <a:xfrm>
            <a:off x="2896050" y="93401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dirty="0"/>
              <a:t>06</a:t>
            </a:r>
            <a:endParaRPr dirty="0"/>
          </a:p>
        </p:txBody>
      </p:sp>
    </p:spTree>
    <p:extLst>
      <p:ext uri="{BB962C8B-B14F-4D97-AF65-F5344CB8AC3E}">
        <p14:creationId xmlns:p14="http://schemas.microsoft.com/office/powerpoint/2010/main" val="4141373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ega Evolution - Pokemon Shuffle Music.mp3">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5"/>
          <a:stretch>
            <a:fillRect/>
          </a:stretch>
        </p:blipFill>
        <p:spPr>
          <a:xfrm>
            <a:off x="4240161" y="-859712"/>
            <a:ext cx="457200" cy="457200"/>
          </a:xfrm>
          <a:prstGeom prst="rect">
            <a:avLst/>
          </a:prstGeom>
        </p:spPr>
      </p:pic>
      <p:pic>
        <p:nvPicPr>
          <p:cNvPr id="1026" name="Picture 2" descr="pokemon shuffle logo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77" y="736443"/>
            <a:ext cx="6871847" cy="330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333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35" fill="hold"/>
                                        <p:tgtEl>
                                          <p:spTgt spid="2"/>
                                        </p:tgtEl>
                                      </p:cBhvr>
                                    </p:cmd>
                                  </p:childTnLst>
                                </p:cTn>
                              </p:par>
                              <p:par>
                                <p:cTn id="7" presetID="53" presetClass="entr" presetSubtype="16"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anim calcmode="lin" valueType="num">
                                      <p:cBhvr>
                                        <p:cTn id="9" dur="500" fill="hold"/>
                                        <p:tgtEl>
                                          <p:spTgt spid="1026"/>
                                        </p:tgtEl>
                                        <p:attrNameLst>
                                          <p:attrName>ppt_w</p:attrName>
                                        </p:attrNameLst>
                                      </p:cBhvr>
                                      <p:tavLst>
                                        <p:tav tm="0">
                                          <p:val>
                                            <p:fltVal val="0"/>
                                          </p:val>
                                        </p:tav>
                                        <p:tav tm="100000">
                                          <p:val>
                                            <p:strVal val="#ppt_w"/>
                                          </p:val>
                                        </p:tav>
                                      </p:tavLst>
                                    </p:anim>
                                    <p:anim calcmode="lin" valueType="num">
                                      <p:cBhvr>
                                        <p:cTn id="10" dur="500" fill="hold"/>
                                        <p:tgtEl>
                                          <p:spTgt spid="1026"/>
                                        </p:tgtEl>
                                        <p:attrNameLst>
                                          <p:attrName>ppt_h</p:attrName>
                                        </p:attrNameLst>
                                      </p:cBhvr>
                                      <p:tavLst>
                                        <p:tav tm="0">
                                          <p:val>
                                            <p:fltVal val="0"/>
                                          </p:val>
                                        </p:tav>
                                        <p:tav tm="100000">
                                          <p:val>
                                            <p:strVal val="#ppt_h"/>
                                          </p:val>
                                        </p:tav>
                                      </p:tavLst>
                                    </p:anim>
                                    <p:animEffect transition="in" filter="fade">
                                      <p:cBhvr>
                                        <p:cTn id="11" dur="500"/>
                                        <p:tgtEl>
                                          <p:spTgt spid="1026"/>
                                        </p:tgtEl>
                                      </p:cBhvr>
                                    </p:animEffect>
                                  </p:childTnLst>
                                </p:cTn>
                              </p:par>
                              <p:par>
                                <p:cTn id="12" presetID="32" presetClass="emph" presetSubtype="0" repeatCount="indefinite" fill="hold" nodeType="withEffect">
                                  <p:stCondLst>
                                    <p:cond delay="0"/>
                                  </p:stCondLst>
                                  <p:endCondLst>
                                    <p:cond evt="onNext" delay="0">
                                      <p:tgtEl>
                                        <p:sldTgt/>
                                      </p:tgtEl>
                                    </p:cond>
                                  </p:endCondLst>
                                  <p:childTnLst>
                                    <p:animRot by="120000">
                                      <p:cBhvr>
                                        <p:cTn id="13" dur="100" fill="hold">
                                          <p:stCondLst>
                                            <p:cond delay="0"/>
                                          </p:stCondLst>
                                        </p:cTn>
                                        <p:tgtEl>
                                          <p:spTgt spid="1026"/>
                                        </p:tgtEl>
                                        <p:attrNameLst>
                                          <p:attrName>r</p:attrName>
                                        </p:attrNameLst>
                                      </p:cBhvr>
                                    </p:animRot>
                                    <p:animRot by="-240000">
                                      <p:cBhvr>
                                        <p:cTn id="14" dur="200" fill="hold">
                                          <p:stCondLst>
                                            <p:cond delay="200"/>
                                          </p:stCondLst>
                                        </p:cTn>
                                        <p:tgtEl>
                                          <p:spTgt spid="1026"/>
                                        </p:tgtEl>
                                        <p:attrNameLst>
                                          <p:attrName>r</p:attrName>
                                        </p:attrNameLst>
                                      </p:cBhvr>
                                    </p:animRot>
                                    <p:animRot by="240000">
                                      <p:cBhvr>
                                        <p:cTn id="15" dur="200" fill="hold">
                                          <p:stCondLst>
                                            <p:cond delay="400"/>
                                          </p:stCondLst>
                                        </p:cTn>
                                        <p:tgtEl>
                                          <p:spTgt spid="1026"/>
                                        </p:tgtEl>
                                        <p:attrNameLst>
                                          <p:attrName>r</p:attrName>
                                        </p:attrNameLst>
                                      </p:cBhvr>
                                    </p:animRot>
                                    <p:animRot by="-240000">
                                      <p:cBhvr>
                                        <p:cTn id="16" dur="200" fill="hold">
                                          <p:stCondLst>
                                            <p:cond delay="600"/>
                                          </p:stCondLst>
                                        </p:cTn>
                                        <p:tgtEl>
                                          <p:spTgt spid="1026"/>
                                        </p:tgtEl>
                                        <p:attrNameLst>
                                          <p:attrName>r</p:attrName>
                                        </p:attrNameLst>
                                      </p:cBhvr>
                                    </p:animRot>
                                    <p:animRot by="120000">
                                      <p:cBhvr>
                                        <p:cTn id="17" dur="200" fill="hold">
                                          <p:stCondLst>
                                            <p:cond delay="800"/>
                                          </p:stCondLst>
                                        </p:cTn>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11"/>
        <p:cNvGrpSpPr/>
        <p:nvPr/>
      </p:nvGrpSpPr>
      <p:grpSpPr>
        <a:xfrm>
          <a:off x="0" y="0"/>
          <a:ext cx="0" cy="0"/>
          <a:chOff x="0" y="0"/>
          <a:chExt cx="0" cy="0"/>
        </a:xfrm>
      </p:grpSpPr>
      <p:sp>
        <p:nvSpPr>
          <p:cNvPr id="4354" name="Google Shape;2141;p40">
            <a:extLst>
              <a:ext uri="{FF2B5EF4-FFF2-40B4-BE49-F238E27FC236}">
                <a16:creationId xmlns:a16="http://schemas.microsoft.com/office/drawing/2014/main" id="{EE7D2440-CB00-616C-DF4A-F1B06FC5FD41}"/>
              </a:ext>
            </a:extLst>
          </p:cNvPr>
          <p:cNvSpPr txBox="1">
            <a:spLocks/>
          </p:cNvSpPr>
          <p:nvPr/>
        </p:nvSpPr>
        <p:spPr>
          <a:xfrm>
            <a:off x="800510" y="366052"/>
            <a:ext cx="7704000" cy="577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marL="0" marR="0" lvl="0" indent="0" algn="ctr" defTabSz="914400" rtl="0" eaLnBrk="1" fontAlgn="auto" latinLnBrk="0" hangingPunct="1">
              <a:lnSpc>
                <a:spcPct val="100000"/>
              </a:lnSpc>
              <a:spcBef>
                <a:spcPts val="0"/>
              </a:spcBef>
              <a:spcAft>
                <a:spcPts val="0"/>
              </a:spcAft>
              <a:buClr>
                <a:srgbClr val="073763"/>
              </a:buClr>
              <a:buSzPts val="800"/>
              <a:buFont typeface="Overpass Black"/>
              <a:buNone/>
              <a:tabLst/>
              <a:defRPr/>
            </a:pPr>
            <a:r>
              <a:rPr kumimoji="0" lang="en-US" sz="4000" b="0" i="0" u="none" strike="noStrike" kern="0" cap="none" spc="0" normalizeH="0" baseline="0" noProof="0" dirty="0">
                <a:ln>
                  <a:noFill/>
                </a:ln>
                <a:solidFill>
                  <a:srgbClr val="073763"/>
                </a:solidFill>
                <a:effectLst/>
                <a:uLnTx/>
                <a:uFillTx/>
                <a:latin typeface="Overpass Black"/>
                <a:sym typeface="Overpass Black"/>
              </a:rPr>
              <a:t>Table of </a:t>
            </a:r>
            <a:r>
              <a:rPr kumimoji="0" lang="en-US" sz="4000" b="0" i="0" u="none" strike="noStrike" kern="0" cap="none" spc="0" normalizeH="0" baseline="0" noProof="0" dirty="0" smtClean="0">
                <a:ln>
                  <a:noFill/>
                </a:ln>
                <a:solidFill>
                  <a:srgbClr val="073763"/>
                </a:solidFill>
                <a:effectLst/>
                <a:uLnTx/>
                <a:uFillTx/>
                <a:latin typeface="Overpass Black"/>
                <a:sym typeface="Overpass Black"/>
              </a:rPr>
              <a:t>contents</a:t>
            </a:r>
            <a:endParaRPr kumimoji="0" lang="en-US" sz="4000" b="0" i="0" u="none" strike="noStrike" kern="0" cap="none" spc="0" normalizeH="0" baseline="0" noProof="0" dirty="0">
              <a:ln>
                <a:noFill/>
              </a:ln>
              <a:solidFill>
                <a:srgbClr val="073763"/>
              </a:solidFill>
              <a:effectLst/>
              <a:uLnTx/>
              <a:uFillTx/>
              <a:latin typeface="Overpass Black"/>
              <a:sym typeface="Overpass Black"/>
            </a:endParaRPr>
          </a:p>
        </p:txBody>
      </p:sp>
      <p:pic>
        <p:nvPicPr>
          <p:cNvPr id="4355" name="Google Shape;2142;p40">
            <a:extLst>
              <a:ext uri="{FF2B5EF4-FFF2-40B4-BE49-F238E27FC236}">
                <a16:creationId xmlns:a16="http://schemas.microsoft.com/office/drawing/2014/main" id="{1FB5033D-19E7-AAE9-E936-369A11D75BFB}"/>
              </a:ext>
            </a:extLst>
          </p:cNvPr>
          <p:cNvPicPr preferRelativeResize="0"/>
          <p:nvPr/>
        </p:nvPicPr>
        <p:blipFill>
          <a:blip r:embed="rId3">
            <a:alphaModFix amt="64000"/>
          </a:blip>
          <a:stretch>
            <a:fillRect/>
          </a:stretch>
        </p:blipFill>
        <p:spPr>
          <a:xfrm>
            <a:off x="3318072" y="3307539"/>
            <a:ext cx="842174" cy="708408"/>
          </a:xfrm>
          <a:prstGeom prst="rect">
            <a:avLst/>
          </a:prstGeom>
          <a:noFill/>
          <a:ln>
            <a:noFill/>
          </a:ln>
        </p:spPr>
      </p:pic>
      <p:pic>
        <p:nvPicPr>
          <p:cNvPr id="4356" name="Google Shape;2143;p40">
            <a:extLst>
              <a:ext uri="{FF2B5EF4-FFF2-40B4-BE49-F238E27FC236}">
                <a16:creationId xmlns:a16="http://schemas.microsoft.com/office/drawing/2014/main" id="{39E22EEF-22EB-D228-F8EB-DBA51C6C57DA}"/>
              </a:ext>
            </a:extLst>
          </p:cNvPr>
          <p:cNvPicPr preferRelativeResize="0"/>
          <p:nvPr/>
        </p:nvPicPr>
        <p:blipFill>
          <a:blip r:embed="rId4">
            <a:alphaModFix amt="82000"/>
          </a:blip>
          <a:stretch>
            <a:fillRect/>
          </a:stretch>
        </p:blipFill>
        <p:spPr>
          <a:xfrm>
            <a:off x="327211" y="3286793"/>
            <a:ext cx="842174" cy="708408"/>
          </a:xfrm>
          <a:prstGeom prst="rect">
            <a:avLst/>
          </a:prstGeom>
          <a:noFill/>
          <a:ln>
            <a:noFill/>
          </a:ln>
        </p:spPr>
      </p:pic>
      <p:pic>
        <p:nvPicPr>
          <p:cNvPr id="4357" name="Google Shape;2144;p40">
            <a:extLst>
              <a:ext uri="{FF2B5EF4-FFF2-40B4-BE49-F238E27FC236}">
                <a16:creationId xmlns:a16="http://schemas.microsoft.com/office/drawing/2014/main" id="{551A6157-489F-D468-C7FC-44C1C633DF8A}"/>
              </a:ext>
            </a:extLst>
          </p:cNvPr>
          <p:cNvPicPr preferRelativeResize="0"/>
          <p:nvPr/>
        </p:nvPicPr>
        <p:blipFill>
          <a:blip r:embed="rId4">
            <a:alphaModFix amt="82000"/>
          </a:blip>
          <a:stretch>
            <a:fillRect/>
          </a:stretch>
        </p:blipFill>
        <p:spPr>
          <a:xfrm>
            <a:off x="6169131" y="3313593"/>
            <a:ext cx="842174" cy="708408"/>
          </a:xfrm>
          <a:prstGeom prst="rect">
            <a:avLst/>
          </a:prstGeom>
          <a:noFill/>
          <a:ln>
            <a:noFill/>
          </a:ln>
        </p:spPr>
      </p:pic>
      <p:pic>
        <p:nvPicPr>
          <p:cNvPr id="4358" name="Google Shape;2145;p40">
            <a:extLst>
              <a:ext uri="{FF2B5EF4-FFF2-40B4-BE49-F238E27FC236}">
                <a16:creationId xmlns:a16="http://schemas.microsoft.com/office/drawing/2014/main" id="{0E9B1D19-3B9B-7856-2B92-4423D683CA84}"/>
              </a:ext>
            </a:extLst>
          </p:cNvPr>
          <p:cNvPicPr preferRelativeResize="0"/>
          <p:nvPr/>
        </p:nvPicPr>
        <p:blipFill>
          <a:blip r:embed="rId3">
            <a:alphaModFix amt="64000"/>
          </a:blip>
          <a:stretch>
            <a:fillRect/>
          </a:stretch>
        </p:blipFill>
        <p:spPr>
          <a:xfrm>
            <a:off x="327845" y="1446266"/>
            <a:ext cx="842174" cy="708408"/>
          </a:xfrm>
          <a:prstGeom prst="rect">
            <a:avLst/>
          </a:prstGeom>
          <a:noFill/>
          <a:ln>
            <a:noFill/>
          </a:ln>
        </p:spPr>
      </p:pic>
      <p:pic>
        <p:nvPicPr>
          <p:cNvPr id="4359" name="Google Shape;2146;p40">
            <a:extLst>
              <a:ext uri="{FF2B5EF4-FFF2-40B4-BE49-F238E27FC236}">
                <a16:creationId xmlns:a16="http://schemas.microsoft.com/office/drawing/2014/main" id="{7729CD40-06A8-2D91-5733-1FAD7005CD61}"/>
              </a:ext>
            </a:extLst>
          </p:cNvPr>
          <p:cNvPicPr preferRelativeResize="0"/>
          <p:nvPr/>
        </p:nvPicPr>
        <p:blipFill>
          <a:blip r:embed="rId3">
            <a:alphaModFix amt="64000"/>
          </a:blip>
          <a:stretch>
            <a:fillRect/>
          </a:stretch>
        </p:blipFill>
        <p:spPr>
          <a:xfrm>
            <a:off x="6106679" y="1446274"/>
            <a:ext cx="842174" cy="708400"/>
          </a:xfrm>
          <a:prstGeom prst="rect">
            <a:avLst/>
          </a:prstGeom>
          <a:noFill/>
          <a:ln>
            <a:noFill/>
          </a:ln>
        </p:spPr>
      </p:pic>
      <p:pic>
        <p:nvPicPr>
          <p:cNvPr id="4360" name="Google Shape;2147;p40">
            <a:extLst>
              <a:ext uri="{FF2B5EF4-FFF2-40B4-BE49-F238E27FC236}">
                <a16:creationId xmlns:a16="http://schemas.microsoft.com/office/drawing/2014/main" id="{E17DD4C9-B47B-BA41-DB5E-F6C5234D922E}"/>
              </a:ext>
            </a:extLst>
          </p:cNvPr>
          <p:cNvPicPr preferRelativeResize="0"/>
          <p:nvPr/>
        </p:nvPicPr>
        <p:blipFill>
          <a:blip r:embed="rId4">
            <a:alphaModFix amt="82000"/>
          </a:blip>
          <a:stretch>
            <a:fillRect/>
          </a:stretch>
        </p:blipFill>
        <p:spPr>
          <a:xfrm>
            <a:off x="3190564" y="1445597"/>
            <a:ext cx="842174" cy="708408"/>
          </a:xfrm>
          <a:prstGeom prst="rect">
            <a:avLst/>
          </a:prstGeom>
          <a:noFill/>
          <a:ln>
            <a:noFill/>
          </a:ln>
        </p:spPr>
      </p:pic>
      <p:sp>
        <p:nvSpPr>
          <p:cNvPr id="4361" name="Google Shape;2148;p40">
            <a:extLst>
              <a:ext uri="{FF2B5EF4-FFF2-40B4-BE49-F238E27FC236}">
                <a16:creationId xmlns:a16="http://schemas.microsoft.com/office/drawing/2014/main" id="{E7A6875F-E2F3-BFAB-3E26-7B2F1207DBD9}"/>
              </a:ext>
            </a:extLst>
          </p:cNvPr>
          <p:cNvSpPr txBox="1">
            <a:spLocks/>
          </p:cNvSpPr>
          <p:nvPr/>
        </p:nvSpPr>
        <p:spPr>
          <a:xfrm>
            <a:off x="3193858" y="3359443"/>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05</a:t>
            </a:r>
          </a:p>
        </p:txBody>
      </p:sp>
      <p:sp>
        <p:nvSpPr>
          <p:cNvPr id="4362" name="Google Shape;2149;p40">
            <a:extLst>
              <a:ext uri="{FF2B5EF4-FFF2-40B4-BE49-F238E27FC236}">
                <a16:creationId xmlns:a16="http://schemas.microsoft.com/office/drawing/2014/main" id="{658A8BB0-BB6B-7DCD-18E5-605D3F6AE191}"/>
              </a:ext>
            </a:extLst>
          </p:cNvPr>
          <p:cNvSpPr txBox="1">
            <a:spLocks/>
          </p:cNvSpPr>
          <p:nvPr/>
        </p:nvSpPr>
        <p:spPr>
          <a:xfrm>
            <a:off x="6032727" y="3365497"/>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06</a:t>
            </a:r>
          </a:p>
        </p:txBody>
      </p:sp>
      <p:sp>
        <p:nvSpPr>
          <p:cNvPr id="4363" name="Google Shape;2150;p40">
            <a:extLst>
              <a:ext uri="{FF2B5EF4-FFF2-40B4-BE49-F238E27FC236}">
                <a16:creationId xmlns:a16="http://schemas.microsoft.com/office/drawing/2014/main" id="{11547182-368F-7458-0DD2-56B55A528A05}"/>
              </a:ext>
            </a:extLst>
          </p:cNvPr>
          <p:cNvSpPr txBox="1">
            <a:spLocks/>
          </p:cNvSpPr>
          <p:nvPr/>
        </p:nvSpPr>
        <p:spPr>
          <a:xfrm>
            <a:off x="5981246" y="1511574"/>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03</a:t>
            </a:r>
          </a:p>
        </p:txBody>
      </p:sp>
      <p:sp>
        <p:nvSpPr>
          <p:cNvPr id="4364" name="Google Shape;2151;p40">
            <a:extLst>
              <a:ext uri="{FF2B5EF4-FFF2-40B4-BE49-F238E27FC236}">
                <a16:creationId xmlns:a16="http://schemas.microsoft.com/office/drawing/2014/main" id="{20AB6413-CEFD-4FDE-1432-C29E0DC8C8B2}"/>
              </a:ext>
            </a:extLst>
          </p:cNvPr>
          <p:cNvSpPr txBox="1">
            <a:spLocks/>
          </p:cNvSpPr>
          <p:nvPr/>
        </p:nvSpPr>
        <p:spPr>
          <a:xfrm>
            <a:off x="204568" y="3365497"/>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dirty="0">
                <a:ln>
                  <a:noFill/>
                </a:ln>
                <a:solidFill>
                  <a:srgbClr val="073763"/>
                </a:solidFill>
                <a:effectLst/>
                <a:uLnTx/>
                <a:uFillTx/>
                <a:latin typeface="Overpass Black"/>
                <a:sym typeface="Overpass Black"/>
              </a:rPr>
              <a:t>04</a:t>
            </a:r>
          </a:p>
        </p:txBody>
      </p:sp>
      <p:sp>
        <p:nvSpPr>
          <p:cNvPr id="4365" name="Google Shape;2152;p40">
            <a:extLst>
              <a:ext uri="{FF2B5EF4-FFF2-40B4-BE49-F238E27FC236}">
                <a16:creationId xmlns:a16="http://schemas.microsoft.com/office/drawing/2014/main" id="{30D082A8-FE5B-99DD-01B4-F156C7EC0ED6}"/>
              </a:ext>
            </a:extLst>
          </p:cNvPr>
          <p:cNvSpPr txBox="1">
            <a:spLocks/>
          </p:cNvSpPr>
          <p:nvPr/>
        </p:nvSpPr>
        <p:spPr>
          <a:xfrm>
            <a:off x="205202" y="1511569"/>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01</a:t>
            </a:r>
          </a:p>
        </p:txBody>
      </p:sp>
      <p:sp>
        <p:nvSpPr>
          <p:cNvPr id="4366" name="Google Shape;2153;p40">
            <a:extLst>
              <a:ext uri="{FF2B5EF4-FFF2-40B4-BE49-F238E27FC236}">
                <a16:creationId xmlns:a16="http://schemas.microsoft.com/office/drawing/2014/main" id="{BD12C04E-4EF8-A848-A636-43A162244B7D}"/>
              </a:ext>
            </a:extLst>
          </p:cNvPr>
          <p:cNvSpPr txBox="1">
            <a:spLocks/>
          </p:cNvSpPr>
          <p:nvPr/>
        </p:nvSpPr>
        <p:spPr>
          <a:xfrm>
            <a:off x="3066361" y="1510900"/>
            <a:ext cx="10368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25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chemeClr val="dk2"/>
              </a:buClr>
              <a:buSzPts val="4800"/>
              <a:buFont typeface="Fira Sans Extra Condensed Medium"/>
              <a:buNone/>
              <a:defRPr sz="4800" b="0" i="0" u="none" strike="noStrike" cap="none">
                <a:solidFill>
                  <a:schemeClr val="dk2"/>
                </a:solidFill>
                <a:latin typeface="Fira Sans Extra Condensed Medium"/>
                <a:ea typeface="Fira Sans Extra Condensed Medium"/>
                <a:cs typeface="Fira Sans Extra Condensed Medium"/>
                <a:sym typeface="Fira Sans Extra Condensed Medium"/>
              </a:defRPr>
            </a:lvl9pPr>
          </a:lstStyle>
          <a:p>
            <a:pPr marL="0" marR="0" lvl="0" indent="0" algn="ctr" defTabSz="914400" rtl="0" eaLnBrk="1" fontAlgn="auto" latinLnBrk="0" hangingPunct="1">
              <a:lnSpc>
                <a:spcPct val="100000"/>
              </a:lnSpc>
              <a:spcBef>
                <a:spcPts val="0"/>
              </a:spcBef>
              <a:spcAft>
                <a:spcPts val="0"/>
              </a:spcAft>
              <a:buClr>
                <a:srgbClr val="073763"/>
              </a:buClr>
              <a:buSzPts val="4800"/>
              <a:buFont typeface="Overpass Black"/>
              <a:buNone/>
              <a:tabLst/>
              <a:defRPr/>
            </a:pPr>
            <a:r>
              <a:rPr kumimoji="0" lang="en" sz="2500" b="0" i="0" u="none" strike="noStrike" kern="0" cap="none" spc="0" normalizeH="0" baseline="0" noProof="0">
                <a:ln>
                  <a:noFill/>
                </a:ln>
                <a:solidFill>
                  <a:srgbClr val="073763"/>
                </a:solidFill>
                <a:effectLst/>
                <a:uLnTx/>
                <a:uFillTx/>
                <a:latin typeface="Overpass Black"/>
                <a:sym typeface="Overpass Black"/>
              </a:rPr>
              <a:t>02</a:t>
            </a:r>
          </a:p>
        </p:txBody>
      </p:sp>
      <p:sp>
        <p:nvSpPr>
          <p:cNvPr id="4368" name="Google Shape;2155;p40">
            <a:extLst>
              <a:ext uri="{FF2B5EF4-FFF2-40B4-BE49-F238E27FC236}">
                <a16:creationId xmlns:a16="http://schemas.microsoft.com/office/drawing/2014/main" id="{DD75133D-12E3-4A03-6A9B-FF6F468160A8}"/>
              </a:ext>
            </a:extLst>
          </p:cNvPr>
          <p:cNvSpPr txBox="1">
            <a:spLocks/>
          </p:cNvSpPr>
          <p:nvPr/>
        </p:nvSpPr>
        <p:spPr>
          <a:xfrm>
            <a:off x="4230658" y="3319579"/>
            <a:ext cx="1821000" cy="65752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Let’s talk.</a:t>
            </a:r>
          </a:p>
        </p:txBody>
      </p:sp>
      <p:sp>
        <p:nvSpPr>
          <p:cNvPr id="4369" name="Google Shape;2156;p40">
            <a:extLst>
              <a:ext uri="{FF2B5EF4-FFF2-40B4-BE49-F238E27FC236}">
                <a16:creationId xmlns:a16="http://schemas.microsoft.com/office/drawing/2014/main" id="{AD609409-6E91-7BF3-731B-E232BE8CA8BC}"/>
              </a:ext>
            </a:extLst>
          </p:cNvPr>
          <p:cNvSpPr txBox="1">
            <a:spLocks/>
          </p:cNvSpPr>
          <p:nvPr/>
        </p:nvSpPr>
        <p:spPr>
          <a:xfrm>
            <a:off x="7128778" y="3545201"/>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a:ln>
                  <a:noFill/>
                </a:ln>
                <a:solidFill>
                  <a:srgbClr val="073763"/>
                </a:solidFill>
                <a:effectLst/>
                <a:uLnTx/>
                <a:uFillTx/>
                <a:latin typeface="Overpass Black"/>
                <a:sym typeface="Overpass Black"/>
              </a:rPr>
              <a:t>Fun </a:t>
            </a:r>
            <a:r>
              <a:rPr kumimoji="0" lang="en-US" sz="2800" b="1" i="0" u="none" strike="noStrike" kern="0" cap="none" spc="0" normalizeH="0" baseline="0" noProof="0" smtClean="0">
                <a:ln>
                  <a:noFill/>
                </a:ln>
                <a:solidFill>
                  <a:srgbClr val="073763"/>
                </a:solidFill>
                <a:effectLst/>
                <a:uLnTx/>
                <a:uFillTx/>
                <a:latin typeface="Overpass Black"/>
                <a:sym typeface="Overpass Black"/>
              </a:rPr>
              <a:t>corner</a:t>
            </a:r>
            <a:endParaRPr kumimoji="0" lang="en-US" sz="2800" b="1" i="0" u="none" strike="noStrike" kern="0" cap="none" spc="0" normalizeH="0" baseline="0" noProof="0" dirty="0">
              <a:ln>
                <a:noFill/>
              </a:ln>
              <a:solidFill>
                <a:srgbClr val="073763"/>
              </a:solidFill>
              <a:effectLst/>
              <a:uLnTx/>
              <a:uFillTx/>
              <a:latin typeface="Overpass Black"/>
              <a:sym typeface="Overpass Black"/>
            </a:endParaRPr>
          </a:p>
        </p:txBody>
      </p:sp>
      <p:sp>
        <p:nvSpPr>
          <p:cNvPr id="4371" name="Google Shape;2159;p40">
            <a:extLst>
              <a:ext uri="{FF2B5EF4-FFF2-40B4-BE49-F238E27FC236}">
                <a16:creationId xmlns:a16="http://schemas.microsoft.com/office/drawing/2014/main" id="{CA754496-1941-6A56-40A7-615B8410DACE}"/>
              </a:ext>
            </a:extLst>
          </p:cNvPr>
          <p:cNvSpPr txBox="1">
            <a:spLocks/>
          </p:cNvSpPr>
          <p:nvPr/>
        </p:nvSpPr>
        <p:spPr>
          <a:xfrm>
            <a:off x="4103161" y="1488055"/>
            <a:ext cx="2150536" cy="7992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Look, listen and repeat.</a:t>
            </a:r>
          </a:p>
        </p:txBody>
      </p:sp>
      <p:sp>
        <p:nvSpPr>
          <p:cNvPr id="4373" name="Google Shape;2161;p40">
            <a:extLst>
              <a:ext uri="{FF2B5EF4-FFF2-40B4-BE49-F238E27FC236}">
                <a16:creationId xmlns:a16="http://schemas.microsoft.com/office/drawing/2014/main" id="{3B9435EB-DB9F-495C-E85D-1C577184484E}"/>
              </a:ext>
            </a:extLst>
          </p:cNvPr>
          <p:cNvSpPr txBox="1">
            <a:spLocks/>
          </p:cNvSpPr>
          <p:nvPr/>
        </p:nvSpPr>
        <p:spPr>
          <a:xfrm>
            <a:off x="1249279" y="3384604"/>
            <a:ext cx="2178804" cy="817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RPr/>
            </a:defPPr>
            <a:lvl1pPr marL="0" indent="0" defTabSz="914400" eaLnBrk="1" fontAlgn="auto" latinLnBrk="0" hangingPunct="1">
              <a:buClr>
                <a:srgbClr val="073763"/>
              </a:buClr>
              <a:buSzPts val="1200"/>
              <a:buFont typeface="Overpass Black"/>
              <a:buNone/>
              <a:tabLst/>
              <a:defRPr kumimoji="0" sz="1600" b="1" kern="0" spc="0" normalizeH="0" baseline="0">
                <a:ln>
                  <a:noFill/>
                </a:ln>
                <a:solidFill>
                  <a:srgbClr val="073763"/>
                </a:solidFill>
                <a:effectLst/>
                <a:uLnTx/>
                <a:uFillTx/>
                <a:latin typeface="Overpass Black"/>
                <a:ea typeface="Overpass Black"/>
                <a:cs typeface="Overpass Black"/>
              </a:defRPr>
            </a:lvl1pPr>
            <a:lvl2pPr>
              <a:buClr>
                <a:schemeClr val="dk2"/>
              </a:buClr>
              <a:buSzPts val="1200"/>
              <a:buFont typeface="Overpass Black"/>
              <a:buNone/>
              <a:defRPr sz="1200">
                <a:solidFill>
                  <a:schemeClr val="dk2"/>
                </a:solidFill>
                <a:latin typeface="Overpass Black"/>
                <a:ea typeface="Overpass Black"/>
                <a:cs typeface="Overpass Black"/>
              </a:defRPr>
            </a:lvl2pPr>
            <a:lvl3pPr>
              <a:buClr>
                <a:schemeClr val="dk2"/>
              </a:buClr>
              <a:buSzPts val="1200"/>
              <a:buFont typeface="Overpass Black"/>
              <a:buNone/>
              <a:defRPr sz="1200">
                <a:solidFill>
                  <a:schemeClr val="dk2"/>
                </a:solidFill>
                <a:latin typeface="Overpass Black"/>
                <a:ea typeface="Overpass Black"/>
                <a:cs typeface="Overpass Black"/>
              </a:defRPr>
            </a:lvl3pPr>
            <a:lvl4pPr>
              <a:buClr>
                <a:schemeClr val="dk2"/>
              </a:buClr>
              <a:buSzPts val="1200"/>
              <a:buFont typeface="Overpass Black"/>
              <a:buNone/>
              <a:defRPr sz="1200">
                <a:solidFill>
                  <a:schemeClr val="dk2"/>
                </a:solidFill>
                <a:latin typeface="Overpass Black"/>
                <a:ea typeface="Overpass Black"/>
                <a:cs typeface="Overpass Black"/>
              </a:defRPr>
            </a:lvl4pPr>
            <a:lvl5pPr>
              <a:buClr>
                <a:schemeClr val="dk2"/>
              </a:buClr>
              <a:buSzPts val="1200"/>
              <a:buFont typeface="Overpass Black"/>
              <a:buNone/>
              <a:defRPr sz="1200">
                <a:solidFill>
                  <a:schemeClr val="dk2"/>
                </a:solidFill>
                <a:latin typeface="Overpass Black"/>
                <a:ea typeface="Overpass Black"/>
                <a:cs typeface="Overpass Black"/>
              </a:defRPr>
            </a:lvl5pPr>
            <a:lvl6pPr>
              <a:buClr>
                <a:schemeClr val="dk2"/>
              </a:buClr>
              <a:buSzPts val="1200"/>
              <a:buFont typeface="Overpass Black"/>
              <a:buNone/>
              <a:defRPr sz="1200">
                <a:solidFill>
                  <a:schemeClr val="dk2"/>
                </a:solidFill>
                <a:latin typeface="Overpass Black"/>
                <a:ea typeface="Overpass Black"/>
                <a:cs typeface="Overpass Black"/>
              </a:defRPr>
            </a:lvl6pPr>
            <a:lvl7pPr>
              <a:buClr>
                <a:schemeClr val="dk2"/>
              </a:buClr>
              <a:buSzPts val="1200"/>
              <a:buFont typeface="Overpass Black"/>
              <a:buNone/>
              <a:defRPr sz="1200">
                <a:solidFill>
                  <a:schemeClr val="dk2"/>
                </a:solidFill>
                <a:latin typeface="Overpass Black"/>
                <a:ea typeface="Overpass Black"/>
                <a:cs typeface="Overpass Black"/>
              </a:defRPr>
            </a:lvl7pPr>
            <a:lvl8pPr>
              <a:buClr>
                <a:schemeClr val="dk2"/>
              </a:buClr>
              <a:buSzPts val="1200"/>
              <a:buFont typeface="Overpass Black"/>
              <a:buNone/>
              <a:defRPr sz="1200">
                <a:solidFill>
                  <a:schemeClr val="dk2"/>
                </a:solidFill>
                <a:latin typeface="Overpass Black"/>
                <a:ea typeface="Overpass Black"/>
                <a:cs typeface="Overpass Black"/>
              </a:defRPr>
            </a:lvl8pPr>
            <a:lvl9pPr>
              <a:buClr>
                <a:schemeClr val="dk2"/>
              </a:buClr>
              <a:buSzPts val="1200"/>
              <a:buFont typeface="Overpass Black"/>
              <a:buNone/>
              <a:defRPr sz="1200">
                <a:solidFill>
                  <a:schemeClr val="dk2"/>
                </a:solidFill>
                <a:latin typeface="Overpass Black"/>
                <a:ea typeface="Overpass Black"/>
                <a:cs typeface="Overpass Black"/>
              </a:defRPr>
            </a:lvl9pPr>
          </a:lstStyle>
          <a:p>
            <a:r>
              <a:rPr lang="en-US" sz="2800" dirty="0">
                <a:sym typeface="Open Sans"/>
              </a:rPr>
              <a:t>Listen, point </a:t>
            </a:r>
            <a:br>
              <a:rPr lang="en-US" sz="2800" dirty="0">
                <a:sym typeface="Open Sans"/>
              </a:rPr>
            </a:br>
            <a:r>
              <a:rPr lang="en-US" sz="2800" dirty="0">
                <a:sym typeface="Open Sans"/>
              </a:rPr>
              <a:t>and say.</a:t>
            </a:r>
          </a:p>
        </p:txBody>
      </p:sp>
      <p:sp>
        <p:nvSpPr>
          <p:cNvPr id="4374" name="Google Shape;2162;p40">
            <a:extLst>
              <a:ext uri="{FF2B5EF4-FFF2-40B4-BE49-F238E27FC236}">
                <a16:creationId xmlns:a16="http://schemas.microsoft.com/office/drawing/2014/main" id="{DE89142E-AAA9-0869-4A97-0A03942766E6}"/>
              </a:ext>
            </a:extLst>
          </p:cNvPr>
          <p:cNvSpPr txBox="1">
            <a:spLocks/>
          </p:cNvSpPr>
          <p:nvPr/>
        </p:nvSpPr>
        <p:spPr>
          <a:xfrm>
            <a:off x="1225776" y="1624454"/>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dirty="0" smtClean="0">
                <a:ln>
                  <a:noFill/>
                </a:ln>
                <a:solidFill>
                  <a:srgbClr val="073763"/>
                </a:solidFill>
                <a:effectLst/>
                <a:uLnTx/>
                <a:uFillTx/>
                <a:latin typeface="Overpass Black"/>
                <a:sym typeface="Overpass Black"/>
              </a:rPr>
              <a:t>Warm-up</a:t>
            </a:r>
            <a:endParaRPr kumimoji="0" lang="en-US" sz="2800" b="1" i="0" u="none" strike="noStrike" kern="0" cap="none" spc="0" normalizeH="0" baseline="0" noProof="0" dirty="0">
              <a:ln>
                <a:noFill/>
              </a:ln>
              <a:solidFill>
                <a:srgbClr val="073763"/>
              </a:solidFill>
              <a:effectLst/>
              <a:uLnTx/>
              <a:uFillTx/>
              <a:latin typeface="Overpass Black"/>
              <a:sym typeface="Overpass Black"/>
            </a:endParaRPr>
          </a:p>
        </p:txBody>
      </p:sp>
      <p:sp>
        <p:nvSpPr>
          <p:cNvPr id="4375" name="Google Shape;2164;p40">
            <a:extLst>
              <a:ext uri="{FF2B5EF4-FFF2-40B4-BE49-F238E27FC236}">
                <a16:creationId xmlns:a16="http://schemas.microsoft.com/office/drawing/2014/main" id="{11A70F8F-F62D-CF50-0EF2-62CE7E010E56}"/>
              </a:ext>
            </a:extLst>
          </p:cNvPr>
          <p:cNvSpPr txBox="1">
            <a:spLocks/>
          </p:cNvSpPr>
          <p:nvPr/>
        </p:nvSpPr>
        <p:spPr>
          <a:xfrm>
            <a:off x="6968586" y="1654196"/>
            <a:ext cx="2034299"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pPr marL="0" marR="0" lvl="0" indent="0" defTabSz="914400" rtl="0" eaLnBrk="1" fontAlgn="auto" latinLnBrk="0" hangingPunct="1">
              <a:lnSpc>
                <a:spcPct val="100000"/>
              </a:lnSpc>
              <a:spcBef>
                <a:spcPts val="0"/>
              </a:spcBef>
              <a:spcAft>
                <a:spcPts val="0"/>
              </a:spcAft>
              <a:buClr>
                <a:srgbClr val="073763"/>
              </a:buClr>
              <a:buSzPts val="1200"/>
              <a:buFont typeface="Overpass Black"/>
              <a:buNone/>
              <a:tabLst/>
              <a:defRPr/>
            </a:pPr>
            <a:r>
              <a:rPr kumimoji="0" lang="en-US" sz="2800" b="1" i="0" u="none" strike="noStrike" kern="0" cap="none" spc="0" normalizeH="0" baseline="0" noProof="0" dirty="0">
                <a:ln>
                  <a:noFill/>
                </a:ln>
                <a:solidFill>
                  <a:srgbClr val="073763"/>
                </a:solidFill>
                <a:effectLst/>
                <a:uLnTx/>
                <a:uFillTx/>
                <a:latin typeface="Overpass Black"/>
                <a:sym typeface="Overpass Black"/>
              </a:rPr>
              <a:t>New words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123644" y="1408308"/>
            <a:ext cx="6896714" cy="20082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450" b="1" i="0" u="none" strike="noStrike" kern="0" cap="none" spc="0" normalizeH="0" baseline="0" noProof="0" dirty="0">
                <a:ln w="38100">
                  <a:solidFill>
                    <a:srgbClr val="FFC910"/>
                  </a:solidFill>
                </a:ln>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effectLst/>
                <a:uLnTx/>
                <a:uFillTx/>
                <a:latin typeface="Tw Cen MT Condensed Extra Bold" panose="020B0602020104020603" pitchFamily="34" charset="77"/>
                <a:cs typeface="Aharoni" panose="02010803020104030203" pitchFamily="2" charset="-79"/>
                <a:sym typeface="Arial"/>
              </a:rPr>
              <a:t>Let’s play!</a:t>
            </a:r>
          </a:p>
        </p:txBody>
      </p:sp>
    </p:spTree>
    <p:extLst>
      <p:ext uri="{BB962C8B-B14F-4D97-AF65-F5344CB8AC3E}">
        <p14:creationId xmlns:p14="http://schemas.microsoft.com/office/powerpoint/2010/main" val="334129807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
                                        </p:tgtEl>
                                        <p:attrNameLst>
                                          <p:attrName>ppt_y</p:attrName>
                                        </p:attrNameLst>
                                      </p:cBhvr>
                                      <p:tavLst>
                                        <p:tav tm="0">
                                          <p:val>
                                            <p:strVal val="#ppt_y"/>
                                          </p:val>
                                        </p:tav>
                                        <p:tav tm="100000">
                                          <p:val>
                                            <p:strVal val="#ppt_y"/>
                                          </p:val>
                                        </p:tav>
                                      </p:tavLst>
                                    </p:anim>
                                    <p:anim calcmode="lin" valueType="num">
                                      <p:cBhvr>
                                        <p:cTn id="9" dur="5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5272"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Image result for eev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6654" y="1646123"/>
            <a:ext cx="2064808" cy="2064808"/>
          </a:xfrm>
          <a:prstGeom prst="rect">
            <a:avLst/>
          </a:prstGeom>
          <a:noFill/>
          <a:extLst>
            <a:ext uri="{909E8E84-426E-40DD-AFC4-6F175D3DCCD1}">
              <a14:hiddenFill xmlns:a14="http://schemas.microsoft.com/office/drawing/2010/main">
                <a:solidFill>
                  <a:srgbClr val="FFFFFF"/>
                </a:solidFill>
              </a14:hiddenFill>
            </a:ext>
          </a:extLst>
        </p:spPr>
      </p:pic>
      <p:sp>
        <p:nvSpPr>
          <p:cNvPr id="14"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5"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16"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grpSp>
        <p:nvGrpSpPr>
          <p:cNvPr id="2" name="그룹 1"/>
          <p:cNvGrpSpPr/>
          <p:nvPr/>
        </p:nvGrpSpPr>
        <p:grpSpPr>
          <a:xfrm>
            <a:off x="674914" y="2127442"/>
            <a:ext cx="1562669" cy="1672072"/>
            <a:chOff x="1032681" y="2580315"/>
            <a:chExt cx="2083558" cy="2229429"/>
          </a:xfrm>
        </p:grpSpPr>
        <p:sp>
          <p:nvSpPr>
            <p:cNvPr id="27" name="타원 26"/>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3"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691069" y="2127442"/>
            <a:ext cx="1562669" cy="1672072"/>
            <a:chOff x="5054221" y="2580315"/>
            <a:chExt cx="2083558" cy="2229429"/>
          </a:xfrm>
        </p:grpSpPr>
        <p:sp>
          <p:nvSpPr>
            <p:cNvPr id="10" name="타원 9"/>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8"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5422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679984" y="2127442"/>
            <a:ext cx="1562669" cy="1672072"/>
            <a:chOff x="9039441" y="2580315"/>
            <a:chExt cx="2083558" cy="2229429"/>
          </a:xfrm>
        </p:grpSpPr>
        <p:sp>
          <p:nvSpPr>
            <p:cNvPr id="23" name="타원 2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3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80315"/>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89.0196"/>
                </p14:media>
              </p:ext>
            </p:extLst>
          </p:nvPr>
        </p:nvPicPr>
        <p:blipFill>
          <a:blip r:embed="rId10"/>
          <a:stretch>
            <a:fillRect/>
          </a:stretch>
        </p:blipFill>
        <p:spPr>
          <a:xfrm>
            <a:off x="4113533" y="-786406"/>
            <a:ext cx="457200" cy="457200"/>
          </a:xfrm>
          <a:prstGeom prst="rect">
            <a:avLst/>
          </a:prstGeom>
        </p:spPr>
      </p:pic>
      <p:grpSp>
        <p:nvGrpSpPr>
          <p:cNvPr id="32" name="그룹 11">
            <a:extLst>
              <a:ext uri="{FF2B5EF4-FFF2-40B4-BE49-F238E27FC236}">
                <a16:creationId xmlns:a16="http://schemas.microsoft.com/office/drawing/2014/main" id="{4A237850-B84A-5E45-AC08-0635723A01AE}"/>
              </a:ext>
            </a:extLst>
          </p:cNvPr>
          <p:cNvGrpSpPr/>
          <p:nvPr/>
        </p:nvGrpSpPr>
        <p:grpSpPr>
          <a:xfrm>
            <a:off x="674914" y="67629"/>
            <a:ext cx="7848600" cy="985957"/>
            <a:chOff x="899886" y="296950"/>
            <a:chExt cx="10464799" cy="1314609"/>
          </a:xfrm>
        </p:grpSpPr>
        <p:sp>
          <p:nvSpPr>
            <p:cNvPr id="34" name="모서리가 둥근 직사각형 12">
              <a:extLst>
                <a:ext uri="{FF2B5EF4-FFF2-40B4-BE49-F238E27FC236}">
                  <a16:creationId xmlns:a16="http://schemas.microsoft.com/office/drawing/2014/main" id="{1C544141-393F-CA40-8332-20B62556B4D8}"/>
                </a:ext>
              </a:extLst>
            </p:cNvPr>
            <p:cNvSpPr/>
            <p:nvPr/>
          </p:nvSpPr>
          <p:spPr>
            <a:xfrm>
              <a:off x="899886" y="402337"/>
              <a:ext cx="10464799"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50" spc="-113" dirty="0">
                  <a:solidFill>
                    <a:sysClr val="windowText" lastClr="000000"/>
                  </a:solidFill>
                  <a:latin typeface="Tw Cen MT Condensed" panose="020B0606020104020203" pitchFamily="34" charset="0"/>
                </a:rPr>
                <a:t>Were you in the countryside last weekend? </a:t>
              </a:r>
              <a:r>
                <a:rPr lang="en-US" sz="4050" spc="-113" dirty="0">
                  <a:solidFill>
                    <a:srgbClr val="FF0000"/>
                  </a:solidFill>
                  <a:latin typeface="Tw Cen MT Condensed" panose="020B0606020104020203" pitchFamily="34" charset="0"/>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5" name="Picture 46" descr="Image result for pokeball icon">
              <a:extLst>
                <a:ext uri="{FF2B5EF4-FFF2-40B4-BE49-F238E27FC236}">
                  <a16:creationId xmlns:a16="http://schemas.microsoft.com/office/drawing/2014/main" id="{1BBE4315-852A-744A-9489-B613F576828C}"/>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id="{62E2DC8E-147E-904A-8B85-5CC0315DBD49}"/>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id="{9304F0B9-2F08-3647-BC89-4842A18F5C10}"/>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id="{629B6982-1849-FA49-88AE-2700C7909543}"/>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id="{EA01307B-D985-2F45-9CBD-66CE0BD01B69}"/>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5" name="TextBox 4">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6" name="TextBox 5">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7" name="TextBox 6">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8" name="TextBox 7"/>
          <p:cNvSpPr txBox="1"/>
          <p:nvPr/>
        </p:nvSpPr>
        <p:spPr>
          <a:xfrm>
            <a:off x="3619480" y="1061975"/>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extLst>
      <p:ext uri="{BB962C8B-B14F-4D97-AF65-F5344CB8AC3E}">
        <p14:creationId xmlns:p14="http://schemas.microsoft.com/office/powerpoint/2010/main" val="353524164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7170"/>
                                        </p:tgtEl>
                                        <p:attrNameLst>
                                          <p:attrName>ppt_w</p:attrName>
                                        </p:attrNameLst>
                                      </p:cBhvr>
                                      <p:tavLst>
                                        <p:tav tm="0">
                                          <p:val>
                                            <p:strVal val="ppt_w"/>
                                          </p:val>
                                        </p:tav>
                                        <p:tav tm="100000">
                                          <p:val>
                                            <p:fltVal val="0"/>
                                          </p:val>
                                        </p:tav>
                                      </p:tavLst>
                                    </p:anim>
                                    <p:anim calcmode="lin" valueType="num">
                                      <p:cBhvr>
                                        <p:cTn id="21" dur="500"/>
                                        <p:tgtEl>
                                          <p:spTgt spid="7170"/>
                                        </p:tgtEl>
                                        <p:attrNameLst>
                                          <p:attrName>ppt_h</p:attrName>
                                        </p:attrNameLst>
                                      </p:cBhvr>
                                      <p:tavLst>
                                        <p:tav tm="0">
                                          <p:val>
                                            <p:strVal val="ppt_h"/>
                                          </p:val>
                                        </p:tav>
                                        <p:tav tm="100000">
                                          <p:val>
                                            <p:fltVal val="0"/>
                                          </p:val>
                                        </p:tav>
                                      </p:tavLst>
                                    </p:anim>
                                    <p:animEffect transition="out" filter="fade">
                                      <p:cBhvr>
                                        <p:cTn id="22" dur="500"/>
                                        <p:tgtEl>
                                          <p:spTgt spid="7170"/>
                                        </p:tgtEl>
                                      </p:cBhvr>
                                    </p:animEffect>
                                    <p:set>
                                      <p:cBhvr>
                                        <p:cTn id="23" dur="1" fill="hold">
                                          <p:stCondLst>
                                            <p:cond delay="499"/>
                                          </p:stCondLst>
                                        </p:cTn>
                                        <p:tgtEl>
                                          <p:spTgt spid="717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1.38889E-6 4.07407E-6 C 0.0658 -0.00556 0.12969 -0.00062 0.19427 0.00771 C 0.33177 0.00586 0.46806 0.00092 0.6059 4.07407E-6 C 0.6217 -0.00618 0.64028 -0.00216 0.65573 -0.00155 C 0.59827 0.01388 0.65764 -0.00155 0.49254 0.00154 C 0.41893 0.00308 0.34497 0.00648 0.27118 0.00771 C 0.03663 0.00648 -0.09201 0.0145 0.0191 0.00154 C 0.17101 0.00277 0.17622 -0.00463 0.26406 0.00926 C 0.3033 0.00833 0.32136 0.0074 0.35486 -0.00155 C 0.36372 -0.0071 0.37274 -0.00803 0.38195 -0.00926 C 0.46806 -0.06266 0.58854 -0.11729 0.65573 -0.00618 C 0.65695 0.00308 0.66858 0.00123 0.65052 0.00154 C 0.4507 0.0037 0.25104 0.00432 0.05139 0.00617 C 0.0349 0.01234 0.01771 0.00864 0.00087 0.00771 C 0.00486 -0.0034 0.01754 -0.00062 0.02361 -0.00155 C 0.03316 -0.00556 0.04306 -0.00649 0.0533 -0.00926 C 0.24879 -0.00618 0.42014 -0.00062 0.62153 4.07407E-6 C 0.76719 0.03858 0.2783 0.0074 0.23976 0.00771 C 0.16094 0.0074 0.08229 0.0074 0.00347 0.00617 C -0.10833 0.00463 -0.08351 0.0037 0.02101 0.00308 C 0.22934 0.00216 0.43768 0.00216 0.64583 0.00154 C 0.64757 0.00123 0.64948 0.0003 0.65122 4.07407E-6 C 0.65278 -0.00062 0.6559 0.00123 0.65643 -0.00155 C 0.65799 -0.00803 0.64757 -0.00926 0.64757 -0.00895 C 0.4217 -0.00834 0.37483 -0.0176 0.23021 0.00154 C 0.21424 0.0108 0.18941 0.00864 0.17431 0.00926 C 0.16181 0.01327 0.14965 0.01388 0.13698 0.01543 C 0.11215 0.01512 0.04965 0.02932 0.00955 0.0108 C -0.00121 -0.00216 0.00955 0.00987 -1.38889E-6 0.00154 C -0.00087 0.00092 -0.0026 0.0003 -0.0026 -0.00155 C -0.0026 -0.00309 -0.00087 -0.00062 -1.38889E-6 4.07407E-6 Z " pathEditMode="relative" rAng="0" ptsTypes="AAAAAAAAAAAAAAAAAAAAAAAAAAAAAAA">
                                      <p:cBhvr>
                                        <p:cTn id="27" dur="5000" fill="hold"/>
                                        <p:tgtEl>
                                          <p:spTgt spid="2"/>
                                        </p:tgtEl>
                                        <p:attrNameLst>
                                          <p:attrName>ppt_x</p:attrName>
                                          <p:attrName>ppt_y</p:attrName>
                                        </p:attrNameLst>
                                      </p:cBhvr>
                                      <p:rCtr x="29531" y="-2562"/>
                                    </p:animMotion>
                                  </p:childTnLst>
                                </p:cTn>
                              </p:par>
                              <p:par>
                                <p:cTn id="28" presetID="0" presetClass="path" presetSubtype="0" accel="50000" decel="50000" fill="hold" nodeType="withEffect">
                                  <p:stCondLst>
                                    <p:cond delay="0"/>
                                  </p:stCondLst>
                                  <p:childTnLst>
                                    <p:animMotion origin="layout" path="M -2.5E-6 4.07407E-6 C -0.2592 0.00432 -0.18524 -0.00216 -0.29566 0.01234 C -0.30833 0.01913 -0.32083 0.01327 -0.33333 0.00926 C -0.32552 -0.0034 -0.30607 0.00061 -0.29826 4.07407E-6 C -0.27343 -0.00772 -0.24791 -0.0034 -0.22326 0.00308 C -0.2125 0.01049 -0.22691 0.00154 -0.21093 0.00771 C -0.20833 0.00895 -0.2059 0.01172 -0.20312 0.01234 C -0.20156 0.01296 -0.19982 0.01327 -0.19791 0.01388 C -0.18437 0.02222 -0.16788 0.02284 -0.15347 0.02469 C -0.15173 0.0253 -0.15017 0.02623 -0.14843 0.02623 C -0.1151 0.02623 -0.08194 0.02561 -0.04878 0.02469 C -0.04253 0.02438 -0.03611 0.01728 -0.03055 0.01234 C -0.02378 0.00648 -0.01528 0.00247 -0.00798 -0.00155 C 0.00174 -0.00093 0.01129 -0.00124 0.02101 4.07407E-6 C 0.02917 0.00092 0.04532 0.00463 0.04532 0.00493 C 0.09393 0.02716 0.14775 0.02222 0.19688 0.02345 C 0.22865 0.02592 0.2592 0.02561 0.29115 0.02469 C 0.29809 0.02098 0.30434 0.01605 0.31111 0.01234 C 0.31545 0.0074 0.32032 0.00493 0.32518 0.00308 C 0.51945 -0.17593 -0.1125 0.0003 -0.33125 -0.00155 C -0.33281 -0.00155 -0.32847 -0.00371 -0.32708 -0.00463 C -0.32066 -0.00803 -0.30694 -0.00926 -0.30694 -0.00895 C -0.17222 -0.06112 0.10625 -0.01235 0.11771 -0.01235 C 0.14288 -0.00741 0.16736 0.00154 0.19271 0.00617 C 0.20035 0.0108 0.20729 0.0108 0.21528 0.01388 C 0.24601 0.01327 0.27691 0.01327 0.30782 0.01234 C 0.3125 0.01234 0.3217 0.00771 0.3217 0.00802 C 0.32431 0.00308 0.32865 0.00308 0.32344 4.07407E-6 C 0.17587 0.00493 0.02813 0.00401 -0.11944 0.00617 C -0.19305 0.01697 -0.15885 0.01296 -0.30798 0.00771 C -0.31354 0.00771 -0.32031 0.0003 -0.32621 -0.00155 C -0.32153 -0.00988 -0.31562 -0.00803 -0.30972 -0.01081 C -0.19705 -0.0105 -0.08472 -0.01081 0.02778 -0.00926 C 0.04879 -0.00895 0.07222 0.00308 0.09323 0.00771 C 0.11893 0.01388 0.14514 0.01419 0.17084 0.01543 C 0.21945 0.01512 0.34167 0.0753 0.3165 0.00154 C 0.29931 0.00216 0.28212 0.00216 0.26511 0.00308 C 0.24844 0.00401 0.23195 0.01203 0.21528 0.01388 C 0.03316 0.01327 -0.19722 0.22808 -0.33055 0.00771 C -0.32725 0.00216 -0.32205 -0.00155 -0.31736 -0.00155 C -0.10746 -0.00247 0.10226 -0.00247 0.31198 -0.00309 C 0.18108 -0.00247 0.05 -0.00433 -0.08107 0.00154 C -0.15399 0.01203 -0.07604 0.00123 -0.27569 0.00463 C -0.46823 0.00771 0.1092 0.00493 0.30157 0.00463 C 0.31059 0.00123 0.32032 -0.00155 0.32952 -0.00155 " pathEditMode="relative" rAng="0" ptsTypes="AAAAAAAAAAAAAAAAAAAAAAAAAAAAAAAAAAAAAAAAAAAAA">
                                      <p:cBhvr>
                                        <p:cTn id="29" dur="5000" fill="hold"/>
                                        <p:tgtEl>
                                          <p:spTgt spid="3"/>
                                        </p:tgtEl>
                                        <p:attrNameLst>
                                          <p:attrName>ppt_x</p:attrName>
                                          <p:attrName>ppt_y</p:attrName>
                                        </p:attrNameLst>
                                      </p:cBhvr>
                                      <p:rCtr x="1406" y="1481"/>
                                    </p:animMotion>
                                  </p:childTnLst>
                                </p:cTn>
                              </p:par>
                              <p:par>
                                <p:cTn id="30" presetID="0" presetClass="path" presetSubtype="0" accel="50000" decel="50000" fill="hold" nodeType="withEffect">
                                  <p:stCondLst>
                                    <p:cond delay="0"/>
                                  </p:stCondLst>
                                  <p:childTnLst>
                                    <p:animMotion origin="layout" path="M -2.22222E-6 4.07407E-6 C -0.11684 0.00864 -0.15833 0.01882 -0.2493 0.01388 C -0.271 0.01265 -0.29288 0.00092 -0.31475 -0.00155 C -0.35052 -0.01142 -0.38507 -0.00031 -0.42014 0.00586 C -0.50225 0.00493 -0.58403 0.00493 -0.66614 0.00308 C -0.66805 0.00308 -0.66267 -0.00062 -0.66094 -0.00155 C -0.65191 -0.00618 -0.65469 -0.00494 -0.64427 -0.00618 C -0.59305 -0.00556 -0.575 -0.01019 -0.53784 -0.00155 C -0.52673 0.00401 -0.51545 0.00401 -0.50399 0.00586 C -0.48489 0.01481 -0.46493 0.01697 -0.44548 0.02314 C -0.43038 0.02253 -0.41528 0.02253 -0.40017 0.0216 C -0.39114 0.02098 -0.40156 0.02037 -0.39409 0.01697 C -0.38541 0.01296 -0.37482 0.01172 -0.36614 0.01049 C -0.35243 0.00277 -0.36736 0.01049 -0.3375 0.00586 C -0.33177 0.00493 -0.32639 0.00247 -0.32083 0.00123 C -0.31771 0.00061 -0.31163 -0.00062 -0.30868 -0.00155 C -0.30521 -0.00247 -0.29809 -0.00494 -0.29809 -0.00463 C -0.09878 -0.0034 -0.14409 -0.01173 -0.05573 4.07407E-6 C -0.0375 0.00679 -0.01857 0.00154 -2.22222E-6 4.07407E-6 C 0.11198 -0.06976 -0.23698 -0.00216 -0.35555 -0.00155 C -0.44114 0.03765 -0.53229 0.00247 -0.62066 0.00308 C -0.62778 0.00617 -0.63385 0.01234 -0.6408 0.01697 C -0.64305 0.01635 -0.64548 0.01666 -0.64774 0.01512 C -0.64913 0.01419 -0.65 0.01172 -0.65121 0.01049 C -0.65208 0.00987 -0.65295 0.00956 -0.65382 0.00926 C -0.65451 0.00802 -0.65712 0.00401 -0.65642 0.00123 C -0.65434 -0.00618 -0.63507 -0.00988 -0.63212 -0.01081 C -0.60451 -0.0105 -0.57673 -0.01081 -0.54913 -0.00957 C -0.54288 -0.00926 -0.53003 -0.00618 -0.53003 -0.00587 C -0.50087 0.00679 -0.53923 -0.00926 -0.50816 4.07407E-6 C -0.49826 0.00308 -0.48889 0.0074 -0.47864 0.00926 C -0.47587 0.0108 -0.47291 0.01327 -0.46996 0.01388 C -0.46475 0.01512 -0.4592 0.01327 -0.45416 0.01512 C -0.45139 0.01635 -0.4493 0.02191 -0.44635 0.02314 C -0.43993 0.02592 -0.43298 0.02438 -0.42639 0.02623 C -0.41198 0.02993 -0.39826 0.03395 -0.38368 0.03549 C -0.35712 0.04691 -0.37344 0.04105 -0.31475 0.03703 C -0.31024 0.03672 -0.3026 0.02808 -0.29896 0.02469 C -0.29288 0.01944 -0.28576 0.01605 -0.27899 0.01388 C -0.27135 0.00833 -0.26198 0.00586 -0.25364 0.00586 C -0.1809 0.00493 -0.10781 0.00493 -0.03489 0.00463 C 0.0915 -0.00155 0.15052 0.00216 -0.31198 4.07407E-6 C -0.40069 -0.02346 -0.49114 0.00493 -0.58055 -0.00494 C -0.60017 -0.01266 -0.62118 -0.00895 -0.6408 -0.00155 C -0.64392 -0.00216 -0.64739 -0.00093 -0.65034 -0.0034 C -0.65156 -0.00433 -0.64809 -0.00556 -0.64687 -0.00618 C -0.64496 -0.0071 -0.64288 -0.00741 -0.6408 -0.00803 C -0.63698 -0.00865 -0.63316 -0.00895 -0.62934 -0.00957 C -0.62708 -0.00988 -0.62482 -0.0105 -0.62257 -0.01081 C -0.49826 -0.00988 -0.4783 -0.01266 -0.39757 -0.00618 C -0.38576 -0.0034 -0.37378 -0.00247 -0.3618 4.07407E-6 C -0.34982 0.00463 -0.33819 0.0074 -0.32604 0.01049 C -0.32205 0.01172 -0.31788 0.01265 -0.31389 0.01388 C -0.31041 0.01481 -0.3033 0.01697 -0.3033 0.01728 C -0.25521 0.01635 -0.20677 0.01605 -0.15868 0.01512 C -0.146 0.01512 -0.13298 0.00771 -0.12031 0.00586 C -0.11284 0.00277 -0.10694 0.00123 -0.0993 4.07407E-6 C -0.08316 -0.00618 -0.06684 -0.00988 -0.05052 -0.01266 C -0.03923 -0.01204 -0.02778 -0.01173 -0.01649 -0.01081 C -0.01059 -0.0105 -0.00625 -0.00433 -0.00087 -0.00155 C 0.00018 -0.00062 0.00087 0.00061 0.00174 0.00123 C 0.00347 0.00277 0.00799 0.00185 0.00695 0.00463 C 0.00365 0.01327 -0.02274 0.01388 -0.02361 0.01388 C -0.24739 0.01296 -0.29913 0.02901 -0.44809 0.00123 C -0.46232 -0.00402 -0.47639 -0.0071 -0.4908 -0.00957 C -0.51024 -0.01636 -0.5217 -0.01451 -0.54496 -0.01544 C -0.57587 -0.01791 -0.61371 -0.02933 -0.64166 -0.0142 C -0.64462 -0.0105 -0.64687 -0.00957 -0.65034 -0.00803 C -0.65347 -0.00433 -0.65659 -0.00247 -0.66007 4.07407E-6 C -0.58767 0.1287 -0.45503 -0.0071 -0.35399 0.00771 C -0.34739 0.01327 -0.33958 0.01265 -0.33229 0.01388 C -0.32795 0.01605 -0.32257 0.01913 -0.32257 0.00771 " pathEditMode="relative" rAng="0" ptsTypes="AAAAAAAAAAAAAAAAAAAAAAAAAAAAAAAAAAAAAAAAAAAAAAAAAAAAAAAAAAAAAAAAAAAAAAAA">
                                      <p:cBhvr>
                                        <p:cTn id="31" dur="5000" fill="hold"/>
                                        <p:tgtEl>
                                          <p:spTgt spid="4"/>
                                        </p:tgtEl>
                                        <p:attrNameLst>
                                          <p:attrName>ppt_x</p:attrName>
                                          <p:attrName>ppt_y</p:attrName>
                                        </p:attrNameLst>
                                      </p:cBhvr>
                                      <p:rCtr x="-30573" y="1204"/>
                                    </p:animMotion>
                                  </p:childTnLst>
                                </p:cTn>
                              </p:par>
                              <p:par>
                                <p:cTn id="32" presetID="1" presetClass="mediacall" presetSubtype="0" fill="hold" nodeType="withEffect">
                                  <p:stCondLst>
                                    <p:cond delay="0"/>
                                  </p:stCondLst>
                                  <p:childTnLst>
                                    <p:cmd type="call" cmd="playFrom(0.0)">
                                      <p:cBhvr>
                                        <p:cTn id="33" dur="4196" fill="hold"/>
                                        <p:tgtEl>
                                          <p:spTgt spid="25"/>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8"/>
                                        </p:tgtEl>
                                        <p:attrNameLst>
                                          <p:attrName>style.visibility</p:attrName>
                                        </p:attrNameLst>
                                      </p:cBhvr>
                                      <p:to>
                                        <p:strVal val="visible"/>
                                      </p:to>
                                    </p:set>
                                    <p:anim calcmode="lin" valueType="num">
                                      <p:cBhvr>
                                        <p:cTn id="44" dur="500" fill="hold"/>
                                        <p:tgtEl>
                                          <p:spTgt spid="28"/>
                                        </p:tgtEl>
                                        <p:attrNameLst>
                                          <p:attrName>ppt_w</p:attrName>
                                        </p:attrNameLst>
                                      </p:cBhvr>
                                      <p:tavLst>
                                        <p:tav tm="0">
                                          <p:val>
                                            <p:fltVal val="0"/>
                                          </p:val>
                                        </p:tav>
                                        <p:tav tm="100000">
                                          <p:val>
                                            <p:strVal val="#ppt_w"/>
                                          </p:val>
                                        </p:tav>
                                      </p:tavLst>
                                    </p:anim>
                                    <p:anim calcmode="lin" valueType="num">
                                      <p:cBhvr>
                                        <p:cTn id="45" dur="500" fill="hold"/>
                                        <p:tgtEl>
                                          <p:spTgt spid="28"/>
                                        </p:tgtEl>
                                        <p:attrNameLst>
                                          <p:attrName>ppt_h</p:attrName>
                                        </p:attrNameLst>
                                      </p:cBhvr>
                                      <p:tavLst>
                                        <p:tav tm="0">
                                          <p:val>
                                            <p:fltVal val="0"/>
                                          </p:val>
                                        </p:tav>
                                        <p:tav tm="100000">
                                          <p:val>
                                            <p:strVal val="#ppt_h"/>
                                          </p:val>
                                        </p:tav>
                                      </p:tavLst>
                                    </p:anim>
                                    <p:animEffect transition="in" filter="fade">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randombar(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713"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marowa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79435" y="1677727"/>
            <a:ext cx="2164763" cy="21647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4330" y="2158353"/>
            <a:ext cx="1562669" cy="1684138"/>
            <a:chOff x="1032681" y="2564227"/>
            <a:chExt cx="2083558" cy="2245517"/>
          </a:xfrm>
        </p:grpSpPr>
        <p:sp>
          <p:nvSpPr>
            <p:cNvPr id="48" name="타원 4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4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6176" y="2158353"/>
            <a:ext cx="1562669" cy="1684138"/>
            <a:chOff x="5061809" y="2564227"/>
            <a:chExt cx="2083558" cy="2245517"/>
          </a:xfrm>
        </p:grpSpPr>
        <p:sp>
          <p:nvSpPr>
            <p:cNvPr id="43" name="타원 4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9400" y="2158353"/>
            <a:ext cx="1562669" cy="1684138"/>
            <a:chOff x="9039441" y="2564227"/>
            <a:chExt cx="2083558" cy="2245517"/>
          </a:xfrm>
        </p:grpSpPr>
        <p:sp>
          <p:nvSpPr>
            <p:cNvPr id="47" name="타원 4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5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701.1772" end="1105.038"/>
                </p14:media>
              </p:ext>
            </p:extLst>
          </p:nvPr>
        </p:nvPicPr>
        <p:blipFill>
          <a:blip r:embed="rId10"/>
          <a:stretch>
            <a:fillRect/>
          </a:stretch>
        </p:blipFill>
        <p:spPr>
          <a:xfrm>
            <a:off x="4040306" y="-818778"/>
            <a:ext cx="457200" cy="457200"/>
          </a:xfrm>
          <a:prstGeom prst="rect">
            <a:avLst/>
          </a:prstGeom>
        </p:spPr>
      </p:pic>
      <p:grpSp>
        <p:nvGrpSpPr>
          <p:cNvPr id="35" name="그룹 11">
            <a:extLst>
              <a:ext uri="{FF2B5EF4-FFF2-40B4-BE49-F238E27FC236}">
                <a16:creationId xmlns:a16="http://schemas.microsoft.com/office/drawing/2014/main" id="{88E60E25-564E-884C-A570-69734B2D8C53}"/>
              </a:ext>
            </a:extLst>
          </p:cNvPr>
          <p:cNvGrpSpPr/>
          <p:nvPr/>
        </p:nvGrpSpPr>
        <p:grpSpPr>
          <a:xfrm>
            <a:off x="927002" y="53199"/>
            <a:ext cx="7301378" cy="985957"/>
            <a:chOff x="1244448" y="296950"/>
            <a:chExt cx="9735170" cy="1314609"/>
          </a:xfrm>
        </p:grpSpPr>
        <p:sp>
          <p:nvSpPr>
            <p:cNvPr id="36" name="모서리가 둥근 직사각형 12">
              <a:extLst>
                <a:ext uri="{FF2B5EF4-FFF2-40B4-BE49-F238E27FC236}">
                  <a16:creationId xmlns:a16="http://schemas.microsoft.com/office/drawing/2014/main" id="{24EAFA16-0A72-0A49-8F43-A53696190EEB}"/>
                </a:ext>
              </a:extLst>
            </p:cNvPr>
            <p:cNvSpPr/>
            <p:nvPr/>
          </p:nvSpPr>
          <p:spPr>
            <a:xfrm>
              <a:off x="1244448" y="402337"/>
              <a:ext cx="9735170"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on the beach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7" name="Picture 46" descr="Image result for pokeball icon">
              <a:extLst>
                <a:ext uri="{FF2B5EF4-FFF2-40B4-BE49-F238E27FC236}">
                  <a16:creationId xmlns:a16="http://schemas.microsoft.com/office/drawing/2014/main" id="{920D5E01-D257-A945-ACA0-E907463652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6" descr="Image result for pokeball icon">
              <a:extLst>
                <a:ext uri="{FF2B5EF4-FFF2-40B4-BE49-F238E27FC236}">
                  <a16:creationId xmlns:a16="http://schemas.microsoft.com/office/drawing/2014/main" id="{9A2DEAAD-EB0A-6946-8190-B0A4F711F8B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6" descr="Image result for pokeball icon">
              <a:extLst>
                <a:ext uri="{FF2B5EF4-FFF2-40B4-BE49-F238E27FC236}">
                  <a16:creationId xmlns:a16="http://schemas.microsoft.com/office/drawing/2014/main" id="{1C9F70C8-0116-2F45-82CD-43273EB5A005}"/>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6" descr="Image result for pokeball icon">
              <a:extLst>
                <a:ext uri="{FF2B5EF4-FFF2-40B4-BE49-F238E27FC236}">
                  <a16:creationId xmlns:a16="http://schemas.microsoft.com/office/drawing/2014/main" id="{6C4844C5-0EFA-384E-A911-44C85739030D}"/>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Tutorial Stage - Pokemon Shuffle Music.wav" descr="Tutorial Stage - Pokemon Shuffle Music.wav">
            <a:hlinkClick r:id="" action="ppaction://media"/>
            <a:extLst>
              <a:ext uri="{FF2B5EF4-FFF2-40B4-BE49-F238E27FC236}">
                <a16:creationId xmlns:a16="http://schemas.microsoft.com/office/drawing/2014/main" id="{35BAD12E-1A95-644A-81B0-B60099C94F87}"/>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7"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0" name="TextBox 29">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1" name="TextBox 30">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2" name="TextBox 31">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3" name="TextBox 32"/>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extLst>
      <p:ext uri="{BB962C8B-B14F-4D97-AF65-F5344CB8AC3E}">
        <p14:creationId xmlns:p14="http://schemas.microsoft.com/office/powerpoint/2010/main" val="13286332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2050"/>
                                        </p:tgtEl>
                                        <p:attrNameLst>
                                          <p:attrName>ppt_w</p:attrName>
                                        </p:attrNameLst>
                                      </p:cBhvr>
                                      <p:tavLst>
                                        <p:tav tm="0">
                                          <p:val>
                                            <p:strVal val="ppt_w"/>
                                          </p:val>
                                        </p:tav>
                                        <p:tav tm="100000">
                                          <p:val>
                                            <p:fltVal val="0"/>
                                          </p:val>
                                        </p:tav>
                                      </p:tavLst>
                                    </p:anim>
                                    <p:anim calcmode="lin" valueType="num">
                                      <p:cBhvr>
                                        <p:cTn id="21" dur="500"/>
                                        <p:tgtEl>
                                          <p:spTgt spid="2050"/>
                                        </p:tgtEl>
                                        <p:attrNameLst>
                                          <p:attrName>ppt_h</p:attrName>
                                        </p:attrNameLst>
                                      </p:cBhvr>
                                      <p:tavLst>
                                        <p:tav tm="0">
                                          <p:val>
                                            <p:strVal val="ppt_h"/>
                                          </p:val>
                                        </p:tav>
                                        <p:tav tm="100000">
                                          <p:val>
                                            <p:fltVal val="0"/>
                                          </p:val>
                                        </p:tav>
                                      </p:tavLst>
                                    </p:anim>
                                    <p:animEffect transition="out" filter="fade">
                                      <p:cBhvr>
                                        <p:cTn id="22" dur="500"/>
                                        <p:tgtEl>
                                          <p:spTgt spid="2050"/>
                                        </p:tgtEl>
                                      </p:cBhvr>
                                    </p:animEffect>
                                    <p:set>
                                      <p:cBhvr>
                                        <p:cTn id="23" dur="1" fill="hold">
                                          <p:stCondLst>
                                            <p:cond delay="499"/>
                                          </p:stCondLst>
                                        </p:cTn>
                                        <p:tgtEl>
                                          <p:spTgt spid="205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33333E-6 C 0.12743 -0.00061 0.1698 0.00309 0.26146 -0.00926 C 0.39028 -0.00864 0.51875 -0.00864 0.64775 -0.00771 C 0.6507 -0.00771 0.65643 -0.00308 0.65643 -0.00277 C 0.66407 0.00957 0.63629 0.00432 0.62605 0.00463 C 0.55973 0.00618 0.49341 0.00679 0.42726 0.00772 C 0.41302 0.00803 0.39861 0.00895 0.38455 0.00926 C 0.34202 0.00988 0.29966 0.0105 0.2573 0.01081 C 0.17032 0.01821 0.09427 0.01451 0.00087 0.01389 C -0.00121 -3.33333E-6 0.0007 -0.00308 0.01042 -0.00308 C 0.19011 -0.00463 0.36962 -0.00401 0.54931 -0.00463 C 0.53924 -0.00926 0.52986 -0.01111 0.51962 -0.01234 C 0.50903 -0.01605 0.49914 -0.01852 0.48802 -0.02006 C 0.40382 -0.05895 0.31355 -0.03086 0.22657 -0.01852 C 0.21962 -0.01419 0.21216 -0.01419 0.20486 -0.01234 C 0.19705 -0.00987 0.19115 -0.0074 0.18316 -0.00617 C 0.17257 0.00155 0.15556 0.00186 0.14393 0.00463 C 0.13698 0.00772 0.12986 0.00803 0.12292 0.01081 C 0.11632 0.01358 0.11025 0.01883 0.10382 0.02192 C 0.09757 0.02469 0.09132 0.02655 0.08542 0.02932 C 0.07153 0.04661 0.05174 0.03334 0.0349 0.03272 C 0.02674 0.02902 0.01945 0.02315 0.01129 0.01883 C 0.00851 0.01544 0.00591 0.01451 0.00261 0.01266 C -0.00121 0.00494 0.00382 0.01358 -0.0026 0.00772 C -0.00347 0.0071 -0.00364 0.00556 -0.00434 0.00463 C -0.00642 0.00155 -0.00711 0.00155 -0.00972 -3.33333E-6 C -0.01024 -0.00154 -0.01198 -0.00308 -0.01128 -0.00463 C -0.01041 -0.00679 -0.0085 -0.00524 -0.00694 -0.00617 C -0.0059 -0.00679 -0.00486 -0.00864 -0.00347 -0.00926 C 0.00018 -0.01049 0.004 -0.01049 0.00782 -0.0108 C 0.03698 -0.00956 0.06441 -0.00277 0.09341 0.00155 C 0.10209 0.00679 0.11059 0.00618 0.11945 0.00926 C 0.13143 0.01327 0.14236 0.01574 0.15434 0.01729 C 0.1698 0.02469 0.18559 0.02531 0.20139 0.02809 C 0.22188 0.03581 0.24254 0.03827 0.26337 0.04198 C 0.37448 0.03982 0.37934 0.04568 0.44375 0.03581 C 0.45226 0.03148 0.46025 0.03056 0.4691 0.02932 C 0.48108 0.02439 0.49341 0.02284 0.50573 0.01883 C 0.51702 0.01482 0.52448 0.01235 0.53594 0.01081 C 0.55625 0.00463 0.54601 0.00679 0.56684 0.00463 C 0.57448 0.00247 0.5816 -0.00031 0.58941 -0.00154 C 0.61059 -0.00771 0.59636 -0.00401 0.64445 -0.00154 C 0.64705 -0.00123 0.65209 0.00309 0.65209 0.0034 C 0.43785 0.08797 0.21337 0.00494 -0.00607 0.00309 C -0.00902 0.00309 -0.00104 -0.00154 0.00174 -0.00308 C 0.00851 -0.00679 0.01563 -0.00802 0.02257 -0.00926 C 0.22813 -0.00864 0.43351 -0.00864 0.63907 -0.00771 C 0.64497 -0.00771 0.65573 0.00155 0.65573 0.00186 " pathEditMode="relative" rAng="0" ptsTypes="AAAAAAAAAAAAAAAAAAAAAAAAAAAAAAAAAAAAAAAAAAAAAAAA">
                                      <p:cBhvr>
                                        <p:cTn id="27" dur="4000" fill="hold"/>
                                        <p:tgtEl>
                                          <p:spTgt spid="2"/>
                                        </p:tgtEl>
                                        <p:attrNameLst>
                                          <p:attrName>ppt_x</p:attrName>
                                          <p:attrName>ppt_y</p:attrName>
                                        </p:attrNameLst>
                                      </p:cBhvr>
                                      <p:rCtr x="32309" y="93"/>
                                    </p:animMotion>
                                  </p:childTnLst>
                                </p:cTn>
                              </p:par>
                              <p:par>
                                <p:cTn id="28" presetID="0" presetClass="path" presetSubtype="0" accel="50000" decel="50000" fill="hold" nodeType="withEffect">
                                  <p:stCondLst>
                                    <p:cond delay="0"/>
                                  </p:stCondLst>
                                  <p:childTnLst>
                                    <p:animMotion origin="layout" path="M 0.00017 -3.33333E-6 C -0.11042 0.00062 -0.22118 -0.00031 -0.33177 0.00155 C -0.33455 0.00155 -0.3276 0.00834 -0.325 0.00926 C -0.31563 0.01266 -0.29688 0.01544 -0.29688 0.01574 C -0.19722 0.01513 -0.09757 0.01544 0.00208 0.01389 C 0.01892 0.01358 0.03559 0.00216 0.0526 0.00155 C 0.07135 0.00124 0.09028 0.00062 0.10937 -3.33333E-6 C 0.12917 -0.00463 0.14861 -0.01018 0.16858 -0.01389 C 0.21094 -0.05031 0.17552 -0.02098 0.30208 -0.01543 C 0.30503 -0.01512 0.31076 -0.0108 0.31076 -0.01049 C 0.3125 -0.00864 0.31424 -0.00679 0.31597 -0.00463 C 0.31615 -0.00432 0.31719 0.00525 0.31771 0.00618 C 0.31944 0.01111 0.32257 0.01358 0.32552 0.01544 C 0.31667 0.02099 0.32292 0.0179 0.30278 0.01544 C 0.29045 0.0142 0.27812 0.01081 0.26545 0.00926 C 0.04687 0.01081 -0.10538 0.01204 -0.33004 0.01081 C -0.33177 0.00988 -0.33472 0.01081 -0.33542 0.00772 C -0.33559 0.00648 -0.33438 0.00525 -0.33368 0.00463 C -0.3316 0.0034 -0.32951 0.00371 -0.3276 0.00309 C 0.24601 0.00463 0.07083 -0.04382 0.28715 0.01389 C 0.29913 0.01297 0.30417 0.01513 0.31337 0.00926 C 0.31441 0.00525 0.31736 -3.33333E-6 0.31163 -3.33333E-6 C 0.23108 -0.00031 0.15069 0.00124 0.06979 0.00155 C 0.05799 0.00618 0.04462 0.0071 0.03246 0.00926 C -0.01649 0.00895 -0.07726 0.06111 -0.11476 0.00463 C -0.1158 0.00309 -0.11701 0.00155 -0.11823 -3.33333E-6 C -0.11927 -0.00123 -0.12049 -0.00216 -0.1217 -0.00308 C -0.12882 -0.01543 -0.1441 -0.01728 -0.1533 -0.01852 C -0.19948 -0.0179 -0.24618 -0.0179 -0.29271 -0.01697 C -0.29688 -0.01697 -0.30226 -0.01173 -0.3066 -0.0108 C -0.31528 -0.00555 -0.32413 -0.00586 -0.33281 0.00155 C -0.33108 0.01204 -0.32552 0.01266 -0.31979 0.01389 C -0.31476 0.01513 -0.30486 0.01729 -0.30486 0.0176 C -0.27153 0.03148 -0.19288 0.02315 -0.175 0.02346 C -0.16858 0.02871 -0.17361 0.02562 -0.16372 0.02809 C -0.15208 0.03118 -0.14045 0.03519 -0.12882 0.03735 C -0.05521 0.03673 0.0184 0.03673 0.09167 0.03581 C 0.09844 0.03581 0.10295 0.02809 0.10851 0.02655 C 0.1151 0.02469 0.12187 0.025 0.12847 0.02346 C 0.14271 0.01297 0.15868 0.01173 0.17361 0.00772 C 0.18177 0.00309 0.1901 0.00247 0.19826 -3.33333E-6 C 0.23403 0.00062 0.26979 0.00031 0.30555 0.00155 C 0.30764 0.00155 0.31163 0.00463 0.31163 0.00494 C 0.3151 0.00895 0.31805 0.00988 0.32205 0.00772 C 0.2875 0.00155 0.25347 0.00895 0.21927 0.01389 C 0.03698 0.01358 -0.14531 0.01513 -0.3276 0.01266 C -0.32969 0.01266 -0.33229 0.00155 -0.33004 0.00155 C -0.27813 0.00124 -0.22604 0.00371 -0.17396 0.00463 C -0.17274 0.00494 -0.16042 0.0071 -0.15833 0.00772 C -0.15573 0.00895 -0.15347 0.01204 -0.15052 0.01266 C -0.14288 0.01389 -0.13542 0.01358 -0.12778 0.01389 C -0.07257 0.0284 -0.02101 0.02007 0.03177 0.00618 C 0.03767 0.00093 0.0434 0.00124 0.04983 -3.33333E-6 C 0.06076 -0.00617 0.07361 -0.0071 0.0849 -0.00926 C 0.11111 -0.00864 0.13802 -0.01111 0.16424 -0.00617 C 0.17465 -0.00432 0.18507 -3.33333E-6 0.19549 0.00155 C 0.21979 0.01081 0.24427 0.01204 0.26875 0.01729 C 0.28108 0.01667 0.29323 0.01636 0.30555 0.01544 C 0.3118 0.01513 0.31927 0.00741 0.32552 0.00463 C 0.19705 -0.03549 0.0625 0.01111 -0.06858 -0.00154 C -0.07778 -0.00339 -0.08715 -0.00493 -0.09653 -0.00771 C -0.10451 -0.01512 -0.11701 -0.01481 -0.12622 -0.01697 C -0.13299 -0.01852 -0.1401 -0.02006 -0.14705 -0.02191 C -0.14913 -0.02222 -0.1533 -0.02314 -0.1533 -0.02284 C -0.20781 -0.02253 -0.26233 -0.02253 -0.31701 -0.02191 C -0.32205 -0.02191 -0.32656 -0.00895 -0.33177 -0.00617 C -0.33576 0.00062 -0.33646 0.00155 -0.33004 0.00155 " pathEditMode="relative" rAng="0" ptsTypes="AAAAAAAAAAAAAAAAAAAAAAAAAAAAAAAAAAAAAAAAAAAAAAAAAAAAAAAAAAAAAAAAAAA">
                                      <p:cBhvr>
                                        <p:cTn id="29" dur="4000" fill="hold"/>
                                        <p:tgtEl>
                                          <p:spTgt spid="3"/>
                                        </p:tgtEl>
                                        <p:attrNameLst>
                                          <p:attrName>ppt_x</p:attrName>
                                          <p:attrName>ppt_y</p:attrName>
                                        </p:attrNameLst>
                                      </p:cBhvr>
                                      <p:rCtr x="-521" y="247"/>
                                    </p:animMotion>
                                  </p:childTnLst>
                                </p:cTn>
                              </p:par>
                              <p:par>
                                <p:cTn id="30" presetID="0" presetClass="path" presetSubtype="0" accel="50000" decel="50000" fill="hold" nodeType="withEffect">
                                  <p:stCondLst>
                                    <p:cond delay="0"/>
                                  </p:stCondLst>
                                  <p:childTnLst>
                                    <p:animMotion origin="layout" path="M -4.44444E-6 -3.33333E-6 C -0.0085 -0.00401 -0.02447 0.00432 -0.03402 0.00618 C -0.25642 0.00525 -0.44722 -0.00679 -0.67048 -0.00771 C -0.66215 -0.01142 -0.65868 -0.01265 -0.64947 -0.01419 C -0.62934 -0.02253 -0.60833 -0.02068 -0.58767 -0.02345 C -0.57864 -0.02716 -0.57083 -0.02839 -0.56145 -0.02963 C -0.54826 -0.03858 -0.53055 -0.03827 -0.51701 -0.04012 C -0.41371 -0.03919 -0.40503 -0.04074 -0.33645 -0.03086 C -0.32691 -0.02531 -0.31614 -0.02531 -0.30607 -0.02345 C -0.29635 -0.01728 -0.28663 -0.01759 -0.27638 -0.01543 C -0.25468 -0.0108 -0.2335 -0.00277 -0.21197 -3.33333E-6 C -0.18663 0.00988 -0.16076 0.01235 -0.13524 0.01389 C -0.09809 0.01358 -0.0559 0.04507 -0.0243 0.01081 C -0.021 0.0071 -0.01788 0.00402 -0.01388 0.00155 C -0.01076 -0.00401 -0.00607 -0.00308 -0.00173 -0.00463 C -0.0059 0.00679 -0.01371 0.00865 -0.02083 0.01081 C -0.03923 0.01667 -0.05816 0.01914 -0.07673 0.02007 C -0.17048 0.01976 -0.26388 0.01945 -0.35746 0.01852 C -0.37586 0.01821 -0.39496 0.01081 -0.41319 0.00618 C -0.43107 0.00155 -0.4493 0.00494 -0.46736 0.00463 C -0.51614 0.00402 -0.56493 0.0034 -0.61371 0.00309 C -0.62795 -0.00401 -0.63871 -0.00216 -0.65486 -0.00308 C -0.64218 -0.01419 -0.62378 -0.01296 -0.61024 -0.01419 C -0.39236 -0.01296 -0.41302 -0.02068 -0.30347 -0.00926 C -0.28802 0.00432 -0.25191 -3.33333E-6 -0.25191 0.00031 C -0.24982 0.00062 -0.24809 0.00124 -0.246 0.00155 C -0.2401 0.00216 -0.2342 0.00186 -0.22847 0.00309 C -0.22031 0.00463 -0.21232 0.00895 -0.20416 0.01081 C -0.19635 0.01297 -0.18819 0.01173 -0.18038 0.01235 C -0.12777 0.01173 -0.07465 0.01173 -0.0217 0.01081 C -0.01597 0.01081 -0.00746 0.00587 -0.0026 -3.33333E-6 C -0.00833 -0.01327 -0.01371 -0.01049 -0.02256 -0.01234 C -0.21875 -0.01142 -0.41493 -0.01049 -0.61111 -0.00926 C -0.61631 -0.00926 -0.621 -0.00555 -0.62604 -0.00463 C -0.65191 0.00618 -0.65642 -0.01234 -0.63559 -0.01234 C -0.44253 -0.01419 -0.24947 -0.01358 -0.05659 -0.01419 C -0.03871 -0.01327 -0.02586 -0.01635 -0.01041 -0.00926 C -0.00746 -0.00586 -0.00607 -0.00308 -0.0026 -0.00154 C -0.10399 -0.00123 -0.20538 -3.33333E-6 -0.30677 -3.33333E-6 C -0.3276 -3.33333E-6 -0.31666 0.00062 -0.32604 -0.00771 " pathEditMode="relative" rAng="0" ptsTypes="AAAAAAAAAAAAAAAAAAAAAAAAAAAAAAAAAAAAAAAA">
                                      <p:cBhvr>
                                        <p:cTn id="31" dur="4000" fill="hold"/>
                                        <p:tgtEl>
                                          <p:spTgt spid="4"/>
                                        </p:tgtEl>
                                        <p:attrNameLst>
                                          <p:attrName>ppt_x</p:attrName>
                                          <p:attrName>ppt_y</p:attrName>
                                        </p:attrNameLst>
                                      </p:cBhvr>
                                      <p:rCtr x="-33524" y="-679"/>
                                    </p:animMotion>
                                  </p:childTnLst>
                                </p:cTn>
                              </p:par>
                              <p:par>
                                <p:cTn id="32" presetID="1" presetClass="mediacall" presetSubtype="0" fill="hold" nodeType="withEffect">
                                  <p:stCondLst>
                                    <p:cond delay="0"/>
                                  </p:stCondLst>
                                  <p:childTnLst>
                                    <p:cmd type="call" cmd="playFrom(0.0)">
                                      <p:cBhvr>
                                        <p:cTn id="33" dur="3280" fill="hold"/>
                                        <p:tgtEl>
                                          <p:spTgt spid="24"/>
                                        </p:tgtEl>
                                      </p:cBhvr>
                                    </p:cmd>
                                  </p:childTnLst>
                                </p:cTn>
                              </p:par>
                            </p:childTnLst>
                          </p:cTn>
                        </p:par>
                        <p:par>
                          <p:cTn id="34" fill="hold">
                            <p:stCondLst>
                              <p:cond delay="4000"/>
                            </p:stCondLst>
                            <p:childTnLst>
                              <p:par>
                                <p:cTn id="35" presetID="1" presetClass="mediacall" presetSubtype="0" fill="hold" nodeType="afterEffect">
                                  <p:stCondLst>
                                    <p:cond delay="0"/>
                                  </p:stCondLst>
                                  <p:childTnLst>
                                    <p:cmd type="call" cmd="playFrom(0.0)">
                                      <p:cBhvr>
                                        <p:cTn id="36" dur="25051" fill="hold"/>
                                        <p:tgtEl>
                                          <p:spTgt spid="41"/>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randombar(horizontal)">
                                      <p:cBhvr>
                                        <p:cTn id="5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41"/>
                </p:tgtEl>
              </p:cMediaNode>
            </p:audio>
          </p:childTnLst>
        </p:cTn>
      </p:par>
    </p:tnLst>
    <p:bldLst>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dewg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63426" y="1618998"/>
            <a:ext cx="2153963" cy="215396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61162" y="2180577"/>
            <a:ext cx="1562669" cy="1660489"/>
            <a:chOff x="1032681" y="2595759"/>
            <a:chExt cx="2083558" cy="2213985"/>
          </a:xfrm>
        </p:grpSpPr>
        <p:sp>
          <p:nvSpPr>
            <p:cNvPr id="14" name="타원 13"/>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5"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4" name="그룹 3"/>
          <p:cNvGrpSpPr/>
          <p:nvPr/>
        </p:nvGrpSpPr>
        <p:grpSpPr>
          <a:xfrm>
            <a:off x="6766232" y="2180577"/>
            <a:ext cx="1562669" cy="1660489"/>
            <a:chOff x="9039441" y="2595759"/>
            <a:chExt cx="2083558" cy="2213985"/>
          </a:xfrm>
        </p:grpSpPr>
        <p:sp>
          <p:nvSpPr>
            <p:cNvPr id="13" name="타원 12"/>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7"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3" name="그룹 2"/>
          <p:cNvGrpSpPr/>
          <p:nvPr/>
        </p:nvGrpSpPr>
        <p:grpSpPr>
          <a:xfrm>
            <a:off x="3783008" y="2180577"/>
            <a:ext cx="1562669" cy="1660489"/>
            <a:chOff x="5061809" y="2595759"/>
            <a:chExt cx="2083558" cy="2213985"/>
          </a:xfrm>
        </p:grpSpPr>
        <p:sp>
          <p:nvSpPr>
            <p:cNvPr id="9" name="타원 8"/>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6"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95759"/>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5"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785.1587" end="232.6396"/>
                </p14:media>
              </p:ext>
            </p:extLst>
          </p:nvPr>
        </p:nvPicPr>
        <p:blipFill>
          <a:blip r:embed="rId10"/>
          <a:stretch>
            <a:fillRect/>
          </a:stretch>
        </p:blipFill>
        <p:spPr>
          <a:xfrm>
            <a:off x="3996556" y="-799356"/>
            <a:ext cx="457200" cy="457200"/>
          </a:xfrm>
          <a:prstGeom prst="rect">
            <a:avLst/>
          </a:prstGeom>
        </p:spPr>
      </p:pic>
      <p:grpSp>
        <p:nvGrpSpPr>
          <p:cNvPr id="32" name="그룹 11">
            <a:extLst>
              <a:ext uri="{FF2B5EF4-FFF2-40B4-BE49-F238E27FC236}">
                <a16:creationId xmlns:a16="http://schemas.microsoft.com/office/drawing/2014/main" id="{D673CE65-5DAC-C545-B7A5-C1DD9C363ED2}"/>
              </a:ext>
            </a:extLst>
          </p:cNvPr>
          <p:cNvGrpSpPr/>
          <p:nvPr/>
        </p:nvGrpSpPr>
        <p:grpSpPr>
          <a:xfrm>
            <a:off x="673852" y="0"/>
            <a:ext cx="7754421" cy="985957"/>
            <a:chOff x="640391" y="296950"/>
            <a:chExt cx="10339228" cy="1314609"/>
          </a:xfrm>
        </p:grpSpPr>
        <p:sp>
          <p:nvSpPr>
            <p:cNvPr id="33" name="모서리가 둥근 직사각형 12">
              <a:extLst>
                <a:ext uri="{FF2B5EF4-FFF2-40B4-BE49-F238E27FC236}">
                  <a16:creationId xmlns:a16="http://schemas.microsoft.com/office/drawing/2014/main" id="{C4A907A5-4AAB-BA4D-A833-CF1A4CB3AD5E}"/>
                </a:ext>
              </a:extLst>
            </p:cNvPr>
            <p:cNvSpPr/>
            <p:nvPr/>
          </p:nvSpPr>
          <p:spPr>
            <a:xfrm>
              <a:off x="640391" y="457739"/>
              <a:ext cx="1033922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campsite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(No)</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34" name="Picture 46" descr="Image result for pokeball icon">
              <a:extLst>
                <a:ext uri="{FF2B5EF4-FFF2-40B4-BE49-F238E27FC236}">
                  <a16:creationId xmlns:a16="http://schemas.microsoft.com/office/drawing/2014/main" id="{698E8824-D21E-2247-B024-4D6E49B06052}"/>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6" descr="Image result for pokeball icon">
              <a:extLst>
                <a:ext uri="{FF2B5EF4-FFF2-40B4-BE49-F238E27FC236}">
                  <a16:creationId xmlns:a16="http://schemas.microsoft.com/office/drawing/2014/main" id="{EA3684CB-375E-4D44-96B3-0F7568F06BE7}"/>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6" descr="Image result for pokeball icon">
              <a:extLst>
                <a:ext uri="{FF2B5EF4-FFF2-40B4-BE49-F238E27FC236}">
                  <a16:creationId xmlns:a16="http://schemas.microsoft.com/office/drawing/2014/main" id="{19EC92FC-29B8-A946-A819-E4BC75FE3B1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6" descr="Image result for pokeball icon">
              <a:extLst>
                <a:ext uri="{FF2B5EF4-FFF2-40B4-BE49-F238E27FC236}">
                  <a16:creationId xmlns:a16="http://schemas.microsoft.com/office/drawing/2014/main" id="{72D38807-4184-294B-B966-912A7844580E}"/>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8" name="Tutorial Stage - Pokemon Shuffle Music.wav" descr="Tutorial Stage - Pokemon Shuffle Music.wav">
            <a:hlinkClick r:id="" action="ppaction://media"/>
            <a:extLst>
              <a:ext uri="{FF2B5EF4-FFF2-40B4-BE49-F238E27FC236}">
                <a16:creationId xmlns:a16="http://schemas.microsoft.com/office/drawing/2014/main" id="{911F95FE-52C1-384B-A030-7FF783B44286}"/>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391882"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7" name="모서리가 둥근 직사각형 14"/>
          <p:cNvSpPr/>
          <p:nvPr/>
        </p:nvSpPr>
        <p:spPr>
          <a:xfrm>
            <a:off x="638079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8" name="모서리가 둥근 직사각형 15"/>
          <p:cNvSpPr/>
          <p:nvPr/>
        </p:nvSpPr>
        <p:spPr>
          <a:xfrm>
            <a:off x="427017" y="3883471"/>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29" name="TextBox 28">
            <a:extLst>
              <a:ext uri="{FF2B5EF4-FFF2-40B4-BE49-F238E27FC236}">
                <a16:creationId xmlns:a16="http://schemas.microsoft.com/office/drawing/2014/main" id="{06BE0288-7428-51E4-3EE8-816A6CE677FD}"/>
              </a:ext>
            </a:extLst>
          </p:cNvPr>
          <p:cNvSpPr txBox="1"/>
          <p:nvPr/>
        </p:nvSpPr>
        <p:spPr>
          <a:xfrm>
            <a:off x="245868"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0" name="TextBox 29">
            <a:extLst>
              <a:ext uri="{FF2B5EF4-FFF2-40B4-BE49-F238E27FC236}">
                <a16:creationId xmlns:a16="http://schemas.microsoft.com/office/drawing/2014/main" id="{DD1D97E4-AD0D-5965-1FCE-8BC6CD737EAB}"/>
              </a:ext>
            </a:extLst>
          </p:cNvPr>
          <p:cNvSpPr txBox="1"/>
          <p:nvPr/>
        </p:nvSpPr>
        <p:spPr>
          <a:xfrm>
            <a:off x="3185012"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1" name="TextBox 30">
            <a:extLst>
              <a:ext uri="{FF2B5EF4-FFF2-40B4-BE49-F238E27FC236}">
                <a16:creationId xmlns:a16="http://schemas.microsoft.com/office/drawing/2014/main" id="{0D0F1DBE-BC09-8B3B-8079-315B3B6C0AC3}"/>
              </a:ext>
            </a:extLst>
          </p:cNvPr>
          <p:cNvSpPr txBox="1"/>
          <p:nvPr/>
        </p:nvSpPr>
        <p:spPr>
          <a:xfrm>
            <a:off x="6189469" y="4095696"/>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556292" y="1034653"/>
            <a:ext cx="2279791" cy="523220"/>
          </a:xfrm>
          <a:prstGeom prst="rect">
            <a:avLst/>
          </a:prstGeom>
          <a:noFill/>
          <a:ln w="28575">
            <a:solidFill>
              <a:schemeClr val="accent1">
                <a:lumMod val="75000"/>
              </a:schemeClr>
            </a:solidFill>
          </a:ln>
        </p:spPr>
        <p:txBody>
          <a:bodyPr wrap="none" rtlCol="0">
            <a:spAutoFit/>
          </a:bodyPr>
          <a:lstStyle/>
          <a:p>
            <a:r>
              <a:rPr lang="en-GB" sz="2800" b="1" smtClean="0"/>
              <a:t>No, I wasn’t.</a:t>
            </a:r>
            <a:endParaRPr lang="en-GB" sz="2800" b="1"/>
          </a:p>
        </p:txBody>
      </p:sp>
    </p:spTree>
    <p:extLst>
      <p:ext uri="{BB962C8B-B14F-4D97-AF65-F5344CB8AC3E}">
        <p14:creationId xmlns:p14="http://schemas.microsoft.com/office/powerpoint/2010/main" val="357564681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out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childTnLst>
                                </p:cTn>
                              </p:par>
                              <p:par>
                                <p:cTn id="19" presetID="53" presetClass="exit" presetSubtype="32" fill="hold" nodeType="withEffect">
                                  <p:stCondLst>
                                    <p:cond delay="0"/>
                                  </p:stCondLst>
                                  <p:childTnLst>
                                    <p:anim calcmode="lin" valueType="num">
                                      <p:cBhvr>
                                        <p:cTn id="20" dur="500"/>
                                        <p:tgtEl>
                                          <p:spTgt spid="3076"/>
                                        </p:tgtEl>
                                        <p:attrNameLst>
                                          <p:attrName>ppt_w</p:attrName>
                                        </p:attrNameLst>
                                      </p:cBhvr>
                                      <p:tavLst>
                                        <p:tav tm="0">
                                          <p:val>
                                            <p:strVal val="ppt_w"/>
                                          </p:val>
                                        </p:tav>
                                        <p:tav tm="100000">
                                          <p:val>
                                            <p:fltVal val="0"/>
                                          </p:val>
                                        </p:tav>
                                      </p:tavLst>
                                    </p:anim>
                                    <p:anim calcmode="lin" valueType="num">
                                      <p:cBhvr>
                                        <p:cTn id="21" dur="500"/>
                                        <p:tgtEl>
                                          <p:spTgt spid="3076"/>
                                        </p:tgtEl>
                                        <p:attrNameLst>
                                          <p:attrName>ppt_h</p:attrName>
                                        </p:attrNameLst>
                                      </p:cBhvr>
                                      <p:tavLst>
                                        <p:tav tm="0">
                                          <p:val>
                                            <p:strVal val="ppt_h"/>
                                          </p:val>
                                        </p:tav>
                                        <p:tav tm="100000">
                                          <p:val>
                                            <p:fltVal val="0"/>
                                          </p:val>
                                        </p:tav>
                                      </p:tavLst>
                                    </p:anim>
                                    <p:animEffect transition="out" filter="fade">
                                      <p:cBhvr>
                                        <p:cTn id="22" dur="500"/>
                                        <p:tgtEl>
                                          <p:spTgt spid="3076"/>
                                        </p:tgtEl>
                                      </p:cBhvr>
                                    </p:animEffect>
                                    <p:set>
                                      <p:cBhvr>
                                        <p:cTn id="23" dur="1" fill="hold">
                                          <p:stCondLst>
                                            <p:cond delay="499"/>
                                          </p:stCondLst>
                                        </p:cTn>
                                        <p:tgtEl>
                                          <p:spTgt spid="307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3.61111E-6 -3.82716E-6 C 0.0651 0.00587 0.11163 0.00895 0.16909 0.02007 C 0.17812 0.025 0.1875 0.02624 0.19687 0.02809 C 0.20729 0.03025 0.21788 0.03426 0.2283 0.03735 C 0.25555 0.04507 0.21979 0.03642 0.24496 0.04198 C 0.2493 0.04291 0.25798 0.04507 0.25798 0.04537 C 0.26875 0.05062 0.2802 0.05062 0.29114 0.05432 C 0.29635 0.05618 0.29948 0.05865 0.30503 0.06204 C 0.31562 0.06821 0.32743 0.06976 0.33819 0.0713 C 0.35399 0.0784 0.3717 0.08025 0.38784 0.0821 C 0.4184 0.09167 0.44913 0.08272 0.47951 0.07932 C 0.49027 0.07099 0.5026 0.06883 0.51423 0.06667 C 0.52291 0.05772 0.51406 0.06544 0.52569 0.0605 C 0.52691 0.05988 0.52795 0.05803 0.52916 0.05741 C 0.53559 0.0534 0.54236 0.05093 0.54913 0.04815 C 0.55486 0.04599 0.54843 0.04723 0.55538 0.04352 C 0.5625 0.03982 0.56996 0.03581 0.57725 0.03272 C 0.58802 0.02778 0.59861 0.02284 0.60937 0.01729 C 0.6177 0.01266 0.62517 0.00402 0.63385 -3.82716E-6 C 0.64548 0.00093 0.65 -0.0003 0.65902 0.00463 C 0.65052 0.00988 0.64236 0.00309 0.63385 0.00155 C 0.62118 -0.00092 0.58003 -0.00154 0.57795 -0.00154 C 0.5684 -0.0074 0.56319 -0.00679 0.55173 -0.00771 C 0.51128 -0.01821 0.53455 -0.01234 0.44722 -0.0108 C 0.42864 -0.00216 0.40972 0.0034 0.39045 0.00772 C 0.37847 0.01451 0.36215 0.01636 0.34948 0.01883 C 0.34514 0.02192 0.34097 0.02346 0.33645 0.0247 C 0.32934 0.03118 0.33576 0.02655 0.32257 0.02932 C 0.31718 0.03056 0.31215 0.03395 0.30677 0.03581 C 0.29705 0.03858 0.28715 0.04044 0.27725 0.04198 C 0.27083 0.04599 0.26302 0.04599 0.25625 0.04815 C 0.21927 0.04784 0.18246 0.04784 0.14548 0.04661 C 0.13715 0.0463 0.12864 0.04044 0.12031 0.03889 C 0.10955 0.03118 0.12413 0.04074 0.10451 0.03426 C 0.10347 0.03395 0.10277 0.03179 0.10191 0.03118 C 0.1 0.02932 0.09479 0.0284 0.09323 0.02809 C 0.07882 0.0142 0.05972 0.01297 0.04357 0.01081 C 0.03732 0.00679 0.0309 0.00463 0.0243 0.00155 C 0.02066 -3.82716E-6 0.02222 -0.0003 0.01823 -0.00308 C 0.01475 -0.00524 0.01111 -0.00586 0.00781 -0.00771 C 0.00173 -0.00648 -0.0033 -0.00771 0.00069 0.00309 C 0.05382 0.00093 0.10642 -0.00401 0.15937 -0.00771 C 0.43437 -0.00648 0.37569 -0.01882 0.49514 -0.00308 C 0.50659 0.00432 0.52986 0.00432 0.53871 0.00463 C 0.57465 0.00587 0.61024 0.00587 0.646 0.00618 C 0.63767 0.00803 0.62916 0.00926 0.62066 0.01081 C 0.56944 0.03056 0.48958 0.01821 0.45503 0.01883 C 0.44149 0.02686 0.42743 0.02963 0.41319 0.03118 C 0.40034 0.03581 0.38784 0.03858 0.37482 0.04044 C 0.36336 0.04723 0.35 0.04568 0.33819 0.04661 C 0.30364 0.04599 0.27725 0.04692 0.24583 0.04044 C 0.23229 0.03272 0.21701 0.0321 0.20312 0.02932 C 0.17639 0.02439 0.14965 0.02192 0.12291 0.02007 C 0.10955 0.01667 0.09531 0.00957 0.08194 0.00772 C 0.0717 0.00649 0.06163 0.00679 0.05139 0.00618 C 0.03455 0.00124 0.0408 0.00402 0.03211 -3.82716E-6 C 0.02465 0.00062 0.01701 0.00093 0.00955 0.00155 C 0.00694 0.00186 -0.00087 0.00371 0.00173 0.00309 C 0.01562 0.00124 0.02882 -0.00154 0.0427 -0.00308 C 0.06371 -0.00956 0.08281 -0.00987 0.10451 -0.0108 C 0.35017 -0.00956 0.31996 -0.01944 0.45503 0.00309 C 0.4658 0.00772 0.4717 0.00834 0.48385 0.00926 C 0.53402 0.01976 0.49427 0.01266 0.60416 0.01081 C 0.61284 0.0071 0.62118 0.0034 0.63038 0.00155 C 0.61545 -0.00154 0.60069 -0.00463 0.58576 -0.00771 C 0.57569 -0.01512 0.58107 -0.01234 0.56145 -0.01234 C 0.52343 -0.01234 0.48524 -0.01142 0.44722 -0.0108 C 0.41788 -0.00401 0.38889 0.00525 0.3592 0.00772 C 0.34149 0.01729 0.3217 0.01605 0.3033 0.02007 C 0.29496 0.02531 0.29843 0.02593 0.28767 0.02809 C 0.27864 0.03179 0.28923 0.02655 0.28159 0.03272 C 0.27517 0.03766 0.26666 0.03951 0.25989 0.04198 C 0.246 0.04692 0.23107 0.0497 0.21701 0.05124 C 0.19375 0.06358 0.2085 0.05679 0.15607 0.05278 C 0.15121 0.05247 0.14566 0.04661 0.14114 0.04352 C 0.12951 0.03581 0.11684 0.02624 0.10451 0.02346 C 0.08889 0.00865 0.02586 0.01389 0.02343 0.01389 C 0.01632 0.01081 0.00955 0.00772 0.0026 0.00463 C 0.00503 -0.00432 0.00642 -0.00247 0.01215 -0.00463 C 0.02118 -0.00771 0.02986 -0.00956 0.03923 -0.0108 C 0.04739 -0.01327 0.05538 -0.01512 0.06371 -0.01697 C 0.13073 -0.01605 0.19705 -0.01234 0.26406 -0.0108 C 0.2783 -0.00308 0.2934 -0.00493 0.30781 0.00155 C 0.31736 0.00618 0.32586 0.0105 0.33559 0.01266 C 0.34288 0.01729 0.34878 0.01883 0.35659 0.02007 C 0.36527 0.02655 0.36909 0.02809 0.3783 0.02932 C 0.38784 0.03395 0.39531 0.03488 0.40538 0.03581 C 0.42014 0.04136 0.43368 0.04352 0.44895 0.04507 C 0.46389 0.05186 0.48142 0.04167 0.49687 0.03889 C 0.50677 0.03272 0.51788 0.0321 0.5283 0.02932 C 0.5368 0.02346 0.54705 0.02408 0.55625 0.02192 C 0.5743 0.01729 0.59218 0.01235 0.61024 0.00926 C 0.6184 0.00494 0.60434 0.01204 0.62413 0.00618 C 0.62569 0.00587 0.62708 0.00371 0.62864 0.00309 C 0.63177 0.00247 0.63507 0.00216 0.63819 0.00155 C 0.63958 0.00124 0.64114 0.00062 0.64253 -3.82716E-6 C 0.64427 -0.0003 0.64948 -0.00154 0.64774 -0.00154 C 0.61892 -0.00247 0.59027 -0.00247 0.56145 -0.00308 C 0.55225 -0.00709 0.54305 -0.00895 0.5335 -0.0108 C 0.40034 -0.06358 0.26041 -0.01419 0.12378 -0.01389 C 0.08784 -0.00277 0.05451 -0.00987 0.01562 -0.00926 C 0.01267 -0.0074 0.01111 -0.00524 0.00868 -0.00308 C 0.00764 -0.00216 0.00642 -0.00216 0.0052 -0.00154 C 0.00399 -0.00061 0.00277 0.00062 0.00173 0.00155 C -0.00018 0.00309 -0.00643 0.00463 -0.00452 0.00463 C 0.11319 0.00463 0.23107 0.00371 0.34878 0.00309 C 0.35625 -0.00247 0.35347 -0.00154 0.36614 -0.00154 C 0.46128 -0.00154 0.55625 -0.0003 0.65121 -3.82716E-6 C 0.63611 0.00186 0.62187 0.00957 0.60677 0.01266 C 0.58507 0.02531 0.56215 0.02747 0.53975 0.03426 C 0.43541 0.03334 0.27274 0.05525 0.14392 0.0247 C 0.12586 0.01266 0.10434 0.01667 0.08541 0.01389 C 0.07639 0.01081 0.06736 0.00834 0.05833 0.00618 C 0.04496 -0.0003 0.0302 -0.00154 0.01649 -0.00617 C 0.01198 -0.00493 0.01007 -0.00216 0.00607 -3.82716E-6 C 0.00225 0.00432 0.00434 0.00432 3.61111E-6 -3.82716E-6 Z " pathEditMode="relative" rAng="0" ptsTypes="AAAAAAAAAAAAAAAAAAAAAAAAAAAAAAAAAAAAAAAAAAAAAAAAAAAAAAAAAAAAAAAAAAAAAAAAAAAAAAAAAAAAAAAAAAAAAAAAAAAAAAAAAAAAAAAAAAAA">
                                      <p:cBhvr>
                                        <p:cTn id="27" dur="6000" fill="hold"/>
                                        <p:tgtEl>
                                          <p:spTgt spid="2"/>
                                        </p:tgtEl>
                                        <p:attrNameLst>
                                          <p:attrName>ppt_x</p:attrName>
                                          <p:attrName>ppt_y</p:attrName>
                                        </p:attrNameLst>
                                      </p:cBhvr>
                                      <p:rCtr x="32691" y="2531"/>
                                    </p:animMotion>
                                  </p:childTnLst>
                                </p:cTn>
                              </p:par>
                              <p:par>
                                <p:cTn id="28" presetID="0" presetClass="path" presetSubtype="0" accel="50000" decel="50000" fill="hold" nodeType="withEffect">
                                  <p:stCondLst>
                                    <p:cond delay="0"/>
                                  </p:stCondLst>
                                  <p:childTnLst>
                                    <p:animMotion origin="layout" path="M -1.94444E-6 -3.82716E-6 C -0.10469 -0.0003 -0.2092 -0.00061 -0.31389 -0.00154 C -0.31562 -0.00154 -0.32083 -0.00308 -0.3191 -0.00308 C -0.15573 -0.00401 0.00747 -0.00401 0.17084 -0.00463 C 0.21962 -0.01203 0.27188 -0.03179 0.31823 -0.00308 C 0.32014 -3.82716E-6 0.32761 0.00031 0.32535 0.00155 C 0.31302 0.00895 0.29462 0.0071 0.28177 0.00926 C 0.27136 0.01605 0.26302 0.01729 0.25209 0.01852 C 0.23559 0.02408 0.21875 0.02747 0.20226 0.03118 C 0.00608 0.03025 -0.05434 0.03704 -0.18906 0.02315 C -0.19809 0.02099 -0.20607 0.01821 -0.21528 0.01729 C -0.22708 0.01266 -0.23819 0.00926 -0.25017 0.00772 C -0.27396 -0.00493 -0.2585 0.00463 -0.31562 0.00309 C -0.31944 0.00186 -0.32326 0.00062 -0.32691 -0.00154 C -0.31701 -0.00864 -0.30469 -0.00679 -0.29462 -0.00771 C -0.08715 -0.0074 0.12709 -0.09568 0.32795 -0.00308 C 0.3099 0.00186 0.29115 0.00031 0.27292 0.00155 C 0.25781 0.00618 0.24288 0.00834 0.22761 0.01081 C 0.21198 0.01698 0.1967 0.02068 0.18056 0.02315 C 0.04028 0.02284 -0.10017 0.02284 -0.24062 0.02192 C -0.24948 0.02192 -0.25729 0.01513 -0.2658 0.01235 C -0.28125 0.00741 -0.29739 0.00463 -0.31302 0.00155 C -0.33958 -0.01512 -0.31771 -0.00092 -0.23889 -0.00154 C -0.1651 -0.00216 -0.09114 -0.00247 -0.01736 -0.00308 C 0.09757 -0.00555 0.21215 -0.00802 0.32709 -0.00463 C 0.31667 0.00432 0.3224 0.00062 0.29913 -0.00308 C 0.29219 -0.00401 0.2849 -0.00987 0.27813 -0.01234 C 0.27049 -0.01543 0.2625 -0.01543 0.25469 -0.01728 C 0.23924 -0.01697 0.15209 -0.02685 0.1099 -0.0108 C 0.07465 0.00247 0.04045 0.03118 0.00452 0.03395 C -0.00416 0.03858 -0.01076 0.0392 -0.01996 0.04044 C -0.05764 0.05062 -0.03576 0.04846 -0.0993 0.04507 C -0.10451 0.04044 -0.10781 0.0321 -0.1125 0.02655 C -0.11632 0.02192 -0.12031 0.01636 -0.12378 0.01081 C -0.12535 0.00865 -0.12621 0.00463 -0.12812 0.00309 C -0.13142 0.00031 -0.13437 -0.00339 -0.13767 -0.00617 C -0.1408 -0.00864 -0.1434 -0.00956 -0.14653 -0.01234 C -0.1658 -0.01203 -0.18541 -0.01203 -0.20469 -0.0108 C -0.22396 -0.00956 -0.24271 -0.0003 -0.26146 0.00309 C -0.28125 0.0105 -0.30503 0.00525 -0.32326 0.00463 C -0.32639 0.00216 -0.33038 0.00371 -0.33298 -3.82716E-6 C -0.33489 -0.00277 -0.32552 -0.01049 -0.32517 -0.0108 C -0.31771 -0.01574 -0.30937 -0.01635 -0.30156 -0.01851 C -0.28125 -0.02376 -0.27153 -0.02376 -0.2467 -0.02469 C -0.24045 -0.03055 -0.24271 -0.02932 -0.23177 -0.02932 C -0.19219 -0.02932 -0.15278 -0.02839 -0.11319 -0.02808 C -0.1118 -0.02747 -0.11024 -0.02716 -0.10903 -0.02654 C -0.10816 -0.02592 -0.10798 -0.02376 -0.10712 -0.02345 C -0.10243 -0.01975 -0.09653 -0.01851 -0.09149 -0.01728 C -0.07795 -0.00709 -0.06232 -0.00308 -0.04791 -3.82716E-6 C -0.0283 0.00432 -0.00885 0.0105 0.01059 0.01544 C 0.06268 0.01482 0.10382 0.01667 0.15174 0.01081 C 0.16163 0.00649 0.17222 0.00741 0.18229 0.00618 C 0.18785 0.00432 0.19323 0.00278 0.19896 0.00155 C 0.20573 -0.00154 0.2125 -0.00216 0.21979 -0.00308 C 0.22917 -0.00864 0.23229 -0.00802 0.24427 -0.00926 C 0.28438 -0.00833 0.29427 -0.00926 0.32344 -0.00463 C 0.32483 -0.00401 0.33299 0.00278 0.32604 0.00309 C 0.29497 0.00402 0.26406 0.00432 0.23281 0.00463 C 0.15382 0.02932 0.0724 0.00525 -0.00781 0.00463 C -0.11319 0.00402 -0.21875 0.0034 -0.3243 0.00309 C -0.32691 0.00247 -0.33073 0.00556 -0.33212 0.00155 C -0.33316 -0.00154 -0.32864 -0.00247 -0.32691 -0.00463 C -0.32465 -0.00709 -0.31198 -0.00987 -0.30781 -0.0108 C -0.29357 -0.00926 -0.28455 -0.00833 -0.27639 0.01389 C -0.27048 0.02963 -0.27639 0.01852 -0.27187 0.02655 C -0.26666 0.0497 -0.26198 0.04661 -0.24844 0.04815 C -0.22344 0.04784 -0.19844 0.04815 -0.17344 0.04661 C -0.17031 0.0463 -0.16423 0.03858 -0.16041 0.03735 C -0.15764 0.0321 -0.15382 0.03241 -0.15 0.02932 C -0.14496 0.02562 -0.1401 0.02161 -0.13507 0.01729 C -0.13194 0.01451 -0.13003 0.01111 -0.12639 0.00926 C -0.11684 -0.00154 -0.08142 0.00618 -0.07934 0.00618 C -0.07725 0.0071 -0.07517 0.00803 -0.07309 0.00926 C -0.06962 0.01111 -0.06267 0.01544 -0.06267 0.01574 C -0.0566 0.02346 -0.06007 0.01976 -0.04965 0.02655 C -0.04791 0.02747 -0.04444 0.02932 -0.04444 0.02963 C -0.03246 0.04414 -0.01684 0.04229 -0.0033 0.04661 C 0.04323 0.06173 0.09132 0.04908 0.13872 0.0497 C 0.14202 0.05155 0.14514 0.05247 0.14827 0.05587 C 0.16563 0.05494 0.17622 0.06389 0.18663 0.04661 C 0.19028 0.02932 0.19045 0.04198 0.18924 0.01544 C 0.22639 0.01019 0.26354 0.01081 0.30087 0.00926 C 0.3099 0.00772 0.31806 0.00247 0.32709 -3.82716E-6 C 0.22882 -0.08395 0.10903 -0.00092 -1.94444E-6 -3.82716E-6 Z " pathEditMode="relative" rAng="0" ptsTypes="AAAAAAAAAAAAAAAAAAAAAAAAAAAAAAAAAAAAAAAAAAAAAAAAAAAAAAAAAAAAAAAAAAAAAAAAAAAAAAAAAAAAA">
                                      <p:cBhvr>
                                        <p:cTn id="29" dur="6000" fill="hold"/>
                                        <p:tgtEl>
                                          <p:spTgt spid="3"/>
                                        </p:tgtEl>
                                        <p:attrNameLst>
                                          <p:attrName>ppt_x</p:attrName>
                                          <p:attrName>ppt_y</p:attrName>
                                        </p:attrNameLst>
                                      </p:cBhvr>
                                      <p:rCtr x="-243" y="556"/>
                                    </p:animMotion>
                                  </p:childTnLst>
                                </p:cTn>
                              </p:par>
                              <p:par>
                                <p:cTn id="30" presetID="0" presetClass="path" presetSubtype="0" accel="50000" decel="50000" fill="hold" nodeType="withEffect">
                                  <p:stCondLst>
                                    <p:cond delay="0"/>
                                  </p:stCondLst>
                                  <p:childTnLst>
                                    <p:animMotion origin="layout" path="M 2.77778E-6 -3.82716E-6 C -0.04341 0.00556 -0.08663 0.01173 -0.12986 0.01698 C -0.14097 0.01821 -0.16233 0.02007 -0.16233 0.02037 C -0.18282 0.02686 -0.2033 0.03395 -0.22413 0.03704 C -0.23195 0.03673 -0.23976 0.03704 -0.24757 0.03581 C -0.24966 0.03519 -0.25087 0.03087 -0.25295 0.02932 C -0.26198 0.02284 -0.27049 0.01636 -0.27986 0.01389 C -0.28403 0.01019 -0.28646 0.00895 -0.29115 0.00772 C -0.30243 -0.0003 -0.31441 -0.00617 -0.32604 -0.0108 C -0.32969 -0.01419 -0.33247 -0.01543 -0.33646 -0.01728 C -0.34497 -0.02777 -0.3592 -0.02685 -0.36875 -0.02808 C -0.40868 -0.02747 -0.44827 -0.02716 -0.4882 -0.02623 C -0.49462 -0.02623 -0.49722 -0.02284 -0.50295 -0.02037 C -0.51823 -0.01389 -0.53368 -0.00493 -0.54913 -3.82716E-6 C -0.55278 0.00432 -0.55643 0.00463 -0.56059 0.00618 C -0.56372 0.01173 -0.56841 0.01019 -0.57275 0.01235 C -0.58976 0.01173 -0.60695 0.01544 -0.62344 0.00926 C -0.62813 0.00741 -0.63247 0.00309 -0.63733 0.00155 C -0.64045 0.00031 -0.64688 -0.00154 -0.64688 -0.00123 C -0.64861 -0.00123 -0.65104 -0.00247 -0.65209 -3.82716E-6 C -0.65295 0.00155 -0.6507 0.00463 -0.64966 0.00463 C -0.61441 0.00556 -0.57917 0.0034 -0.54393 0.00309 C -0.49167 -0.0003 -0.44028 -0.00648 -0.38785 -0.00771 C -0.37847 -0.01049 -0.36945 -0.01358 -0.36007 -0.01543 C -0.3507 -0.02129 -0.34219 -0.02068 -0.33212 -0.0216 C -0.2915 -0.03179 -0.25365 -0.01234 -0.21354 -0.00771 C -0.19184 -0.00247 -0.16962 0.00432 -0.1474 0.00772 C -0.12865 0.0105 -0.10955 0.01111 -0.09063 0.01544 C -0.05782 0.03581 -0.04393 0.01791 -0.0191 0.00772 C -0.01111 0.00432 -0.00347 0.00309 0.00451 -0.00154 C 0.00225 -0.01234 0.00451 -0.00617 -0.00782 -0.00956 C -0.01893 -0.01234 -0.02986 -0.01697 -0.04097 -0.01882 C -0.0632 -0.01821 -0.08507 -0.0179 -0.10729 -0.01728 C -0.11997 -0.01666 -0.13229 -0.00709 -0.14497 -0.00493 C -0.15608 0.00556 -0.16927 0.00834 -0.1816 0.01081 C -0.1967 0.01791 -0.21354 0.02037 -0.22917 0.02315 C -0.24427 0.02963 -0.25938 0.02932 -0.27466 0.03087 C -0.32604 0.03025 -0.36111 0.03025 -0.40625 0.0247 C -0.41597 0.01976 -0.42587 0.01914 -0.43594 0.01698 C -0.45226 0.00895 -0.46962 0.00618 -0.48646 0.00463 C -0.53941 -0.00956 -0.59549 0.00587 -0.64966 0.00309 C -0.64288 -0.00802 -0.62952 -0.01111 -0.62084 -0.01234 C -0.60625 -0.0179 -0.59115 -0.0216 -0.57622 -0.02345 C -0.56372 -0.02284 -0.55122 -0.02314 -0.53872 -0.0216 C -0.53646 -0.0216 -0.5349 -0.01728 -0.53264 -0.01543 C -0.52813 -0.01234 -0.52309 -0.01018 -0.51875 -0.00617 C -0.51528 -0.00308 -0.51493 -0.00123 -0.51181 -3.82716E-6 C -0.48872 0.00957 -0.46632 0.0247 -0.44288 0.02778 C -0.4342 0.03056 -0.42535 0.03118 -0.41667 0.03395 C -0.37882 0.03272 -0.36354 0.03858 -0.3349 0.01852 C -0.33056 0.01081 -0.32483 0.00988 -0.3191 0.00772 C -0.30816 0.00309 -0.29809 -0.00277 -0.28698 -0.00493 C -0.27795 -0.00864 -0.26893 -0.01049 -0.2599 -0.01419 C -0.25174 -0.02098 -0.25903 -0.01605 -0.24271 -0.01882 C -0.23768 -0.01944 -0.23316 -0.02222 -0.22865 -0.02345 C -0.21806 -0.02592 -0.20729 -0.02623 -0.19705 -0.02808 C -0.17622 -0.03796 -0.15452 -0.03055 -0.13438 -0.025 C -0.11424 -0.01944 -0.09341 -0.01481 -0.07309 -0.01234 C -0.06407 -0.00895 -0.05452 -0.00617 -0.04532 -0.00493 C -0.03802 0.00186 -0.04358 -0.00216 -0.02969 -3.82716E-6 C -0.0217 0.00155 -0.01407 0.00463 -0.00608 0.00618 C -0.01945 0.0071 -0.03299 0.0071 -0.04618 0.00926 C -0.04948 0.00988 -0.05243 0.01297 -0.05573 0.01389 C -0.0592 0.01513 -0.06268 0.01482 -0.06632 0.01544 C -0.06997 0.01698 -0.07361 0.01914 -0.07761 0.02007 C -0.08472 0.02192 -0.09931 0.02315 -0.09931 0.02346 C -0.1132 0.02932 -0.12743 0.03241 -0.14132 0.03581 C -0.1467 0.03673 -0.15243 0.03766 -0.15782 0.03858 C -0.16059 0.0392 -0.16684 0.04044 -0.16684 0.04074 C -0.17865 0.04846 -0.16962 0.04352 -0.18768 0.0463 C -0.19844 0.04784 -0.2099 0.05155 -0.22049 0.05432 C -0.32309 0.05124 -0.29219 0.06204 -0.3349 0.0463 C -0.34011 0.04167 -0.34566 0.03395 -0.35139 0.03087 C -0.39202 0.00926 -0.46285 0.01636 -0.49427 0.01544 C -0.50799 0.01389 -0.52153 0.01081 -0.53525 0.00926 C -0.56407 -0.00123 -0.62084 0.00247 -0.64254 0.00155 C -0.44254 0.00093 -0.24271 -3.82716E-6 -0.04271 -3.82716E-6 C 0.05521 -3.82716E-6 -0.02466 0.00926 -0.04966 0.01235 C -0.16476 0.05649 -0.28525 0.01482 -0.40278 0.01389 C -0.42066 0.01358 -0.43889 0.00062 -0.45677 -3.82716E-6 C -0.49514 -0.00092 -0.53351 -0.00123 -0.57188 -0.00154 C -0.58663 -0.00092 -0.59844 -0.00493 -0.61111 0.00309 C -0.66875 -0.00123 -0.60087 0.00062 -0.58056 -0.00154 C -0.54045 -0.00586 -0.4724 -0.00463 -0.44896 -0.00493 C -0.43004 -0.01512 -0.41025 -0.01419 -0.39045 -0.01543 C -0.35087 -0.01512 -0.31146 -0.01574 -0.27188 -0.01419 C -0.26841 -0.01389 -0.26163 -0.00524 -0.25816 -0.00493 C -0.25365 -0.00432 -0.24931 -0.0037 -0.24514 -0.00308 C -0.16354 0.03611 -0.07518 -0.01296 0.00868 0.00926 C 0.01041 0.01019 0.01389 0.00895 0.01389 0.01235 C 0.01389 0.01544 0.01041 0.01111 0.00868 0.01081 C 0.00347 0.00957 -0.00174 0.00865 -0.00695 0.00772 C -0.01771 0.00587 -0.0283 0.00432 -0.03924 0.00309 C -0.18073 -0.09012 -0.35695 0.01173 -0.51354 -0.01234 C -0.52761 -0.01944 -0.51979 -0.01666 -0.53716 -0.01882 C -0.55 -0.02284 -0.56146 -0.0253 -0.57466 -0.02623 C -0.59653 -0.03179 -0.58785 -0.03086 -0.61997 -0.02808 C -0.62518 -0.02747 -0.63038 -0.02068 -0.63559 -0.01882 C -0.64288 -0.00956 -0.64306 0.00124 -0.65209 0.00618 C -0.60816 0.06081 -0.47344 0.05432 -0.39931 -0.00617 C -0.38681 -0.01635 -0.37431 -0.02068 -0.36094 -0.02345 C -0.34358 -0.02685 -0.30868 -0.02623 -0.30868 -0.02592 C -0.28941 -0.03148 -0.27622 -0.03179 -0.25365 -0.03271 C -0.24584 -0.03549 -0.23768 -0.03642 -0.22917 -0.03889 C -0.225 -0.04012 -0.21632 -0.04197 -0.21632 -0.04166 C -0.18976 -0.04135 -0.16268 -0.04845 -0.13681 -0.03889 C -0.13229 -0.03703 -0.12778 -0.03271 -0.12292 -0.03086 C -0.11632 -0.0253 -0.1099 -0.02376 -0.10191 -0.0216 C -0.09809 -0.02068 -0.09063 -0.01882 -0.09063 -0.01851 C -0.08559 -0.01574 -0.08091 -0.01419 -0.0757 -0.01234 C -0.06979 -0.00555 -0.07743 -0.01358 -0.06788 -0.00771 C -0.04636 0.00525 -0.025 0.02902 2.77778E-6 -3.82716E-6 Z " pathEditMode="relative" rAng="0" ptsTypes="AAAAAAAAAAAAAAAAAAAAAAAAAAAAAAAAAAAAAAAAAAAAAAAAAAAAAAAAAAAAAAAAAAAAAAAAAAAAAAAAAAAAAAAAAAAAAAAAAAAAAAAAAAAAAAAA">
                                      <p:cBhvr>
                                        <p:cTn id="31" dur="6000" fill="hold"/>
                                        <p:tgtEl>
                                          <p:spTgt spid="4"/>
                                        </p:tgtEl>
                                        <p:attrNameLst>
                                          <p:attrName>ppt_x</p:attrName>
                                          <p:attrName>ppt_y</p:attrName>
                                        </p:attrNameLst>
                                      </p:cBhvr>
                                      <p:rCtr x="-31927" y="525"/>
                                    </p:animMotion>
                                  </p:childTnLst>
                                </p:cTn>
                              </p:par>
                              <p:par>
                                <p:cTn id="32" presetID="1" presetClass="mediacall" presetSubtype="0" fill="hold" nodeType="withEffect">
                                  <p:stCondLst>
                                    <p:cond delay="0"/>
                                  </p:stCondLst>
                                  <p:childTnLst>
                                    <p:cmd type="call" cmd="playFrom(0.0)">
                                      <p:cBhvr>
                                        <p:cTn id="33" dur="5068" fill="hold"/>
                                        <p:tgtEl>
                                          <p:spTgt spid="25"/>
                                        </p:tgtEl>
                                      </p:cBhvr>
                                    </p:cmd>
                                  </p:childTnLst>
                                </p:cTn>
                              </p:par>
                            </p:childTnLst>
                          </p:cTn>
                        </p:par>
                        <p:par>
                          <p:cTn id="34" fill="hold">
                            <p:stCondLst>
                              <p:cond delay="6000"/>
                            </p:stCondLst>
                            <p:childTnLst>
                              <p:par>
                                <p:cTn id="35" presetID="1" presetClass="mediacall" presetSubtype="0" fill="hold" nodeType="afterEffect">
                                  <p:stCondLst>
                                    <p:cond delay="0"/>
                                  </p:stCondLst>
                                  <p:childTnLst>
                                    <p:cmd type="call" cmd="playFrom(0.0)">
                                      <p:cBhvr>
                                        <p:cTn id="36" dur="25051" fill="hold"/>
                                        <p:tgtEl>
                                          <p:spTgt spid="38"/>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3"/>
                                        </p:tgtEl>
                                      </p:cBhvr>
                                    </p:animEffect>
                                    <p:set>
                                      <p:cBhvr>
                                        <p:cTn id="41"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3076"/>
                                        </p:tgtEl>
                                        <p:attrNameLst>
                                          <p:attrName>style.visibility</p:attrName>
                                        </p:attrNameLst>
                                      </p:cBhvr>
                                      <p:to>
                                        <p:strVal val="visible"/>
                                      </p:to>
                                    </p:set>
                                    <p:anim calcmode="lin" valueType="num">
                                      <p:cBhvr>
                                        <p:cTn id="44" dur="500" fill="hold"/>
                                        <p:tgtEl>
                                          <p:spTgt spid="3076"/>
                                        </p:tgtEl>
                                        <p:attrNameLst>
                                          <p:attrName>ppt_w</p:attrName>
                                        </p:attrNameLst>
                                      </p:cBhvr>
                                      <p:tavLst>
                                        <p:tav tm="0">
                                          <p:val>
                                            <p:fltVal val="0"/>
                                          </p:val>
                                        </p:tav>
                                        <p:tav tm="100000">
                                          <p:val>
                                            <p:strVal val="#ppt_w"/>
                                          </p:val>
                                        </p:tav>
                                      </p:tavLst>
                                    </p:anim>
                                    <p:anim calcmode="lin" valueType="num">
                                      <p:cBhvr>
                                        <p:cTn id="45" dur="500" fill="hold"/>
                                        <p:tgtEl>
                                          <p:spTgt spid="3076"/>
                                        </p:tgtEl>
                                        <p:attrNameLst>
                                          <p:attrName>ppt_h</p:attrName>
                                        </p:attrNameLst>
                                      </p:cBhvr>
                                      <p:tavLst>
                                        <p:tav tm="0">
                                          <p:val>
                                            <p:fltVal val="0"/>
                                          </p:val>
                                        </p:tav>
                                        <p:tav tm="100000">
                                          <p:val>
                                            <p:strVal val="#ppt_h"/>
                                          </p:val>
                                        </p:tav>
                                      </p:tavLst>
                                    </p:anim>
                                    <p:animEffect transition="in" filter="fade">
                                      <p:cBhvr>
                                        <p:cTn id="46" dur="500"/>
                                        <p:tgtEl>
                                          <p:spTgt spid="3076"/>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5"/>
                </p:tgtEl>
              </p:cMediaNode>
            </p:audio>
            <p:audio>
              <p:cMediaNode>
                <p:cTn id="53" fill="hold" display="0">
                  <p:stCondLst>
                    <p:cond delay="indefinite"/>
                  </p:stCondLst>
                  <p:endCondLst>
                    <p:cond evt="onStopAudio" delay="0">
                      <p:tgtEl>
                        <p:sldTgt/>
                      </p:tgtEl>
                    </p:cond>
                  </p:endCondLst>
                </p:cTn>
                <p:tgtEl>
                  <p:spTgt spid="38"/>
                </p:tgtEl>
              </p:cMediaNode>
            </p:audio>
          </p:childTnLst>
        </p:cTn>
      </p:par>
    </p:tnLst>
    <p:bldLst>
      <p:bldP spid="3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Image result for magnet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2988" y="1748984"/>
            <a:ext cx="2144578" cy="214457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그룹 1"/>
          <p:cNvGrpSpPr/>
          <p:nvPr/>
        </p:nvGrpSpPr>
        <p:grpSpPr>
          <a:xfrm>
            <a:off x="727790" y="2209424"/>
            <a:ext cx="1562669" cy="1684138"/>
            <a:chOff x="1032681" y="2564227"/>
            <a:chExt cx="2083558" cy="2245517"/>
          </a:xfrm>
        </p:grpSpPr>
        <p:sp>
          <p:nvSpPr>
            <p:cNvPr id="8" name="타원 7"/>
            <p:cNvSpPr/>
            <p:nvPr/>
          </p:nvSpPr>
          <p:spPr>
            <a:xfrm>
              <a:off x="1244448"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9"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103268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18" name="그룹 17"/>
          <p:cNvGrpSpPr/>
          <p:nvPr/>
        </p:nvGrpSpPr>
        <p:grpSpPr>
          <a:xfrm>
            <a:off x="3749636" y="2209424"/>
            <a:ext cx="1562669" cy="1684138"/>
            <a:chOff x="5061809" y="2564227"/>
            <a:chExt cx="2083558" cy="2245517"/>
          </a:xfrm>
        </p:grpSpPr>
        <p:sp>
          <p:nvSpPr>
            <p:cNvPr id="3" name="타원 2"/>
            <p:cNvSpPr/>
            <p:nvPr/>
          </p:nvSpPr>
          <p:spPr>
            <a:xfrm>
              <a:off x="5197599"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0"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5061809"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grpSp>
        <p:nvGrpSpPr>
          <p:cNvPr id="22" name="그룹 21"/>
          <p:cNvGrpSpPr/>
          <p:nvPr/>
        </p:nvGrpSpPr>
        <p:grpSpPr>
          <a:xfrm>
            <a:off x="6732860" y="2209424"/>
            <a:ext cx="1562669" cy="1684138"/>
            <a:chOff x="9039441" y="2564227"/>
            <a:chExt cx="2083558" cy="2245517"/>
          </a:xfrm>
        </p:grpSpPr>
        <p:sp>
          <p:nvSpPr>
            <p:cNvPr id="7" name="타원 6"/>
            <p:cNvSpPr/>
            <p:nvPr/>
          </p:nvSpPr>
          <p:spPr>
            <a:xfrm>
              <a:off x="9182822" y="4407408"/>
              <a:ext cx="1796796" cy="402336"/>
            </a:xfrm>
            <a:prstGeom prst="ellipse">
              <a:avLst/>
            </a:prstGeom>
            <a:solidFill>
              <a:srgbClr val="00000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050" b="0" i="0" u="none" strike="noStrike" kern="0" cap="none" spc="0" normalizeH="0" baseline="0" noProof="0">
                <a:ln>
                  <a:noFill/>
                </a:ln>
                <a:solidFill>
                  <a:srgbClr val="FDF3E3"/>
                </a:solidFill>
                <a:effectLst/>
                <a:uLnTx/>
                <a:uFillTx/>
                <a:latin typeface="Arial"/>
                <a:ea typeface="+mn-ea"/>
                <a:cs typeface="+mn-cs"/>
                <a:sym typeface="Arial"/>
              </a:endParaRPr>
            </a:p>
          </p:txBody>
        </p:sp>
        <p:pic>
          <p:nvPicPr>
            <p:cNvPr id="11" name="Picture 6" descr="Image result for pokeball"/>
            <p:cNvPicPr>
              <a:picLocks noChangeAspect="1" noChangeArrowheads="1"/>
            </p:cNvPicPr>
            <p:nvPr/>
          </p:nvPicPr>
          <p:blipFill rotWithShape="1">
            <a:blip r:embed="rId9">
              <a:extLst>
                <a:ext uri="{28A0092B-C50C-407E-A947-70E740481C1C}">
                  <a14:useLocalDpi xmlns:a14="http://schemas.microsoft.com/office/drawing/2010/main" val="0"/>
                </a:ext>
              </a:extLst>
            </a:blip>
            <a:srcRect l="3457" t="1817" r="9190" b="11152"/>
            <a:stretch/>
          </p:blipFill>
          <p:spPr bwMode="auto">
            <a:xfrm>
              <a:off x="9039441" y="2564227"/>
              <a:ext cx="2083558" cy="2075881"/>
            </a:xfrm>
            <a:prstGeom prst="ellipse">
              <a:avLst/>
            </a:prstGeom>
            <a:noFill/>
            <a:extLst>
              <a:ext uri="{909E8E84-426E-40DD-AFC4-6F175D3DCCD1}">
                <a14:hiddenFill xmlns:a14="http://schemas.microsoft.com/office/drawing/2010/main">
                  <a:solidFill>
                    <a:srgbClr val="FFFFFF"/>
                  </a:solidFill>
                </a14:hiddenFill>
              </a:ext>
            </a:extLst>
          </p:spPr>
        </p:pic>
      </p:grpSp>
      <p:pic>
        <p:nvPicPr>
          <p:cNvPr id="24" name="Sound Effects - Pokémon Anime (5) Pokémon Trying To Get Out (Pokéball Wiggle).mp3">
            <a:hlinkClick r:id="" action="ppaction://media"/>
          </p:cNvPr>
          <p:cNvPicPr>
            <a:picLocks noChangeAspect="1"/>
          </p:cNvPicPr>
          <p:nvPr>
            <a:audioFile r:link="rId1"/>
            <p:extLst>
              <p:ext uri="{DAA4B4D4-6D71-4841-9C94-3DE7FCFB9230}">
                <p14:media xmlns:p14="http://schemas.microsoft.com/office/powerpoint/2010/main" r:embed="rId2">
                  <p14:trim st="1628.4774" end="189.0196"/>
                </p14:media>
              </p:ext>
            </p:extLst>
          </p:nvPr>
        </p:nvPicPr>
        <p:blipFill>
          <a:blip r:embed="rId10"/>
          <a:stretch>
            <a:fillRect/>
          </a:stretch>
        </p:blipFill>
        <p:spPr>
          <a:xfrm>
            <a:off x="4040306" y="-798458"/>
            <a:ext cx="457200" cy="457200"/>
          </a:xfrm>
          <a:prstGeom prst="rect">
            <a:avLst/>
          </a:prstGeom>
        </p:spPr>
      </p:pic>
      <p:grpSp>
        <p:nvGrpSpPr>
          <p:cNvPr id="27" name="그룹 11">
            <a:extLst>
              <a:ext uri="{FF2B5EF4-FFF2-40B4-BE49-F238E27FC236}">
                <a16:creationId xmlns:a16="http://schemas.microsoft.com/office/drawing/2014/main" id="{8B3C1B81-6248-534F-83E2-8DFD20698696}"/>
              </a:ext>
            </a:extLst>
          </p:cNvPr>
          <p:cNvGrpSpPr/>
          <p:nvPr/>
        </p:nvGrpSpPr>
        <p:grpSpPr>
          <a:xfrm>
            <a:off x="1273550" y="39296"/>
            <a:ext cx="6318524" cy="985957"/>
            <a:chOff x="1849355" y="296950"/>
            <a:chExt cx="8424698" cy="1314609"/>
          </a:xfrm>
        </p:grpSpPr>
        <p:sp>
          <p:nvSpPr>
            <p:cNvPr id="28" name="모서리가 둥근 직사각형 12">
              <a:extLst>
                <a:ext uri="{FF2B5EF4-FFF2-40B4-BE49-F238E27FC236}">
                  <a16:creationId xmlns:a16="http://schemas.microsoft.com/office/drawing/2014/main" id="{13C45CB9-961E-2441-958C-8E5DF8891951}"/>
                </a:ext>
              </a:extLst>
            </p:cNvPr>
            <p:cNvSpPr/>
            <p:nvPr/>
          </p:nvSpPr>
          <p:spPr>
            <a:xfrm>
              <a:off x="1849355" y="416717"/>
              <a:ext cx="8424698" cy="1097280"/>
            </a:xfrm>
            <a:prstGeom prst="roundRect">
              <a:avLst/>
            </a:prstGeom>
            <a:solidFill>
              <a:schemeClr val="bg1"/>
            </a:solidFill>
            <a:ln w="857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50" b="0" i="0" u="none" strike="noStrike" kern="0" cap="none" spc="-113" normalizeH="0" baseline="0" noProof="0" dirty="0">
                  <a:ln>
                    <a:noFill/>
                  </a:ln>
                  <a:solidFill>
                    <a:sysClr val="windowText" lastClr="000000"/>
                  </a:solidFill>
                  <a:effectLst/>
                  <a:uLnTx/>
                  <a:uFillTx/>
                  <a:latin typeface="Tw Cen MT Condensed" panose="020B0606020104020203" pitchFamily="34" charset="0"/>
                  <a:ea typeface="+mn-ea"/>
                  <a:cs typeface="+mn-cs"/>
                  <a:sym typeface="Arial"/>
                </a:rPr>
                <a:t>Were you at the zoo last weekend? </a:t>
              </a:r>
              <a:r>
                <a:rPr kumimoji="0" lang="en-US"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rPr>
                <a:t>(Yes)</a:t>
              </a:r>
              <a:endParaRPr kumimoji="0" lang="en-GB" sz="4050" b="0" i="0" u="none" strike="noStrike" kern="0" cap="none" spc="-113" normalizeH="0" baseline="0" noProof="0" dirty="0">
                <a:ln>
                  <a:noFill/>
                </a:ln>
                <a:solidFill>
                  <a:srgbClr val="FF0000"/>
                </a:solidFill>
                <a:effectLst/>
                <a:uLnTx/>
                <a:uFillTx/>
                <a:latin typeface="Tw Cen MT Condensed" panose="020B0606020104020203" pitchFamily="34" charset="0"/>
                <a:ea typeface="+mn-ea"/>
                <a:cs typeface="+mn-cs"/>
                <a:sym typeface="Arial"/>
              </a:endParaRPr>
            </a:p>
          </p:txBody>
        </p:sp>
        <p:pic>
          <p:nvPicPr>
            <p:cNvPr id="29" name="Picture 46" descr="Image result for pokeball icon">
              <a:extLst>
                <a:ext uri="{FF2B5EF4-FFF2-40B4-BE49-F238E27FC236}">
                  <a16:creationId xmlns:a16="http://schemas.microsoft.com/office/drawing/2014/main" id="{3BE57637-A2BD-E34D-9B13-DA96FF4A093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6" descr="Image result for pokeball icon">
              <a:extLst>
                <a:ext uri="{FF2B5EF4-FFF2-40B4-BE49-F238E27FC236}">
                  <a16:creationId xmlns:a16="http://schemas.microsoft.com/office/drawing/2014/main" id="{37A5E9CD-C58D-554E-A46E-4A2FC1F7D80B}"/>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231267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6" descr="Image result for pokeball icon">
              <a:extLst>
                <a:ext uri="{FF2B5EF4-FFF2-40B4-BE49-F238E27FC236}">
                  <a16:creationId xmlns:a16="http://schemas.microsoft.com/office/drawing/2014/main" id="{9E8B2331-AA43-2341-A699-8B4FA982FB8A}"/>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296950"/>
              <a:ext cx="311768" cy="31114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6" descr="Image result for pokeball icon">
              <a:extLst>
                <a:ext uri="{FF2B5EF4-FFF2-40B4-BE49-F238E27FC236}">
                  <a16:creationId xmlns:a16="http://schemas.microsoft.com/office/drawing/2014/main" id="{7043C2C6-D73E-9D42-8C4F-C111C5650328}"/>
                </a:ext>
              </a:extLst>
            </p:cNvPr>
            <p:cNvPicPr>
              <a:picLocks noChangeAspect="1" noChangeArrowheads="1"/>
            </p:cNvPicPr>
            <p:nvPr/>
          </p:nvPicPr>
          <p:blipFill>
            <a:blip r:embed="rId11">
              <a:grayscl/>
              <a:extLst>
                <a:ext uri="{28A0092B-C50C-407E-A947-70E740481C1C}">
                  <a14:useLocalDpi xmlns:a14="http://schemas.microsoft.com/office/drawing/2010/main" val="0"/>
                </a:ext>
              </a:extLst>
            </a:blip>
            <a:srcRect/>
            <a:stretch>
              <a:fillRect/>
            </a:stretch>
          </p:blipFill>
          <p:spPr bwMode="auto">
            <a:xfrm>
              <a:off x="9579649" y="1300415"/>
              <a:ext cx="311768" cy="311144"/>
            </a:xfrm>
            <a:prstGeom prst="rect">
              <a:avLst/>
            </a:prstGeom>
            <a:noFill/>
            <a:extLst>
              <a:ext uri="{909E8E84-426E-40DD-AFC4-6F175D3DCCD1}">
                <a14:hiddenFill xmlns:a14="http://schemas.microsoft.com/office/drawing/2010/main">
                  <a:solidFill>
                    <a:srgbClr val="FFFFFF"/>
                  </a:solidFill>
                </a14:hiddenFill>
              </a:ext>
            </a:extLst>
          </p:spPr>
        </p:pic>
      </p:grpSp>
      <p:pic>
        <p:nvPicPr>
          <p:cNvPr id="33" name="Tutorial Stage - Pokemon Shuffle Music.wav" descr="Tutorial Stage - Pokemon Shuffle Music.wav">
            <a:hlinkClick r:id="" action="ppaction://media"/>
            <a:extLst>
              <a:ext uri="{FF2B5EF4-FFF2-40B4-BE49-F238E27FC236}">
                <a16:creationId xmlns:a16="http://schemas.microsoft.com/office/drawing/2014/main" id="{DB2BD728-08C0-6049-839E-5E0442994E8E}"/>
              </a:ext>
            </a:extLst>
          </p:cNvPr>
          <p:cNvPicPr>
            <a:picLocks noChangeAspect="1"/>
          </p:cNvPicPr>
          <p:nvPr>
            <a:audioFile r:link="rId4"/>
            <p:extLst>
              <p:ext uri="{DAA4B4D4-6D71-4841-9C94-3DE7FCFB9230}">
                <p14:media xmlns:p14="http://schemas.microsoft.com/office/powerpoint/2010/main" r:embed="rId3">
                  <p14:fade out="1000"/>
                </p14:media>
              </p:ext>
            </p:extLst>
          </p:nvPr>
        </p:nvPicPr>
        <p:blipFill>
          <a:blip r:embed="rId12"/>
          <a:stretch>
            <a:fillRect/>
          </a:stretch>
        </p:blipFill>
        <p:spPr>
          <a:xfrm>
            <a:off x="4646495" y="-875556"/>
            <a:ext cx="609600" cy="609600"/>
          </a:xfrm>
          <a:prstGeom prst="rect">
            <a:avLst/>
          </a:prstGeom>
        </p:spPr>
      </p:pic>
      <p:sp>
        <p:nvSpPr>
          <p:cNvPr id="26" name="모서리가 둥근 직사각형 13"/>
          <p:cNvSpPr/>
          <p:nvPr/>
        </p:nvSpPr>
        <p:spPr>
          <a:xfrm>
            <a:off x="3411905"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4" name="모서리가 둥근 직사각형 14"/>
          <p:cNvSpPr/>
          <p:nvPr/>
        </p:nvSpPr>
        <p:spPr>
          <a:xfrm>
            <a:off x="640082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5" name="모서리가 둥근 직사각형 15"/>
          <p:cNvSpPr/>
          <p:nvPr/>
        </p:nvSpPr>
        <p:spPr>
          <a:xfrm>
            <a:off x="447040" y="3934542"/>
            <a:ext cx="2347915" cy="1025648"/>
          </a:xfrm>
          <a:prstGeom prst="roundRect">
            <a:avLst/>
          </a:prstGeom>
          <a:gradFill flip="none" rotWithShape="1">
            <a:gsLst>
              <a:gs pos="0">
                <a:srgbClr val="103344">
                  <a:alpha val="78000"/>
                </a:srgbClr>
              </a:gs>
              <a:gs pos="70000">
                <a:srgbClr val="164B56">
                  <a:alpha val="78000"/>
                </a:srgbClr>
              </a:gs>
              <a:gs pos="100000">
                <a:srgbClr val="1E6674">
                  <a:alpha val="78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3045"/>
              </a:lnSpc>
              <a:spcBef>
                <a:spcPts val="0"/>
              </a:spcBef>
              <a:spcAft>
                <a:spcPts val="0"/>
              </a:spcAft>
              <a:buClr>
                <a:srgbClr val="000000"/>
              </a:buClr>
              <a:buSzTx/>
              <a:buFont typeface="Arial"/>
              <a:buNone/>
              <a:tabLst/>
              <a:defRPr/>
            </a:pPr>
            <a:endParaRPr kumimoji="0" lang="en-GB" sz="3600" b="0" i="0" u="none" strike="noStrike" kern="0" cap="none" spc="0" normalizeH="0" baseline="0" noProof="0" dirty="0">
              <a:ln>
                <a:noFill/>
              </a:ln>
              <a:solidFill>
                <a:srgbClr val="FDF3E3"/>
              </a:solidFill>
              <a:effectLst/>
              <a:uLnTx/>
              <a:uFillTx/>
              <a:latin typeface="Tw Cen MT Condensed" panose="020B0606020104020203" pitchFamily="34" charset="0"/>
              <a:ea typeface="+mn-ea"/>
              <a:cs typeface="+mn-cs"/>
              <a:sym typeface="Arial"/>
            </a:endParaRPr>
          </a:p>
        </p:txBody>
      </p:sp>
      <p:sp>
        <p:nvSpPr>
          <p:cNvPr id="36" name="TextBox 35">
            <a:extLst>
              <a:ext uri="{FF2B5EF4-FFF2-40B4-BE49-F238E27FC236}">
                <a16:creationId xmlns:a16="http://schemas.microsoft.com/office/drawing/2014/main" id="{06BE0288-7428-51E4-3EE8-816A6CE677FD}"/>
              </a:ext>
            </a:extLst>
          </p:cNvPr>
          <p:cNvSpPr txBox="1"/>
          <p:nvPr/>
        </p:nvSpPr>
        <p:spPr>
          <a:xfrm>
            <a:off x="265891"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A</a:t>
            </a:r>
          </a:p>
        </p:txBody>
      </p:sp>
      <p:sp>
        <p:nvSpPr>
          <p:cNvPr id="37" name="TextBox 36">
            <a:extLst>
              <a:ext uri="{FF2B5EF4-FFF2-40B4-BE49-F238E27FC236}">
                <a16:creationId xmlns:a16="http://schemas.microsoft.com/office/drawing/2014/main" id="{DD1D97E4-AD0D-5965-1FCE-8BC6CD737EAB}"/>
              </a:ext>
            </a:extLst>
          </p:cNvPr>
          <p:cNvSpPr txBox="1"/>
          <p:nvPr/>
        </p:nvSpPr>
        <p:spPr>
          <a:xfrm>
            <a:off x="3205035"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B</a:t>
            </a:r>
          </a:p>
        </p:txBody>
      </p:sp>
      <p:sp>
        <p:nvSpPr>
          <p:cNvPr id="38" name="TextBox 37">
            <a:extLst>
              <a:ext uri="{FF2B5EF4-FFF2-40B4-BE49-F238E27FC236}">
                <a16:creationId xmlns:a16="http://schemas.microsoft.com/office/drawing/2014/main" id="{0D0F1DBE-BC09-8B3B-8079-315B3B6C0AC3}"/>
              </a:ext>
            </a:extLst>
          </p:cNvPr>
          <p:cNvSpPr txBox="1"/>
          <p:nvPr/>
        </p:nvSpPr>
        <p:spPr>
          <a:xfrm>
            <a:off x="6209492" y="4146767"/>
            <a:ext cx="2722533" cy="560218"/>
          </a:xfrm>
          <a:prstGeom prst="rect">
            <a:avLst/>
          </a:prstGeom>
          <a:noFill/>
        </p:spPr>
        <p:txBody>
          <a:bodyPr wrap="square" rtlCol="0" anchor="ctr">
            <a:spAutoFit/>
          </a:bodyPr>
          <a:lstStyle/>
          <a:p>
            <a:pPr marL="0" marR="0" lvl="0" indent="0" algn="ctr" defTabSz="914400" rtl="0" eaLnBrk="1" fontAlgn="auto" latinLnBrk="0" hangingPunct="1">
              <a:lnSpc>
                <a:spcPct val="70000"/>
              </a:lnSpc>
              <a:spcBef>
                <a:spcPts val="0"/>
              </a:spcBef>
              <a:spcAft>
                <a:spcPts val="0"/>
              </a:spcAft>
              <a:buClr>
                <a:srgbClr val="000000"/>
              </a:buClr>
              <a:buSzTx/>
              <a:buFont typeface="Arial"/>
              <a:buNone/>
              <a:tabLst/>
              <a:defRPr/>
            </a:pPr>
            <a:r>
              <a:rPr kumimoji="0" lang="en-US" sz="4050" b="0" i="0" u="none" strike="noStrike" kern="0" cap="none" spc="0" normalizeH="0" baseline="0" noProof="0" dirty="0">
                <a:ln>
                  <a:noFill/>
                </a:ln>
                <a:solidFill>
                  <a:srgbClr val="FDF3E3"/>
                </a:solidFill>
                <a:effectLst/>
                <a:uLnTx/>
                <a:uFillTx/>
                <a:latin typeface="Tw Cen MT Condensed" panose="020B0606020104020203" pitchFamily="34" charset="77"/>
                <a:cs typeface="Arial"/>
                <a:sym typeface="Arial"/>
              </a:rPr>
              <a:t>C</a:t>
            </a:r>
          </a:p>
        </p:txBody>
      </p:sp>
      <p:sp>
        <p:nvSpPr>
          <p:cNvPr id="39" name="TextBox 38"/>
          <p:cNvSpPr txBox="1"/>
          <p:nvPr/>
        </p:nvSpPr>
        <p:spPr>
          <a:xfrm>
            <a:off x="3601475" y="1054398"/>
            <a:ext cx="2000869" cy="523220"/>
          </a:xfrm>
          <a:prstGeom prst="rect">
            <a:avLst/>
          </a:prstGeom>
          <a:noFill/>
          <a:ln w="28575">
            <a:solidFill>
              <a:schemeClr val="accent1">
                <a:lumMod val="75000"/>
              </a:schemeClr>
            </a:solidFill>
          </a:ln>
        </p:spPr>
        <p:txBody>
          <a:bodyPr wrap="none" rtlCol="0">
            <a:spAutoFit/>
          </a:bodyPr>
          <a:lstStyle/>
          <a:p>
            <a:r>
              <a:rPr lang="en-GB" sz="2800" b="1" smtClean="0"/>
              <a:t>Yes, I was.</a:t>
            </a:r>
            <a:endParaRPr lang="en-GB" sz="2800" b="1"/>
          </a:p>
        </p:txBody>
      </p:sp>
    </p:spTree>
    <p:extLst>
      <p:ext uri="{BB962C8B-B14F-4D97-AF65-F5344CB8AC3E}">
        <p14:creationId xmlns:p14="http://schemas.microsoft.com/office/powerpoint/2010/main" val="4089755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par>
                                <p:cTn id="19" presetID="53" presetClass="exit" presetSubtype="32" fill="hold" nodeType="withEffect">
                                  <p:stCondLst>
                                    <p:cond delay="0"/>
                                  </p:stCondLst>
                                  <p:childTnLst>
                                    <p:anim calcmode="lin" valueType="num">
                                      <p:cBhvr>
                                        <p:cTn id="20" dur="500"/>
                                        <p:tgtEl>
                                          <p:spTgt spid="17412"/>
                                        </p:tgtEl>
                                        <p:attrNameLst>
                                          <p:attrName>ppt_w</p:attrName>
                                        </p:attrNameLst>
                                      </p:cBhvr>
                                      <p:tavLst>
                                        <p:tav tm="0">
                                          <p:val>
                                            <p:strVal val="ppt_w"/>
                                          </p:val>
                                        </p:tav>
                                        <p:tav tm="100000">
                                          <p:val>
                                            <p:fltVal val="0"/>
                                          </p:val>
                                        </p:tav>
                                      </p:tavLst>
                                    </p:anim>
                                    <p:anim calcmode="lin" valueType="num">
                                      <p:cBhvr>
                                        <p:cTn id="21" dur="500"/>
                                        <p:tgtEl>
                                          <p:spTgt spid="17412"/>
                                        </p:tgtEl>
                                        <p:attrNameLst>
                                          <p:attrName>ppt_h</p:attrName>
                                        </p:attrNameLst>
                                      </p:cBhvr>
                                      <p:tavLst>
                                        <p:tav tm="0">
                                          <p:val>
                                            <p:strVal val="ppt_h"/>
                                          </p:val>
                                        </p:tav>
                                        <p:tav tm="100000">
                                          <p:val>
                                            <p:fltVal val="0"/>
                                          </p:val>
                                        </p:tav>
                                      </p:tavLst>
                                    </p:anim>
                                    <p:animEffect transition="out" filter="fade">
                                      <p:cBhvr>
                                        <p:cTn id="22" dur="500"/>
                                        <p:tgtEl>
                                          <p:spTgt spid="17412"/>
                                        </p:tgtEl>
                                      </p:cBhvr>
                                    </p:animEffect>
                                    <p:set>
                                      <p:cBhvr>
                                        <p:cTn id="23" dur="1" fill="hold">
                                          <p:stCondLst>
                                            <p:cond delay="499"/>
                                          </p:stCondLst>
                                        </p:cTn>
                                        <p:tgtEl>
                                          <p:spTgt spid="1741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nodeType="clickEffect">
                                  <p:stCondLst>
                                    <p:cond delay="0"/>
                                  </p:stCondLst>
                                  <p:childTnLst>
                                    <p:animMotion origin="layout" path="M -5.55556E-7 1.23457E-7 C 0.03142 0.01975 0.20052 0.00031 0.27292 -0.00154 C 0.35486 -0.02685 0.43976 -0.01327 0.52222 -0.01389 C 0.5684 -0.02377 0.61163 -0.0142 0.65642 -0.00463 C 0.65677 -0.00247 0.65833 0.00031 0.65747 0.00154 C 0.65156 0.0108 0.6382 0.01173 0.63125 0.01265 C 0.4 0.01111 0.23646 0.04228 0.0382 0.00154 C 0.03021 -0.0034 0.01979 -0.00432 0.01129 -0.00617 C -0.00573 -0.00463 -0.01111 -0.01235 -0.00521 0.0108 C 0.00868 0.01049 0.02257 0.0108 0.03663 0.00926 C 0.03976 0.00895 0.04236 0.00463 0.04531 0.00309 C 0.0559 -0.00154 0.0559 -0.00031 0.06892 -0.00154 C 0.08299 -0.01265 0.07274 -0.00648 0.09583 -0.00926 C 0.11042 -0.0108 0.12465 -0.01543 0.13941 -0.01698 C 0.2026 -0.01636 0.26563 -0.01636 0.32865 -0.01543 C 0.33351 -0.01543 0.33264 -0.01512 0.33385 -0.00926 C 0.33108 -0.00154 0.32587 0.00154 0.32083 0.00154 C 0.23958 0.00278 0.15868 0.00278 0.0776 0.00309 C 0.05347 0.0037 0.02934 0.0037 0.00521 0.00463 C 0.00399 0.00463 0.00226 0.00432 0.00174 0.00617 C -0.00069 0.01358 0.00695 0.01451 0.00868 0.01543 C 0.13229 0.01512 0.25573 0.01481 0.37899 0.01389 C 0.41024 0.01358 0.44149 -0.00031 0.4724 -0.00309 C 0.47587 -0.00401 0.47934 -0.00679 0.48299 -0.00772 C 0.48872 -0.00926 0.50035 -0.0108 0.50035 -0.01049 C 0.54653 -0.02963 0.60382 -0.05772 0.64427 -0.0108 C 0.64549 -0.00401 0.64757 -0.00062 0.65122 0.00154 C 0.64965 0.01204 0.64722 0.00895 0.64167 0.0108 C 0.48715 0.01049 0.30104 0.02593 0.13247 0.00617 C 0.10365 -0.01049 0.13195 0.00494 0.05313 0.00154 C 0.04688 0.00154 0.0401 -0.0034 0.03403 -0.00617 C 0.02205 -0.00463 0.01233 0.00247 -5.55556E-7 0.00463 C 0.00556 0.01173 0.0092 0.01142 0.01649 0.01265 C 0.15885 0.01204 0.30139 0.01204 0.44375 0.0108 C 0.48715 0.0108 0.53038 -0.00617 0.57361 -0.00772 C 0.59462 -0.00679 0.61545 -0.00586 0.63646 -0.00463 C 0.65538 -0.0034 0.64965 -0.00679 0.65816 -0.00154 C 0.6533 0.0071 0.64271 0.00617 0.63646 0.00617 C 0.55677 0.00772 0.47726 0.00833 0.39757 0.00926 C 0.31615 0.00864 0.26267 0.00957 0.19271 0.00309 C 0.1757 -0.00062 0.15903 -0.00154 0.14201 -0.00309 C 0.09462 -0.00247 0.0474 -0.00309 -5.55556E-7 -0.00154 C -0.00104 -0.00154 -0.0026 -0.00031 -0.0026 0.00154 C -0.0026 0.00309 -0.00087 0.00062 -5.55556E-7 1.23457E-7 Z " pathEditMode="relative" rAng="0" ptsTypes="AAAAAAAAAAAAAAAAAAAAAAAAAAAAAAAAAAAAAAAAAAAA">
                                      <p:cBhvr>
                                        <p:cTn id="27" dur="5000" fill="hold"/>
                                        <p:tgtEl>
                                          <p:spTgt spid="2"/>
                                        </p:tgtEl>
                                        <p:attrNameLst>
                                          <p:attrName>ppt_x</p:attrName>
                                          <p:attrName>ppt_y</p:attrName>
                                        </p:attrNameLst>
                                      </p:cBhvr>
                                      <p:rCtr x="32517" y="-710"/>
                                    </p:animMotion>
                                  </p:childTnLst>
                                </p:cTn>
                              </p:par>
                              <p:par>
                                <p:cTn id="28" presetID="0" presetClass="path" presetSubtype="0" accel="50000" decel="50000" fill="hold" nodeType="withEffect">
                                  <p:stCondLst>
                                    <p:cond delay="0"/>
                                  </p:stCondLst>
                                  <p:childTnLst>
                                    <p:animMotion origin="layout" path="M 3.88889E-6 1.23457E-7 C -0.06476 0.00062 -0.12969 0.00093 -0.19445 0.00154 C -0.23664 0.00216 -0.36129 -0.01698 -0.32084 0.00463 C -0.28021 -0.00617 -0.21459 0.00648 -0.16997 0.00772 C -0.03664 0.0071 0.16857 0.0358 0.33298 -0.00154 C 0.21979 -0.02469 0.18368 -0.00401 0.00069 -0.00309 C 0.10034 0.0821 0.30503 -0.18827 0.32951 0.00772 C 0.31302 0.01111 0.29652 0.01543 0.27986 0.01728 C 0.18368 0.01667 0.0875 0.01667 -0.00868 0.01543 C -0.0375 0.01543 -0.06702 0.0037 -0.09601 0.00154 C -0.13299 -0.00988 -0.17188 -0.01389 -0.20938 -0.01543 C -0.254 -0.01451 -0.28646 -0.01543 -0.32709 -0.00617 C -0.32761 -0.00617 -0.33334 -0.00494 -0.3323 1.23457E-7 C -0.3316 0.00216 -0.32986 0.00216 -0.32865 0.00309 C -0.27205 0.00247 -0.21841 1.23457E-7 -0.16216 -0.00154 C -0.1033 -0.00093 -0.0441 -0.00216 0.01475 1.23457E-7 C 0.01684 1.23457E-7 0.01163 0.00556 0.00954 0.00617 C 0.00399 0.00772 -0.00695 0.0108 -0.00695 0.01111 C -0.20486 0.00988 -0.21025 0.02994 -0.31736 0.00463 C -0.31094 -0.03827 -0.26736 -0.00247 -0.24236 -0.00154 C -0.21875 0.00216 -0.24584 -0.00309 -0.225 0.00463 C -0.2165 0.00772 -0.20643 0.00833 -0.19792 0.00926 C -0.18907 0.01265 -0.17986 0.0142 -0.17084 0.01543 C -0.16059 0.02099 -0.14931 0.02099 -0.13872 0.02346 C -0.12726 0.02809 -0.11841 0.02994 -0.10643 0.03117 C -0.08924 0.03673 -0.07361 0.03519 -0.05591 0.03426 C -0.0448 0.03086 -0.03351 0.02932 -0.02257 0.02469 C -0.01684 0.02253 -0.01198 0.01543 -0.00608 0.01265 C -0.00052 0.00185 0.01996 0.00278 0.02777 0.00154 C 0.1217 -0.04444 0.22257 -0.00185 0.31996 -0.00154 C 0.3342 0.00247 0.31406 0.00401 0.31128 0.00463 C 0.26458 0.00401 0.23073 0.00895 0.18906 -0.00309 C 0.03767 -0.00247 -0.11372 -0.00309 -0.26511 -0.00154 C -0.26823 -0.00154 -0.27466 0.00154 -0.27466 0.00185 C -0.28924 0.00123 -0.30382 0.00247 -0.31823 1.23457E-7 C -0.32032 -0.00031 -0.31511 -0.00401 -0.31302 -0.00463 C -0.30903 -0.00617 -0.30486 -0.00586 -0.30087 -0.00617 C -0.29532 -0.00679 -0.28976 -0.0071 -0.28438 -0.00772 C -0.19271 -0.0071 -0.10122 -0.0071 -0.00955 -0.00617 C -0.0066 -0.00617 -0.004 -0.0037 -0.00087 -0.00309 C 0.00017 0.00432 3.88889E-6 0.00525 3.88889E-6 1.23457E-7 Z " pathEditMode="relative" rAng="0" ptsTypes="AAAAAAAAAAAAAAAAAAAAAAAAAAAAAAAAAAAAAAAAA">
                                      <p:cBhvr>
                                        <p:cTn id="29" dur="5000" fill="hold"/>
                                        <p:tgtEl>
                                          <p:spTgt spid="18"/>
                                        </p:tgtEl>
                                        <p:attrNameLst>
                                          <p:attrName>ppt_x</p:attrName>
                                          <p:attrName>ppt_y</p:attrName>
                                        </p:attrNameLst>
                                      </p:cBhvr>
                                      <p:rCtr x="17" y="-1543"/>
                                    </p:animMotion>
                                  </p:childTnLst>
                                </p:cTn>
                              </p:par>
                              <p:par>
                                <p:cTn id="30" presetID="0" presetClass="path" presetSubtype="0" accel="50000" decel="50000" fill="hold" nodeType="withEffect">
                                  <p:stCondLst>
                                    <p:cond delay="0"/>
                                  </p:stCondLst>
                                  <p:childTnLst>
                                    <p:animMotion origin="layout" path="M -1.38889E-6 1.23457E-7 C -0.14392 0.00062 -0.27396 0.0071 -0.41406 0.00926 C -0.44566 0.01142 -0.45295 0.01358 -0.48906 0.01235 C -0.51667 0.00926 -0.54427 0.00062 -0.57187 -0.00309 C -0.59861 -0.00247 -0.62535 -0.00123 -0.65208 -0.00154 C -0.65312 -0.00154 -0.65521 -0.00278 -0.65486 -0.00463 C -0.65399 -0.00772 -0.64965 -0.00957 -0.64774 -0.0108 C -0.63889 -0.0179 -0.63125 -0.02377 -0.62153 -0.02654 C -0.60989 -0.03302 -0.60052 -0.03488 -0.58767 -0.03735 C -0.55017 -0.03549 -0.51545 -0.02901 -0.47778 -0.02809 C -0.43976 -0.0179 -0.40035 -0.02438 -0.3618 -0.02006 C -0.35417 -0.01636 -0.34618 -0.0142 -0.33819 -0.01235 C -0.33489 -0.00833 -0.3316 -0.00864 -0.32778 -0.00617 C -0.32656 -0.00401 -0.32517 -0.00247 -0.3243 1.23457E-7 C -0.32135 0.00833 -0.32604 0.00154 -0.32083 0.00772 C -0.2908 0.00648 -0.26076 0.00895 -0.2309 0.00309 C -0.2191 0.00062 -0.20694 -0.00679 -0.19531 -0.0108 C -0.17621 -0.0179 -0.15625 -0.01975 -0.1368 -0.02346 C -0.1283 -0.03086 -0.11285 -0.03179 -0.10278 -0.03395 C -0.08281 -0.04321 -0.06007 -0.03858 -0.0401 -0.02809 C -0.03837 -0.02593 -0.0368 -0.02284 -0.03489 -0.02191 C -0.03403 -0.0213 -0.03298 -0.02068 -0.03212 -0.02006 C -0.02847 -0.01698 -0.02673 -0.01173 -0.02257 -0.00926 C -0.01805 -0.00154 -0.01285 0.00185 -0.00781 0.00772 C -0.02917 0.00957 -0.0493 0.01698 -0.07048 0.01852 C -0.09427 0.02469 -0.11736 0.02994 -0.14132 0.03395 C -0.15226 0.03827 -0.16319 0.03951 -0.1743 0.04198 C -0.18368 0.04691 -0.19167 0.04815 -0.20139 0.04969 C -0.20851 0.05617 -0.21701 0.05401 -0.225 0.05586 C -0.25087 0.07099 -0.27413 0.05247 -0.29896 0.04969 C -0.30868 0.04414 -0.30052 0.04784 -0.31458 0.04506 C -0.32656 0.04228 -0.33837 0.03765 -0.35035 0.0358 C -0.36493 0.02963 -0.38003 0.02809 -0.39496 0.02654 C -0.40607 0.02099 -0.41632 0.01821 -0.42795 0.01728 C -0.44774 0.00988 -0.42569 0.01728 -0.46198 0.01235 C -0.46944 0.01142 -0.47656 0.00741 -0.48385 0.00617 C -0.48906 0.00525 -0.49427 0.00525 -0.49948 0.00463 C -0.50729 0.0037 -0.52309 0.00154 -0.52309 0.00185 C -0.54583 -0.01049 -0.57778 -0.00216 -0.59722 -0.00154 C -0.62205 0.00772 -0.61337 0.00556 -0.66076 1.23457E-7 C -0.66302 -0.00031 -0.65764 -0.00648 -0.65555 -0.00772 C -0.65434 -0.00864 -0.65278 -0.00864 -0.65121 -0.00926 C -0.64288 -0.01327 -0.64028 -0.0142 -0.63038 -0.01543 C -0.54653 -0.0142 -0.54201 -0.01914 -0.49253 -0.0108 C -0.4809 -0.00648 -0.47292 -0.00401 -0.46024 -0.00309 C -0.44444 0.00309 -0.42847 0.0071 -0.41232 0.0108 C -0.35 0.00833 -0.34531 0.00802 -0.30156 1.23457E-7 C -0.25017 -0.01944 -0.30278 1.23457E-7 -0.1533 -0.00463 C -0.15052 -0.00463 -0.14184 -0.00617 -0.14462 -0.00617 C -0.19896 -0.00617 -0.2533 -0.00494 -0.30781 -0.00463 C -0.32604 -0.00093 -0.31771 -0.00216 -0.33298 1.23457E-7 C -0.34288 0.00617 -0.32083 0.01358 -0.3191 0.01389 C -0.31562 0.01451 -0.31232 0.01481 -0.30885 0.01543 C -0.3066 0.01605 -0.30469 0.01667 -0.3026 0.01728 C -0.21528 0.01481 -0.13073 0.01173 -0.0434 0.0108 C -0.03142 0.0071 -0.02482 0.0071 -0.01042 0.00617 C -0.00399 0.00463 0.01545 0.00463 -0.00694 0.00154 C -0.06389 0.00309 -0.11076 0.00432 -0.16458 0.01728 C -0.2092 0.01636 -0.24375 0.01358 -0.28507 0.0108 C -0.33003 -0.00216 -0.3908 0.00525 -0.43055 0.00463 C -0.44462 0.00093 -0.45868 -0.00432 -0.47257 -0.00772 C -0.47535 -0.00864 -0.47847 -0.00864 -0.48125 -0.00926 C -0.48732 -0.01049 -0.49948 -0.01389 -0.49948 -0.01358 C -0.55364 -0.01327 -0.58923 -0.02685 -0.63385 -0.00617 C -0.64236 0.00432 -0.65486 0.00093 -0.66423 0.00772 C -0.65746 0.01019 -0.65104 0.01451 -0.64427 0.01728 C -0.6368 0.02006 -0.62917 0.01914 -0.62153 0.02006 C -0.55295 0.04599 -0.49896 0.01265 -0.43507 0.01235 C -0.32604 0.01142 -0.21701 0.01142 -0.10798 0.0108 C -0.06632 -0.00216 -0.12448 0.01543 0.00538 0.00772 C 0.00695 0.00772 0.00261 0.00401 0.00087 0.00309 C -0.00104 0.00185 -0.00312 0.00216 -0.00521 0.00154 C -0.10121 -0.05802 -0.41163 -0.01574 -0.31042 1.23457E-7 C -0.20729 0.01605 -0.10347 1.23457E-7 -1.38889E-6 1.23457E-7 Z " pathEditMode="relative" rAng="0" ptsTypes="AAAAAAAAAAAAAAAAAAAAAAAAAAAAAAAAAAAAAAAAAAAAAAAAAAAAAAAAAAAAAAAAAAAAAAAAAA">
                                      <p:cBhvr>
                                        <p:cTn id="31" dur="5000" fill="hold"/>
                                        <p:tgtEl>
                                          <p:spTgt spid="22"/>
                                        </p:tgtEl>
                                        <p:attrNameLst>
                                          <p:attrName>ppt_x</p:attrName>
                                          <p:attrName>ppt_y</p:attrName>
                                        </p:attrNameLst>
                                      </p:cBhvr>
                                      <p:rCtr x="-32934" y="1111"/>
                                    </p:animMotion>
                                  </p:childTnLst>
                                </p:cTn>
                              </p:par>
                              <p:par>
                                <p:cTn id="32" presetID="1" presetClass="mediacall" presetSubtype="0" fill="hold" nodeType="withEffect">
                                  <p:stCondLst>
                                    <p:cond delay="0"/>
                                  </p:stCondLst>
                                  <p:childTnLst>
                                    <p:cmd type="call" cmd="playFrom(0.0)">
                                      <p:cBhvr>
                                        <p:cTn id="33" dur="4269" fill="hold"/>
                                        <p:tgtEl>
                                          <p:spTgt spid="24"/>
                                        </p:tgtEl>
                                      </p:cBhvr>
                                    </p:cmd>
                                  </p:childTnLst>
                                </p:cTn>
                              </p:par>
                            </p:childTnLst>
                          </p:cTn>
                        </p:par>
                        <p:par>
                          <p:cTn id="34" fill="hold">
                            <p:stCondLst>
                              <p:cond delay="5000"/>
                            </p:stCondLst>
                            <p:childTnLst>
                              <p:par>
                                <p:cTn id="35" presetID="1" presetClass="mediacall" presetSubtype="0" fill="hold" nodeType="afterEffect">
                                  <p:stCondLst>
                                    <p:cond delay="0"/>
                                  </p:stCondLst>
                                  <p:childTnLst>
                                    <p:cmd type="call" cmd="playFrom(0.0)">
                                      <p:cBhvr>
                                        <p:cTn id="36" dur="25051" fill="hold"/>
                                        <p:tgtEl>
                                          <p:spTgt spid="33"/>
                                        </p:tgtEl>
                                      </p:cBhvr>
                                    </p:cmd>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7" name="Pokémon Out SFX - Quieter.wav"/>
                                        </p:tgtEl>
                                      </p:cMediaNode>
                                    </p:audio>
                                  </p:subTnLst>
                                </p:cTn>
                              </p:par>
                              <p:par>
                                <p:cTn id="42" presetID="53" presetClass="entr" presetSubtype="16" fill="hold" nodeType="withEffect">
                                  <p:stCondLst>
                                    <p:cond delay="0"/>
                                  </p:stCondLst>
                                  <p:childTnLst>
                                    <p:set>
                                      <p:cBhvr>
                                        <p:cTn id="43" dur="1" fill="hold">
                                          <p:stCondLst>
                                            <p:cond delay="0"/>
                                          </p:stCondLst>
                                        </p:cTn>
                                        <p:tgtEl>
                                          <p:spTgt spid="17412"/>
                                        </p:tgtEl>
                                        <p:attrNameLst>
                                          <p:attrName>style.visibility</p:attrName>
                                        </p:attrNameLst>
                                      </p:cBhvr>
                                      <p:to>
                                        <p:strVal val="visible"/>
                                      </p:to>
                                    </p:set>
                                    <p:anim calcmode="lin" valueType="num">
                                      <p:cBhvr>
                                        <p:cTn id="44" dur="500" fill="hold"/>
                                        <p:tgtEl>
                                          <p:spTgt spid="17412"/>
                                        </p:tgtEl>
                                        <p:attrNameLst>
                                          <p:attrName>ppt_w</p:attrName>
                                        </p:attrNameLst>
                                      </p:cBhvr>
                                      <p:tavLst>
                                        <p:tav tm="0">
                                          <p:val>
                                            <p:fltVal val="0"/>
                                          </p:val>
                                        </p:tav>
                                        <p:tav tm="100000">
                                          <p:val>
                                            <p:strVal val="#ppt_w"/>
                                          </p:val>
                                        </p:tav>
                                      </p:tavLst>
                                    </p:anim>
                                    <p:anim calcmode="lin" valueType="num">
                                      <p:cBhvr>
                                        <p:cTn id="45" dur="500" fill="hold"/>
                                        <p:tgtEl>
                                          <p:spTgt spid="17412"/>
                                        </p:tgtEl>
                                        <p:attrNameLst>
                                          <p:attrName>ppt_h</p:attrName>
                                        </p:attrNameLst>
                                      </p:cBhvr>
                                      <p:tavLst>
                                        <p:tav tm="0">
                                          <p:val>
                                            <p:fltVal val="0"/>
                                          </p:val>
                                        </p:tav>
                                        <p:tav tm="100000">
                                          <p:val>
                                            <p:strVal val="#ppt_h"/>
                                          </p:val>
                                        </p:tav>
                                      </p:tavLst>
                                    </p:anim>
                                    <p:animEffect transition="in" filter="fade">
                                      <p:cBhvr>
                                        <p:cTn id="46" dur="500"/>
                                        <p:tgtEl>
                                          <p:spTgt spid="17412"/>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randombar(horizontal)">
                                      <p:cBhvr>
                                        <p:cTn id="5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2" fill="hold" display="0">
                  <p:stCondLst>
                    <p:cond delay="indefinite"/>
                  </p:stCondLst>
                  <p:endCondLst>
                    <p:cond evt="onStopAudio" delay="0">
                      <p:tgtEl>
                        <p:sldTgt/>
                      </p:tgtEl>
                    </p:cond>
                  </p:endCondLst>
                </p:cTn>
                <p:tgtEl>
                  <p:spTgt spid="24"/>
                </p:tgtEl>
              </p:cMediaNode>
            </p:audio>
            <p:audio>
              <p:cMediaNode>
                <p:cTn id="53" fill="hold" display="0">
                  <p:stCondLst>
                    <p:cond delay="indefinite"/>
                  </p:stCondLst>
                  <p:endCondLst>
                    <p:cond evt="onStopAudio" delay="0">
                      <p:tgtEl>
                        <p:sldTgt/>
                      </p:tgtEl>
                    </p:cond>
                  </p:endCondLst>
                </p:cTn>
                <p:tgtEl>
                  <p:spTgt spid="33"/>
                </p:tgtEl>
              </p:cMediaNode>
            </p:audio>
          </p:childTnLst>
        </p:cTn>
      </p:par>
    </p:tnLst>
    <p:bldLst>
      <p:bldP spid="3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ame over PNG, Resolution:3508x2480 Transparent Png Image - ImgsPng">
            <a:extLst>
              <a:ext uri="{FF2B5EF4-FFF2-40B4-BE49-F238E27FC236}">
                <a16:creationId xmlns:a16="http://schemas.microsoft.com/office/drawing/2014/main" id="{27E0E2F1-7D93-66E4-3230-CF0AC8045F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292" y="-129396"/>
            <a:ext cx="7873416" cy="5566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44850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6" name="Rectangle 15"/>
          <p:cNvSpPr/>
          <p:nvPr/>
        </p:nvSpPr>
        <p:spPr>
          <a:xfrm>
            <a:off x="1470321" y="4306999"/>
            <a:ext cx="6361619" cy="729430"/>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70C0"/>
                </a:solidFill>
                <a:effectLst/>
                <a:uLnTx/>
                <a:uFillTx/>
                <a:latin typeface="Arial"/>
                <a:cs typeface="Arial"/>
                <a:sym typeface="Arial"/>
              </a:rPr>
              <a:t>Website</a:t>
            </a:r>
            <a:r>
              <a:rPr kumimoji="0" lang="en-US" sz="1800" b="0" i="0" u="none" strike="noStrike" kern="0" cap="none" spc="0" normalizeH="0" baseline="0" noProof="0" dirty="0">
                <a:ln>
                  <a:noFill/>
                </a:ln>
                <a:solidFill>
                  <a:srgbClr val="0070C0"/>
                </a:solidFill>
                <a:effectLst/>
                <a:uLnTx/>
                <a:uFillTx/>
                <a:latin typeface="Arial"/>
                <a:cs typeface="Arial"/>
                <a:sym typeface="Arial"/>
              </a:rPr>
              <a:t>: </a:t>
            </a:r>
            <a:r>
              <a:rPr kumimoji="0" lang="en-US" sz="1800" b="0" i="1" u="none" strike="noStrike" kern="0" cap="none" spc="0" normalizeH="0" baseline="0" noProof="0" dirty="0">
                <a:ln>
                  <a:noFill/>
                </a:ln>
                <a:solidFill>
                  <a:srgbClr val="FFFFFF"/>
                </a:solidFill>
                <a:effectLst/>
                <a:uLnTx/>
                <a:uFillTx/>
                <a:latin typeface="Arial"/>
                <a:cs typeface="Arial"/>
                <a:sym typeface="Arial"/>
              </a:rPr>
              <a:t>hoclieu.vn</a:t>
            </a:r>
          </a:p>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070C0"/>
                </a:solidFill>
                <a:effectLst/>
                <a:uLnTx/>
                <a:uFillTx/>
                <a:latin typeface="Arial"/>
                <a:cs typeface="Arial"/>
                <a:sym typeface="Arial"/>
              </a:rPr>
              <a:t>Fanpage</a:t>
            </a:r>
            <a:r>
              <a:rPr kumimoji="0" lang="en-US" sz="1800" b="0" i="0" u="none" strike="noStrike" kern="0" cap="none" spc="0" normalizeH="0" baseline="0" noProof="0">
                <a:ln>
                  <a:noFill/>
                </a:ln>
                <a:solidFill>
                  <a:srgbClr val="0070C0"/>
                </a:solidFill>
                <a:effectLst/>
                <a:uLnTx/>
                <a:uFillTx/>
                <a:latin typeface="Arial"/>
                <a:cs typeface="Arial"/>
                <a:sym typeface="Arial"/>
              </a:rPr>
              <a:t>: </a:t>
            </a:r>
            <a:r>
              <a:rPr kumimoji="0" lang="en-US" sz="1800" b="0" i="1" u="none" strike="noStrike" kern="0" cap="none" spc="0" normalizeH="0" baseline="0" noProof="0" smtClean="0">
                <a:ln>
                  <a:noFill/>
                </a:ln>
                <a:solidFill>
                  <a:srgbClr val="FFFFFF"/>
                </a:solidFill>
                <a:effectLst/>
                <a:uLnTx/>
                <a:uFillTx/>
                <a:latin typeface="Arial"/>
                <a:cs typeface="Arial"/>
                <a:sym typeface="Arial"/>
              </a:rPr>
              <a:t>facebook.com/www.tienganhglobalsuccess.vn</a:t>
            </a:r>
            <a:endParaRPr kumimoji="0" lang="en-US" sz="1800" b="0" i="1"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14098066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427"/>
        <p:cNvGrpSpPr/>
        <p:nvPr/>
      </p:nvGrpSpPr>
      <p:grpSpPr>
        <a:xfrm>
          <a:off x="0" y="0"/>
          <a:ext cx="0" cy="0"/>
          <a:chOff x="0" y="0"/>
          <a:chExt cx="0" cy="0"/>
        </a:xfrm>
      </p:grpSpPr>
      <p:sp>
        <p:nvSpPr>
          <p:cNvPr id="4428" name="Google Shape;4428;p45"/>
          <p:cNvSpPr txBox="1">
            <a:spLocks noGrp="1"/>
          </p:cNvSpPr>
          <p:nvPr>
            <p:ph type="title"/>
          </p:nvPr>
        </p:nvSpPr>
        <p:spPr>
          <a:xfrm>
            <a:off x="2896050" y="1123668"/>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01</a:t>
            </a:r>
            <a:endParaRPr/>
          </a:p>
        </p:txBody>
      </p:sp>
      <p:sp>
        <p:nvSpPr>
          <p:cNvPr id="4429" name="Google Shape;4429;p45"/>
          <p:cNvSpPr txBox="1">
            <a:spLocks noGrp="1"/>
          </p:cNvSpPr>
          <p:nvPr>
            <p:ph type="title" idx="2"/>
          </p:nvPr>
        </p:nvSpPr>
        <p:spPr>
          <a:xfrm>
            <a:off x="2099850" y="2851518"/>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dirty="0"/>
              <a:t>Warm-up</a:t>
            </a:r>
            <a:endParaRPr sz="7200" dirty="0"/>
          </a:p>
        </p:txBody>
      </p:sp>
      <p:sp>
        <p:nvSpPr>
          <p:cNvPr id="4430" name="Google Shape;4430;p45"/>
          <p:cNvSpPr txBox="1">
            <a:spLocks noGrp="1"/>
          </p:cNvSpPr>
          <p:nvPr>
            <p:ph type="subTitle" idx="1"/>
          </p:nvPr>
        </p:nvSpPr>
        <p:spPr>
          <a:xfrm>
            <a:off x="3318244" y="3848331"/>
            <a:ext cx="2788928"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800" dirty="0"/>
              <a:t>Let’s </a:t>
            </a:r>
            <a:r>
              <a:rPr lang="vi-VN" sz="3800" dirty="0" smtClean="0"/>
              <a:t>chant</a:t>
            </a:r>
            <a:r>
              <a:rPr lang="en-US" sz="3800" dirty="0" smtClean="0"/>
              <a:t>.</a:t>
            </a:r>
            <a:endParaRPr sz="38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1002452" y="0"/>
            <a:ext cx="7052365" cy="5143500"/>
          </a:xfrm>
          <a:prstGeom prst="rect">
            <a:avLst/>
          </a:prstGeom>
        </p:spPr>
      </p:pic>
      <p:pic>
        <p:nvPicPr>
          <p:cNvPr id="12" name="Track 9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81832" y="4441296"/>
            <a:ext cx="609600" cy="609600"/>
          </a:xfrm>
          <a:prstGeom prst="rect">
            <a:avLst/>
          </a:prstGeom>
        </p:spPr>
      </p:pic>
    </p:spTree>
    <p:extLst>
      <p:ext uri="{BB962C8B-B14F-4D97-AF65-F5344CB8AC3E}">
        <p14:creationId xmlns:p14="http://schemas.microsoft.com/office/powerpoint/2010/main" val="352124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31"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76"/>
        <p:cNvGrpSpPr/>
        <p:nvPr/>
      </p:nvGrpSpPr>
      <p:grpSpPr>
        <a:xfrm>
          <a:off x="0" y="0"/>
          <a:ext cx="0" cy="0"/>
          <a:chOff x="0" y="0"/>
          <a:chExt cx="0" cy="0"/>
        </a:xfrm>
      </p:grpSpPr>
      <p:sp>
        <p:nvSpPr>
          <p:cNvPr id="4677" name="Google Shape;4677;p60"/>
          <p:cNvSpPr txBox="1">
            <a:spLocks noGrp="1"/>
          </p:cNvSpPr>
          <p:nvPr>
            <p:ph type="subTitle" idx="1"/>
          </p:nvPr>
        </p:nvSpPr>
        <p:spPr>
          <a:xfrm>
            <a:off x="1894555" y="3559366"/>
            <a:ext cx="5920239"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Look, listen and repeat.</a:t>
            </a:r>
            <a:endParaRPr sz="3800" dirty="0"/>
          </a:p>
        </p:txBody>
      </p:sp>
      <p:sp>
        <p:nvSpPr>
          <p:cNvPr id="4678" name="Google Shape;4678;p60"/>
          <p:cNvSpPr txBox="1">
            <a:spLocks noGrp="1"/>
          </p:cNvSpPr>
          <p:nvPr>
            <p:ph type="title" idx="2"/>
          </p:nvPr>
        </p:nvSpPr>
        <p:spPr>
          <a:xfrm>
            <a:off x="2909597" y="832415"/>
            <a:ext cx="3351900" cy="19635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mtClean="0"/>
              <a:t>02</a:t>
            </a:r>
            <a:endParaRPr/>
          </a:p>
        </p:txBody>
      </p:sp>
      <p:sp>
        <p:nvSpPr>
          <p:cNvPr id="4679" name="Google Shape;4679;p60"/>
          <p:cNvSpPr txBox="1">
            <a:spLocks noGrp="1"/>
          </p:cNvSpPr>
          <p:nvPr>
            <p:ph type="title"/>
          </p:nvPr>
        </p:nvSpPr>
        <p:spPr>
          <a:xfrm>
            <a:off x="2120170" y="2606157"/>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6000" dirty="0"/>
              <a:t>Activity 1</a:t>
            </a:r>
            <a:endParaRPr sz="6000" dirty="0"/>
          </a:p>
        </p:txBody>
      </p:sp>
    </p:spTree>
    <p:extLst>
      <p:ext uri="{BB962C8B-B14F-4D97-AF65-F5344CB8AC3E}">
        <p14:creationId xmlns:p14="http://schemas.microsoft.com/office/powerpoint/2010/main" val="26615674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58E2782-ADF0-963F-4060-8E420BB1CC12}"/>
              </a:ext>
            </a:extLst>
          </p:cNvPr>
          <p:cNvSpPr txBox="1"/>
          <p:nvPr/>
        </p:nvSpPr>
        <p:spPr>
          <a:xfrm>
            <a:off x="1605416" y="185747"/>
            <a:ext cx="9534418" cy="1015663"/>
          </a:xfrm>
          <a:prstGeom prst="rect">
            <a:avLst/>
          </a:prstGeom>
          <a:noFill/>
        </p:spPr>
        <p:txBody>
          <a:bodyPr wrap="square">
            <a:spAutoFit/>
          </a:bodyPr>
          <a:lstStyle/>
          <a:p>
            <a:r>
              <a:rPr kumimoji="0" lang="en" sz="6000" b="0" i="0" u="none" strike="noStrike" kern="0" cap="none" spc="0" normalizeH="0" baseline="0" noProof="0" dirty="0">
                <a:ln>
                  <a:noFill/>
                </a:ln>
                <a:solidFill>
                  <a:schemeClr val="accent1">
                    <a:lumMod val="50000"/>
                  </a:schemeClr>
                </a:solidFill>
                <a:effectLst/>
                <a:uLnTx/>
                <a:uFillTx/>
                <a:latin typeface="Fredoka One"/>
                <a:sym typeface="Fredoka One"/>
              </a:rPr>
              <a:t>Look and listen.</a:t>
            </a:r>
            <a:endParaRPr lang="en-VN" sz="900" dirty="0">
              <a:solidFill>
                <a:schemeClr val="accent1">
                  <a:lumMod val="50000"/>
                </a:schemeClr>
              </a:solidFill>
            </a:endParaRPr>
          </a:p>
        </p:txBody>
      </p:sp>
      <p:grpSp>
        <p:nvGrpSpPr>
          <p:cNvPr id="12" name="Group 11"/>
          <p:cNvGrpSpPr/>
          <p:nvPr/>
        </p:nvGrpSpPr>
        <p:grpSpPr>
          <a:xfrm>
            <a:off x="0" y="1201409"/>
            <a:ext cx="9144000" cy="3375791"/>
            <a:chOff x="0" y="1201409"/>
            <a:chExt cx="9144000" cy="3375791"/>
          </a:xfrm>
        </p:grpSpPr>
        <p:pic>
          <p:nvPicPr>
            <p:cNvPr id="10" name="Picture 9"/>
            <p:cNvPicPr>
              <a:picLocks noChangeAspect="1"/>
            </p:cNvPicPr>
            <p:nvPr/>
          </p:nvPicPr>
          <p:blipFill rotWithShape="1">
            <a:blip r:embed="rId4"/>
            <a:srcRect l="2262" t="12033"/>
            <a:stretch/>
          </p:blipFill>
          <p:spPr>
            <a:xfrm>
              <a:off x="0" y="1201409"/>
              <a:ext cx="9144000" cy="3190053"/>
            </a:xfrm>
            <a:prstGeom prst="rect">
              <a:avLst/>
            </a:prstGeom>
          </p:spPr>
        </p:pic>
        <p:pic>
          <p:nvPicPr>
            <p:cNvPr id="11" name="Picture 10"/>
            <p:cNvPicPr>
              <a:picLocks noChangeAspect="1"/>
            </p:cNvPicPr>
            <p:nvPr/>
          </p:nvPicPr>
          <p:blipFill>
            <a:blip r:embed="rId5"/>
            <a:stretch>
              <a:fillRect/>
            </a:stretch>
          </p:blipFill>
          <p:spPr>
            <a:xfrm>
              <a:off x="4362450" y="4205725"/>
              <a:ext cx="419100" cy="371475"/>
            </a:xfrm>
            <a:prstGeom prst="rect">
              <a:avLst/>
            </a:prstGeom>
          </p:spPr>
        </p:pic>
      </p:grpSp>
      <p:pic>
        <p:nvPicPr>
          <p:cNvPr id="13" name="Track 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6825" y="4205725"/>
            <a:ext cx="609600" cy="609600"/>
          </a:xfrm>
          <a:prstGeom prst="rect">
            <a:avLst/>
          </a:prstGeom>
        </p:spPr>
      </p:pic>
    </p:spTree>
    <p:extLst>
      <p:ext uri="{BB962C8B-B14F-4D97-AF65-F5344CB8AC3E}">
        <p14:creationId xmlns:p14="http://schemas.microsoft.com/office/powerpoint/2010/main" val="4046611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Track 9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300691" y="4463112"/>
            <a:ext cx="609600" cy="609600"/>
          </a:xfrm>
          <a:prstGeom prst="rect">
            <a:avLst/>
          </a:prstGeom>
        </p:spPr>
      </p:pic>
      <p:pic>
        <p:nvPicPr>
          <p:cNvPr id="12" name="Picture 11"/>
          <p:cNvPicPr>
            <a:picLocks noChangeAspect="1"/>
          </p:cNvPicPr>
          <p:nvPr/>
        </p:nvPicPr>
        <p:blipFill rotWithShape="1">
          <a:blip r:embed="rId5"/>
          <a:srcRect l="2022"/>
          <a:stretch/>
        </p:blipFill>
        <p:spPr>
          <a:xfrm>
            <a:off x="0" y="683596"/>
            <a:ext cx="9144000" cy="3674365"/>
          </a:xfrm>
          <a:prstGeom prst="rect">
            <a:avLst/>
          </a:prstGeom>
        </p:spPr>
      </p:pic>
    </p:spTree>
    <p:extLst>
      <p:ext uri="{BB962C8B-B14F-4D97-AF65-F5344CB8AC3E}">
        <p14:creationId xmlns:p14="http://schemas.microsoft.com/office/powerpoint/2010/main" val="3940715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40"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18"/>
        <p:cNvGrpSpPr/>
        <p:nvPr/>
      </p:nvGrpSpPr>
      <p:grpSpPr>
        <a:xfrm>
          <a:off x="0" y="0"/>
          <a:ext cx="0" cy="0"/>
          <a:chOff x="0" y="0"/>
          <a:chExt cx="0" cy="0"/>
        </a:xfrm>
      </p:grpSpPr>
      <p:sp>
        <p:nvSpPr>
          <p:cNvPr id="4519" name="Google Shape;4519;p51"/>
          <p:cNvSpPr txBox="1">
            <a:spLocks noGrp="1"/>
          </p:cNvSpPr>
          <p:nvPr>
            <p:ph type="title" idx="2"/>
          </p:nvPr>
        </p:nvSpPr>
        <p:spPr>
          <a:xfrm>
            <a:off x="2099850" y="2585310"/>
            <a:ext cx="4944300" cy="4713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7200" smtClean="0"/>
              <a:t>New words</a:t>
            </a:r>
            <a:endParaRPr sz="7200" dirty="0"/>
          </a:p>
        </p:txBody>
      </p:sp>
      <p:sp>
        <p:nvSpPr>
          <p:cNvPr id="4520" name="Google Shape;4520;p51"/>
          <p:cNvSpPr txBox="1">
            <a:spLocks noGrp="1"/>
          </p:cNvSpPr>
          <p:nvPr>
            <p:ph type="subTitle" idx="1"/>
          </p:nvPr>
        </p:nvSpPr>
        <p:spPr>
          <a:xfrm>
            <a:off x="3291150" y="3540826"/>
            <a:ext cx="2561700" cy="8109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en" sz="3800" dirty="0"/>
              <a:t>Places</a:t>
            </a:r>
            <a:endParaRPr sz="3800" dirty="0"/>
          </a:p>
        </p:txBody>
      </p:sp>
      <p:sp>
        <p:nvSpPr>
          <p:cNvPr id="4521" name="Google Shape;4521;p51"/>
          <p:cNvSpPr txBox="1">
            <a:spLocks noGrp="1"/>
          </p:cNvSpPr>
          <p:nvPr>
            <p:ph type="title"/>
          </p:nvPr>
        </p:nvSpPr>
        <p:spPr>
          <a:xfrm>
            <a:off x="2896050" y="913694"/>
            <a:ext cx="3351900" cy="1963500"/>
          </a:xfrm>
          <a:prstGeom prst="rect">
            <a:avLst/>
          </a:prstGeom>
        </p:spPr>
        <p:txBody>
          <a:bodyPr spcFirstLastPara="1" wrap="square" lIns="0" tIns="0" rIns="0" bIns="0" anchor="b" anchorCtr="0">
            <a:normAutofit/>
          </a:bodyPr>
          <a:lstStyle/>
          <a:p>
            <a:pPr marL="0" lvl="0" indent="0" algn="ctr" rtl="0">
              <a:spcBef>
                <a:spcPts val="0"/>
              </a:spcBef>
              <a:spcAft>
                <a:spcPts val="0"/>
              </a:spcAft>
              <a:buNone/>
            </a:pPr>
            <a:r>
              <a:rPr lang="en" smtClean="0"/>
              <a:t>03</a:t>
            </a:r>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Fruit Market Online by Slidesgo">
  <a:themeElements>
    <a:clrScheme name="Simple Light">
      <a:dk1>
        <a:srgbClr val="000000"/>
      </a:dk1>
      <a:lt1>
        <a:srgbClr val="FFFFFF"/>
      </a:lt1>
      <a:dk2>
        <a:srgbClr val="595959"/>
      </a:dk2>
      <a:lt2>
        <a:srgbClr val="FFF3EA"/>
      </a:lt2>
      <a:accent1>
        <a:srgbClr val="FFD4BA"/>
      </a:accent1>
      <a:accent2>
        <a:srgbClr val="FFA46A"/>
      </a:accent2>
      <a:accent3>
        <a:srgbClr val="009098"/>
      </a:accent3>
      <a:accent4>
        <a:srgbClr val="FFBAAA"/>
      </a:accent4>
      <a:accent5>
        <a:srgbClr val="CCEEF0"/>
      </a:accent5>
      <a:accent6>
        <a:srgbClr val="FF836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ild-like Style Lesson for Pre-K by Slidesgo">
  <a:themeElements>
    <a:clrScheme name="Simple Light">
      <a:dk1>
        <a:srgbClr val="191919"/>
      </a:dk1>
      <a:lt1>
        <a:srgbClr val="FDF3E3"/>
      </a:lt1>
      <a:dk2>
        <a:srgbClr val="191919"/>
      </a:dk2>
      <a:lt2>
        <a:srgbClr val="FFFFFF"/>
      </a:lt2>
      <a:accent1>
        <a:srgbClr val="F09D94"/>
      </a:accent1>
      <a:accent2>
        <a:srgbClr val="D18680"/>
      </a:accent2>
      <a:accent3>
        <a:srgbClr val="FFC910"/>
      </a:accent3>
      <a:accent4>
        <a:srgbClr val="9CC7D0"/>
      </a:accent4>
      <a:accent5>
        <a:srgbClr val="FF7C1E"/>
      </a:accent5>
      <a:accent6>
        <a:srgbClr val="8F5A4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1354</TotalTime>
  <Words>952</Words>
  <Application>Microsoft Office PowerPoint</Application>
  <PresentationFormat>On-screen Show (16:9)</PresentationFormat>
  <Paragraphs>120</Paragraphs>
  <Slides>36</Slides>
  <Notes>13</Notes>
  <HiddenSlides>0</HiddenSlides>
  <MMClips>13</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36</vt:i4>
      </vt:variant>
    </vt:vector>
  </HeadingPairs>
  <TitlesOfParts>
    <vt:vector size="55" baseType="lpstr">
      <vt:lpstr>Aharoni</vt:lpstr>
      <vt:lpstr>Comic Sans MS</vt:lpstr>
      <vt:lpstr>Coiny</vt:lpstr>
      <vt:lpstr>Open Sans</vt:lpstr>
      <vt:lpstr>Calibri</vt:lpstr>
      <vt:lpstr>Amatic SC</vt:lpstr>
      <vt:lpstr>Aldrich</vt:lpstr>
      <vt:lpstr>Arial</vt:lpstr>
      <vt:lpstr>Sport Day</vt:lpstr>
      <vt:lpstr>Overpass Black</vt:lpstr>
      <vt:lpstr>Roboto</vt:lpstr>
      <vt:lpstr>Luckiest Guy</vt:lpstr>
      <vt:lpstr>Nunito</vt:lpstr>
      <vt:lpstr>Tw Cen MT Condensed</vt:lpstr>
      <vt:lpstr>Abril Fatface</vt:lpstr>
      <vt:lpstr>Fredoka One</vt:lpstr>
      <vt:lpstr>Tw Cen MT Condensed Extra Bold</vt:lpstr>
      <vt:lpstr>Fruit Market Online by Slidesgo</vt:lpstr>
      <vt:lpstr>Child-like Style Lesson for Pre-K by Slidesgo</vt:lpstr>
      <vt:lpstr>PowerPoint Presentation</vt:lpstr>
      <vt:lpstr>Our summer holidays</vt:lpstr>
      <vt:lpstr>PowerPoint Presentation</vt:lpstr>
      <vt:lpstr>01</vt:lpstr>
      <vt:lpstr>PowerPoint Presentation</vt:lpstr>
      <vt:lpstr>02</vt:lpstr>
      <vt:lpstr>PowerPoint Presentation</vt:lpstr>
      <vt:lpstr>PowerPoint Presentation</vt:lpstr>
      <vt:lpstr>New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2</vt:lpstr>
      <vt:lpstr>PowerPoint Presentation</vt:lpstr>
      <vt:lpstr>PowerPoint Presentation</vt:lpstr>
      <vt:lpstr>PowerPoint Presentation</vt:lpstr>
      <vt:lpstr>PowerPoint Presentation</vt:lpstr>
      <vt:lpstr>PowerPoint Presentation</vt:lpstr>
      <vt:lpstr>Activity 3</vt:lpstr>
      <vt:lpstr>PowerPoint Presentation</vt:lpstr>
      <vt:lpstr>FUN CORNER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dc:creator>
  <cp:lastModifiedBy>Hoai Linh</cp:lastModifiedBy>
  <cp:revision>36</cp:revision>
  <dcterms:modified xsi:type="dcterms:W3CDTF">2023-07-31T08:32:29Z</dcterms:modified>
</cp:coreProperties>
</file>