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97" r:id="rId2"/>
  </p:sldMasterIdLst>
  <p:notesMasterIdLst>
    <p:notesMasterId r:id="rId43"/>
  </p:notesMasterIdLst>
  <p:sldIdLst>
    <p:sldId id="443" r:id="rId3"/>
    <p:sldId id="256" r:id="rId4"/>
    <p:sldId id="261" r:id="rId5"/>
    <p:sldId id="262" r:id="rId6"/>
    <p:sldId id="950" r:id="rId7"/>
    <p:sldId id="951" r:id="rId8"/>
    <p:sldId id="952" r:id="rId9"/>
    <p:sldId id="953" r:id="rId10"/>
    <p:sldId id="954" r:id="rId11"/>
    <p:sldId id="956" r:id="rId12"/>
    <p:sldId id="955" r:id="rId13"/>
    <p:sldId id="957" r:id="rId14"/>
    <p:sldId id="948" r:id="rId15"/>
    <p:sldId id="268" r:id="rId16"/>
    <p:sldId id="923" r:id="rId17"/>
    <p:sldId id="277" r:id="rId18"/>
    <p:sldId id="945" r:id="rId19"/>
    <p:sldId id="971" r:id="rId20"/>
    <p:sldId id="886" r:id="rId21"/>
    <p:sldId id="963" r:id="rId22"/>
    <p:sldId id="964" r:id="rId23"/>
    <p:sldId id="966" r:id="rId24"/>
    <p:sldId id="967" r:id="rId25"/>
    <p:sldId id="968" r:id="rId26"/>
    <p:sldId id="969" r:id="rId27"/>
    <p:sldId id="888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970" r:id="rId4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Sport Day" panose="020B0604020202020204" charset="0"/>
      <p:regular r:id="rId48"/>
      <p:bold r:id="rId49"/>
      <p:italic r:id="rId50"/>
      <p:boldItalic r:id="rId51"/>
    </p:embeddedFont>
    <p:embeddedFont>
      <p:font typeface="Fredoka One" panose="020B0604020202020204" charset="0"/>
      <p:regular r:id="rId52"/>
    </p:embeddedFont>
    <p:embeddedFont>
      <p:font typeface="A little sunshine" panose="020B0604020202020204" charset="0"/>
      <p:regular r:id="rId53"/>
      <p:bold r:id="rId54"/>
      <p:italic r:id="rId55"/>
      <p:boldItalic r:id="rId56"/>
    </p:embeddedFont>
    <p:embeddedFont>
      <p:font typeface="Open Sans" panose="020B0604020202020204" charset="0"/>
      <p:regular r:id="rId57"/>
      <p:bold r:id="rId58"/>
      <p:italic r:id="rId59"/>
      <p:boldItalic r:id="rId60"/>
    </p:embeddedFont>
    <p:embeddedFont>
      <p:font typeface="Roboto" panose="020B0604020202020204" charset="0"/>
      <p:regular r:id="rId61"/>
      <p:bold r:id="rId62"/>
      <p:italic r:id="rId63"/>
      <p:boldItalic r:id="rId64"/>
    </p:embeddedFont>
    <p:embeddedFont>
      <p:font typeface="Overpass Black" panose="020B060402020202020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Amatic SC" panose="020B0604020202020204" charset="-79"/>
      <p:regular r:id="rId71"/>
      <p:bold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1"/>
  </p:normalViewPr>
  <p:slideViewPr>
    <p:cSldViewPr snapToGrid="0">
      <p:cViewPr varScale="1">
        <p:scale>
          <a:sx n="139" d="100"/>
          <a:sy n="139" d="100"/>
        </p:scale>
        <p:origin x="726" y="-1224"/>
      </p:cViewPr>
      <p:guideLst/>
    </p:cSldViewPr>
  </p:slideViewPr>
  <p:notesTextViewPr>
    <p:cViewPr>
      <p:scale>
        <a:sx n="30" d="100"/>
        <a:sy n="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font" Target="fonts/font31.fntdata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font" Target="fonts/font33.fntdata"/><Relationship Id="rId7" Type="http://schemas.openxmlformats.org/officeDocument/2006/relationships/slide" Target="slides/slide5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36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702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2"/>
          <p:cNvSpPr txBox="1">
            <a:spLocks noGrp="1"/>
          </p:cNvSpPr>
          <p:nvPr>
            <p:ph type="title"/>
          </p:nvPr>
        </p:nvSpPr>
        <p:spPr>
          <a:xfrm>
            <a:off x="720000" y="445000"/>
            <a:ext cx="7704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pic>
        <p:nvPicPr>
          <p:cNvPr id="1069" name="Google Shape;106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26882">
            <a:off x="4562396" y="-1603759"/>
            <a:ext cx="2401677" cy="240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04696">
            <a:off x="7223893" y="-1193865"/>
            <a:ext cx="2001697" cy="2001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1" name="Google Shape;1071;p32"/>
          <p:cNvGrpSpPr/>
          <p:nvPr/>
        </p:nvGrpSpPr>
        <p:grpSpPr>
          <a:xfrm rot="-3404606">
            <a:off x="6870490" y="-198838"/>
            <a:ext cx="748713" cy="648924"/>
            <a:chOff x="-2221075" y="539488"/>
            <a:chExt cx="1608250" cy="1393900"/>
          </a:xfrm>
        </p:grpSpPr>
        <p:grpSp>
          <p:nvGrpSpPr>
            <p:cNvPr id="1072" name="Google Shape;1072;p32"/>
            <p:cNvGrpSpPr/>
            <p:nvPr/>
          </p:nvGrpSpPr>
          <p:grpSpPr>
            <a:xfrm>
              <a:off x="-2221075" y="605163"/>
              <a:ext cx="1553525" cy="1298700"/>
              <a:chOff x="-2221075" y="605163"/>
              <a:chExt cx="1553525" cy="1298700"/>
            </a:xfrm>
          </p:grpSpPr>
          <p:sp>
            <p:nvSpPr>
              <p:cNvPr id="1073" name="Google Shape;1073;p32"/>
              <p:cNvSpPr/>
              <p:nvPr/>
            </p:nvSpPr>
            <p:spPr>
              <a:xfrm>
                <a:off x="-1442775" y="605163"/>
                <a:ext cx="775225" cy="267925"/>
              </a:xfrm>
              <a:custGeom>
                <a:avLst/>
                <a:gdLst/>
                <a:ahLst/>
                <a:cxnLst/>
                <a:rect l="l" t="t" r="r" b="b"/>
                <a:pathLst>
                  <a:path w="31009" h="10717" extrusionOk="0">
                    <a:moveTo>
                      <a:pt x="30031" y="1"/>
                    </a:moveTo>
                    <a:cubicBezTo>
                      <a:pt x="29874" y="1"/>
                      <a:pt x="29712" y="54"/>
                      <a:pt x="29566" y="180"/>
                    </a:cubicBezTo>
                    <a:cubicBezTo>
                      <a:pt x="25838" y="3410"/>
                      <a:pt x="20920" y="4808"/>
                      <a:pt x="16247" y="6051"/>
                    </a:cubicBezTo>
                    <a:cubicBezTo>
                      <a:pt x="13757" y="6712"/>
                      <a:pt x="11246" y="7288"/>
                      <a:pt x="8714" y="7777"/>
                    </a:cubicBezTo>
                    <a:cubicBezTo>
                      <a:pt x="6067" y="8288"/>
                      <a:pt x="3410" y="8663"/>
                      <a:pt x="804" y="9347"/>
                    </a:cubicBezTo>
                    <a:cubicBezTo>
                      <a:pt x="0" y="9558"/>
                      <a:pt x="292" y="10712"/>
                      <a:pt x="1056" y="10716"/>
                    </a:cubicBezTo>
                    <a:cubicBezTo>
                      <a:pt x="1091" y="10717"/>
                      <a:pt x="1125" y="10717"/>
                      <a:pt x="1159" y="10717"/>
                    </a:cubicBezTo>
                    <a:cubicBezTo>
                      <a:pt x="3855" y="10717"/>
                      <a:pt x="6497" y="10235"/>
                      <a:pt x="9136" y="9702"/>
                    </a:cubicBezTo>
                    <a:cubicBezTo>
                      <a:pt x="11906" y="9143"/>
                      <a:pt x="14651" y="8475"/>
                      <a:pt x="17371" y="7700"/>
                    </a:cubicBezTo>
                    <a:cubicBezTo>
                      <a:pt x="22123" y="6353"/>
                      <a:pt x="27037" y="4734"/>
                      <a:pt x="30543" y="1078"/>
                    </a:cubicBezTo>
                    <a:cubicBezTo>
                      <a:pt x="31009" y="593"/>
                      <a:pt x="30552" y="1"/>
                      <a:pt x="30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-1079450" y="699788"/>
                <a:ext cx="373450" cy="723100"/>
              </a:xfrm>
              <a:custGeom>
                <a:avLst/>
                <a:gdLst/>
                <a:ahLst/>
                <a:cxnLst/>
                <a:rect l="l" t="t" r="r" b="b"/>
                <a:pathLst>
                  <a:path w="14938" h="28924" extrusionOk="0">
                    <a:moveTo>
                      <a:pt x="14054" y="1"/>
                    </a:moveTo>
                    <a:cubicBezTo>
                      <a:pt x="13836" y="1"/>
                      <a:pt x="13615" y="99"/>
                      <a:pt x="13467" y="331"/>
                    </a:cubicBezTo>
                    <a:cubicBezTo>
                      <a:pt x="10701" y="4674"/>
                      <a:pt x="8154" y="9248"/>
                      <a:pt x="5882" y="13866"/>
                    </a:cubicBezTo>
                    <a:cubicBezTo>
                      <a:pt x="4756" y="16153"/>
                      <a:pt x="3665" y="18463"/>
                      <a:pt x="2666" y="20809"/>
                    </a:cubicBezTo>
                    <a:cubicBezTo>
                      <a:pt x="1661" y="23167"/>
                      <a:pt x="593" y="25530"/>
                      <a:pt x="103" y="28057"/>
                    </a:cubicBezTo>
                    <a:cubicBezTo>
                      <a:pt x="1" y="28587"/>
                      <a:pt x="409" y="28924"/>
                      <a:pt x="830" y="28924"/>
                    </a:cubicBezTo>
                    <a:cubicBezTo>
                      <a:pt x="1078" y="28924"/>
                      <a:pt x="1330" y="28807"/>
                      <a:pt x="1486" y="28545"/>
                    </a:cubicBezTo>
                    <a:cubicBezTo>
                      <a:pt x="2790" y="26355"/>
                      <a:pt x="3646" y="23940"/>
                      <a:pt x="4650" y="21602"/>
                    </a:cubicBezTo>
                    <a:cubicBezTo>
                      <a:pt x="5656" y="19254"/>
                      <a:pt x="6684" y="16920"/>
                      <a:pt x="7757" y="14602"/>
                    </a:cubicBezTo>
                    <a:cubicBezTo>
                      <a:pt x="9908" y="9959"/>
                      <a:pt x="12231" y="5446"/>
                      <a:pt x="14658" y="943"/>
                    </a:cubicBezTo>
                    <a:cubicBezTo>
                      <a:pt x="14938" y="423"/>
                      <a:pt x="14505" y="1"/>
                      <a:pt x="14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-1364000" y="1043213"/>
                <a:ext cx="354700" cy="588225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23529" extrusionOk="0">
                    <a:moveTo>
                      <a:pt x="13573" y="0"/>
                    </a:moveTo>
                    <a:cubicBezTo>
                      <a:pt x="13468" y="0"/>
                      <a:pt x="13362" y="48"/>
                      <a:pt x="13274" y="163"/>
                    </a:cubicBezTo>
                    <a:cubicBezTo>
                      <a:pt x="8109" y="6956"/>
                      <a:pt x="3348" y="14205"/>
                      <a:pt x="272" y="22215"/>
                    </a:cubicBezTo>
                    <a:cubicBezTo>
                      <a:pt x="0" y="22920"/>
                      <a:pt x="604" y="23528"/>
                      <a:pt x="1168" y="23528"/>
                    </a:cubicBezTo>
                    <a:cubicBezTo>
                      <a:pt x="1444" y="23528"/>
                      <a:pt x="1711" y="23382"/>
                      <a:pt x="1860" y="23029"/>
                    </a:cubicBezTo>
                    <a:cubicBezTo>
                      <a:pt x="5155" y="15234"/>
                      <a:pt x="8831" y="7575"/>
                      <a:pt x="13932" y="768"/>
                    </a:cubicBezTo>
                    <a:cubicBezTo>
                      <a:pt x="14187" y="427"/>
                      <a:pt x="13886" y="0"/>
                      <a:pt x="135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-1924800" y="1133163"/>
                <a:ext cx="685900" cy="327100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13084" extrusionOk="0">
                    <a:moveTo>
                      <a:pt x="26677" y="1"/>
                    </a:moveTo>
                    <a:cubicBezTo>
                      <a:pt x="26579" y="1"/>
                      <a:pt x="26474" y="34"/>
                      <a:pt x="26369" y="112"/>
                    </a:cubicBezTo>
                    <a:cubicBezTo>
                      <a:pt x="22547" y="2957"/>
                      <a:pt x="18418" y="5339"/>
                      <a:pt x="14059" y="7258"/>
                    </a:cubicBezTo>
                    <a:cubicBezTo>
                      <a:pt x="11932" y="8194"/>
                      <a:pt x="9757" y="9014"/>
                      <a:pt x="7541" y="9715"/>
                    </a:cubicBezTo>
                    <a:cubicBezTo>
                      <a:pt x="5271" y="10434"/>
                      <a:pt x="2958" y="10972"/>
                      <a:pt x="702" y="11737"/>
                    </a:cubicBezTo>
                    <a:cubicBezTo>
                      <a:pt x="1" y="11974"/>
                      <a:pt x="141" y="13083"/>
                      <a:pt x="878" y="13083"/>
                    </a:cubicBezTo>
                    <a:cubicBezTo>
                      <a:pt x="902" y="13083"/>
                      <a:pt x="926" y="13082"/>
                      <a:pt x="951" y="13080"/>
                    </a:cubicBezTo>
                    <a:cubicBezTo>
                      <a:pt x="5656" y="12646"/>
                      <a:pt x="10313" y="10716"/>
                      <a:pt x="14559" y="8724"/>
                    </a:cubicBezTo>
                    <a:cubicBezTo>
                      <a:pt x="18973" y="6653"/>
                      <a:pt x="23125" y="4050"/>
                      <a:pt x="26973" y="1060"/>
                    </a:cubicBezTo>
                    <a:cubicBezTo>
                      <a:pt x="27435" y="700"/>
                      <a:pt x="27125" y="1"/>
                      <a:pt x="266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-2221075" y="1416513"/>
                <a:ext cx="6426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297" extrusionOk="0">
                    <a:moveTo>
                      <a:pt x="24933" y="0"/>
                    </a:moveTo>
                    <a:cubicBezTo>
                      <a:pt x="24876" y="0"/>
                      <a:pt x="24816" y="12"/>
                      <a:pt x="24755" y="36"/>
                    </a:cubicBezTo>
                    <a:cubicBezTo>
                      <a:pt x="20826" y="1612"/>
                      <a:pt x="16888" y="3093"/>
                      <a:pt x="12846" y="4357"/>
                    </a:cubicBezTo>
                    <a:cubicBezTo>
                      <a:pt x="10878" y="4972"/>
                      <a:pt x="8892" y="5526"/>
                      <a:pt x="6902" y="6060"/>
                    </a:cubicBezTo>
                    <a:cubicBezTo>
                      <a:pt x="5853" y="6341"/>
                      <a:pt x="4802" y="6610"/>
                      <a:pt x="3748" y="6865"/>
                    </a:cubicBezTo>
                    <a:cubicBezTo>
                      <a:pt x="2742" y="7109"/>
                      <a:pt x="1679" y="7295"/>
                      <a:pt x="770" y="7810"/>
                    </a:cubicBezTo>
                    <a:cubicBezTo>
                      <a:pt x="1" y="8246"/>
                      <a:pt x="517" y="9252"/>
                      <a:pt x="1245" y="9291"/>
                    </a:cubicBezTo>
                    <a:cubicBezTo>
                      <a:pt x="1316" y="9294"/>
                      <a:pt x="1387" y="9296"/>
                      <a:pt x="1458" y="9296"/>
                    </a:cubicBezTo>
                    <a:cubicBezTo>
                      <a:pt x="2424" y="9296"/>
                      <a:pt x="3424" y="8966"/>
                      <a:pt x="4343" y="8718"/>
                    </a:cubicBezTo>
                    <a:cubicBezTo>
                      <a:pt x="5389" y="8434"/>
                      <a:pt x="6432" y="8138"/>
                      <a:pt x="7471" y="7830"/>
                    </a:cubicBezTo>
                    <a:cubicBezTo>
                      <a:pt x="9497" y="7228"/>
                      <a:pt x="11503" y="6551"/>
                      <a:pt x="13494" y="5843"/>
                    </a:cubicBezTo>
                    <a:cubicBezTo>
                      <a:pt x="17467" y="4430"/>
                      <a:pt x="21413" y="2840"/>
                      <a:pt x="25213" y="1010"/>
                    </a:cubicBezTo>
                    <a:cubicBezTo>
                      <a:pt x="25705" y="772"/>
                      <a:pt x="25407" y="0"/>
                      <a:pt x="24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-2048125" y="1467613"/>
                <a:ext cx="437350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7246" extrusionOk="0">
                    <a:moveTo>
                      <a:pt x="16908" y="1"/>
                    </a:moveTo>
                    <a:cubicBezTo>
                      <a:pt x="16849" y="1"/>
                      <a:pt x="16788" y="15"/>
                      <a:pt x="16731" y="47"/>
                    </a:cubicBezTo>
                    <a:cubicBezTo>
                      <a:pt x="13325" y="1942"/>
                      <a:pt x="10301" y="4558"/>
                      <a:pt x="7473" y="7224"/>
                    </a:cubicBezTo>
                    <a:cubicBezTo>
                      <a:pt x="6046" y="8569"/>
                      <a:pt x="4719" y="10007"/>
                      <a:pt x="3456" y="11506"/>
                    </a:cubicBezTo>
                    <a:cubicBezTo>
                      <a:pt x="2294" y="12888"/>
                      <a:pt x="673" y="14482"/>
                      <a:pt x="154" y="16241"/>
                    </a:cubicBezTo>
                    <a:cubicBezTo>
                      <a:pt x="1" y="16757"/>
                      <a:pt x="505" y="17246"/>
                      <a:pt x="998" y="17246"/>
                    </a:cubicBezTo>
                    <a:cubicBezTo>
                      <a:pt x="1142" y="17246"/>
                      <a:pt x="1285" y="17204"/>
                      <a:pt x="1411" y="17109"/>
                    </a:cubicBezTo>
                    <a:cubicBezTo>
                      <a:pt x="2164" y="16541"/>
                      <a:pt x="2646" y="15751"/>
                      <a:pt x="3197" y="14997"/>
                    </a:cubicBezTo>
                    <a:cubicBezTo>
                      <a:pt x="3776" y="14206"/>
                      <a:pt x="4373" y="13429"/>
                      <a:pt x="4987" y="12666"/>
                    </a:cubicBezTo>
                    <a:cubicBezTo>
                      <a:pt x="6176" y="11189"/>
                      <a:pt x="7434" y="9764"/>
                      <a:pt x="8720" y="8370"/>
                    </a:cubicBezTo>
                    <a:cubicBezTo>
                      <a:pt x="11331" y="5539"/>
                      <a:pt x="14308" y="3125"/>
                      <a:pt x="17211" y="618"/>
                    </a:cubicBezTo>
                    <a:cubicBezTo>
                      <a:pt x="17494" y="374"/>
                      <a:pt x="17214" y="1"/>
                      <a:pt x="16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-1729725" y="869013"/>
                <a:ext cx="836075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33443" h="6084" extrusionOk="0">
                    <a:moveTo>
                      <a:pt x="32877" y="1"/>
                    </a:moveTo>
                    <a:cubicBezTo>
                      <a:pt x="32822" y="1"/>
                      <a:pt x="32763" y="12"/>
                      <a:pt x="32700" y="36"/>
                    </a:cubicBezTo>
                    <a:cubicBezTo>
                      <a:pt x="25466" y="2849"/>
                      <a:pt x="17812" y="4316"/>
                      <a:pt x="10110" y="4316"/>
                    </a:cubicBezTo>
                    <a:cubicBezTo>
                      <a:pt x="7239" y="4316"/>
                      <a:pt x="4362" y="4112"/>
                      <a:pt x="1498" y="3698"/>
                    </a:cubicBezTo>
                    <a:cubicBezTo>
                      <a:pt x="1446" y="3691"/>
                      <a:pt x="1395" y="3687"/>
                      <a:pt x="1346" y="3687"/>
                    </a:cubicBezTo>
                    <a:cubicBezTo>
                      <a:pt x="303" y="3687"/>
                      <a:pt x="1" y="5334"/>
                      <a:pt x="1122" y="5495"/>
                    </a:cubicBezTo>
                    <a:cubicBezTo>
                      <a:pt x="3835" y="5888"/>
                      <a:pt x="6575" y="6084"/>
                      <a:pt x="9316" y="6084"/>
                    </a:cubicBezTo>
                    <a:cubicBezTo>
                      <a:pt x="17458" y="6084"/>
                      <a:pt x="25598" y="4354"/>
                      <a:pt x="32981" y="911"/>
                    </a:cubicBezTo>
                    <a:cubicBezTo>
                      <a:pt x="33442" y="696"/>
                      <a:pt x="33308" y="1"/>
                      <a:pt x="32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-1790175" y="1028188"/>
                <a:ext cx="71432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28573" h="3923" extrusionOk="0">
                    <a:moveTo>
                      <a:pt x="27717" y="0"/>
                    </a:moveTo>
                    <a:cubicBezTo>
                      <a:pt x="27665" y="0"/>
                      <a:pt x="27611" y="7"/>
                      <a:pt x="27555" y="20"/>
                    </a:cubicBezTo>
                    <a:cubicBezTo>
                      <a:pt x="23252" y="1030"/>
                      <a:pt x="18996" y="1908"/>
                      <a:pt x="14566" y="2128"/>
                    </a:cubicBezTo>
                    <a:cubicBezTo>
                      <a:pt x="13700" y="2170"/>
                      <a:pt x="12836" y="2191"/>
                      <a:pt x="11974" y="2191"/>
                    </a:cubicBezTo>
                    <a:cubicBezTo>
                      <a:pt x="8458" y="2191"/>
                      <a:pt x="4964" y="1849"/>
                      <a:pt x="1485" y="1268"/>
                    </a:cubicBezTo>
                    <a:cubicBezTo>
                      <a:pt x="1425" y="1258"/>
                      <a:pt x="1367" y="1253"/>
                      <a:pt x="1311" y="1253"/>
                    </a:cubicBezTo>
                    <a:cubicBezTo>
                      <a:pt x="288" y="1253"/>
                      <a:pt x="0" y="2857"/>
                      <a:pt x="1109" y="3066"/>
                    </a:cubicBezTo>
                    <a:cubicBezTo>
                      <a:pt x="4222" y="3652"/>
                      <a:pt x="7406" y="3923"/>
                      <a:pt x="10582" y="3923"/>
                    </a:cubicBezTo>
                    <a:cubicBezTo>
                      <a:pt x="11943" y="3923"/>
                      <a:pt x="13303" y="3873"/>
                      <a:pt x="14655" y="3777"/>
                    </a:cubicBezTo>
                    <a:cubicBezTo>
                      <a:pt x="19111" y="3463"/>
                      <a:pt x="23721" y="2722"/>
                      <a:pt x="27914" y="1136"/>
                    </a:cubicBezTo>
                    <a:cubicBezTo>
                      <a:pt x="28573" y="888"/>
                      <a:pt x="28333" y="0"/>
                      <a:pt x="277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-1623400" y="1280688"/>
                <a:ext cx="2574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24927" extrusionOk="0">
                    <a:moveTo>
                      <a:pt x="9522" y="1"/>
                    </a:moveTo>
                    <a:cubicBezTo>
                      <a:pt x="9381" y="1"/>
                      <a:pt x="9240" y="58"/>
                      <a:pt x="9128" y="194"/>
                    </a:cubicBezTo>
                    <a:cubicBezTo>
                      <a:pt x="6381" y="3532"/>
                      <a:pt x="4346" y="7461"/>
                      <a:pt x="2823" y="11495"/>
                    </a:cubicBezTo>
                    <a:cubicBezTo>
                      <a:pt x="1324" y="15463"/>
                      <a:pt x="0" y="19834"/>
                      <a:pt x="53" y="24108"/>
                    </a:cubicBezTo>
                    <a:cubicBezTo>
                      <a:pt x="59" y="24650"/>
                      <a:pt x="483" y="24926"/>
                      <a:pt x="917" y="24926"/>
                    </a:cubicBezTo>
                    <a:cubicBezTo>
                      <a:pt x="1309" y="24926"/>
                      <a:pt x="1710" y="24700"/>
                      <a:pt x="1818" y="24241"/>
                    </a:cubicBezTo>
                    <a:cubicBezTo>
                      <a:pt x="2774" y="20172"/>
                      <a:pt x="3376" y="16100"/>
                      <a:pt x="4772" y="12134"/>
                    </a:cubicBezTo>
                    <a:cubicBezTo>
                      <a:pt x="6159" y="8192"/>
                      <a:pt x="8076" y="4511"/>
                      <a:pt x="10072" y="852"/>
                    </a:cubicBezTo>
                    <a:cubicBezTo>
                      <a:pt x="10299" y="436"/>
                      <a:pt x="9911" y="1"/>
                      <a:pt x="95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>
              <a:off x="-2154500" y="539488"/>
              <a:ext cx="1541675" cy="1393900"/>
            </a:xfrm>
            <a:custGeom>
              <a:avLst/>
              <a:gdLst/>
              <a:ahLst/>
              <a:cxnLst/>
              <a:rect l="l" t="t" r="r" b="b"/>
              <a:pathLst>
                <a:path w="61667" h="55756" extrusionOk="0">
                  <a:moveTo>
                    <a:pt x="60906" y="0"/>
                  </a:moveTo>
                  <a:cubicBezTo>
                    <a:pt x="60756" y="0"/>
                    <a:pt x="60603" y="54"/>
                    <a:pt x="60482" y="177"/>
                  </a:cubicBezTo>
                  <a:cubicBezTo>
                    <a:pt x="60381" y="91"/>
                    <a:pt x="60245" y="41"/>
                    <a:pt x="60105" y="41"/>
                  </a:cubicBezTo>
                  <a:cubicBezTo>
                    <a:pt x="59934" y="41"/>
                    <a:pt x="59757" y="117"/>
                    <a:pt x="59633" y="298"/>
                  </a:cubicBezTo>
                  <a:cubicBezTo>
                    <a:pt x="58081" y="2564"/>
                    <a:pt x="56515" y="4813"/>
                    <a:pt x="54911" y="7030"/>
                  </a:cubicBezTo>
                  <a:cubicBezTo>
                    <a:pt x="51064" y="9859"/>
                    <a:pt x="46627" y="12101"/>
                    <a:pt x="42221" y="13678"/>
                  </a:cubicBezTo>
                  <a:cubicBezTo>
                    <a:pt x="36695" y="15658"/>
                    <a:pt x="30874" y="16690"/>
                    <a:pt x="25004" y="16732"/>
                  </a:cubicBezTo>
                  <a:cubicBezTo>
                    <a:pt x="23772" y="16742"/>
                    <a:pt x="23895" y="18603"/>
                    <a:pt x="25108" y="18630"/>
                  </a:cubicBezTo>
                  <a:cubicBezTo>
                    <a:pt x="25446" y="18637"/>
                    <a:pt x="25784" y="18641"/>
                    <a:pt x="26122" y="18641"/>
                  </a:cubicBezTo>
                  <a:cubicBezTo>
                    <a:pt x="31914" y="18641"/>
                    <a:pt x="37714" y="17516"/>
                    <a:pt x="43096" y="15379"/>
                  </a:cubicBezTo>
                  <a:cubicBezTo>
                    <a:pt x="45870" y="14277"/>
                    <a:pt x="48596" y="12951"/>
                    <a:pt x="51111" y="11338"/>
                  </a:cubicBezTo>
                  <a:cubicBezTo>
                    <a:pt x="51531" y="11069"/>
                    <a:pt x="51931" y="10781"/>
                    <a:pt x="52336" y="10498"/>
                  </a:cubicBezTo>
                  <a:lnTo>
                    <a:pt x="52336" y="10498"/>
                  </a:lnTo>
                  <a:cubicBezTo>
                    <a:pt x="52045" y="10881"/>
                    <a:pt x="51759" y="11267"/>
                    <a:pt x="51464" y="11646"/>
                  </a:cubicBezTo>
                  <a:cubicBezTo>
                    <a:pt x="50623" y="12268"/>
                    <a:pt x="49771" y="12865"/>
                    <a:pt x="48925" y="13434"/>
                  </a:cubicBezTo>
                  <a:cubicBezTo>
                    <a:pt x="46181" y="15281"/>
                    <a:pt x="43296" y="16878"/>
                    <a:pt x="40271" y="18226"/>
                  </a:cubicBezTo>
                  <a:cubicBezTo>
                    <a:pt x="33883" y="21086"/>
                    <a:pt x="27035" y="22771"/>
                    <a:pt x="20163" y="23980"/>
                  </a:cubicBezTo>
                  <a:cubicBezTo>
                    <a:pt x="18217" y="24322"/>
                    <a:pt x="16264" y="24636"/>
                    <a:pt x="14312" y="24948"/>
                  </a:cubicBezTo>
                  <a:cubicBezTo>
                    <a:pt x="12280" y="25273"/>
                    <a:pt x="10262" y="25539"/>
                    <a:pt x="8326" y="26267"/>
                  </a:cubicBezTo>
                  <a:cubicBezTo>
                    <a:pt x="7680" y="26509"/>
                    <a:pt x="7901" y="27341"/>
                    <a:pt x="8532" y="27387"/>
                  </a:cubicBezTo>
                  <a:cubicBezTo>
                    <a:pt x="8993" y="27421"/>
                    <a:pt x="9456" y="27437"/>
                    <a:pt x="9921" y="27437"/>
                  </a:cubicBezTo>
                  <a:cubicBezTo>
                    <a:pt x="13131" y="27437"/>
                    <a:pt x="16425" y="26699"/>
                    <a:pt x="19545" y="26137"/>
                  </a:cubicBezTo>
                  <a:cubicBezTo>
                    <a:pt x="23148" y="25488"/>
                    <a:pt x="26734" y="24740"/>
                    <a:pt x="30265" y="23766"/>
                  </a:cubicBezTo>
                  <a:cubicBezTo>
                    <a:pt x="33838" y="22782"/>
                    <a:pt x="37353" y="21554"/>
                    <a:pt x="40722" y="20017"/>
                  </a:cubicBezTo>
                  <a:lnTo>
                    <a:pt x="40722" y="20017"/>
                  </a:lnTo>
                  <a:cubicBezTo>
                    <a:pt x="39415" y="20853"/>
                    <a:pt x="38093" y="21669"/>
                    <a:pt x="36746" y="22445"/>
                  </a:cubicBezTo>
                  <a:cubicBezTo>
                    <a:pt x="34861" y="23532"/>
                    <a:pt x="32945" y="24567"/>
                    <a:pt x="31014" y="25573"/>
                  </a:cubicBezTo>
                  <a:cubicBezTo>
                    <a:pt x="27215" y="26860"/>
                    <a:pt x="23234" y="27776"/>
                    <a:pt x="19323" y="28527"/>
                  </a:cubicBezTo>
                  <a:cubicBezTo>
                    <a:pt x="16976" y="28978"/>
                    <a:pt x="14611" y="29323"/>
                    <a:pt x="12230" y="29563"/>
                  </a:cubicBezTo>
                  <a:cubicBezTo>
                    <a:pt x="11068" y="29682"/>
                    <a:pt x="9903" y="29769"/>
                    <a:pt x="8738" y="29845"/>
                  </a:cubicBezTo>
                  <a:cubicBezTo>
                    <a:pt x="7601" y="29921"/>
                    <a:pt x="6363" y="29924"/>
                    <a:pt x="5279" y="30297"/>
                  </a:cubicBezTo>
                  <a:cubicBezTo>
                    <a:pt x="4712" y="30492"/>
                    <a:pt x="4788" y="31267"/>
                    <a:pt x="5339" y="31418"/>
                  </a:cubicBezTo>
                  <a:cubicBezTo>
                    <a:pt x="5883" y="31567"/>
                    <a:pt x="6465" y="31615"/>
                    <a:pt x="7051" y="31615"/>
                  </a:cubicBezTo>
                  <a:cubicBezTo>
                    <a:pt x="7653" y="31615"/>
                    <a:pt x="8258" y="31565"/>
                    <a:pt x="8829" y="31522"/>
                  </a:cubicBezTo>
                  <a:cubicBezTo>
                    <a:pt x="10052" y="31430"/>
                    <a:pt x="11274" y="31295"/>
                    <a:pt x="12491" y="31142"/>
                  </a:cubicBezTo>
                  <a:cubicBezTo>
                    <a:pt x="14816" y="30848"/>
                    <a:pt x="17126" y="30458"/>
                    <a:pt x="19421" y="29972"/>
                  </a:cubicBezTo>
                  <a:cubicBezTo>
                    <a:pt x="21472" y="29539"/>
                    <a:pt x="23469" y="28990"/>
                    <a:pt x="25441" y="28370"/>
                  </a:cubicBezTo>
                  <a:lnTo>
                    <a:pt x="25441" y="28370"/>
                  </a:lnTo>
                  <a:cubicBezTo>
                    <a:pt x="25095" y="28538"/>
                    <a:pt x="24751" y="28710"/>
                    <a:pt x="24405" y="28877"/>
                  </a:cubicBezTo>
                  <a:cubicBezTo>
                    <a:pt x="23166" y="29477"/>
                    <a:pt x="21148" y="30076"/>
                    <a:pt x="20315" y="31211"/>
                  </a:cubicBezTo>
                  <a:cubicBezTo>
                    <a:pt x="20116" y="31484"/>
                    <a:pt x="20175" y="31941"/>
                    <a:pt x="20571" y="32003"/>
                  </a:cubicBezTo>
                  <a:cubicBezTo>
                    <a:pt x="20711" y="32026"/>
                    <a:pt x="20854" y="32036"/>
                    <a:pt x="21000" y="32036"/>
                  </a:cubicBezTo>
                  <a:cubicBezTo>
                    <a:pt x="22293" y="32036"/>
                    <a:pt x="23765" y="31219"/>
                    <a:pt x="24886" y="30735"/>
                  </a:cubicBezTo>
                  <a:cubicBezTo>
                    <a:pt x="26379" y="30091"/>
                    <a:pt x="27855" y="29393"/>
                    <a:pt x="29300" y="28647"/>
                  </a:cubicBezTo>
                  <a:cubicBezTo>
                    <a:pt x="30451" y="28052"/>
                    <a:pt x="31586" y="27425"/>
                    <a:pt x="32710" y="26779"/>
                  </a:cubicBezTo>
                  <a:lnTo>
                    <a:pt x="32710" y="26779"/>
                  </a:lnTo>
                  <a:cubicBezTo>
                    <a:pt x="30296" y="29057"/>
                    <a:pt x="27715" y="31162"/>
                    <a:pt x="25038" y="33129"/>
                  </a:cubicBezTo>
                  <a:cubicBezTo>
                    <a:pt x="25004" y="33121"/>
                    <a:pt x="24970" y="33117"/>
                    <a:pt x="24936" y="33117"/>
                  </a:cubicBezTo>
                  <a:cubicBezTo>
                    <a:pt x="24817" y="33117"/>
                    <a:pt x="24696" y="33166"/>
                    <a:pt x="24594" y="33290"/>
                  </a:cubicBezTo>
                  <a:cubicBezTo>
                    <a:pt x="24483" y="33425"/>
                    <a:pt x="24367" y="33555"/>
                    <a:pt x="24256" y="33689"/>
                  </a:cubicBezTo>
                  <a:cubicBezTo>
                    <a:pt x="23749" y="34053"/>
                    <a:pt x="23247" y="34423"/>
                    <a:pt x="22734" y="34778"/>
                  </a:cubicBezTo>
                  <a:cubicBezTo>
                    <a:pt x="15524" y="35960"/>
                    <a:pt x="8280" y="36882"/>
                    <a:pt x="1049" y="37923"/>
                  </a:cubicBezTo>
                  <a:cubicBezTo>
                    <a:pt x="0" y="38073"/>
                    <a:pt x="22" y="39663"/>
                    <a:pt x="1019" y="39663"/>
                  </a:cubicBezTo>
                  <a:cubicBezTo>
                    <a:pt x="1059" y="39663"/>
                    <a:pt x="1101" y="39660"/>
                    <a:pt x="1144" y="39655"/>
                  </a:cubicBezTo>
                  <a:cubicBezTo>
                    <a:pt x="7578" y="38869"/>
                    <a:pt x="13976" y="37687"/>
                    <a:pt x="20335" y="36396"/>
                  </a:cubicBezTo>
                  <a:lnTo>
                    <a:pt x="20335" y="36396"/>
                  </a:lnTo>
                  <a:cubicBezTo>
                    <a:pt x="18295" y="37714"/>
                    <a:pt x="16201" y="38942"/>
                    <a:pt x="14052" y="40083"/>
                  </a:cubicBezTo>
                  <a:cubicBezTo>
                    <a:pt x="12680" y="40810"/>
                    <a:pt x="11283" y="41486"/>
                    <a:pt x="9874" y="42140"/>
                  </a:cubicBezTo>
                  <a:cubicBezTo>
                    <a:pt x="8634" y="42715"/>
                    <a:pt x="7228" y="43199"/>
                    <a:pt x="6184" y="44097"/>
                  </a:cubicBezTo>
                  <a:cubicBezTo>
                    <a:pt x="5782" y="44442"/>
                    <a:pt x="6162" y="45092"/>
                    <a:pt x="6625" y="45092"/>
                  </a:cubicBezTo>
                  <a:cubicBezTo>
                    <a:pt x="6634" y="45092"/>
                    <a:pt x="6643" y="45091"/>
                    <a:pt x="6653" y="45091"/>
                  </a:cubicBezTo>
                  <a:cubicBezTo>
                    <a:pt x="8064" y="45013"/>
                    <a:pt x="9469" y="44264"/>
                    <a:pt x="10733" y="43680"/>
                  </a:cubicBezTo>
                  <a:cubicBezTo>
                    <a:pt x="12066" y="43063"/>
                    <a:pt x="13381" y="42401"/>
                    <a:pt x="14676" y="41709"/>
                  </a:cubicBezTo>
                  <a:cubicBezTo>
                    <a:pt x="16614" y="40674"/>
                    <a:pt x="18502" y="39556"/>
                    <a:pt x="20344" y="38356"/>
                  </a:cubicBezTo>
                  <a:lnTo>
                    <a:pt x="20344" y="38356"/>
                  </a:lnTo>
                  <a:cubicBezTo>
                    <a:pt x="19036" y="40087"/>
                    <a:pt x="17790" y="41869"/>
                    <a:pt x="16597" y="43681"/>
                  </a:cubicBezTo>
                  <a:cubicBezTo>
                    <a:pt x="15395" y="45504"/>
                    <a:pt x="14296" y="47402"/>
                    <a:pt x="13242" y="49313"/>
                  </a:cubicBezTo>
                  <a:cubicBezTo>
                    <a:pt x="12731" y="50241"/>
                    <a:pt x="12234" y="51176"/>
                    <a:pt x="11774" y="52131"/>
                  </a:cubicBezTo>
                  <a:cubicBezTo>
                    <a:pt x="11315" y="53086"/>
                    <a:pt x="10718" y="54053"/>
                    <a:pt x="10848" y="55144"/>
                  </a:cubicBezTo>
                  <a:cubicBezTo>
                    <a:pt x="10888" y="55492"/>
                    <a:pt x="11179" y="55755"/>
                    <a:pt x="11500" y="55755"/>
                  </a:cubicBezTo>
                  <a:cubicBezTo>
                    <a:pt x="11611" y="55755"/>
                    <a:pt x="11727" y="55723"/>
                    <a:pt x="11837" y="55652"/>
                  </a:cubicBezTo>
                  <a:cubicBezTo>
                    <a:pt x="12663" y="55118"/>
                    <a:pt x="13009" y="54283"/>
                    <a:pt x="13445" y="53436"/>
                  </a:cubicBezTo>
                  <a:cubicBezTo>
                    <a:pt x="13932" y="52494"/>
                    <a:pt x="14419" y="51554"/>
                    <a:pt x="14909" y="50614"/>
                  </a:cubicBezTo>
                  <a:cubicBezTo>
                    <a:pt x="15923" y="48679"/>
                    <a:pt x="17013" y="46790"/>
                    <a:pt x="18129" y="44912"/>
                  </a:cubicBezTo>
                  <a:cubicBezTo>
                    <a:pt x="19932" y="41882"/>
                    <a:pt x="21806" y="38784"/>
                    <a:pt x="23900" y="35908"/>
                  </a:cubicBezTo>
                  <a:cubicBezTo>
                    <a:pt x="25364" y="34830"/>
                    <a:pt x="26783" y="33698"/>
                    <a:pt x="28154" y="32513"/>
                  </a:cubicBezTo>
                  <a:lnTo>
                    <a:pt x="28154" y="32513"/>
                  </a:lnTo>
                  <a:cubicBezTo>
                    <a:pt x="28050" y="32650"/>
                    <a:pt x="27941" y="32785"/>
                    <a:pt x="27837" y="32923"/>
                  </a:cubicBezTo>
                  <a:cubicBezTo>
                    <a:pt x="26292" y="34987"/>
                    <a:pt x="24840" y="37117"/>
                    <a:pt x="23479" y="39313"/>
                  </a:cubicBezTo>
                  <a:cubicBezTo>
                    <a:pt x="22759" y="40477"/>
                    <a:pt x="22087" y="41670"/>
                    <a:pt x="21356" y="42827"/>
                  </a:cubicBezTo>
                  <a:cubicBezTo>
                    <a:pt x="20616" y="43999"/>
                    <a:pt x="19547" y="45105"/>
                    <a:pt x="19010" y="46380"/>
                  </a:cubicBezTo>
                  <a:cubicBezTo>
                    <a:pt x="18762" y="46966"/>
                    <a:pt x="19191" y="47566"/>
                    <a:pt x="19741" y="47566"/>
                  </a:cubicBezTo>
                  <a:cubicBezTo>
                    <a:pt x="19881" y="47566"/>
                    <a:pt x="20028" y="47527"/>
                    <a:pt x="20175" y="47440"/>
                  </a:cubicBezTo>
                  <a:cubicBezTo>
                    <a:pt x="21259" y="46799"/>
                    <a:pt x="21965" y="45612"/>
                    <a:pt x="22637" y="44577"/>
                  </a:cubicBezTo>
                  <a:cubicBezTo>
                    <a:pt x="23384" y="43430"/>
                    <a:pt x="24061" y="42240"/>
                    <a:pt x="24745" y="41056"/>
                  </a:cubicBezTo>
                  <a:cubicBezTo>
                    <a:pt x="26115" y="38682"/>
                    <a:pt x="27550" y="36351"/>
                    <a:pt x="29130" y="34110"/>
                  </a:cubicBezTo>
                  <a:cubicBezTo>
                    <a:pt x="29577" y="33475"/>
                    <a:pt x="30044" y="32857"/>
                    <a:pt x="30504" y="32235"/>
                  </a:cubicBezTo>
                  <a:lnTo>
                    <a:pt x="30504" y="32235"/>
                  </a:lnTo>
                  <a:cubicBezTo>
                    <a:pt x="29840" y="34019"/>
                    <a:pt x="29241" y="35830"/>
                    <a:pt x="28748" y="37700"/>
                  </a:cubicBezTo>
                  <a:cubicBezTo>
                    <a:pt x="28253" y="39588"/>
                    <a:pt x="27864" y="41504"/>
                    <a:pt x="27553" y="43429"/>
                  </a:cubicBezTo>
                  <a:cubicBezTo>
                    <a:pt x="27267" y="45192"/>
                    <a:pt x="26691" y="47353"/>
                    <a:pt x="27354" y="49080"/>
                  </a:cubicBezTo>
                  <a:cubicBezTo>
                    <a:pt x="27460" y="49355"/>
                    <a:pt x="27708" y="49502"/>
                    <a:pt x="27957" y="49502"/>
                  </a:cubicBezTo>
                  <a:cubicBezTo>
                    <a:pt x="28168" y="49502"/>
                    <a:pt x="28380" y="49396"/>
                    <a:pt x="28506" y="49174"/>
                  </a:cubicBezTo>
                  <a:cubicBezTo>
                    <a:pt x="29385" y="47624"/>
                    <a:pt x="29273" y="45571"/>
                    <a:pt x="29519" y="43839"/>
                  </a:cubicBezTo>
                  <a:cubicBezTo>
                    <a:pt x="29785" y="41967"/>
                    <a:pt x="30140" y="40113"/>
                    <a:pt x="30546" y="38267"/>
                  </a:cubicBezTo>
                  <a:cubicBezTo>
                    <a:pt x="31276" y="34953"/>
                    <a:pt x="32191" y="31560"/>
                    <a:pt x="33455" y="28386"/>
                  </a:cubicBezTo>
                  <a:cubicBezTo>
                    <a:pt x="33604" y="28200"/>
                    <a:pt x="33745" y="28010"/>
                    <a:pt x="33895" y="27824"/>
                  </a:cubicBezTo>
                  <a:cubicBezTo>
                    <a:pt x="34856" y="26625"/>
                    <a:pt x="35842" y="25414"/>
                    <a:pt x="36867" y="24242"/>
                  </a:cubicBezTo>
                  <a:cubicBezTo>
                    <a:pt x="37109" y="24085"/>
                    <a:pt x="37354" y="23934"/>
                    <a:pt x="37595" y="23775"/>
                  </a:cubicBezTo>
                  <a:cubicBezTo>
                    <a:pt x="40952" y="21557"/>
                    <a:pt x="44201" y="19182"/>
                    <a:pt x="47342" y="16652"/>
                  </a:cubicBezTo>
                  <a:lnTo>
                    <a:pt x="47342" y="16652"/>
                  </a:lnTo>
                  <a:cubicBezTo>
                    <a:pt x="45355" y="18907"/>
                    <a:pt x="43288" y="21095"/>
                    <a:pt x="41134" y="23191"/>
                  </a:cubicBezTo>
                  <a:cubicBezTo>
                    <a:pt x="39967" y="24328"/>
                    <a:pt x="38764" y="25425"/>
                    <a:pt x="37557" y="26521"/>
                  </a:cubicBezTo>
                  <a:cubicBezTo>
                    <a:pt x="36356" y="27613"/>
                    <a:pt x="35107" y="28658"/>
                    <a:pt x="34132" y="29960"/>
                  </a:cubicBezTo>
                  <a:cubicBezTo>
                    <a:pt x="33799" y="30404"/>
                    <a:pt x="34113" y="30902"/>
                    <a:pt x="34566" y="30902"/>
                  </a:cubicBezTo>
                  <a:cubicBezTo>
                    <a:pt x="34661" y="30902"/>
                    <a:pt x="34761" y="30881"/>
                    <a:pt x="34863" y="30833"/>
                  </a:cubicBezTo>
                  <a:cubicBezTo>
                    <a:pt x="37671" y="29505"/>
                    <a:pt x="40061" y="26979"/>
                    <a:pt x="42280" y="24800"/>
                  </a:cubicBezTo>
                  <a:lnTo>
                    <a:pt x="42280" y="24800"/>
                  </a:lnTo>
                  <a:cubicBezTo>
                    <a:pt x="41724" y="25851"/>
                    <a:pt x="41206" y="26921"/>
                    <a:pt x="40744" y="28012"/>
                  </a:cubicBezTo>
                  <a:cubicBezTo>
                    <a:pt x="39845" y="30130"/>
                    <a:pt x="39076" y="32300"/>
                    <a:pt x="38442" y="34511"/>
                  </a:cubicBezTo>
                  <a:cubicBezTo>
                    <a:pt x="37861" y="36538"/>
                    <a:pt x="36912" y="39113"/>
                    <a:pt x="37453" y="41226"/>
                  </a:cubicBezTo>
                  <a:cubicBezTo>
                    <a:pt x="37535" y="41550"/>
                    <a:pt x="37790" y="41693"/>
                    <a:pt x="38059" y="41693"/>
                  </a:cubicBezTo>
                  <a:cubicBezTo>
                    <a:pt x="38317" y="41693"/>
                    <a:pt x="38588" y="41561"/>
                    <a:pt x="38732" y="41330"/>
                  </a:cubicBezTo>
                  <a:cubicBezTo>
                    <a:pt x="39265" y="40480"/>
                    <a:pt x="39459" y="39409"/>
                    <a:pt x="39665" y="38438"/>
                  </a:cubicBezTo>
                  <a:cubicBezTo>
                    <a:pt x="39901" y="37327"/>
                    <a:pt x="40151" y="36220"/>
                    <a:pt x="40445" y="35123"/>
                  </a:cubicBezTo>
                  <a:cubicBezTo>
                    <a:pt x="41026" y="32955"/>
                    <a:pt x="41743" y="30827"/>
                    <a:pt x="42593" y="28750"/>
                  </a:cubicBezTo>
                  <a:cubicBezTo>
                    <a:pt x="43406" y="26760"/>
                    <a:pt x="44278" y="24803"/>
                    <a:pt x="45291" y="22906"/>
                  </a:cubicBezTo>
                  <a:cubicBezTo>
                    <a:pt x="45769" y="22011"/>
                    <a:pt x="46257" y="21091"/>
                    <a:pt x="46766" y="20180"/>
                  </a:cubicBezTo>
                  <a:cubicBezTo>
                    <a:pt x="47651" y="19215"/>
                    <a:pt x="48523" y="18237"/>
                    <a:pt x="49371" y="17237"/>
                  </a:cubicBezTo>
                  <a:cubicBezTo>
                    <a:pt x="51372" y="14875"/>
                    <a:pt x="53306" y="12415"/>
                    <a:pt x="55106" y="9861"/>
                  </a:cubicBezTo>
                  <a:lnTo>
                    <a:pt x="55106" y="9861"/>
                  </a:lnTo>
                  <a:cubicBezTo>
                    <a:pt x="54488" y="11194"/>
                    <a:pt x="53905" y="12546"/>
                    <a:pt x="53371" y="13929"/>
                  </a:cubicBezTo>
                  <a:cubicBezTo>
                    <a:pt x="52484" y="16225"/>
                    <a:pt x="51714" y="18564"/>
                    <a:pt x="51067" y="20938"/>
                  </a:cubicBezTo>
                  <a:cubicBezTo>
                    <a:pt x="50423" y="23297"/>
                    <a:pt x="49539" y="26042"/>
                    <a:pt x="49902" y="28505"/>
                  </a:cubicBezTo>
                  <a:cubicBezTo>
                    <a:pt x="49950" y="28831"/>
                    <a:pt x="50230" y="29042"/>
                    <a:pt x="50506" y="29042"/>
                  </a:cubicBezTo>
                  <a:cubicBezTo>
                    <a:pt x="50690" y="29042"/>
                    <a:pt x="50873" y="28949"/>
                    <a:pt x="50986" y="28736"/>
                  </a:cubicBezTo>
                  <a:cubicBezTo>
                    <a:pt x="52106" y="26621"/>
                    <a:pt x="52377" y="24026"/>
                    <a:pt x="52987" y="21731"/>
                  </a:cubicBezTo>
                  <a:cubicBezTo>
                    <a:pt x="53628" y="19315"/>
                    <a:pt x="54349" y="16926"/>
                    <a:pt x="55174" y="14566"/>
                  </a:cubicBezTo>
                  <a:cubicBezTo>
                    <a:pt x="56831" y="9831"/>
                    <a:pt x="58905" y="5143"/>
                    <a:pt x="61415" y="796"/>
                  </a:cubicBezTo>
                  <a:cubicBezTo>
                    <a:pt x="61667" y="360"/>
                    <a:pt x="61295" y="0"/>
                    <a:pt x="60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3" name="Google Shape;1083;p32"/>
          <p:cNvGrpSpPr/>
          <p:nvPr/>
        </p:nvGrpSpPr>
        <p:grpSpPr>
          <a:xfrm rot="4896951">
            <a:off x="8722788" y="538637"/>
            <a:ext cx="645323" cy="746585"/>
            <a:chOff x="-3084600" y="2098313"/>
            <a:chExt cx="1385775" cy="1603225"/>
          </a:xfrm>
        </p:grpSpPr>
        <p:sp>
          <p:nvSpPr>
            <p:cNvPr id="1084" name="Google Shape;1084;p32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8" name="Google Shape;1088;p32"/>
          <p:cNvPicPr preferRelativeResize="0"/>
          <p:nvPr/>
        </p:nvPicPr>
        <p:blipFill rotWithShape="1">
          <a:blip r:embed="rId4">
            <a:alphaModFix/>
          </a:blip>
          <a:srcRect l="6664" t="19826"/>
          <a:stretch/>
        </p:blipFill>
        <p:spPr>
          <a:xfrm rot="147971">
            <a:off x="8393027" y="1076254"/>
            <a:ext cx="2772770" cy="2381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9" name="Google Shape;1089;p32"/>
          <p:cNvGrpSpPr/>
          <p:nvPr/>
        </p:nvGrpSpPr>
        <p:grpSpPr>
          <a:xfrm rot="10800000">
            <a:off x="3357105" y="4828397"/>
            <a:ext cx="102705" cy="102736"/>
            <a:chOff x="1472375" y="3214263"/>
            <a:chExt cx="302075" cy="302075"/>
          </a:xfrm>
        </p:grpSpPr>
        <p:sp>
          <p:nvSpPr>
            <p:cNvPr id="1090" name="Google Shape;1090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2" name="Google Shape;1092;p32"/>
          <p:cNvGrpSpPr/>
          <p:nvPr/>
        </p:nvGrpSpPr>
        <p:grpSpPr>
          <a:xfrm rot="10800000">
            <a:off x="1825855" y="4818501"/>
            <a:ext cx="122522" cy="122522"/>
            <a:chOff x="1472375" y="3214263"/>
            <a:chExt cx="302075" cy="302075"/>
          </a:xfrm>
        </p:grpSpPr>
        <p:sp>
          <p:nvSpPr>
            <p:cNvPr id="1093" name="Google Shape;1093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32"/>
          <p:cNvSpPr/>
          <p:nvPr/>
        </p:nvSpPr>
        <p:spPr>
          <a:xfrm rot="10800000">
            <a:off x="2480247" y="4811261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2"/>
          <p:cNvSpPr/>
          <p:nvPr/>
        </p:nvSpPr>
        <p:spPr>
          <a:xfrm rot="-5400000">
            <a:off x="811064" y="4821150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32"/>
          <p:cNvGrpSpPr/>
          <p:nvPr/>
        </p:nvGrpSpPr>
        <p:grpSpPr>
          <a:xfrm rot="-5400000">
            <a:off x="319660" y="3792073"/>
            <a:ext cx="102705" cy="102736"/>
            <a:chOff x="1472375" y="3214263"/>
            <a:chExt cx="302075" cy="302075"/>
          </a:xfrm>
        </p:grpSpPr>
        <p:sp>
          <p:nvSpPr>
            <p:cNvPr id="1098" name="Google Shape;1098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32"/>
          <p:cNvGrpSpPr/>
          <p:nvPr/>
        </p:nvGrpSpPr>
        <p:grpSpPr>
          <a:xfrm rot="-5400000">
            <a:off x="309755" y="2260839"/>
            <a:ext cx="122522" cy="122522"/>
            <a:chOff x="1472375" y="3214263"/>
            <a:chExt cx="302075" cy="302075"/>
          </a:xfrm>
        </p:grpSpPr>
        <p:sp>
          <p:nvSpPr>
            <p:cNvPr id="1101" name="Google Shape;1101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3" name="Google Shape;1103;p32"/>
          <p:cNvSpPr/>
          <p:nvPr/>
        </p:nvSpPr>
        <p:spPr>
          <a:xfrm rot="-5400000">
            <a:off x="319642" y="2917875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2"/>
          <p:cNvSpPr/>
          <p:nvPr/>
        </p:nvSpPr>
        <p:spPr>
          <a:xfrm>
            <a:off x="309752" y="1248692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827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859B-F808-41FB-A704-40845745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E9940-77FB-487D-ACE0-BBB24946D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8FB3C-04D2-4423-8265-7AE5099D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ABECB-DBA6-4947-91A3-7E852164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BC83C-850A-4F8E-80EB-125C30EF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87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07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59EB-C2F6-4F99-8EB1-336F2356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A1310-95B0-4C77-94CC-BE9F8B1B3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2A6B3-D97A-4224-8DD0-5D5C056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7626-099B-4F65-89B5-8CF30C43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C9DAA-FDCA-4E73-AA11-615EE629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25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BFBF-8ED5-4CCA-8ACD-1423CC5E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922B-4882-4895-B6D1-9A0F00377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270F4-F1ED-4E27-93F9-C79338DD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253C-9CB4-49EE-90DA-12D1D46B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DDE5D-A731-4500-8C72-578A2361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81417-1EE5-4714-BF41-CC96EC91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59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8216-CF98-4F03-9322-8856E669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048FD-B710-4695-9B50-32B202CB2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BE973-33D3-449D-951D-1E841F60D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A0B06-7D2A-4265-A080-0B3EE2C46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87C55-8B7B-49F6-BAF6-3449DF8E5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C325C-4B1B-451F-9CBB-6881FAB4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66D2B-0565-4A4D-90D8-82C29D11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5C296-17E5-4CB9-B2AD-67CEF936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30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505D-E7B4-4A6D-A49D-2C6B1EF3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B3E9C-560F-4A83-AD0B-B460F82F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AF810-AD0E-4B8E-952B-E7C31753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14A1-D149-4C35-9603-C004562C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2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A4303-FFFE-4728-972F-BAC16AF1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BDD29-1DAD-46C9-B4CD-5CC0852D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60AD6-F39F-4C35-9823-C280542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80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F3D0-A1C6-4C15-B13E-B7CE420F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7BC0B-3597-4ADA-9812-8C215686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57A80-8B49-4C6C-AA35-8FEE8DBCC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01B2-34E8-4EBB-98B8-ECBF5AB1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9FFD6-31AB-43FD-B219-C796726A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7A0E0-59D0-407C-9AC3-5DE57336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28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76C2-7501-4631-ABE8-A76B9DAC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3DBF7-9447-4D35-AA6D-FD575C447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2E6E3-87CD-4AF3-8AA7-4C89DA5A6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F6A4-1BD6-426B-849E-2B08E078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1E591-7196-4330-81FB-2E36D273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647E2-BC38-4089-9BB9-F2442CD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2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9438-E74E-4B0D-B6F1-A5C9C84B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16BB7-3303-4F32-9AFD-A1BF1B220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8B5A7-B07F-4D91-8154-D3C304ED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94839-0CD8-4E53-8A6E-81C76A8F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42B1F-888F-465A-9993-5F52E28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60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AC4A1-326F-425F-897E-089D2B9F4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90A29-9ECB-4613-9BF6-8574EAE41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14EA-21A4-4D26-93E4-F44AC32B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EBB7-0A36-40F2-B1DB-6C03CE56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9ACC-3591-4D6E-A39A-ECC60599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4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87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1314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60" r:id="rId5"/>
    <p:sldLayoutId id="2147483671" r:id="rId6"/>
    <p:sldLayoutId id="2147483679" r:id="rId7"/>
    <p:sldLayoutId id="2147483684" r:id="rId8"/>
    <p:sldLayoutId id="2147483695" r:id="rId9"/>
    <p:sldLayoutId id="214748369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6D275-C3BC-4E78-B0C3-ED503DC6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605B8-D4E2-45E2-8F8B-C56C4E0A9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7778C-0E31-4E94-9158-0CF2CF756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204D0-D7E2-4563-AEFA-F50DF77A8FC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C0BEC-A0D6-4DD5-A1AE-6B4DC2FCD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E2FFA-6530-48EF-B031-6A2799554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0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9.xml"/><Relationship Id="rId18" Type="http://schemas.openxmlformats.org/officeDocument/2006/relationships/image" Target="../media/image31.png"/><Relationship Id="rId26" Type="http://schemas.openxmlformats.org/officeDocument/2006/relationships/image" Target="../media/image36.png"/><Relationship Id="rId3" Type="http://schemas.openxmlformats.org/officeDocument/2006/relationships/audio" Target="../media/audio3.wav"/><Relationship Id="rId21" Type="http://schemas.openxmlformats.org/officeDocument/2006/relationships/slide" Target="slide33.xml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17" Type="http://schemas.openxmlformats.org/officeDocument/2006/relationships/slide" Target="slide31.xml"/><Relationship Id="rId25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27.png"/><Relationship Id="rId24" Type="http://schemas.openxmlformats.org/officeDocument/2006/relationships/image" Target="../media/image35.png"/><Relationship Id="rId5" Type="http://schemas.openxmlformats.org/officeDocument/2006/relationships/audio" Target="../media/audio5.wav"/><Relationship Id="rId15" Type="http://schemas.openxmlformats.org/officeDocument/2006/relationships/slide" Target="slide30.xml"/><Relationship Id="rId23" Type="http://schemas.openxmlformats.org/officeDocument/2006/relationships/image" Target="../media/image34.jpeg"/><Relationship Id="rId28" Type="http://schemas.openxmlformats.org/officeDocument/2006/relationships/image" Target="../media/image37.png"/><Relationship Id="rId10" Type="http://schemas.openxmlformats.org/officeDocument/2006/relationships/image" Target="../media/image26.gif"/><Relationship Id="rId19" Type="http://schemas.openxmlformats.org/officeDocument/2006/relationships/slide" Target="slide32.xml"/><Relationship Id="rId4" Type="http://schemas.openxmlformats.org/officeDocument/2006/relationships/audio" Target="../media/audio4.wav"/><Relationship Id="rId9" Type="http://schemas.openxmlformats.org/officeDocument/2006/relationships/image" Target="../media/image25.gif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slide" Target="slide3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8.xml"/><Relationship Id="rId5" Type="http://schemas.openxmlformats.org/officeDocument/2006/relationships/image" Target="../media/image38.jpg"/><Relationship Id="rId4" Type="http://schemas.openxmlformats.org/officeDocument/2006/relationships/audio" Target="../media/audio8.wav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slide" Target="slide28.xml"/><Relationship Id="rId4" Type="http://schemas.openxmlformats.org/officeDocument/2006/relationships/image" Target="../media/image38.jpg"/><Relationship Id="rId9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slide" Target="slide28.xml"/><Relationship Id="rId4" Type="http://schemas.openxmlformats.org/officeDocument/2006/relationships/image" Target="../media/image38.jpg"/><Relationship Id="rId9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slide" Target="slide28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35.xml"/><Relationship Id="rId18" Type="http://schemas.openxmlformats.org/officeDocument/2006/relationships/image" Target="../media/image31.png"/><Relationship Id="rId26" Type="http://schemas.openxmlformats.org/officeDocument/2006/relationships/image" Target="../media/image36.png"/><Relationship Id="rId3" Type="http://schemas.openxmlformats.org/officeDocument/2006/relationships/audio" Target="../media/audio3.wav"/><Relationship Id="rId21" Type="http://schemas.openxmlformats.org/officeDocument/2006/relationships/slide" Target="slide39.xml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17" Type="http://schemas.openxmlformats.org/officeDocument/2006/relationships/slide" Target="slide37.xml"/><Relationship Id="rId25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27.png"/><Relationship Id="rId24" Type="http://schemas.openxmlformats.org/officeDocument/2006/relationships/image" Target="../media/image35.png"/><Relationship Id="rId5" Type="http://schemas.openxmlformats.org/officeDocument/2006/relationships/audio" Target="../media/audio5.wav"/><Relationship Id="rId15" Type="http://schemas.openxmlformats.org/officeDocument/2006/relationships/slide" Target="slide36.xml"/><Relationship Id="rId23" Type="http://schemas.openxmlformats.org/officeDocument/2006/relationships/image" Target="../media/image34.jpeg"/><Relationship Id="rId10" Type="http://schemas.openxmlformats.org/officeDocument/2006/relationships/image" Target="../media/image41.gif"/><Relationship Id="rId19" Type="http://schemas.openxmlformats.org/officeDocument/2006/relationships/slide" Target="slide38.xml"/><Relationship Id="rId4" Type="http://schemas.openxmlformats.org/officeDocument/2006/relationships/audio" Target="../media/audio4.wav"/><Relationship Id="rId9" Type="http://schemas.openxmlformats.org/officeDocument/2006/relationships/image" Target="../media/image25.gif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slide" Target="slide34.xml"/><Relationship Id="rId4" Type="http://schemas.openxmlformats.org/officeDocument/2006/relationships/image" Target="../media/image38.jpg"/><Relationship Id="rId9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slide" Target="slide34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7.wav"/><Relationship Id="rId7" Type="http://schemas.openxmlformats.org/officeDocument/2006/relationships/image" Target="../media/image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slide" Target="slide34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slide" Target="slide34.xml"/><Relationship Id="rId4" Type="http://schemas.openxmlformats.org/officeDocument/2006/relationships/image" Target="../media/image38.jpg"/><Relationship Id="rId9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slide" Target="slide34.xml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11498"/>
            <a:ext cx="7704000" cy="6948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It’s in Australia.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03" y="2856244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778025" y="2481886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548493" y="2497585"/>
            <a:ext cx="1845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364301" y="2533079"/>
            <a:ext cx="1641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95797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11498"/>
            <a:ext cx="7704000" cy="6948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It’s in Japan.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01" y="2920547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772355" y="2460988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542823" y="2476687"/>
            <a:ext cx="1845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358631" y="2512181"/>
            <a:ext cx="1641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300908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80" y="1071406"/>
            <a:ext cx="8347800" cy="6948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You can see many temples here.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69" y="2856244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772355" y="2502152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542823" y="2517851"/>
            <a:ext cx="2159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Bangkok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358631" y="2553345"/>
            <a:ext cx="1641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1055060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62A00-B2B5-5F33-5E1A-7C962FC0CC9D}"/>
              </a:ext>
            </a:extLst>
          </p:cNvPr>
          <p:cNvSpPr txBox="1"/>
          <p:nvPr/>
        </p:nvSpPr>
        <p:spPr>
          <a:xfrm>
            <a:off x="893579" y="2003480"/>
            <a:ext cx="3074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Tokyo</a:t>
            </a:r>
            <a:endParaRPr lang="en-VN" sz="500" dirty="0">
              <a:solidFill>
                <a:srgbClr val="C00000"/>
              </a:solidFill>
            </a:endParaRPr>
          </a:p>
        </p:txBody>
      </p:sp>
      <p:pic>
        <p:nvPicPr>
          <p:cNvPr id="5124" name="Picture 4" descr="Danh sách 10 địa điểm du lịch hấp dẫn nhất tại Tokyo - Nhật Bản">
            <a:extLst>
              <a:ext uri="{FF2B5EF4-FFF2-40B4-BE49-F238E27FC236}">
                <a16:creationId xmlns:a16="http://schemas.microsoft.com/office/drawing/2014/main" id="{AF9F40D1-18EC-EAE2-50BC-3CBD1572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79" y="109015"/>
            <a:ext cx="3258202" cy="18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EDF2DE-A635-F913-493D-561F06D1038E}"/>
              </a:ext>
            </a:extLst>
          </p:cNvPr>
          <p:cNvSpPr txBox="1"/>
          <p:nvPr/>
        </p:nvSpPr>
        <p:spPr>
          <a:xfrm>
            <a:off x="5399613" y="2003480"/>
            <a:ext cx="2444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Bangkok</a:t>
            </a:r>
            <a:endParaRPr lang="en-VN" sz="500" dirty="0">
              <a:solidFill>
                <a:srgbClr val="C00000"/>
              </a:solidFill>
            </a:endParaRPr>
          </a:p>
        </p:txBody>
      </p:sp>
      <p:pic>
        <p:nvPicPr>
          <p:cNvPr id="10" name="Picture 2" descr="Thái Lan chính thức đổi tên thủ đô Bangkok sang tên dài nhất thế giới">
            <a:extLst>
              <a:ext uri="{FF2B5EF4-FFF2-40B4-BE49-F238E27FC236}">
                <a16:creationId xmlns:a16="http://schemas.microsoft.com/office/drawing/2014/main" id="{694591F7-EFAA-7230-FF5B-834A5CDF3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85" y="102871"/>
            <a:ext cx="2848567" cy="190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6CE61-781E-8946-E011-7F4DEB6533DB}"/>
              </a:ext>
            </a:extLst>
          </p:cNvPr>
          <p:cNvSpPr txBox="1"/>
          <p:nvPr/>
        </p:nvSpPr>
        <p:spPr>
          <a:xfrm>
            <a:off x="1295717" y="4435614"/>
            <a:ext cx="22707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Sydney</a:t>
            </a:r>
            <a:endParaRPr lang="en-VN" sz="500" dirty="0">
              <a:solidFill>
                <a:srgbClr val="C00000"/>
              </a:solidFill>
            </a:endParaRPr>
          </a:p>
        </p:txBody>
      </p:sp>
      <p:pic>
        <p:nvPicPr>
          <p:cNvPr id="12" name="Picture 2" descr="Tìm hiểu thành phố Sydney: Mọi điều cơ bản bạn cần biết">
            <a:extLst>
              <a:ext uri="{FF2B5EF4-FFF2-40B4-BE49-F238E27FC236}">
                <a16:creationId xmlns:a16="http://schemas.microsoft.com/office/drawing/2014/main" id="{832E72D2-92BE-0D52-996E-4CA92C20F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78" y="2711366"/>
            <a:ext cx="3258202" cy="1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A3B3F1-3AAF-56C8-DB11-37A4AE2CFFC3}"/>
              </a:ext>
            </a:extLst>
          </p:cNvPr>
          <p:cNvSpPr txBox="1"/>
          <p:nvPr/>
        </p:nvSpPr>
        <p:spPr>
          <a:xfrm>
            <a:off x="5545336" y="4455370"/>
            <a:ext cx="23718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London</a:t>
            </a:r>
            <a:endParaRPr lang="en-VN" sz="500" dirty="0">
              <a:solidFill>
                <a:srgbClr val="C00000"/>
              </a:solidFill>
            </a:endParaRPr>
          </a:p>
        </p:txBody>
      </p:sp>
      <p:pic>
        <p:nvPicPr>
          <p:cNvPr id="14" name="Picture 2" descr="Tìm hiểu thành phố London: Mọi điều cơ bản bạn cần biết">
            <a:extLst>
              <a:ext uri="{FF2B5EF4-FFF2-40B4-BE49-F238E27FC236}">
                <a16:creationId xmlns:a16="http://schemas.microsoft.com/office/drawing/2014/main" id="{40740A33-E817-8D6E-397C-4FED47641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36" y="2711366"/>
            <a:ext cx="3242061" cy="178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2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94465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4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597006" y="3585569"/>
            <a:ext cx="433774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Listen and </a:t>
            </a:r>
            <a:r>
              <a:rPr lang="en" sz="3800" dirty="0" smtClean="0"/>
              <a:t>match.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78246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904" t="19568" r="7333" b="217"/>
          <a:stretch/>
        </p:blipFill>
        <p:spPr>
          <a:xfrm>
            <a:off x="1882140" y="126703"/>
            <a:ext cx="5069180" cy="7114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223" r="1478" b="53300"/>
          <a:stretch/>
        </p:blipFill>
        <p:spPr>
          <a:xfrm>
            <a:off x="337319" y="838200"/>
            <a:ext cx="8668788" cy="18427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223" t="55584" r="1478"/>
          <a:stretch/>
        </p:blipFill>
        <p:spPr>
          <a:xfrm>
            <a:off x="337321" y="3390901"/>
            <a:ext cx="8668786" cy="1752599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355C371A-9F71-66B3-4D44-21AFCAE381FD}"/>
              </a:ext>
            </a:extLst>
          </p:cNvPr>
          <p:cNvSpPr/>
          <p:nvPr/>
        </p:nvSpPr>
        <p:spPr>
          <a:xfrm>
            <a:off x="1154975" y="2559742"/>
            <a:ext cx="6815545" cy="928884"/>
          </a:xfrm>
          <a:custGeom>
            <a:avLst/>
            <a:gdLst>
              <a:gd name="connsiteX0" fmla="*/ 353447 w 6299508"/>
              <a:gd name="connsiteY0" fmla="*/ 0 h 466877"/>
              <a:gd name="connsiteX1" fmla="*/ 491670 w 6299508"/>
              <a:gd name="connsiteY1" fmla="*/ 202019 h 466877"/>
              <a:gd name="connsiteX2" fmla="*/ 5106201 w 6299508"/>
              <a:gd name="connsiteY2" fmla="*/ 202019 h 466877"/>
              <a:gd name="connsiteX3" fmla="*/ 6211987 w 6299508"/>
              <a:gd name="connsiteY3" fmla="*/ 446568 h 466877"/>
              <a:gd name="connsiteX4" fmla="*/ 6148191 w 6299508"/>
              <a:gd name="connsiteY4" fmla="*/ 435935 h 4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9508" h="466877">
                <a:moveTo>
                  <a:pt x="353447" y="0"/>
                </a:moveTo>
                <a:cubicBezTo>
                  <a:pt x="26495" y="84174"/>
                  <a:pt x="-300456" y="168349"/>
                  <a:pt x="491670" y="202019"/>
                </a:cubicBezTo>
                <a:cubicBezTo>
                  <a:pt x="1283796" y="235689"/>
                  <a:pt x="4152815" y="161261"/>
                  <a:pt x="5106201" y="202019"/>
                </a:cubicBezTo>
                <a:cubicBezTo>
                  <a:pt x="6059587" y="242777"/>
                  <a:pt x="6038322" y="407582"/>
                  <a:pt x="6211987" y="446568"/>
                </a:cubicBezTo>
                <a:cubicBezTo>
                  <a:pt x="6385652" y="485554"/>
                  <a:pt x="6266921" y="460744"/>
                  <a:pt x="6148191" y="43593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10B9613-E36D-97B1-DB3E-0F23977617B1}"/>
              </a:ext>
            </a:extLst>
          </p:cNvPr>
          <p:cNvSpPr/>
          <p:nvPr/>
        </p:nvSpPr>
        <p:spPr>
          <a:xfrm>
            <a:off x="3289891" y="2559740"/>
            <a:ext cx="2912789" cy="991179"/>
          </a:xfrm>
          <a:custGeom>
            <a:avLst/>
            <a:gdLst>
              <a:gd name="connsiteX0" fmla="*/ 211897 w 2859404"/>
              <a:gd name="connsiteY0" fmla="*/ 0 h 531628"/>
              <a:gd name="connsiteX1" fmla="*/ 233163 w 2859404"/>
              <a:gd name="connsiteY1" fmla="*/ 127591 h 531628"/>
              <a:gd name="connsiteX2" fmla="*/ 2582958 w 2859404"/>
              <a:gd name="connsiteY2" fmla="*/ 276447 h 531628"/>
              <a:gd name="connsiteX3" fmla="*/ 2721181 w 2859404"/>
              <a:gd name="connsiteY3" fmla="*/ 531628 h 53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404" h="531628">
                <a:moveTo>
                  <a:pt x="211897" y="0"/>
                </a:moveTo>
                <a:cubicBezTo>
                  <a:pt x="24941" y="40758"/>
                  <a:pt x="-162014" y="81517"/>
                  <a:pt x="233163" y="127591"/>
                </a:cubicBezTo>
                <a:cubicBezTo>
                  <a:pt x="628340" y="173666"/>
                  <a:pt x="2168288" y="209108"/>
                  <a:pt x="2582958" y="276447"/>
                </a:cubicBezTo>
                <a:cubicBezTo>
                  <a:pt x="2997628" y="343786"/>
                  <a:pt x="2859404" y="437707"/>
                  <a:pt x="2721181" y="531628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915A7AB-2BD0-C72D-3478-2C23A80321E6}"/>
              </a:ext>
            </a:extLst>
          </p:cNvPr>
          <p:cNvSpPr/>
          <p:nvPr/>
        </p:nvSpPr>
        <p:spPr>
          <a:xfrm>
            <a:off x="1154975" y="2424532"/>
            <a:ext cx="4420916" cy="1240688"/>
          </a:xfrm>
          <a:custGeom>
            <a:avLst/>
            <a:gdLst>
              <a:gd name="connsiteX0" fmla="*/ 3963485 w 3963485"/>
              <a:gd name="connsiteY0" fmla="*/ 0 h 903768"/>
              <a:gd name="connsiteX1" fmla="*/ 3740202 w 3963485"/>
              <a:gd name="connsiteY1" fmla="*/ 95693 h 903768"/>
              <a:gd name="connsiteX2" fmla="*/ 3708304 w 3963485"/>
              <a:gd name="connsiteY2" fmla="*/ 223284 h 903768"/>
              <a:gd name="connsiteX3" fmla="*/ 359048 w 3963485"/>
              <a:gd name="connsiteY3" fmla="*/ 552893 h 903768"/>
              <a:gd name="connsiteX4" fmla="*/ 252723 w 3963485"/>
              <a:gd name="connsiteY4" fmla="*/ 903768 h 9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485" h="903768">
                <a:moveTo>
                  <a:pt x="3963485" y="0"/>
                </a:moveTo>
                <a:cubicBezTo>
                  <a:pt x="3873108" y="29239"/>
                  <a:pt x="3782732" y="58479"/>
                  <a:pt x="3740202" y="95693"/>
                </a:cubicBezTo>
                <a:cubicBezTo>
                  <a:pt x="3697672" y="132907"/>
                  <a:pt x="4271830" y="147084"/>
                  <a:pt x="3708304" y="223284"/>
                </a:cubicBezTo>
                <a:cubicBezTo>
                  <a:pt x="3144778" y="299484"/>
                  <a:pt x="934978" y="439479"/>
                  <a:pt x="359048" y="552893"/>
                </a:cubicBezTo>
                <a:cubicBezTo>
                  <a:pt x="-216882" y="666307"/>
                  <a:pt x="17920" y="785037"/>
                  <a:pt x="252723" y="903768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9187609-0150-D7AF-1912-3692A01A4C8F}"/>
              </a:ext>
            </a:extLst>
          </p:cNvPr>
          <p:cNvSpPr/>
          <p:nvPr/>
        </p:nvSpPr>
        <p:spPr>
          <a:xfrm>
            <a:off x="3289892" y="2499360"/>
            <a:ext cx="4680628" cy="1165860"/>
          </a:xfrm>
          <a:custGeom>
            <a:avLst/>
            <a:gdLst>
              <a:gd name="connsiteX0" fmla="*/ 3963485 w 3963485"/>
              <a:gd name="connsiteY0" fmla="*/ 0 h 903768"/>
              <a:gd name="connsiteX1" fmla="*/ 3740202 w 3963485"/>
              <a:gd name="connsiteY1" fmla="*/ 95693 h 903768"/>
              <a:gd name="connsiteX2" fmla="*/ 3708304 w 3963485"/>
              <a:gd name="connsiteY2" fmla="*/ 223284 h 903768"/>
              <a:gd name="connsiteX3" fmla="*/ 359048 w 3963485"/>
              <a:gd name="connsiteY3" fmla="*/ 552893 h 903768"/>
              <a:gd name="connsiteX4" fmla="*/ 252723 w 3963485"/>
              <a:gd name="connsiteY4" fmla="*/ 903768 h 9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485" h="903768">
                <a:moveTo>
                  <a:pt x="3963485" y="0"/>
                </a:moveTo>
                <a:cubicBezTo>
                  <a:pt x="3873108" y="29239"/>
                  <a:pt x="3782732" y="58479"/>
                  <a:pt x="3740202" y="95693"/>
                </a:cubicBezTo>
                <a:cubicBezTo>
                  <a:pt x="3697672" y="132907"/>
                  <a:pt x="4271830" y="147084"/>
                  <a:pt x="3708304" y="223284"/>
                </a:cubicBezTo>
                <a:cubicBezTo>
                  <a:pt x="3144778" y="299484"/>
                  <a:pt x="934978" y="439479"/>
                  <a:pt x="359048" y="552893"/>
                </a:cubicBezTo>
                <a:cubicBezTo>
                  <a:pt x="-216882" y="666307"/>
                  <a:pt x="17920" y="785037"/>
                  <a:pt x="252723" y="903768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6" name="Track 1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1320" y="160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6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mute="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2510238" y="3498802"/>
            <a:ext cx="4304377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Look, complete and </a:t>
            </a:r>
            <a:r>
              <a:rPr lang="en" sz="3800" dirty="0" smtClean="0"/>
              <a:t>read.</a:t>
            </a:r>
            <a:endParaRPr sz="38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6986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609171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5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5302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4" t="6334" r="4741" b="5334"/>
          <a:stretch/>
        </p:blipFill>
        <p:spPr>
          <a:xfrm>
            <a:off x="1729740" y="152400"/>
            <a:ext cx="5390124" cy="624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006" t="2976" r="6522" b="6167"/>
          <a:stretch/>
        </p:blipFill>
        <p:spPr>
          <a:xfrm>
            <a:off x="5421956" y="1356360"/>
            <a:ext cx="3624555" cy="28270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183" y="1356360"/>
            <a:ext cx="53187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600" b="0" smtClean="0">
                <a:solidFill>
                  <a:schemeClr val="tx1"/>
                </a:solidFill>
              </a:rPr>
              <a:t>1. </a:t>
            </a:r>
            <a:r>
              <a:rPr lang="en-GB" sz="3600" smtClean="0">
                <a:solidFill>
                  <a:srgbClr val="C00000"/>
                </a:solidFill>
              </a:rPr>
              <a:t>A: </a:t>
            </a:r>
            <a:r>
              <a:rPr lang="en-US" sz="3600" b="0">
                <a:solidFill>
                  <a:schemeClr val="tx1"/>
                </a:solidFill>
              </a:rPr>
              <a:t>Where were you last summer, Mai?    </a:t>
            </a:r>
            <a:endParaRPr lang="en-US" sz="3600" b="0" smtClean="0">
              <a:solidFill>
                <a:schemeClr val="tx1"/>
              </a:solidFill>
            </a:endParaRPr>
          </a:p>
          <a:p>
            <a:r>
              <a:rPr lang="en-US" sz="3600" smtClean="0">
                <a:solidFill>
                  <a:srgbClr val="C00000"/>
                </a:solidFill>
              </a:rPr>
              <a:t>B</a:t>
            </a:r>
            <a:r>
              <a:rPr lang="en-US" sz="3600">
                <a:solidFill>
                  <a:srgbClr val="C00000"/>
                </a:solidFill>
              </a:rPr>
              <a:t>: </a:t>
            </a:r>
            <a:r>
              <a:rPr lang="en-US" sz="3600" b="0">
                <a:solidFill>
                  <a:schemeClr val="tx1"/>
                </a:solidFill>
              </a:rPr>
              <a:t>I was in </a:t>
            </a:r>
            <a:r>
              <a:rPr lang="en-US" sz="3600" b="0" smtClean="0">
                <a:solidFill>
                  <a:schemeClr val="tx1"/>
                </a:solidFill>
              </a:rPr>
              <a:t>_______.</a:t>
            </a:r>
          </a:p>
          <a:p>
            <a:r>
              <a:rPr lang="en-GB" sz="3600" smtClean="0">
                <a:solidFill>
                  <a:srgbClr val="C00000"/>
                </a:solidFill>
              </a:rPr>
              <a:t>A: </a:t>
            </a:r>
            <a:r>
              <a:rPr lang="en-US" sz="3600" b="0">
                <a:solidFill>
                  <a:schemeClr val="tx1"/>
                </a:solidFill>
              </a:rPr>
              <a:t>Is it a big city?    </a:t>
            </a:r>
          </a:p>
          <a:p>
            <a:r>
              <a:rPr lang="en-US" sz="3600">
                <a:solidFill>
                  <a:srgbClr val="C00000"/>
                </a:solidFill>
              </a:rPr>
              <a:t>B</a:t>
            </a:r>
            <a:r>
              <a:rPr lang="en-US" sz="3600" smtClean="0">
                <a:solidFill>
                  <a:srgbClr val="C00000"/>
                </a:solidFill>
              </a:rPr>
              <a:t>:</a:t>
            </a:r>
            <a:r>
              <a:rPr lang="en-US" sz="3600" b="0" smtClean="0">
                <a:solidFill>
                  <a:schemeClr val="tx1"/>
                </a:solidFill>
              </a:rPr>
              <a:t>____, </a:t>
            </a:r>
            <a:r>
              <a:rPr lang="en-US" sz="3600" b="0">
                <a:solidFill>
                  <a:schemeClr val="tx1"/>
                </a:solidFill>
              </a:rPr>
              <a:t>it is.</a:t>
            </a:r>
            <a:endParaRPr lang="en-GB" sz="3600" b="0">
              <a:solidFill>
                <a:schemeClr val="tx1"/>
              </a:solidFill>
            </a:endParaRPr>
          </a:p>
          <a:p>
            <a:endParaRPr lang="en-GB" sz="3600" b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2762569" y="2446703"/>
            <a:ext cx="169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mtClean="0">
                <a:solidFill>
                  <a:srgbClr val="00B050"/>
                </a:solidFill>
                <a:latin typeface="Comic Sans MS" panose="030F0902030302020204" pitchFamily="66" charset="0"/>
              </a:rPr>
              <a:t>London</a:t>
            </a:r>
            <a:endParaRPr lang="en-VN" sz="36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773271" y="3537048"/>
            <a:ext cx="110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mtClean="0">
                <a:solidFill>
                  <a:srgbClr val="00B050"/>
                </a:solidFill>
                <a:latin typeface="Comic Sans MS" panose="030F0902030302020204" pitchFamily="66" charset="0"/>
              </a:rPr>
              <a:t>Yes</a:t>
            </a:r>
            <a:endParaRPr lang="en-VN" sz="36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4" t="6334" r="4741" b="5334"/>
          <a:stretch/>
        </p:blipFill>
        <p:spPr>
          <a:xfrm>
            <a:off x="1729740" y="152400"/>
            <a:ext cx="5390124" cy="624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337510"/>
            <a:ext cx="5633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600" b="0" smtClean="0">
                <a:solidFill>
                  <a:schemeClr val="tx1"/>
                </a:solidFill>
              </a:rPr>
              <a:t>1. </a:t>
            </a:r>
            <a:r>
              <a:rPr lang="en-GB" sz="3600" smtClean="0">
                <a:solidFill>
                  <a:srgbClr val="C00000"/>
                </a:solidFill>
              </a:rPr>
              <a:t>A: </a:t>
            </a:r>
            <a:r>
              <a:rPr lang="en-US" sz="3600" b="0" smtClean="0">
                <a:solidFill>
                  <a:schemeClr val="tx1"/>
                </a:solidFill>
              </a:rPr>
              <a:t>______ </a:t>
            </a:r>
            <a:r>
              <a:rPr lang="en-US" sz="3600" b="0">
                <a:solidFill>
                  <a:schemeClr val="tx1"/>
                </a:solidFill>
              </a:rPr>
              <a:t>were you last summer, Nam?    </a:t>
            </a:r>
          </a:p>
          <a:p>
            <a:r>
              <a:rPr lang="en-US" sz="3600" smtClean="0">
                <a:solidFill>
                  <a:srgbClr val="C00000"/>
                </a:solidFill>
              </a:rPr>
              <a:t>B</a:t>
            </a:r>
            <a:r>
              <a:rPr lang="en-US" sz="3600">
                <a:solidFill>
                  <a:srgbClr val="C00000"/>
                </a:solidFill>
              </a:rPr>
              <a:t>: </a:t>
            </a:r>
            <a:r>
              <a:rPr lang="en-US" sz="3600" b="0">
                <a:solidFill>
                  <a:schemeClr val="tx1"/>
                </a:solidFill>
              </a:rPr>
              <a:t>I </a:t>
            </a:r>
            <a:r>
              <a:rPr lang="en-US" sz="3600" b="0" smtClean="0">
                <a:solidFill>
                  <a:schemeClr val="tx1"/>
                </a:solidFill>
              </a:rPr>
              <a:t>______ </a:t>
            </a:r>
            <a:r>
              <a:rPr lang="en-US" sz="3600" b="0">
                <a:solidFill>
                  <a:schemeClr val="tx1"/>
                </a:solidFill>
              </a:rPr>
              <a:t>in Sydney.</a:t>
            </a:r>
          </a:p>
          <a:p>
            <a:r>
              <a:rPr lang="en-US" sz="3600" b="0">
                <a:solidFill>
                  <a:schemeClr val="tx1"/>
                </a:solidFill>
              </a:rPr>
              <a:t>Were you in Sydney, too?</a:t>
            </a:r>
          </a:p>
          <a:p>
            <a:r>
              <a:rPr lang="en-GB" sz="3600" smtClean="0">
                <a:solidFill>
                  <a:srgbClr val="C00000"/>
                </a:solidFill>
              </a:rPr>
              <a:t>A: </a:t>
            </a:r>
            <a:r>
              <a:rPr lang="en-US" sz="3600" b="0" smtClean="0">
                <a:solidFill>
                  <a:schemeClr val="tx1"/>
                </a:solidFill>
              </a:rPr>
              <a:t>____, </a:t>
            </a:r>
            <a:r>
              <a:rPr lang="en-US" sz="3600" b="0">
                <a:solidFill>
                  <a:schemeClr val="tx1"/>
                </a:solidFill>
              </a:rPr>
              <a:t>I wasn’t.</a:t>
            </a:r>
            <a:endParaRPr lang="en-GB" sz="3600" b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1222258" y="1337510"/>
            <a:ext cx="169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mtClean="0">
                <a:solidFill>
                  <a:srgbClr val="00B050"/>
                </a:solidFill>
                <a:latin typeface="Comic Sans MS" panose="030F0902030302020204" pitchFamily="66" charset="0"/>
              </a:rPr>
              <a:t>Where</a:t>
            </a:r>
            <a:endParaRPr lang="en-VN" sz="36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1359418" y="2445505"/>
            <a:ext cx="110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mtClean="0">
                <a:solidFill>
                  <a:srgbClr val="00B050"/>
                </a:solidFill>
                <a:latin typeface="Comic Sans MS" panose="030F0902030302020204" pitchFamily="66" charset="0"/>
              </a:rPr>
              <a:t>was</a:t>
            </a:r>
            <a:endParaRPr lang="en-VN" sz="36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879" y="1479330"/>
            <a:ext cx="3536561" cy="2704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1018266" y="3537048"/>
            <a:ext cx="895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mtClean="0">
                <a:solidFill>
                  <a:srgbClr val="00B050"/>
                </a:solidFill>
                <a:latin typeface="Comic Sans MS" panose="030F0902030302020204" pitchFamily="66" charset="0"/>
              </a:rPr>
              <a:t>No</a:t>
            </a:r>
            <a:endParaRPr lang="en-VN" sz="36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8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6419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6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Let’s </a:t>
            </a:r>
            <a:r>
              <a:rPr lang="en" sz="3800" dirty="0" smtClean="0"/>
              <a:t>play.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878569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39"/>
          <p:cNvSpPr txBox="1">
            <a:spLocks noGrp="1"/>
          </p:cNvSpPr>
          <p:nvPr>
            <p:ph type="ctrTitle"/>
          </p:nvPr>
        </p:nvSpPr>
        <p:spPr>
          <a:xfrm>
            <a:off x="713250" y="1775348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Our summer holidays</a:t>
            </a:r>
            <a:endParaRPr sz="7200" dirty="0"/>
          </a:p>
        </p:txBody>
      </p:sp>
      <p:sp>
        <p:nvSpPr>
          <p:cNvPr id="4339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2 – Period 4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EA5E8-41CB-1A3F-CD7D-97A45143885D}"/>
              </a:ext>
            </a:extLst>
          </p:cNvPr>
          <p:cNvGrpSpPr/>
          <p:nvPr/>
        </p:nvGrpSpPr>
        <p:grpSpPr>
          <a:xfrm>
            <a:off x="0" y="41269"/>
            <a:ext cx="1606491" cy="1657890"/>
            <a:chOff x="0" y="41269"/>
            <a:chExt cx="1606491" cy="16578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83F2FE-87B8-0F18-5248-BEE45A6D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0" y="41269"/>
              <a:ext cx="1606491" cy="16578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019929-EE05-3957-A98C-A7C47240CE93}"/>
                </a:ext>
              </a:extLst>
            </p:cNvPr>
            <p:cNvSpPr txBox="1"/>
            <p:nvPr/>
          </p:nvSpPr>
          <p:spPr>
            <a:xfrm>
              <a:off x="168913" y="401978"/>
              <a:ext cx="1046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FFFF"/>
                  </a:solidFill>
                  <a:latin typeface="Sport Day" pitchFamily="2" charset="0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017379-80D4-79F4-9396-03294462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1151E3-09F3-B91E-A13D-CA570C0B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25" y="2137049"/>
            <a:ext cx="5652527" cy="1963500"/>
          </a:xfrm>
        </p:spPr>
        <p:txBody>
          <a:bodyPr>
            <a:normAutofit fontScale="90000"/>
          </a:bodyPr>
          <a:lstStyle/>
          <a:p>
            <a:r>
              <a:rPr lang="en-GB" smtClean="0"/>
              <a:t>MAKING SENTENCES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8491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00B6C6-48DC-739A-1CDA-F08A4C20BBBA}"/>
              </a:ext>
            </a:extLst>
          </p:cNvPr>
          <p:cNvSpPr txBox="1"/>
          <p:nvPr/>
        </p:nvSpPr>
        <p:spPr>
          <a:xfrm>
            <a:off x="202528" y="1149512"/>
            <a:ext cx="8865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Where / you / summer / were / last / </a:t>
            </a: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?</a:t>
            </a:r>
            <a:endParaRPr lang="en-VN" sz="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2894F-1E52-581D-011A-7A1AB170E21C}"/>
              </a:ext>
            </a:extLst>
          </p:cNvPr>
          <p:cNvSpPr txBox="1"/>
          <p:nvPr/>
        </p:nvSpPr>
        <p:spPr>
          <a:xfrm>
            <a:off x="121565" y="2854229"/>
            <a:ext cx="94083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Wingdings" pitchFamily="2" charset="2"/>
              </a:rPr>
              <a:t> </a:t>
            </a:r>
            <a:r>
              <a:rPr kumimoji="0" lang="en" sz="4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Fredoka One"/>
              </a:rPr>
              <a:t>Where were you last summer ?</a:t>
            </a:r>
            <a:endParaRPr lang="en-VN" sz="4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1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00B6C6-48DC-739A-1CDA-F08A4C20BBBA}"/>
              </a:ext>
            </a:extLst>
          </p:cNvPr>
          <p:cNvSpPr txBox="1"/>
          <p:nvPr/>
        </p:nvSpPr>
        <p:spPr>
          <a:xfrm>
            <a:off x="278531" y="1160942"/>
            <a:ext cx="8865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noProof="0" smtClean="0">
                <a:solidFill>
                  <a:schemeClr val="tx1"/>
                </a:solidFill>
                <a:latin typeface="Fredoka One"/>
                <a:sym typeface="Fredoka One"/>
              </a:rPr>
              <a:t>w</a:t>
            </a:r>
            <a:r>
              <a:rPr kumimoji="0" lang="en" sz="4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as </a:t>
            </a:r>
            <a:r>
              <a:rPr kumimoji="0" lang="en" sz="4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/ Sydney / I / in / </a:t>
            </a: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7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2894F-1E52-581D-011A-7A1AB170E21C}"/>
              </a:ext>
            </a:extLst>
          </p:cNvPr>
          <p:cNvSpPr txBox="1"/>
          <p:nvPr/>
        </p:nvSpPr>
        <p:spPr>
          <a:xfrm>
            <a:off x="1889535" y="2861404"/>
            <a:ext cx="5643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Wingdings" pitchFamily="2" charset="2"/>
              </a:rPr>
              <a:t> </a:t>
            </a: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Fredoka One"/>
              </a:rPr>
              <a:t>I was in Sydney.</a:t>
            </a:r>
            <a:endParaRPr lang="en-VN" sz="7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00B6C6-48DC-739A-1CDA-F08A4C20BBBA}"/>
              </a:ext>
            </a:extLst>
          </p:cNvPr>
          <p:cNvSpPr txBox="1"/>
          <p:nvPr/>
        </p:nvSpPr>
        <p:spPr>
          <a:xfrm>
            <a:off x="278531" y="1225712"/>
            <a:ext cx="88654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smtClean="0">
                <a:solidFill>
                  <a:schemeClr val="tx1"/>
                </a:solidFill>
                <a:latin typeface="Fredoka One"/>
                <a:sym typeface="Fredoka One"/>
              </a:rPr>
              <a:t>Were </a:t>
            </a:r>
            <a:r>
              <a:rPr kumimoji="0" lang="en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/ Bangkok / you / in / </a:t>
            </a:r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?</a:t>
            </a:r>
            <a:endParaRPr lang="en-VN" sz="4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2894F-1E52-581D-011A-7A1AB170E21C}"/>
              </a:ext>
            </a:extLst>
          </p:cNvPr>
          <p:cNvSpPr txBox="1"/>
          <p:nvPr/>
        </p:nvSpPr>
        <p:spPr>
          <a:xfrm>
            <a:off x="1092262" y="2939063"/>
            <a:ext cx="74992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Wingdings" pitchFamily="2" charset="2"/>
              </a:rPr>
              <a:t> </a:t>
            </a:r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Fredoka One"/>
              </a:rPr>
              <a:t>Were you in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Fredoka One"/>
              </a:rPr>
              <a:t>B</a:t>
            </a:r>
            <a:r>
              <a:rPr kumimoji="0" lang="e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Fredoka One"/>
              </a:rPr>
              <a:t>angkok</a:t>
            </a:r>
            <a:r>
              <a:rPr lang="en" sz="4400" dirty="0">
                <a:solidFill>
                  <a:srgbClr val="7030A0"/>
                </a:solidFill>
                <a:latin typeface="Fredoka One"/>
                <a:sym typeface="Fredoka One"/>
              </a:rPr>
              <a:t>?</a:t>
            </a:r>
            <a:endParaRPr lang="en-VN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8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00B6C6-48DC-739A-1CDA-F08A4C20BBBA}"/>
              </a:ext>
            </a:extLst>
          </p:cNvPr>
          <p:cNvSpPr txBox="1"/>
          <p:nvPr/>
        </p:nvSpPr>
        <p:spPr>
          <a:xfrm>
            <a:off x="278531" y="1256192"/>
            <a:ext cx="8865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smtClean="0">
                <a:solidFill>
                  <a:schemeClr val="tx1"/>
                </a:solidFill>
                <a:latin typeface="Fredoka One"/>
                <a:sym typeface="Fredoka One"/>
              </a:rPr>
              <a:t>I </a:t>
            </a:r>
            <a:r>
              <a:rPr kumimoji="0" lang="en" sz="4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/ wasn’t / No / , / </a:t>
            </a: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4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2894F-1E52-581D-011A-7A1AB170E21C}"/>
              </a:ext>
            </a:extLst>
          </p:cNvPr>
          <p:cNvSpPr txBox="1"/>
          <p:nvPr/>
        </p:nvSpPr>
        <p:spPr>
          <a:xfrm>
            <a:off x="2196025" y="2954097"/>
            <a:ext cx="4757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Wingdings" pitchFamily="2" charset="2"/>
              </a:rPr>
              <a:t> </a:t>
            </a: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Fredoka One"/>
              </a:rPr>
              <a:t>No, I wasn’t.</a:t>
            </a:r>
            <a:endParaRPr lang="en-VN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00B6C6-48DC-739A-1CDA-F08A4C20BBBA}"/>
              </a:ext>
            </a:extLst>
          </p:cNvPr>
          <p:cNvSpPr txBox="1"/>
          <p:nvPr/>
        </p:nvSpPr>
        <p:spPr>
          <a:xfrm>
            <a:off x="852133" y="1187612"/>
            <a:ext cx="75393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smtClean="0">
                <a:solidFill>
                  <a:schemeClr val="tx1"/>
                </a:solidFill>
                <a:latin typeface="Fredoka One"/>
                <a:sym typeface="Fredoka One"/>
              </a:rPr>
              <a:t>big </a:t>
            </a:r>
            <a:r>
              <a:rPr kumimoji="0" lang="en" sz="4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/ a / Is / city / </a:t>
            </a:r>
            <a:r>
              <a:rPr lang="en" sz="4800" smtClean="0">
                <a:solidFill>
                  <a:schemeClr val="tx1"/>
                </a:solidFill>
                <a:latin typeface="Fredoka One"/>
                <a:sym typeface="Fredoka One"/>
              </a:rPr>
              <a:t>it / </a:t>
            </a:r>
            <a:r>
              <a:rPr lang="en" sz="4800" dirty="0">
                <a:solidFill>
                  <a:schemeClr val="tx1"/>
                </a:solidFill>
                <a:latin typeface="Fredoka One"/>
                <a:sym typeface="Fredoka One"/>
              </a:rPr>
              <a:t>?</a:t>
            </a:r>
            <a:endParaRPr lang="en-VN" sz="4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2894F-1E52-581D-011A-7A1AB170E21C}"/>
              </a:ext>
            </a:extLst>
          </p:cNvPr>
          <p:cNvSpPr txBox="1"/>
          <p:nvPr/>
        </p:nvSpPr>
        <p:spPr>
          <a:xfrm>
            <a:off x="1775194" y="2795813"/>
            <a:ext cx="51971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Wingdings" pitchFamily="2" charset="2"/>
              </a:rPr>
              <a:t> </a:t>
            </a: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doka One"/>
                <a:sym typeface="Fredoka One"/>
              </a:rPr>
              <a:t>Is it a big city?</a:t>
            </a:r>
            <a:endParaRPr lang="en-VN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8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52414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FUN </a:t>
            </a:r>
            <a:r>
              <a:rPr lang="en" sz="6000" smtClean="0"/>
              <a:t>CORNER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345662" y="3586334"/>
            <a:ext cx="4452675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Plants vs Zombies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878569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0"/>
            <a:ext cx="457200" cy="4572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57" y="2049236"/>
            <a:ext cx="2296886" cy="13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7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9030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98843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887567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2818504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372525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03658" y="112125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37309" y="1824377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37309" y="2685132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37309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37309" y="458800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653328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1410565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2314574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3275733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4148572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2395631" y="287587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3107517" y="126064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4260583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5379939" y="445326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4449364" y="1981645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5" y="237041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83" y="926738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30" y="188205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84" y="264513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40" y="3450104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764735"/>
            <a:ext cx="355826" cy="3232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1509353"/>
            <a:ext cx="355826" cy="3232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2430871"/>
            <a:ext cx="355826" cy="3232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3403252"/>
            <a:ext cx="355826" cy="3232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4267630"/>
            <a:ext cx="355826" cy="323205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399343" y="55899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41250" y="1309622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2601667" y="227355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498552" y="309975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685784" y="393441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8323426" y="81157"/>
            <a:ext cx="711896" cy="745925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8323426" y="900541"/>
            <a:ext cx="711896" cy="605921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8361525" y="1579919"/>
            <a:ext cx="685714" cy="592932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8323425" y="2246310"/>
            <a:ext cx="733267" cy="676708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8332951" y="2996476"/>
            <a:ext cx="651335" cy="676709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390497" y="-4880609"/>
            <a:ext cx="6025923" cy="53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2157" y="-1175422"/>
            <a:ext cx="6564419" cy="6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18" y="662838"/>
            <a:ext cx="385010" cy="5269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3" y="1382135"/>
            <a:ext cx="385010" cy="5269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7" y="2358728"/>
            <a:ext cx="385010" cy="5269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9" y="3139753"/>
            <a:ext cx="385010" cy="5269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10" y="3936855"/>
            <a:ext cx="385010" cy="526998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14" y="265965"/>
            <a:ext cx="741780" cy="8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What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When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27849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Where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How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3022141" y="777239"/>
              <a:ext cx="585290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Choose the correct answer: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1803602" y="1555112"/>
            <a:ext cx="5523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b="1" kern="120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___ </a:t>
            </a:r>
            <a:r>
              <a: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were you </a:t>
            </a:r>
            <a:r>
              <a:rPr lang="en-US" sz="30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</a:t>
            </a:r>
            <a:r>
              <a:rPr lang="en-US" sz="3000" b="1" kern="120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summer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 </a:t>
            </a:r>
            <a:r>
              <a:rPr kumimoji="0" lang="vi-VN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was in London.</a:t>
            </a:r>
          </a:p>
        </p:txBody>
      </p:sp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2141;p40">
            <a:extLst>
              <a:ext uri="{FF2B5EF4-FFF2-40B4-BE49-F238E27FC236}">
                <a16:creationId xmlns:a16="http://schemas.microsoft.com/office/drawing/2014/main" id="{EE7D2440-CB00-616C-DF4A-F1B06FC5FD41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Contents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pic>
        <p:nvPicPr>
          <p:cNvPr id="4355" name="Google Shape;2142;p40">
            <a:extLst>
              <a:ext uri="{FF2B5EF4-FFF2-40B4-BE49-F238E27FC236}">
                <a16:creationId xmlns:a16="http://schemas.microsoft.com/office/drawing/2014/main" id="{1FB5033D-19E7-AAE9-E936-369A11D75BFB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4970709" y="3420061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6" name="Google Shape;2143;p40">
            <a:extLst>
              <a:ext uri="{FF2B5EF4-FFF2-40B4-BE49-F238E27FC236}">
                <a16:creationId xmlns:a16="http://schemas.microsoft.com/office/drawing/2014/main" id="{39E22EEF-22EB-D228-F8EB-DBA51C6C57DA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1688193" y="3458606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8" name="Google Shape;2145;p40">
            <a:extLst>
              <a:ext uri="{FF2B5EF4-FFF2-40B4-BE49-F238E27FC236}">
                <a16:creationId xmlns:a16="http://schemas.microsoft.com/office/drawing/2014/main" id="{0E9B1D19-3B9B-7856-2B92-4423D683CA84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268485" y="143405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2146;p40">
            <a:extLst>
              <a:ext uri="{FF2B5EF4-FFF2-40B4-BE49-F238E27FC236}">
                <a16:creationId xmlns:a16="http://schemas.microsoft.com/office/drawing/2014/main" id="{7729CD40-06A8-2D91-5733-1FAD7005CD61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6393519" y="1474435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0" name="Google Shape;2147;p40">
            <a:extLst>
              <a:ext uri="{FF2B5EF4-FFF2-40B4-BE49-F238E27FC236}">
                <a16:creationId xmlns:a16="http://schemas.microsoft.com/office/drawing/2014/main" id="{E17DD4C9-B47B-BA41-DB5E-F6C5234D922E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94234" y="1434057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1" name="Google Shape;2148;p40">
            <a:extLst>
              <a:ext uri="{FF2B5EF4-FFF2-40B4-BE49-F238E27FC236}">
                <a16:creationId xmlns:a16="http://schemas.microsoft.com/office/drawing/2014/main" id="{E7A6875F-E2F3-BFAB-3E26-7B2F1207DBD9}"/>
              </a:ext>
            </a:extLst>
          </p:cNvPr>
          <p:cNvSpPr txBox="1">
            <a:spLocks/>
          </p:cNvSpPr>
          <p:nvPr/>
        </p:nvSpPr>
        <p:spPr>
          <a:xfrm>
            <a:off x="4846495" y="347196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4363" name="Google Shape;2150;p40">
            <a:extLst>
              <a:ext uri="{FF2B5EF4-FFF2-40B4-BE49-F238E27FC236}">
                <a16:creationId xmlns:a16="http://schemas.microsoft.com/office/drawing/2014/main" id="{11547182-368F-7458-0DD2-56B55A528A05}"/>
              </a:ext>
            </a:extLst>
          </p:cNvPr>
          <p:cNvSpPr txBox="1">
            <a:spLocks/>
          </p:cNvSpPr>
          <p:nvPr/>
        </p:nvSpPr>
        <p:spPr>
          <a:xfrm>
            <a:off x="6268086" y="153973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4364" name="Google Shape;2151;p40">
            <a:extLst>
              <a:ext uri="{FF2B5EF4-FFF2-40B4-BE49-F238E27FC236}">
                <a16:creationId xmlns:a16="http://schemas.microsoft.com/office/drawing/2014/main" id="{20AB6413-CEFD-4FDE-1432-C29E0DC8C8B2}"/>
              </a:ext>
            </a:extLst>
          </p:cNvPr>
          <p:cNvSpPr txBox="1">
            <a:spLocks/>
          </p:cNvSpPr>
          <p:nvPr/>
        </p:nvSpPr>
        <p:spPr>
          <a:xfrm>
            <a:off x="1609679" y="355071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4365" name="Google Shape;2152;p40">
            <a:extLst>
              <a:ext uri="{FF2B5EF4-FFF2-40B4-BE49-F238E27FC236}">
                <a16:creationId xmlns:a16="http://schemas.microsoft.com/office/drawing/2014/main" id="{30D082A8-FE5B-99DD-01B4-F156C7EC0ED6}"/>
              </a:ext>
            </a:extLst>
          </p:cNvPr>
          <p:cNvSpPr txBox="1">
            <a:spLocks/>
          </p:cNvSpPr>
          <p:nvPr/>
        </p:nvSpPr>
        <p:spPr>
          <a:xfrm>
            <a:off x="145842" y="149936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4366" name="Google Shape;2153;p40">
            <a:extLst>
              <a:ext uri="{FF2B5EF4-FFF2-40B4-BE49-F238E27FC236}">
                <a16:creationId xmlns:a16="http://schemas.microsoft.com/office/drawing/2014/main" id="{BD12C04E-4EF8-A848-A636-43A162244B7D}"/>
              </a:ext>
            </a:extLst>
          </p:cNvPr>
          <p:cNvSpPr txBox="1">
            <a:spLocks/>
          </p:cNvSpPr>
          <p:nvPr/>
        </p:nvSpPr>
        <p:spPr>
          <a:xfrm>
            <a:off x="3170031" y="149936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4367" name="Google Shape;2154;p40">
            <a:extLst>
              <a:ext uri="{FF2B5EF4-FFF2-40B4-BE49-F238E27FC236}">
                <a16:creationId xmlns:a16="http://schemas.microsoft.com/office/drawing/2014/main" id="{886674D9-1D57-B364-DA40-72C43F4087A7}"/>
              </a:ext>
            </a:extLst>
          </p:cNvPr>
          <p:cNvSpPr txBox="1">
            <a:spLocks/>
          </p:cNvSpPr>
          <p:nvPr/>
        </p:nvSpPr>
        <p:spPr>
          <a:xfrm>
            <a:off x="5932755" y="3678469"/>
            <a:ext cx="2181698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>
                <a:solidFill>
                  <a:srgbClr val="073763"/>
                </a:solidFill>
              </a:rPr>
              <a:t>Fun </a:t>
            </a:r>
            <a:r>
              <a:rPr lang="en-US" sz="3200" b="1" smtClean="0">
                <a:solidFill>
                  <a:srgbClr val="073763"/>
                </a:solidFill>
              </a:rPr>
              <a:t>corner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sym typeface="Overpass Black"/>
            </a:endParaRPr>
          </a:p>
        </p:txBody>
      </p:sp>
      <p:sp>
        <p:nvSpPr>
          <p:cNvPr id="4371" name="Google Shape;2159;p40">
            <a:extLst>
              <a:ext uri="{FF2B5EF4-FFF2-40B4-BE49-F238E27FC236}">
                <a16:creationId xmlns:a16="http://schemas.microsoft.com/office/drawing/2014/main" id="{CA754496-1941-6A56-40A7-615B8410DACE}"/>
              </a:ext>
            </a:extLst>
          </p:cNvPr>
          <p:cNvSpPr txBox="1">
            <a:spLocks/>
          </p:cNvSpPr>
          <p:nvPr/>
        </p:nvSpPr>
        <p:spPr>
          <a:xfrm>
            <a:off x="7222348" y="1318331"/>
            <a:ext cx="2267343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3200" dirty="0">
                <a:sym typeface="Open Sans"/>
              </a:rPr>
              <a:t>Look, complete </a:t>
            </a:r>
          </a:p>
          <a:p>
            <a:r>
              <a:rPr lang="en-US" sz="3200" dirty="0">
                <a:sym typeface="Open Sans"/>
              </a:rPr>
              <a:t>and read.</a:t>
            </a:r>
          </a:p>
        </p:txBody>
      </p:sp>
      <p:sp>
        <p:nvSpPr>
          <p:cNvPr id="4373" name="Google Shape;2161;p40">
            <a:extLst>
              <a:ext uri="{FF2B5EF4-FFF2-40B4-BE49-F238E27FC236}">
                <a16:creationId xmlns:a16="http://schemas.microsoft.com/office/drawing/2014/main" id="{3B9435EB-DB9F-495C-E85D-1C577184484E}"/>
              </a:ext>
            </a:extLst>
          </p:cNvPr>
          <p:cNvSpPr txBox="1">
            <a:spLocks/>
          </p:cNvSpPr>
          <p:nvPr/>
        </p:nvSpPr>
        <p:spPr>
          <a:xfrm>
            <a:off x="2579827" y="3449335"/>
            <a:ext cx="2217208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3200">
                <a:sym typeface="Open Sans"/>
              </a:rPr>
              <a:t>Let’s </a:t>
            </a:r>
            <a:r>
              <a:rPr lang="en-US" sz="3200" smtClean="0"/>
              <a:t>play.</a:t>
            </a:r>
            <a:endParaRPr lang="en-US" sz="3200" dirty="0">
              <a:sym typeface="Open Sans"/>
            </a:endParaRPr>
          </a:p>
        </p:txBody>
      </p:sp>
      <p:sp>
        <p:nvSpPr>
          <p:cNvPr id="4374" name="Google Shape;2162;p40">
            <a:extLst>
              <a:ext uri="{FF2B5EF4-FFF2-40B4-BE49-F238E27FC236}">
                <a16:creationId xmlns:a16="http://schemas.microsoft.com/office/drawing/2014/main" id="{DE89142E-AAA9-0869-4A97-0A03942766E6}"/>
              </a:ext>
            </a:extLst>
          </p:cNvPr>
          <p:cNvSpPr txBox="1">
            <a:spLocks/>
          </p:cNvSpPr>
          <p:nvPr/>
        </p:nvSpPr>
        <p:spPr>
          <a:xfrm>
            <a:off x="1161096" y="1670019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4377" name="Google Shape;2159;p40">
            <a:extLst>
              <a:ext uri="{FF2B5EF4-FFF2-40B4-BE49-F238E27FC236}">
                <a16:creationId xmlns:a16="http://schemas.microsoft.com/office/drawing/2014/main" id="{122630C1-06B3-5D2C-C9E4-74061450231D}"/>
              </a:ext>
            </a:extLst>
          </p:cNvPr>
          <p:cNvSpPr txBox="1">
            <a:spLocks/>
          </p:cNvSpPr>
          <p:nvPr/>
        </p:nvSpPr>
        <p:spPr>
          <a:xfrm>
            <a:off x="4100199" y="1318331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3200" dirty="0">
                <a:sym typeface="Open Sans"/>
              </a:rPr>
              <a:t>Listen and </a:t>
            </a:r>
            <a:r>
              <a:rPr lang="en-US" sz="3200" dirty="0"/>
              <a:t>match.</a:t>
            </a:r>
            <a:endParaRPr lang="en-US" sz="3200" dirty="0"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32778" y="4259169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London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Tokyo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32778" y="3491818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Bangkok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Sydney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8C0A49-FAEF-4900-8E2A-C8BDCC7ED91D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2677206" y="1838325"/>
            <a:chExt cx="7124700" cy="1227138"/>
          </a:xfrm>
        </p:grpSpPr>
        <p:sp>
          <p:nvSpPr>
            <p:cNvPr id="7" name="Freeform 1125">
              <a:extLst>
                <a:ext uri="{FF2B5EF4-FFF2-40B4-BE49-F238E27FC236}">
                  <a16:creationId xmlns:a16="http://schemas.microsoft.com/office/drawing/2014/main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Freeform 1126">
              <a:extLst>
                <a:ext uri="{FF2B5EF4-FFF2-40B4-BE49-F238E27FC236}">
                  <a16:creationId xmlns:a16="http://schemas.microsoft.com/office/drawing/2014/main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 1127">
              <a:extLst>
                <a:ext uri="{FF2B5EF4-FFF2-40B4-BE49-F238E27FC236}">
                  <a16:creationId xmlns:a16="http://schemas.microsoft.com/office/drawing/2014/main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 1130">
              <a:extLst>
                <a:ext uri="{FF2B5EF4-FFF2-40B4-BE49-F238E27FC236}">
                  <a16:creationId xmlns:a16="http://schemas.microsoft.com/office/drawing/2014/main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31">
              <a:extLst>
                <a:ext uri="{FF2B5EF4-FFF2-40B4-BE49-F238E27FC236}">
                  <a16:creationId xmlns:a16="http://schemas.microsoft.com/office/drawing/2014/main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132">
              <a:extLst>
                <a:ext uri="{FF2B5EF4-FFF2-40B4-BE49-F238E27FC236}">
                  <a16:creationId xmlns:a16="http://schemas.microsoft.com/office/drawing/2014/main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Freeform 1133">
              <a:extLst>
                <a:ext uri="{FF2B5EF4-FFF2-40B4-BE49-F238E27FC236}">
                  <a16:creationId xmlns:a16="http://schemas.microsoft.com/office/drawing/2014/main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Freeform 1134">
              <a:extLst>
                <a:ext uri="{FF2B5EF4-FFF2-40B4-BE49-F238E27FC236}">
                  <a16:creationId xmlns:a16="http://schemas.microsoft.com/office/drawing/2014/main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135">
              <a:extLst>
                <a:ext uri="{FF2B5EF4-FFF2-40B4-BE49-F238E27FC236}">
                  <a16:creationId xmlns:a16="http://schemas.microsoft.com/office/drawing/2014/main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137">
              <a:extLst>
                <a:ext uri="{FF2B5EF4-FFF2-40B4-BE49-F238E27FC236}">
                  <a16:creationId xmlns:a16="http://schemas.microsoft.com/office/drawing/2014/main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 1138">
              <a:extLst>
                <a:ext uri="{FF2B5EF4-FFF2-40B4-BE49-F238E27FC236}">
                  <a16:creationId xmlns:a16="http://schemas.microsoft.com/office/drawing/2014/main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 1139">
              <a:extLst>
                <a:ext uri="{FF2B5EF4-FFF2-40B4-BE49-F238E27FC236}">
                  <a16:creationId xmlns:a16="http://schemas.microsoft.com/office/drawing/2014/main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 1140">
              <a:extLst>
                <a:ext uri="{FF2B5EF4-FFF2-40B4-BE49-F238E27FC236}">
                  <a16:creationId xmlns:a16="http://schemas.microsoft.com/office/drawing/2014/main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 1141">
              <a:extLst>
                <a:ext uri="{FF2B5EF4-FFF2-40B4-BE49-F238E27FC236}">
                  <a16:creationId xmlns:a16="http://schemas.microsoft.com/office/drawing/2014/main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 1142">
              <a:extLst>
                <a:ext uri="{FF2B5EF4-FFF2-40B4-BE49-F238E27FC236}">
                  <a16:creationId xmlns:a16="http://schemas.microsoft.com/office/drawing/2014/main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 1143">
              <a:extLst>
                <a:ext uri="{FF2B5EF4-FFF2-40B4-BE49-F238E27FC236}">
                  <a16:creationId xmlns:a16="http://schemas.microsoft.com/office/drawing/2014/main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 1144">
              <a:extLst>
                <a:ext uri="{FF2B5EF4-FFF2-40B4-BE49-F238E27FC236}">
                  <a16:creationId xmlns:a16="http://schemas.microsoft.com/office/drawing/2014/main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 1145">
              <a:extLst>
                <a:ext uri="{FF2B5EF4-FFF2-40B4-BE49-F238E27FC236}">
                  <a16:creationId xmlns:a16="http://schemas.microsoft.com/office/drawing/2014/main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 1146">
              <a:extLst>
                <a:ext uri="{FF2B5EF4-FFF2-40B4-BE49-F238E27FC236}">
                  <a16:creationId xmlns:a16="http://schemas.microsoft.com/office/drawing/2014/main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 1147">
              <a:extLst>
                <a:ext uri="{FF2B5EF4-FFF2-40B4-BE49-F238E27FC236}">
                  <a16:creationId xmlns:a16="http://schemas.microsoft.com/office/drawing/2014/main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 1148">
              <a:extLst>
                <a:ext uri="{FF2B5EF4-FFF2-40B4-BE49-F238E27FC236}">
                  <a16:creationId xmlns:a16="http://schemas.microsoft.com/office/drawing/2014/main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 1149">
              <a:extLst>
                <a:ext uri="{FF2B5EF4-FFF2-40B4-BE49-F238E27FC236}">
                  <a16:creationId xmlns:a16="http://schemas.microsoft.com/office/drawing/2014/main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 1150">
              <a:extLst>
                <a:ext uri="{FF2B5EF4-FFF2-40B4-BE49-F238E27FC236}">
                  <a16:creationId xmlns:a16="http://schemas.microsoft.com/office/drawing/2014/main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 1151">
              <a:extLst>
                <a:ext uri="{FF2B5EF4-FFF2-40B4-BE49-F238E27FC236}">
                  <a16:creationId xmlns:a16="http://schemas.microsoft.com/office/drawing/2014/main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 1152">
              <a:extLst>
                <a:ext uri="{FF2B5EF4-FFF2-40B4-BE49-F238E27FC236}">
                  <a16:creationId xmlns:a16="http://schemas.microsoft.com/office/drawing/2014/main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 1153">
              <a:extLst>
                <a:ext uri="{FF2B5EF4-FFF2-40B4-BE49-F238E27FC236}">
                  <a16:creationId xmlns:a16="http://schemas.microsoft.com/office/drawing/2014/main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 1154">
              <a:extLst>
                <a:ext uri="{FF2B5EF4-FFF2-40B4-BE49-F238E27FC236}">
                  <a16:creationId xmlns:a16="http://schemas.microsoft.com/office/drawing/2014/main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 1155">
              <a:extLst>
                <a:ext uri="{FF2B5EF4-FFF2-40B4-BE49-F238E27FC236}">
                  <a16:creationId xmlns:a16="http://schemas.microsoft.com/office/drawing/2014/main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 1156">
              <a:extLst>
                <a:ext uri="{FF2B5EF4-FFF2-40B4-BE49-F238E27FC236}">
                  <a16:creationId xmlns:a16="http://schemas.microsoft.com/office/drawing/2014/main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 1157">
              <a:extLst>
                <a:ext uri="{FF2B5EF4-FFF2-40B4-BE49-F238E27FC236}">
                  <a16:creationId xmlns:a16="http://schemas.microsoft.com/office/drawing/2014/main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 1158">
              <a:extLst>
                <a:ext uri="{FF2B5EF4-FFF2-40B4-BE49-F238E27FC236}">
                  <a16:creationId xmlns:a16="http://schemas.microsoft.com/office/drawing/2014/main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 1159">
              <a:extLst>
                <a:ext uri="{FF2B5EF4-FFF2-40B4-BE49-F238E27FC236}">
                  <a16:creationId xmlns:a16="http://schemas.microsoft.com/office/drawing/2014/main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 1160">
              <a:extLst>
                <a:ext uri="{FF2B5EF4-FFF2-40B4-BE49-F238E27FC236}">
                  <a16:creationId xmlns:a16="http://schemas.microsoft.com/office/drawing/2014/main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 1161">
              <a:extLst>
                <a:ext uri="{FF2B5EF4-FFF2-40B4-BE49-F238E27FC236}">
                  <a16:creationId xmlns:a16="http://schemas.microsoft.com/office/drawing/2014/main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 1162">
              <a:extLst>
                <a:ext uri="{FF2B5EF4-FFF2-40B4-BE49-F238E27FC236}">
                  <a16:creationId xmlns:a16="http://schemas.microsoft.com/office/drawing/2014/main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pic>
        <p:nvPicPr>
          <p:cNvPr id="3" name="Picture 2" descr="Thái Lan chính thức đổi tên thủ đô Bangkok sang tên dài nhất thế giới">
            <a:extLst>
              <a:ext uri="{FF2B5EF4-FFF2-40B4-BE49-F238E27FC236}">
                <a16:creationId xmlns:a16="http://schemas.microsoft.com/office/drawing/2014/main" id="{06B48A18-EB26-102B-BD63-20E7B385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24" y="1243412"/>
            <a:ext cx="2848567" cy="190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2266606" y="582930"/>
            <a:ext cx="438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2396 -0.49445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98" y="-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are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4732411" y="4310677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were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1843391" y="4314242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was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8C0A49-FAEF-4900-8E2A-C8BDCC7ED91D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2677206" y="1838325"/>
            <a:chExt cx="7124700" cy="1227138"/>
          </a:xfrm>
        </p:grpSpPr>
        <p:sp>
          <p:nvSpPr>
            <p:cNvPr id="7" name="Freeform 1125">
              <a:extLst>
                <a:ext uri="{FF2B5EF4-FFF2-40B4-BE49-F238E27FC236}">
                  <a16:creationId xmlns:a16="http://schemas.microsoft.com/office/drawing/2014/main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Freeform 1126">
              <a:extLst>
                <a:ext uri="{FF2B5EF4-FFF2-40B4-BE49-F238E27FC236}">
                  <a16:creationId xmlns:a16="http://schemas.microsoft.com/office/drawing/2014/main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 1127">
              <a:extLst>
                <a:ext uri="{FF2B5EF4-FFF2-40B4-BE49-F238E27FC236}">
                  <a16:creationId xmlns:a16="http://schemas.microsoft.com/office/drawing/2014/main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 1130">
              <a:extLst>
                <a:ext uri="{FF2B5EF4-FFF2-40B4-BE49-F238E27FC236}">
                  <a16:creationId xmlns:a16="http://schemas.microsoft.com/office/drawing/2014/main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31">
              <a:extLst>
                <a:ext uri="{FF2B5EF4-FFF2-40B4-BE49-F238E27FC236}">
                  <a16:creationId xmlns:a16="http://schemas.microsoft.com/office/drawing/2014/main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132">
              <a:extLst>
                <a:ext uri="{FF2B5EF4-FFF2-40B4-BE49-F238E27FC236}">
                  <a16:creationId xmlns:a16="http://schemas.microsoft.com/office/drawing/2014/main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Freeform 1133">
              <a:extLst>
                <a:ext uri="{FF2B5EF4-FFF2-40B4-BE49-F238E27FC236}">
                  <a16:creationId xmlns:a16="http://schemas.microsoft.com/office/drawing/2014/main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Freeform 1134">
              <a:extLst>
                <a:ext uri="{FF2B5EF4-FFF2-40B4-BE49-F238E27FC236}">
                  <a16:creationId xmlns:a16="http://schemas.microsoft.com/office/drawing/2014/main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135">
              <a:extLst>
                <a:ext uri="{FF2B5EF4-FFF2-40B4-BE49-F238E27FC236}">
                  <a16:creationId xmlns:a16="http://schemas.microsoft.com/office/drawing/2014/main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137">
              <a:extLst>
                <a:ext uri="{FF2B5EF4-FFF2-40B4-BE49-F238E27FC236}">
                  <a16:creationId xmlns:a16="http://schemas.microsoft.com/office/drawing/2014/main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 1138">
              <a:extLst>
                <a:ext uri="{FF2B5EF4-FFF2-40B4-BE49-F238E27FC236}">
                  <a16:creationId xmlns:a16="http://schemas.microsoft.com/office/drawing/2014/main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 1139">
              <a:extLst>
                <a:ext uri="{FF2B5EF4-FFF2-40B4-BE49-F238E27FC236}">
                  <a16:creationId xmlns:a16="http://schemas.microsoft.com/office/drawing/2014/main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 1140">
              <a:extLst>
                <a:ext uri="{FF2B5EF4-FFF2-40B4-BE49-F238E27FC236}">
                  <a16:creationId xmlns:a16="http://schemas.microsoft.com/office/drawing/2014/main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 1141">
              <a:extLst>
                <a:ext uri="{FF2B5EF4-FFF2-40B4-BE49-F238E27FC236}">
                  <a16:creationId xmlns:a16="http://schemas.microsoft.com/office/drawing/2014/main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 1142">
              <a:extLst>
                <a:ext uri="{FF2B5EF4-FFF2-40B4-BE49-F238E27FC236}">
                  <a16:creationId xmlns:a16="http://schemas.microsoft.com/office/drawing/2014/main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 1143">
              <a:extLst>
                <a:ext uri="{FF2B5EF4-FFF2-40B4-BE49-F238E27FC236}">
                  <a16:creationId xmlns:a16="http://schemas.microsoft.com/office/drawing/2014/main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 1144">
              <a:extLst>
                <a:ext uri="{FF2B5EF4-FFF2-40B4-BE49-F238E27FC236}">
                  <a16:creationId xmlns:a16="http://schemas.microsoft.com/office/drawing/2014/main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 1145">
              <a:extLst>
                <a:ext uri="{FF2B5EF4-FFF2-40B4-BE49-F238E27FC236}">
                  <a16:creationId xmlns:a16="http://schemas.microsoft.com/office/drawing/2014/main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 1146">
              <a:extLst>
                <a:ext uri="{FF2B5EF4-FFF2-40B4-BE49-F238E27FC236}">
                  <a16:creationId xmlns:a16="http://schemas.microsoft.com/office/drawing/2014/main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 1147">
              <a:extLst>
                <a:ext uri="{FF2B5EF4-FFF2-40B4-BE49-F238E27FC236}">
                  <a16:creationId xmlns:a16="http://schemas.microsoft.com/office/drawing/2014/main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 1148">
              <a:extLst>
                <a:ext uri="{FF2B5EF4-FFF2-40B4-BE49-F238E27FC236}">
                  <a16:creationId xmlns:a16="http://schemas.microsoft.com/office/drawing/2014/main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 1149">
              <a:extLst>
                <a:ext uri="{FF2B5EF4-FFF2-40B4-BE49-F238E27FC236}">
                  <a16:creationId xmlns:a16="http://schemas.microsoft.com/office/drawing/2014/main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 1150">
              <a:extLst>
                <a:ext uri="{FF2B5EF4-FFF2-40B4-BE49-F238E27FC236}">
                  <a16:creationId xmlns:a16="http://schemas.microsoft.com/office/drawing/2014/main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 1151">
              <a:extLst>
                <a:ext uri="{FF2B5EF4-FFF2-40B4-BE49-F238E27FC236}">
                  <a16:creationId xmlns:a16="http://schemas.microsoft.com/office/drawing/2014/main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 1152">
              <a:extLst>
                <a:ext uri="{FF2B5EF4-FFF2-40B4-BE49-F238E27FC236}">
                  <a16:creationId xmlns:a16="http://schemas.microsoft.com/office/drawing/2014/main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 1153">
              <a:extLst>
                <a:ext uri="{FF2B5EF4-FFF2-40B4-BE49-F238E27FC236}">
                  <a16:creationId xmlns:a16="http://schemas.microsoft.com/office/drawing/2014/main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 1154">
              <a:extLst>
                <a:ext uri="{FF2B5EF4-FFF2-40B4-BE49-F238E27FC236}">
                  <a16:creationId xmlns:a16="http://schemas.microsoft.com/office/drawing/2014/main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 1155">
              <a:extLst>
                <a:ext uri="{FF2B5EF4-FFF2-40B4-BE49-F238E27FC236}">
                  <a16:creationId xmlns:a16="http://schemas.microsoft.com/office/drawing/2014/main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 1156">
              <a:extLst>
                <a:ext uri="{FF2B5EF4-FFF2-40B4-BE49-F238E27FC236}">
                  <a16:creationId xmlns:a16="http://schemas.microsoft.com/office/drawing/2014/main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 1157">
              <a:extLst>
                <a:ext uri="{FF2B5EF4-FFF2-40B4-BE49-F238E27FC236}">
                  <a16:creationId xmlns:a16="http://schemas.microsoft.com/office/drawing/2014/main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 1158">
              <a:extLst>
                <a:ext uri="{FF2B5EF4-FFF2-40B4-BE49-F238E27FC236}">
                  <a16:creationId xmlns:a16="http://schemas.microsoft.com/office/drawing/2014/main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 1159">
              <a:extLst>
                <a:ext uri="{FF2B5EF4-FFF2-40B4-BE49-F238E27FC236}">
                  <a16:creationId xmlns:a16="http://schemas.microsoft.com/office/drawing/2014/main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 1160">
              <a:extLst>
                <a:ext uri="{FF2B5EF4-FFF2-40B4-BE49-F238E27FC236}">
                  <a16:creationId xmlns:a16="http://schemas.microsoft.com/office/drawing/2014/main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 1161">
              <a:extLst>
                <a:ext uri="{FF2B5EF4-FFF2-40B4-BE49-F238E27FC236}">
                  <a16:creationId xmlns:a16="http://schemas.microsoft.com/office/drawing/2014/main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 1162">
              <a:extLst>
                <a:ext uri="{FF2B5EF4-FFF2-40B4-BE49-F238E27FC236}">
                  <a16:creationId xmlns:a16="http://schemas.microsoft.com/office/drawing/2014/main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1778502" y="1846301"/>
            <a:ext cx="5703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Where ___ you last summer?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8" name="Picture 47">
            <a:hlinkClick r:id="rId4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2266606" y="582930"/>
            <a:ext cx="438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11992 -0.32523 " pathEditMode="relative" rAng="0" ptsTypes="AA">
                                      <p:cBhvr>
                                        <p:cTn id="5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6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Bangkok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1843391" y="427313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London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4702289" y="3499032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Tokyo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90" y="5509013"/>
            <a:ext cx="954914" cy="992537"/>
          </a:xfrm>
          <a:prstGeom prst="rect">
            <a:avLst/>
          </a:prstGeom>
        </p:spPr>
      </p:pic>
      <p:pic>
        <p:nvPicPr>
          <p:cNvPr id="3" name="Picture 4" descr="Danh sách 10 địa điểm du lịch hấp dẫn nhất tại Tokyo - Nhật Bản">
            <a:extLst>
              <a:ext uri="{FF2B5EF4-FFF2-40B4-BE49-F238E27FC236}">
                <a16:creationId xmlns:a16="http://schemas.microsoft.com/office/drawing/2014/main" id="{6E7EC719-82CC-5A61-BDFA-4734694B2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42" y="1244471"/>
            <a:ext cx="3258202" cy="18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2266606" y="582930"/>
            <a:ext cx="438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704 -0.12176 L -0.03203 -0.43495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were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27849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is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065918" y="1711942"/>
            <a:ext cx="5050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___ Bill last summer?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2266606" y="582930"/>
            <a:ext cx="438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9030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98843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887567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2818504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372525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03658" y="112125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37309" y="1824377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37309" y="2685132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37309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37309" y="458800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653328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1410565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2314574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3275733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4148572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2395631" y="287587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3107517" y="126064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4260583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5379939" y="445326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4449364" y="1981645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2" name="Zombies 1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2265" y="154474"/>
            <a:ext cx="1366149" cy="16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8533" y="926583"/>
            <a:ext cx="1364513" cy="16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0757" y="1807041"/>
            <a:ext cx="1341467" cy="16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9397" y="2516543"/>
            <a:ext cx="1422335" cy="17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7785" y="3348794"/>
            <a:ext cx="1364513" cy="16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764735"/>
            <a:ext cx="355826" cy="3232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1509353"/>
            <a:ext cx="355826" cy="3232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2430871"/>
            <a:ext cx="355826" cy="3232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3403252"/>
            <a:ext cx="355826" cy="3232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4267630"/>
            <a:ext cx="355826" cy="323205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399343" y="55899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41250" y="1309622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2601667" y="227355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498552" y="309975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685784" y="393441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8323426" y="81157"/>
            <a:ext cx="711896" cy="745925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8323426" y="900541"/>
            <a:ext cx="711896" cy="605921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8361525" y="1579919"/>
            <a:ext cx="685714" cy="592932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8323425" y="2246310"/>
            <a:ext cx="733267" cy="676708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8332951" y="2996476"/>
            <a:ext cx="651335" cy="676709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390497" y="-4880609"/>
            <a:ext cx="6025923" cy="53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2157" y="-1175422"/>
            <a:ext cx="6564419" cy="6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18" y="662838"/>
            <a:ext cx="385010" cy="5269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3" y="1382135"/>
            <a:ext cx="385010" cy="5269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7" y="2358728"/>
            <a:ext cx="385010" cy="5269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9" y="3139753"/>
            <a:ext cx="385010" cy="5269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10" y="3936855"/>
            <a:ext cx="385010" cy="526998"/>
          </a:xfrm>
          <a:prstGeom prst="rect">
            <a:avLst/>
          </a:prstGeom>
        </p:spPr>
      </p:pic>
      <p:pic>
        <p:nvPicPr>
          <p:cNvPr id="43" name="Picture 42">
            <a:hlinkClick r:id="rId19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14" y="265965"/>
            <a:ext cx="741780" cy="8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6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08754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Tokyo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Bangkok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771133" y="349157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Sydney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London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8C0A49-FAEF-4900-8E2A-C8BDCC7ED91D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2677206" y="1838325"/>
            <a:chExt cx="7124700" cy="1227138"/>
          </a:xfrm>
        </p:grpSpPr>
        <p:sp>
          <p:nvSpPr>
            <p:cNvPr id="7" name="Freeform 1125">
              <a:extLst>
                <a:ext uri="{FF2B5EF4-FFF2-40B4-BE49-F238E27FC236}">
                  <a16:creationId xmlns:a16="http://schemas.microsoft.com/office/drawing/2014/main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Freeform 1126">
              <a:extLst>
                <a:ext uri="{FF2B5EF4-FFF2-40B4-BE49-F238E27FC236}">
                  <a16:creationId xmlns:a16="http://schemas.microsoft.com/office/drawing/2014/main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 1127">
              <a:extLst>
                <a:ext uri="{FF2B5EF4-FFF2-40B4-BE49-F238E27FC236}">
                  <a16:creationId xmlns:a16="http://schemas.microsoft.com/office/drawing/2014/main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 1130">
              <a:extLst>
                <a:ext uri="{FF2B5EF4-FFF2-40B4-BE49-F238E27FC236}">
                  <a16:creationId xmlns:a16="http://schemas.microsoft.com/office/drawing/2014/main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31">
              <a:extLst>
                <a:ext uri="{FF2B5EF4-FFF2-40B4-BE49-F238E27FC236}">
                  <a16:creationId xmlns:a16="http://schemas.microsoft.com/office/drawing/2014/main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132">
              <a:extLst>
                <a:ext uri="{FF2B5EF4-FFF2-40B4-BE49-F238E27FC236}">
                  <a16:creationId xmlns:a16="http://schemas.microsoft.com/office/drawing/2014/main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Freeform 1133">
              <a:extLst>
                <a:ext uri="{FF2B5EF4-FFF2-40B4-BE49-F238E27FC236}">
                  <a16:creationId xmlns:a16="http://schemas.microsoft.com/office/drawing/2014/main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Freeform 1134">
              <a:extLst>
                <a:ext uri="{FF2B5EF4-FFF2-40B4-BE49-F238E27FC236}">
                  <a16:creationId xmlns:a16="http://schemas.microsoft.com/office/drawing/2014/main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135">
              <a:extLst>
                <a:ext uri="{FF2B5EF4-FFF2-40B4-BE49-F238E27FC236}">
                  <a16:creationId xmlns:a16="http://schemas.microsoft.com/office/drawing/2014/main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137">
              <a:extLst>
                <a:ext uri="{FF2B5EF4-FFF2-40B4-BE49-F238E27FC236}">
                  <a16:creationId xmlns:a16="http://schemas.microsoft.com/office/drawing/2014/main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 1138">
              <a:extLst>
                <a:ext uri="{FF2B5EF4-FFF2-40B4-BE49-F238E27FC236}">
                  <a16:creationId xmlns:a16="http://schemas.microsoft.com/office/drawing/2014/main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 1139">
              <a:extLst>
                <a:ext uri="{FF2B5EF4-FFF2-40B4-BE49-F238E27FC236}">
                  <a16:creationId xmlns:a16="http://schemas.microsoft.com/office/drawing/2014/main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 1140">
              <a:extLst>
                <a:ext uri="{FF2B5EF4-FFF2-40B4-BE49-F238E27FC236}">
                  <a16:creationId xmlns:a16="http://schemas.microsoft.com/office/drawing/2014/main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 1141">
              <a:extLst>
                <a:ext uri="{FF2B5EF4-FFF2-40B4-BE49-F238E27FC236}">
                  <a16:creationId xmlns:a16="http://schemas.microsoft.com/office/drawing/2014/main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 1142">
              <a:extLst>
                <a:ext uri="{FF2B5EF4-FFF2-40B4-BE49-F238E27FC236}">
                  <a16:creationId xmlns:a16="http://schemas.microsoft.com/office/drawing/2014/main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 1143">
              <a:extLst>
                <a:ext uri="{FF2B5EF4-FFF2-40B4-BE49-F238E27FC236}">
                  <a16:creationId xmlns:a16="http://schemas.microsoft.com/office/drawing/2014/main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 1144">
              <a:extLst>
                <a:ext uri="{FF2B5EF4-FFF2-40B4-BE49-F238E27FC236}">
                  <a16:creationId xmlns:a16="http://schemas.microsoft.com/office/drawing/2014/main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 1145">
              <a:extLst>
                <a:ext uri="{FF2B5EF4-FFF2-40B4-BE49-F238E27FC236}">
                  <a16:creationId xmlns:a16="http://schemas.microsoft.com/office/drawing/2014/main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 1146">
              <a:extLst>
                <a:ext uri="{FF2B5EF4-FFF2-40B4-BE49-F238E27FC236}">
                  <a16:creationId xmlns:a16="http://schemas.microsoft.com/office/drawing/2014/main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 1147">
              <a:extLst>
                <a:ext uri="{FF2B5EF4-FFF2-40B4-BE49-F238E27FC236}">
                  <a16:creationId xmlns:a16="http://schemas.microsoft.com/office/drawing/2014/main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 1148">
              <a:extLst>
                <a:ext uri="{FF2B5EF4-FFF2-40B4-BE49-F238E27FC236}">
                  <a16:creationId xmlns:a16="http://schemas.microsoft.com/office/drawing/2014/main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 1149">
              <a:extLst>
                <a:ext uri="{FF2B5EF4-FFF2-40B4-BE49-F238E27FC236}">
                  <a16:creationId xmlns:a16="http://schemas.microsoft.com/office/drawing/2014/main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 1150">
              <a:extLst>
                <a:ext uri="{FF2B5EF4-FFF2-40B4-BE49-F238E27FC236}">
                  <a16:creationId xmlns:a16="http://schemas.microsoft.com/office/drawing/2014/main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 1151">
              <a:extLst>
                <a:ext uri="{FF2B5EF4-FFF2-40B4-BE49-F238E27FC236}">
                  <a16:creationId xmlns:a16="http://schemas.microsoft.com/office/drawing/2014/main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 1152">
              <a:extLst>
                <a:ext uri="{FF2B5EF4-FFF2-40B4-BE49-F238E27FC236}">
                  <a16:creationId xmlns:a16="http://schemas.microsoft.com/office/drawing/2014/main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 1153">
              <a:extLst>
                <a:ext uri="{FF2B5EF4-FFF2-40B4-BE49-F238E27FC236}">
                  <a16:creationId xmlns:a16="http://schemas.microsoft.com/office/drawing/2014/main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 1154">
              <a:extLst>
                <a:ext uri="{FF2B5EF4-FFF2-40B4-BE49-F238E27FC236}">
                  <a16:creationId xmlns:a16="http://schemas.microsoft.com/office/drawing/2014/main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 1155">
              <a:extLst>
                <a:ext uri="{FF2B5EF4-FFF2-40B4-BE49-F238E27FC236}">
                  <a16:creationId xmlns:a16="http://schemas.microsoft.com/office/drawing/2014/main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 1156">
              <a:extLst>
                <a:ext uri="{FF2B5EF4-FFF2-40B4-BE49-F238E27FC236}">
                  <a16:creationId xmlns:a16="http://schemas.microsoft.com/office/drawing/2014/main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 1157">
              <a:extLst>
                <a:ext uri="{FF2B5EF4-FFF2-40B4-BE49-F238E27FC236}">
                  <a16:creationId xmlns:a16="http://schemas.microsoft.com/office/drawing/2014/main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 1158">
              <a:extLst>
                <a:ext uri="{FF2B5EF4-FFF2-40B4-BE49-F238E27FC236}">
                  <a16:creationId xmlns:a16="http://schemas.microsoft.com/office/drawing/2014/main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 1159">
              <a:extLst>
                <a:ext uri="{FF2B5EF4-FFF2-40B4-BE49-F238E27FC236}">
                  <a16:creationId xmlns:a16="http://schemas.microsoft.com/office/drawing/2014/main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 1160">
              <a:extLst>
                <a:ext uri="{FF2B5EF4-FFF2-40B4-BE49-F238E27FC236}">
                  <a16:creationId xmlns:a16="http://schemas.microsoft.com/office/drawing/2014/main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 1161">
              <a:extLst>
                <a:ext uri="{FF2B5EF4-FFF2-40B4-BE49-F238E27FC236}">
                  <a16:creationId xmlns:a16="http://schemas.microsoft.com/office/drawing/2014/main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 1162">
              <a:extLst>
                <a:ext uri="{FF2B5EF4-FFF2-40B4-BE49-F238E27FC236}">
                  <a16:creationId xmlns:a16="http://schemas.microsoft.com/office/drawing/2014/main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pic>
        <p:nvPicPr>
          <p:cNvPr id="2" name="Picture 2" descr="Tìm hiểu thành phố Sydney: Mọi điều cơ bản bạn cần biết">
            <a:extLst>
              <a:ext uri="{FF2B5EF4-FFF2-40B4-BE49-F238E27FC236}">
                <a16:creationId xmlns:a16="http://schemas.microsoft.com/office/drawing/2014/main" id="{C5ED706D-8EE0-86E9-67A8-B86CAD81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69" y="1373435"/>
            <a:ext cx="3258202" cy="1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2266606" y="582930"/>
            <a:ext cx="438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33456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8528 -0.32223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5104 -0.4919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-2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51469" y="1178081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274725" y="3494421"/>
            <a:ext cx="318672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Yes, I was.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661372" y="3494421"/>
            <a:ext cx="321365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No, she wasn’t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274725" y="4281290"/>
            <a:ext cx="318672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Yes, it is.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661372" y="4275738"/>
            <a:ext cx="321365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No, it does.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8C0A49-FAEF-4900-8E2A-C8BDCC7ED91D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2677206" y="1838325"/>
            <a:chExt cx="7124700" cy="1227138"/>
          </a:xfrm>
        </p:grpSpPr>
        <p:sp>
          <p:nvSpPr>
            <p:cNvPr id="7" name="Freeform 1125">
              <a:extLst>
                <a:ext uri="{FF2B5EF4-FFF2-40B4-BE49-F238E27FC236}">
                  <a16:creationId xmlns:a16="http://schemas.microsoft.com/office/drawing/2014/main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Freeform 1126">
              <a:extLst>
                <a:ext uri="{FF2B5EF4-FFF2-40B4-BE49-F238E27FC236}">
                  <a16:creationId xmlns:a16="http://schemas.microsoft.com/office/drawing/2014/main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 1127">
              <a:extLst>
                <a:ext uri="{FF2B5EF4-FFF2-40B4-BE49-F238E27FC236}">
                  <a16:creationId xmlns:a16="http://schemas.microsoft.com/office/drawing/2014/main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 1130">
              <a:extLst>
                <a:ext uri="{FF2B5EF4-FFF2-40B4-BE49-F238E27FC236}">
                  <a16:creationId xmlns:a16="http://schemas.microsoft.com/office/drawing/2014/main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31">
              <a:extLst>
                <a:ext uri="{FF2B5EF4-FFF2-40B4-BE49-F238E27FC236}">
                  <a16:creationId xmlns:a16="http://schemas.microsoft.com/office/drawing/2014/main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132">
              <a:extLst>
                <a:ext uri="{FF2B5EF4-FFF2-40B4-BE49-F238E27FC236}">
                  <a16:creationId xmlns:a16="http://schemas.microsoft.com/office/drawing/2014/main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Freeform 1133">
              <a:extLst>
                <a:ext uri="{FF2B5EF4-FFF2-40B4-BE49-F238E27FC236}">
                  <a16:creationId xmlns:a16="http://schemas.microsoft.com/office/drawing/2014/main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Freeform 1134">
              <a:extLst>
                <a:ext uri="{FF2B5EF4-FFF2-40B4-BE49-F238E27FC236}">
                  <a16:creationId xmlns:a16="http://schemas.microsoft.com/office/drawing/2014/main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135">
              <a:extLst>
                <a:ext uri="{FF2B5EF4-FFF2-40B4-BE49-F238E27FC236}">
                  <a16:creationId xmlns:a16="http://schemas.microsoft.com/office/drawing/2014/main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137">
              <a:extLst>
                <a:ext uri="{FF2B5EF4-FFF2-40B4-BE49-F238E27FC236}">
                  <a16:creationId xmlns:a16="http://schemas.microsoft.com/office/drawing/2014/main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 1138">
              <a:extLst>
                <a:ext uri="{FF2B5EF4-FFF2-40B4-BE49-F238E27FC236}">
                  <a16:creationId xmlns:a16="http://schemas.microsoft.com/office/drawing/2014/main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 1139">
              <a:extLst>
                <a:ext uri="{FF2B5EF4-FFF2-40B4-BE49-F238E27FC236}">
                  <a16:creationId xmlns:a16="http://schemas.microsoft.com/office/drawing/2014/main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 1140">
              <a:extLst>
                <a:ext uri="{FF2B5EF4-FFF2-40B4-BE49-F238E27FC236}">
                  <a16:creationId xmlns:a16="http://schemas.microsoft.com/office/drawing/2014/main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 1141">
              <a:extLst>
                <a:ext uri="{FF2B5EF4-FFF2-40B4-BE49-F238E27FC236}">
                  <a16:creationId xmlns:a16="http://schemas.microsoft.com/office/drawing/2014/main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 1142">
              <a:extLst>
                <a:ext uri="{FF2B5EF4-FFF2-40B4-BE49-F238E27FC236}">
                  <a16:creationId xmlns:a16="http://schemas.microsoft.com/office/drawing/2014/main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 1143">
              <a:extLst>
                <a:ext uri="{FF2B5EF4-FFF2-40B4-BE49-F238E27FC236}">
                  <a16:creationId xmlns:a16="http://schemas.microsoft.com/office/drawing/2014/main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 1144">
              <a:extLst>
                <a:ext uri="{FF2B5EF4-FFF2-40B4-BE49-F238E27FC236}">
                  <a16:creationId xmlns:a16="http://schemas.microsoft.com/office/drawing/2014/main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 1145">
              <a:extLst>
                <a:ext uri="{FF2B5EF4-FFF2-40B4-BE49-F238E27FC236}">
                  <a16:creationId xmlns:a16="http://schemas.microsoft.com/office/drawing/2014/main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 1146">
              <a:extLst>
                <a:ext uri="{FF2B5EF4-FFF2-40B4-BE49-F238E27FC236}">
                  <a16:creationId xmlns:a16="http://schemas.microsoft.com/office/drawing/2014/main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 1147">
              <a:extLst>
                <a:ext uri="{FF2B5EF4-FFF2-40B4-BE49-F238E27FC236}">
                  <a16:creationId xmlns:a16="http://schemas.microsoft.com/office/drawing/2014/main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 1148">
              <a:extLst>
                <a:ext uri="{FF2B5EF4-FFF2-40B4-BE49-F238E27FC236}">
                  <a16:creationId xmlns:a16="http://schemas.microsoft.com/office/drawing/2014/main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 1149">
              <a:extLst>
                <a:ext uri="{FF2B5EF4-FFF2-40B4-BE49-F238E27FC236}">
                  <a16:creationId xmlns:a16="http://schemas.microsoft.com/office/drawing/2014/main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 1150">
              <a:extLst>
                <a:ext uri="{FF2B5EF4-FFF2-40B4-BE49-F238E27FC236}">
                  <a16:creationId xmlns:a16="http://schemas.microsoft.com/office/drawing/2014/main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 1151">
              <a:extLst>
                <a:ext uri="{FF2B5EF4-FFF2-40B4-BE49-F238E27FC236}">
                  <a16:creationId xmlns:a16="http://schemas.microsoft.com/office/drawing/2014/main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 1152">
              <a:extLst>
                <a:ext uri="{FF2B5EF4-FFF2-40B4-BE49-F238E27FC236}">
                  <a16:creationId xmlns:a16="http://schemas.microsoft.com/office/drawing/2014/main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 1153">
              <a:extLst>
                <a:ext uri="{FF2B5EF4-FFF2-40B4-BE49-F238E27FC236}">
                  <a16:creationId xmlns:a16="http://schemas.microsoft.com/office/drawing/2014/main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 1154">
              <a:extLst>
                <a:ext uri="{FF2B5EF4-FFF2-40B4-BE49-F238E27FC236}">
                  <a16:creationId xmlns:a16="http://schemas.microsoft.com/office/drawing/2014/main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 1155">
              <a:extLst>
                <a:ext uri="{FF2B5EF4-FFF2-40B4-BE49-F238E27FC236}">
                  <a16:creationId xmlns:a16="http://schemas.microsoft.com/office/drawing/2014/main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 1156">
              <a:extLst>
                <a:ext uri="{FF2B5EF4-FFF2-40B4-BE49-F238E27FC236}">
                  <a16:creationId xmlns:a16="http://schemas.microsoft.com/office/drawing/2014/main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 1157">
              <a:extLst>
                <a:ext uri="{FF2B5EF4-FFF2-40B4-BE49-F238E27FC236}">
                  <a16:creationId xmlns:a16="http://schemas.microsoft.com/office/drawing/2014/main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 1158">
              <a:extLst>
                <a:ext uri="{FF2B5EF4-FFF2-40B4-BE49-F238E27FC236}">
                  <a16:creationId xmlns:a16="http://schemas.microsoft.com/office/drawing/2014/main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 1159">
              <a:extLst>
                <a:ext uri="{FF2B5EF4-FFF2-40B4-BE49-F238E27FC236}">
                  <a16:creationId xmlns:a16="http://schemas.microsoft.com/office/drawing/2014/main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 1160">
              <a:extLst>
                <a:ext uri="{FF2B5EF4-FFF2-40B4-BE49-F238E27FC236}">
                  <a16:creationId xmlns:a16="http://schemas.microsoft.com/office/drawing/2014/main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 1161">
              <a:extLst>
                <a:ext uri="{FF2B5EF4-FFF2-40B4-BE49-F238E27FC236}">
                  <a16:creationId xmlns:a16="http://schemas.microsoft.com/office/drawing/2014/main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 1162">
              <a:extLst>
                <a:ext uri="{FF2B5EF4-FFF2-40B4-BE49-F238E27FC236}">
                  <a16:creationId xmlns:a16="http://schemas.microsoft.com/office/drawing/2014/main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087263" y="1799525"/>
            <a:ext cx="4911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Is London a big city?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2266606" y="582930"/>
            <a:ext cx="438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340011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1827850" y="4230377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4710937" y="3500597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at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2212478"/>
            <a:chOff x="1871981" y="421635"/>
            <a:chExt cx="8454652" cy="29499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2601026" y="2099463"/>
              <a:ext cx="6681961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Were you ___ the zoo yesterday?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298094" y="1717549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2266606" y="582930"/>
            <a:ext cx="438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192277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0.13359 -0.45857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2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Sydney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Tokyo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27849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London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Bangkok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8C0A49-FAEF-4900-8E2A-C8BDCC7ED91D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2677206" y="1838325"/>
            <a:chExt cx="7124700" cy="1227138"/>
          </a:xfrm>
        </p:grpSpPr>
        <p:sp>
          <p:nvSpPr>
            <p:cNvPr id="7" name="Freeform 1125">
              <a:extLst>
                <a:ext uri="{FF2B5EF4-FFF2-40B4-BE49-F238E27FC236}">
                  <a16:creationId xmlns:a16="http://schemas.microsoft.com/office/drawing/2014/main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Freeform 1126">
              <a:extLst>
                <a:ext uri="{FF2B5EF4-FFF2-40B4-BE49-F238E27FC236}">
                  <a16:creationId xmlns:a16="http://schemas.microsoft.com/office/drawing/2014/main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 1127">
              <a:extLst>
                <a:ext uri="{FF2B5EF4-FFF2-40B4-BE49-F238E27FC236}">
                  <a16:creationId xmlns:a16="http://schemas.microsoft.com/office/drawing/2014/main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 1130">
              <a:extLst>
                <a:ext uri="{FF2B5EF4-FFF2-40B4-BE49-F238E27FC236}">
                  <a16:creationId xmlns:a16="http://schemas.microsoft.com/office/drawing/2014/main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131">
              <a:extLst>
                <a:ext uri="{FF2B5EF4-FFF2-40B4-BE49-F238E27FC236}">
                  <a16:creationId xmlns:a16="http://schemas.microsoft.com/office/drawing/2014/main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132">
              <a:extLst>
                <a:ext uri="{FF2B5EF4-FFF2-40B4-BE49-F238E27FC236}">
                  <a16:creationId xmlns:a16="http://schemas.microsoft.com/office/drawing/2014/main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Freeform 1133">
              <a:extLst>
                <a:ext uri="{FF2B5EF4-FFF2-40B4-BE49-F238E27FC236}">
                  <a16:creationId xmlns:a16="http://schemas.microsoft.com/office/drawing/2014/main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Freeform 1134">
              <a:extLst>
                <a:ext uri="{FF2B5EF4-FFF2-40B4-BE49-F238E27FC236}">
                  <a16:creationId xmlns:a16="http://schemas.microsoft.com/office/drawing/2014/main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135">
              <a:extLst>
                <a:ext uri="{FF2B5EF4-FFF2-40B4-BE49-F238E27FC236}">
                  <a16:creationId xmlns:a16="http://schemas.microsoft.com/office/drawing/2014/main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137">
              <a:extLst>
                <a:ext uri="{FF2B5EF4-FFF2-40B4-BE49-F238E27FC236}">
                  <a16:creationId xmlns:a16="http://schemas.microsoft.com/office/drawing/2014/main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 1138">
              <a:extLst>
                <a:ext uri="{FF2B5EF4-FFF2-40B4-BE49-F238E27FC236}">
                  <a16:creationId xmlns:a16="http://schemas.microsoft.com/office/drawing/2014/main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 1139">
              <a:extLst>
                <a:ext uri="{FF2B5EF4-FFF2-40B4-BE49-F238E27FC236}">
                  <a16:creationId xmlns:a16="http://schemas.microsoft.com/office/drawing/2014/main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 1140">
              <a:extLst>
                <a:ext uri="{FF2B5EF4-FFF2-40B4-BE49-F238E27FC236}">
                  <a16:creationId xmlns:a16="http://schemas.microsoft.com/office/drawing/2014/main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 1141">
              <a:extLst>
                <a:ext uri="{FF2B5EF4-FFF2-40B4-BE49-F238E27FC236}">
                  <a16:creationId xmlns:a16="http://schemas.microsoft.com/office/drawing/2014/main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 1142">
              <a:extLst>
                <a:ext uri="{FF2B5EF4-FFF2-40B4-BE49-F238E27FC236}">
                  <a16:creationId xmlns:a16="http://schemas.microsoft.com/office/drawing/2014/main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 1143">
              <a:extLst>
                <a:ext uri="{FF2B5EF4-FFF2-40B4-BE49-F238E27FC236}">
                  <a16:creationId xmlns:a16="http://schemas.microsoft.com/office/drawing/2014/main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 1144">
              <a:extLst>
                <a:ext uri="{FF2B5EF4-FFF2-40B4-BE49-F238E27FC236}">
                  <a16:creationId xmlns:a16="http://schemas.microsoft.com/office/drawing/2014/main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 1145">
              <a:extLst>
                <a:ext uri="{FF2B5EF4-FFF2-40B4-BE49-F238E27FC236}">
                  <a16:creationId xmlns:a16="http://schemas.microsoft.com/office/drawing/2014/main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 1146">
              <a:extLst>
                <a:ext uri="{FF2B5EF4-FFF2-40B4-BE49-F238E27FC236}">
                  <a16:creationId xmlns:a16="http://schemas.microsoft.com/office/drawing/2014/main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 1147">
              <a:extLst>
                <a:ext uri="{FF2B5EF4-FFF2-40B4-BE49-F238E27FC236}">
                  <a16:creationId xmlns:a16="http://schemas.microsoft.com/office/drawing/2014/main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 1148">
              <a:extLst>
                <a:ext uri="{FF2B5EF4-FFF2-40B4-BE49-F238E27FC236}">
                  <a16:creationId xmlns:a16="http://schemas.microsoft.com/office/drawing/2014/main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 1149">
              <a:extLst>
                <a:ext uri="{FF2B5EF4-FFF2-40B4-BE49-F238E27FC236}">
                  <a16:creationId xmlns:a16="http://schemas.microsoft.com/office/drawing/2014/main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 1150">
              <a:extLst>
                <a:ext uri="{FF2B5EF4-FFF2-40B4-BE49-F238E27FC236}">
                  <a16:creationId xmlns:a16="http://schemas.microsoft.com/office/drawing/2014/main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 1151">
              <a:extLst>
                <a:ext uri="{FF2B5EF4-FFF2-40B4-BE49-F238E27FC236}">
                  <a16:creationId xmlns:a16="http://schemas.microsoft.com/office/drawing/2014/main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 1152">
              <a:extLst>
                <a:ext uri="{FF2B5EF4-FFF2-40B4-BE49-F238E27FC236}">
                  <a16:creationId xmlns:a16="http://schemas.microsoft.com/office/drawing/2014/main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 1153">
              <a:extLst>
                <a:ext uri="{FF2B5EF4-FFF2-40B4-BE49-F238E27FC236}">
                  <a16:creationId xmlns:a16="http://schemas.microsoft.com/office/drawing/2014/main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 1154">
              <a:extLst>
                <a:ext uri="{FF2B5EF4-FFF2-40B4-BE49-F238E27FC236}">
                  <a16:creationId xmlns:a16="http://schemas.microsoft.com/office/drawing/2014/main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 1155">
              <a:extLst>
                <a:ext uri="{FF2B5EF4-FFF2-40B4-BE49-F238E27FC236}">
                  <a16:creationId xmlns:a16="http://schemas.microsoft.com/office/drawing/2014/main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 1156">
              <a:extLst>
                <a:ext uri="{FF2B5EF4-FFF2-40B4-BE49-F238E27FC236}">
                  <a16:creationId xmlns:a16="http://schemas.microsoft.com/office/drawing/2014/main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 1157">
              <a:extLst>
                <a:ext uri="{FF2B5EF4-FFF2-40B4-BE49-F238E27FC236}">
                  <a16:creationId xmlns:a16="http://schemas.microsoft.com/office/drawing/2014/main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 1158">
              <a:extLst>
                <a:ext uri="{FF2B5EF4-FFF2-40B4-BE49-F238E27FC236}">
                  <a16:creationId xmlns:a16="http://schemas.microsoft.com/office/drawing/2014/main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 1159">
              <a:extLst>
                <a:ext uri="{FF2B5EF4-FFF2-40B4-BE49-F238E27FC236}">
                  <a16:creationId xmlns:a16="http://schemas.microsoft.com/office/drawing/2014/main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 1160">
              <a:extLst>
                <a:ext uri="{FF2B5EF4-FFF2-40B4-BE49-F238E27FC236}">
                  <a16:creationId xmlns:a16="http://schemas.microsoft.com/office/drawing/2014/main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 1161">
              <a:extLst>
                <a:ext uri="{FF2B5EF4-FFF2-40B4-BE49-F238E27FC236}">
                  <a16:creationId xmlns:a16="http://schemas.microsoft.com/office/drawing/2014/main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 1162">
              <a:extLst>
                <a:ext uri="{FF2B5EF4-FFF2-40B4-BE49-F238E27FC236}">
                  <a16:creationId xmlns:a16="http://schemas.microsoft.com/office/drawing/2014/main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pic>
        <p:nvPicPr>
          <p:cNvPr id="3" name="Picture 2" descr="Tìm hiểu thành phố London: Mọi điều cơ bản bạn cần biết">
            <a:extLst>
              <a:ext uri="{FF2B5EF4-FFF2-40B4-BE49-F238E27FC236}">
                <a16:creationId xmlns:a16="http://schemas.microsoft.com/office/drawing/2014/main" id="{A5CFE428-0FD1-6E4C-C89E-BEC8A9C3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80" y="1361757"/>
            <a:ext cx="3242061" cy="178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2266606" y="582930"/>
            <a:ext cx="438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13240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next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818388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ago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27849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last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818388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this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245097" y="1557232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Where was your family ___ weekend?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2266606" y="582930"/>
            <a:ext cx="438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44621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77393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6762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Warm-up</a:t>
            </a:r>
            <a:endParaRPr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49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44"/>
          <p:cNvSpPr txBox="1">
            <a:spLocks noGrp="1"/>
          </p:cNvSpPr>
          <p:nvPr>
            <p:ph type="title"/>
          </p:nvPr>
        </p:nvSpPr>
        <p:spPr>
          <a:xfrm>
            <a:off x="914401" y="1943839"/>
            <a:ext cx="6714836" cy="13412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Who is Faster?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297" name="Google Shape;1297;p44"/>
          <p:cNvSpPr/>
          <p:nvPr/>
        </p:nvSpPr>
        <p:spPr>
          <a:xfrm>
            <a:off x="1846688" y="2732635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8" name="Google Shape;1298;p44"/>
          <p:cNvGrpSpPr/>
          <p:nvPr/>
        </p:nvGrpSpPr>
        <p:grpSpPr>
          <a:xfrm>
            <a:off x="1640240" y="1514733"/>
            <a:ext cx="122522" cy="122522"/>
            <a:chOff x="1472375" y="3214263"/>
            <a:chExt cx="302075" cy="302075"/>
          </a:xfrm>
        </p:grpSpPr>
        <p:sp>
          <p:nvSpPr>
            <p:cNvPr id="1299" name="Google Shape;1299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1" name="Google Shape;1301;p44"/>
          <p:cNvSpPr/>
          <p:nvPr/>
        </p:nvSpPr>
        <p:spPr>
          <a:xfrm>
            <a:off x="2008250" y="944060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44"/>
          <p:cNvSpPr/>
          <p:nvPr/>
        </p:nvSpPr>
        <p:spPr>
          <a:xfrm>
            <a:off x="1171400" y="2199765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3" name="Google Shape;1303;p44"/>
          <p:cNvGrpSpPr/>
          <p:nvPr/>
        </p:nvGrpSpPr>
        <p:grpSpPr>
          <a:xfrm>
            <a:off x="1270857" y="3095840"/>
            <a:ext cx="122491" cy="122522"/>
            <a:chOff x="1472375" y="3214263"/>
            <a:chExt cx="302075" cy="302075"/>
          </a:xfrm>
        </p:grpSpPr>
        <p:sp>
          <p:nvSpPr>
            <p:cNvPr id="1304" name="Google Shape;1304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6" name="Google Shape;1306;p44"/>
          <p:cNvSpPr/>
          <p:nvPr/>
        </p:nvSpPr>
        <p:spPr>
          <a:xfrm>
            <a:off x="1270838" y="3932640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7" name="Google Shape;1307;p44"/>
          <p:cNvGrpSpPr/>
          <p:nvPr/>
        </p:nvGrpSpPr>
        <p:grpSpPr>
          <a:xfrm>
            <a:off x="1068706" y="903835"/>
            <a:ext cx="102705" cy="102736"/>
            <a:chOff x="1472375" y="3214263"/>
            <a:chExt cx="302075" cy="302075"/>
          </a:xfrm>
        </p:grpSpPr>
        <p:sp>
          <p:nvSpPr>
            <p:cNvPr id="1308" name="Google Shape;1308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44"/>
          <p:cNvGrpSpPr/>
          <p:nvPr/>
        </p:nvGrpSpPr>
        <p:grpSpPr>
          <a:xfrm>
            <a:off x="8055981" y="1127685"/>
            <a:ext cx="102706" cy="102736"/>
            <a:chOff x="1472375" y="3214263"/>
            <a:chExt cx="302075" cy="302075"/>
          </a:xfrm>
        </p:grpSpPr>
        <p:sp>
          <p:nvSpPr>
            <p:cNvPr id="1311" name="Google Shape;1311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3" name="Google Shape;1313;p44"/>
          <p:cNvSpPr/>
          <p:nvPr/>
        </p:nvSpPr>
        <p:spPr>
          <a:xfrm>
            <a:off x="7311875" y="2821685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4" name="Google Shape;1314;p44"/>
          <p:cNvGrpSpPr/>
          <p:nvPr/>
        </p:nvGrpSpPr>
        <p:grpSpPr>
          <a:xfrm>
            <a:off x="7923552" y="3162558"/>
            <a:ext cx="122522" cy="122522"/>
            <a:chOff x="1472375" y="3214263"/>
            <a:chExt cx="302075" cy="302075"/>
          </a:xfrm>
        </p:grpSpPr>
        <p:sp>
          <p:nvSpPr>
            <p:cNvPr id="1315" name="Google Shape;1315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7" name="Google Shape;1317;p44"/>
          <p:cNvSpPr/>
          <p:nvPr/>
        </p:nvSpPr>
        <p:spPr>
          <a:xfrm>
            <a:off x="7590075" y="858898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8" name="Google Shape;1318;p44"/>
          <p:cNvSpPr/>
          <p:nvPr/>
        </p:nvSpPr>
        <p:spPr>
          <a:xfrm>
            <a:off x="7848550" y="1691477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9" name="Google Shape;1319;p44"/>
          <p:cNvGrpSpPr/>
          <p:nvPr/>
        </p:nvGrpSpPr>
        <p:grpSpPr>
          <a:xfrm>
            <a:off x="7311882" y="2077265"/>
            <a:ext cx="122491" cy="122522"/>
            <a:chOff x="1472375" y="3214263"/>
            <a:chExt cx="302075" cy="302075"/>
          </a:xfrm>
        </p:grpSpPr>
        <p:sp>
          <p:nvSpPr>
            <p:cNvPr id="1320" name="Google Shape;1320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22" name="Google Shape;1322;p44"/>
          <p:cNvSpPr/>
          <p:nvPr/>
        </p:nvSpPr>
        <p:spPr>
          <a:xfrm>
            <a:off x="7629475" y="3847502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3" name="Google Shape;1323;p44"/>
          <p:cNvGrpSpPr/>
          <p:nvPr/>
        </p:nvGrpSpPr>
        <p:grpSpPr>
          <a:xfrm rot="10800000">
            <a:off x="-264244" y="3802269"/>
            <a:ext cx="832269" cy="721343"/>
            <a:chOff x="-2221075" y="539488"/>
            <a:chExt cx="1608250" cy="1393900"/>
          </a:xfrm>
        </p:grpSpPr>
        <p:grpSp>
          <p:nvGrpSpPr>
            <p:cNvPr id="1324" name="Google Shape;1324;p44"/>
            <p:cNvGrpSpPr/>
            <p:nvPr/>
          </p:nvGrpSpPr>
          <p:grpSpPr>
            <a:xfrm>
              <a:off x="-2221075" y="605163"/>
              <a:ext cx="1553525" cy="1298700"/>
              <a:chOff x="-2221075" y="605163"/>
              <a:chExt cx="1553525" cy="1298700"/>
            </a:xfrm>
          </p:grpSpPr>
          <p:sp>
            <p:nvSpPr>
              <p:cNvPr id="1325" name="Google Shape;1325;p44"/>
              <p:cNvSpPr/>
              <p:nvPr/>
            </p:nvSpPr>
            <p:spPr>
              <a:xfrm>
                <a:off x="-1442775" y="605163"/>
                <a:ext cx="775225" cy="267925"/>
              </a:xfrm>
              <a:custGeom>
                <a:avLst/>
                <a:gdLst/>
                <a:ahLst/>
                <a:cxnLst/>
                <a:rect l="l" t="t" r="r" b="b"/>
                <a:pathLst>
                  <a:path w="31009" h="10717" extrusionOk="0">
                    <a:moveTo>
                      <a:pt x="30031" y="1"/>
                    </a:moveTo>
                    <a:cubicBezTo>
                      <a:pt x="29874" y="1"/>
                      <a:pt x="29712" y="54"/>
                      <a:pt x="29566" y="180"/>
                    </a:cubicBezTo>
                    <a:cubicBezTo>
                      <a:pt x="25838" y="3410"/>
                      <a:pt x="20920" y="4808"/>
                      <a:pt x="16247" y="6051"/>
                    </a:cubicBezTo>
                    <a:cubicBezTo>
                      <a:pt x="13757" y="6712"/>
                      <a:pt x="11246" y="7288"/>
                      <a:pt x="8714" y="7777"/>
                    </a:cubicBezTo>
                    <a:cubicBezTo>
                      <a:pt x="6067" y="8288"/>
                      <a:pt x="3410" y="8663"/>
                      <a:pt x="804" y="9347"/>
                    </a:cubicBezTo>
                    <a:cubicBezTo>
                      <a:pt x="0" y="9558"/>
                      <a:pt x="292" y="10712"/>
                      <a:pt x="1056" y="10716"/>
                    </a:cubicBezTo>
                    <a:cubicBezTo>
                      <a:pt x="1091" y="10717"/>
                      <a:pt x="1125" y="10717"/>
                      <a:pt x="1159" y="10717"/>
                    </a:cubicBezTo>
                    <a:cubicBezTo>
                      <a:pt x="3855" y="10717"/>
                      <a:pt x="6497" y="10235"/>
                      <a:pt x="9136" y="9702"/>
                    </a:cubicBezTo>
                    <a:cubicBezTo>
                      <a:pt x="11906" y="9143"/>
                      <a:pt x="14651" y="8475"/>
                      <a:pt x="17371" y="7700"/>
                    </a:cubicBezTo>
                    <a:cubicBezTo>
                      <a:pt x="22123" y="6353"/>
                      <a:pt x="27037" y="4734"/>
                      <a:pt x="30543" y="1078"/>
                    </a:cubicBezTo>
                    <a:cubicBezTo>
                      <a:pt x="31009" y="593"/>
                      <a:pt x="30552" y="1"/>
                      <a:pt x="30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44"/>
              <p:cNvSpPr/>
              <p:nvPr/>
            </p:nvSpPr>
            <p:spPr>
              <a:xfrm>
                <a:off x="-1079450" y="699788"/>
                <a:ext cx="373450" cy="723100"/>
              </a:xfrm>
              <a:custGeom>
                <a:avLst/>
                <a:gdLst/>
                <a:ahLst/>
                <a:cxnLst/>
                <a:rect l="l" t="t" r="r" b="b"/>
                <a:pathLst>
                  <a:path w="14938" h="28924" extrusionOk="0">
                    <a:moveTo>
                      <a:pt x="14054" y="1"/>
                    </a:moveTo>
                    <a:cubicBezTo>
                      <a:pt x="13836" y="1"/>
                      <a:pt x="13615" y="99"/>
                      <a:pt x="13467" y="331"/>
                    </a:cubicBezTo>
                    <a:cubicBezTo>
                      <a:pt x="10701" y="4674"/>
                      <a:pt x="8154" y="9248"/>
                      <a:pt x="5882" y="13866"/>
                    </a:cubicBezTo>
                    <a:cubicBezTo>
                      <a:pt x="4756" y="16153"/>
                      <a:pt x="3665" y="18463"/>
                      <a:pt x="2666" y="20809"/>
                    </a:cubicBezTo>
                    <a:cubicBezTo>
                      <a:pt x="1661" y="23167"/>
                      <a:pt x="593" y="25530"/>
                      <a:pt x="103" y="28057"/>
                    </a:cubicBezTo>
                    <a:cubicBezTo>
                      <a:pt x="1" y="28587"/>
                      <a:pt x="409" y="28924"/>
                      <a:pt x="830" y="28924"/>
                    </a:cubicBezTo>
                    <a:cubicBezTo>
                      <a:pt x="1078" y="28924"/>
                      <a:pt x="1330" y="28807"/>
                      <a:pt x="1486" y="28545"/>
                    </a:cubicBezTo>
                    <a:cubicBezTo>
                      <a:pt x="2790" y="26355"/>
                      <a:pt x="3646" y="23940"/>
                      <a:pt x="4650" y="21602"/>
                    </a:cubicBezTo>
                    <a:cubicBezTo>
                      <a:pt x="5656" y="19254"/>
                      <a:pt x="6684" y="16920"/>
                      <a:pt x="7757" y="14602"/>
                    </a:cubicBezTo>
                    <a:cubicBezTo>
                      <a:pt x="9908" y="9959"/>
                      <a:pt x="12231" y="5446"/>
                      <a:pt x="14658" y="943"/>
                    </a:cubicBezTo>
                    <a:cubicBezTo>
                      <a:pt x="14938" y="423"/>
                      <a:pt x="14505" y="1"/>
                      <a:pt x="14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44"/>
              <p:cNvSpPr/>
              <p:nvPr/>
            </p:nvSpPr>
            <p:spPr>
              <a:xfrm>
                <a:off x="-1364000" y="1043213"/>
                <a:ext cx="354700" cy="588225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23529" extrusionOk="0">
                    <a:moveTo>
                      <a:pt x="13573" y="0"/>
                    </a:moveTo>
                    <a:cubicBezTo>
                      <a:pt x="13468" y="0"/>
                      <a:pt x="13362" y="48"/>
                      <a:pt x="13274" y="163"/>
                    </a:cubicBezTo>
                    <a:cubicBezTo>
                      <a:pt x="8109" y="6956"/>
                      <a:pt x="3348" y="14205"/>
                      <a:pt x="272" y="22215"/>
                    </a:cubicBezTo>
                    <a:cubicBezTo>
                      <a:pt x="0" y="22920"/>
                      <a:pt x="604" y="23528"/>
                      <a:pt x="1168" y="23528"/>
                    </a:cubicBezTo>
                    <a:cubicBezTo>
                      <a:pt x="1444" y="23528"/>
                      <a:pt x="1711" y="23382"/>
                      <a:pt x="1860" y="23029"/>
                    </a:cubicBezTo>
                    <a:cubicBezTo>
                      <a:pt x="5155" y="15234"/>
                      <a:pt x="8831" y="7575"/>
                      <a:pt x="13932" y="768"/>
                    </a:cubicBezTo>
                    <a:cubicBezTo>
                      <a:pt x="14187" y="427"/>
                      <a:pt x="13886" y="0"/>
                      <a:pt x="135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44"/>
              <p:cNvSpPr/>
              <p:nvPr/>
            </p:nvSpPr>
            <p:spPr>
              <a:xfrm>
                <a:off x="-1924800" y="1133163"/>
                <a:ext cx="685900" cy="327100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13084" extrusionOk="0">
                    <a:moveTo>
                      <a:pt x="26677" y="1"/>
                    </a:moveTo>
                    <a:cubicBezTo>
                      <a:pt x="26579" y="1"/>
                      <a:pt x="26474" y="34"/>
                      <a:pt x="26369" y="112"/>
                    </a:cubicBezTo>
                    <a:cubicBezTo>
                      <a:pt x="22547" y="2957"/>
                      <a:pt x="18418" y="5339"/>
                      <a:pt x="14059" y="7258"/>
                    </a:cubicBezTo>
                    <a:cubicBezTo>
                      <a:pt x="11932" y="8194"/>
                      <a:pt x="9757" y="9014"/>
                      <a:pt x="7541" y="9715"/>
                    </a:cubicBezTo>
                    <a:cubicBezTo>
                      <a:pt x="5271" y="10434"/>
                      <a:pt x="2958" y="10972"/>
                      <a:pt x="702" y="11737"/>
                    </a:cubicBezTo>
                    <a:cubicBezTo>
                      <a:pt x="1" y="11974"/>
                      <a:pt x="141" y="13083"/>
                      <a:pt x="878" y="13083"/>
                    </a:cubicBezTo>
                    <a:cubicBezTo>
                      <a:pt x="902" y="13083"/>
                      <a:pt x="926" y="13082"/>
                      <a:pt x="951" y="13080"/>
                    </a:cubicBezTo>
                    <a:cubicBezTo>
                      <a:pt x="5656" y="12646"/>
                      <a:pt x="10313" y="10716"/>
                      <a:pt x="14559" y="8724"/>
                    </a:cubicBezTo>
                    <a:cubicBezTo>
                      <a:pt x="18973" y="6653"/>
                      <a:pt x="23125" y="4050"/>
                      <a:pt x="26973" y="1060"/>
                    </a:cubicBezTo>
                    <a:cubicBezTo>
                      <a:pt x="27435" y="700"/>
                      <a:pt x="27125" y="1"/>
                      <a:pt x="266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44"/>
              <p:cNvSpPr/>
              <p:nvPr/>
            </p:nvSpPr>
            <p:spPr>
              <a:xfrm>
                <a:off x="-2221075" y="1416513"/>
                <a:ext cx="6426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297" extrusionOk="0">
                    <a:moveTo>
                      <a:pt x="24933" y="0"/>
                    </a:moveTo>
                    <a:cubicBezTo>
                      <a:pt x="24876" y="0"/>
                      <a:pt x="24816" y="12"/>
                      <a:pt x="24755" y="36"/>
                    </a:cubicBezTo>
                    <a:cubicBezTo>
                      <a:pt x="20826" y="1612"/>
                      <a:pt x="16888" y="3093"/>
                      <a:pt x="12846" y="4357"/>
                    </a:cubicBezTo>
                    <a:cubicBezTo>
                      <a:pt x="10878" y="4972"/>
                      <a:pt x="8892" y="5526"/>
                      <a:pt x="6902" y="6060"/>
                    </a:cubicBezTo>
                    <a:cubicBezTo>
                      <a:pt x="5853" y="6341"/>
                      <a:pt x="4802" y="6610"/>
                      <a:pt x="3748" y="6865"/>
                    </a:cubicBezTo>
                    <a:cubicBezTo>
                      <a:pt x="2742" y="7109"/>
                      <a:pt x="1679" y="7295"/>
                      <a:pt x="770" y="7810"/>
                    </a:cubicBezTo>
                    <a:cubicBezTo>
                      <a:pt x="1" y="8246"/>
                      <a:pt x="517" y="9252"/>
                      <a:pt x="1245" y="9291"/>
                    </a:cubicBezTo>
                    <a:cubicBezTo>
                      <a:pt x="1316" y="9294"/>
                      <a:pt x="1387" y="9296"/>
                      <a:pt x="1458" y="9296"/>
                    </a:cubicBezTo>
                    <a:cubicBezTo>
                      <a:pt x="2424" y="9296"/>
                      <a:pt x="3424" y="8966"/>
                      <a:pt x="4343" y="8718"/>
                    </a:cubicBezTo>
                    <a:cubicBezTo>
                      <a:pt x="5389" y="8434"/>
                      <a:pt x="6432" y="8138"/>
                      <a:pt x="7471" y="7830"/>
                    </a:cubicBezTo>
                    <a:cubicBezTo>
                      <a:pt x="9497" y="7228"/>
                      <a:pt x="11503" y="6551"/>
                      <a:pt x="13494" y="5843"/>
                    </a:cubicBezTo>
                    <a:cubicBezTo>
                      <a:pt x="17467" y="4430"/>
                      <a:pt x="21413" y="2840"/>
                      <a:pt x="25213" y="1010"/>
                    </a:cubicBezTo>
                    <a:cubicBezTo>
                      <a:pt x="25705" y="772"/>
                      <a:pt x="25407" y="0"/>
                      <a:pt x="24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44"/>
              <p:cNvSpPr/>
              <p:nvPr/>
            </p:nvSpPr>
            <p:spPr>
              <a:xfrm>
                <a:off x="-2048125" y="1467613"/>
                <a:ext cx="437350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7246" extrusionOk="0">
                    <a:moveTo>
                      <a:pt x="16908" y="1"/>
                    </a:moveTo>
                    <a:cubicBezTo>
                      <a:pt x="16849" y="1"/>
                      <a:pt x="16788" y="15"/>
                      <a:pt x="16731" y="47"/>
                    </a:cubicBezTo>
                    <a:cubicBezTo>
                      <a:pt x="13325" y="1942"/>
                      <a:pt x="10301" y="4558"/>
                      <a:pt x="7473" y="7224"/>
                    </a:cubicBezTo>
                    <a:cubicBezTo>
                      <a:pt x="6046" y="8569"/>
                      <a:pt x="4719" y="10007"/>
                      <a:pt x="3456" y="11506"/>
                    </a:cubicBezTo>
                    <a:cubicBezTo>
                      <a:pt x="2294" y="12888"/>
                      <a:pt x="673" y="14482"/>
                      <a:pt x="154" y="16241"/>
                    </a:cubicBezTo>
                    <a:cubicBezTo>
                      <a:pt x="1" y="16757"/>
                      <a:pt x="505" y="17246"/>
                      <a:pt x="998" y="17246"/>
                    </a:cubicBezTo>
                    <a:cubicBezTo>
                      <a:pt x="1142" y="17246"/>
                      <a:pt x="1285" y="17204"/>
                      <a:pt x="1411" y="17109"/>
                    </a:cubicBezTo>
                    <a:cubicBezTo>
                      <a:pt x="2164" y="16541"/>
                      <a:pt x="2646" y="15751"/>
                      <a:pt x="3197" y="14997"/>
                    </a:cubicBezTo>
                    <a:cubicBezTo>
                      <a:pt x="3776" y="14206"/>
                      <a:pt x="4373" y="13429"/>
                      <a:pt x="4987" y="12666"/>
                    </a:cubicBezTo>
                    <a:cubicBezTo>
                      <a:pt x="6176" y="11189"/>
                      <a:pt x="7434" y="9764"/>
                      <a:pt x="8720" y="8370"/>
                    </a:cubicBezTo>
                    <a:cubicBezTo>
                      <a:pt x="11331" y="5539"/>
                      <a:pt x="14308" y="3125"/>
                      <a:pt x="17211" y="618"/>
                    </a:cubicBezTo>
                    <a:cubicBezTo>
                      <a:pt x="17494" y="374"/>
                      <a:pt x="17214" y="1"/>
                      <a:pt x="16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44"/>
              <p:cNvSpPr/>
              <p:nvPr/>
            </p:nvSpPr>
            <p:spPr>
              <a:xfrm>
                <a:off x="-1729725" y="869013"/>
                <a:ext cx="836075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33443" h="6084" extrusionOk="0">
                    <a:moveTo>
                      <a:pt x="32877" y="1"/>
                    </a:moveTo>
                    <a:cubicBezTo>
                      <a:pt x="32822" y="1"/>
                      <a:pt x="32763" y="12"/>
                      <a:pt x="32700" y="36"/>
                    </a:cubicBezTo>
                    <a:cubicBezTo>
                      <a:pt x="25466" y="2849"/>
                      <a:pt x="17812" y="4316"/>
                      <a:pt x="10110" y="4316"/>
                    </a:cubicBezTo>
                    <a:cubicBezTo>
                      <a:pt x="7239" y="4316"/>
                      <a:pt x="4362" y="4112"/>
                      <a:pt x="1498" y="3698"/>
                    </a:cubicBezTo>
                    <a:cubicBezTo>
                      <a:pt x="1446" y="3691"/>
                      <a:pt x="1395" y="3687"/>
                      <a:pt x="1346" y="3687"/>
                    </a:cubicBezTo>
                    <a:cubicBezTo>
                      <a:pt x="303" y="3687"/>
                      <a:pt x="1" y="5334"/>
                      <a:pt x="1122" y="5495"/>
                    </a:cubicBezTo>
                    <a:cubicBezTo>
                      <a:pt x="3835" y="5888"/>
                      <a:pt x="6575" y="6084"/>
                      <a:pt x="9316" y="6084"/>
                    </a:cubicBezTo>
                    <a:cubicBezTo>
                      <a:pt x="17458" y="6084"/>
                      <a:pt x="25598" y="4354"/>
                      <a:pt x="32981" y="911"/>
                    </a:cubicBezTo>
                    <a:cubicBezTo>
                      <a:pt x="33442" y="696"/>
                      <a:pt x="33308" y="1"/>
                      <a:pt x="32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44"/>
              <p:cNvSpPr/>
              <p:nvPr/>
            </p:nvSpPr>
            <p:spPr>
              <a:xfrm>
                <a:off x="-1790175" y="1028188"/>
                <a:ext cx="71432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28573" h="3923" extrusionOk="0">
                    <a:moveTo>
                      <a:pt x="27717" y="0"/>
                    </a:moveTo>
                    <a:cubicBezTo>
                      <a:pt x="27665" y="0"/>
                      <a:pt x="27611" y="7"/>
                      <a:pt x="27555" y="20"/>
                    </a:cubicBezTo>
                    <a:cubicBezTo>
                      <a:pt x="23252" y="1030"/>
                      <a:pt x="18996" y="1908"/>
                      <a:pt x="14566" y="2128"/>
                    </a:cubicBezTo>
                    <a:cubicBezTo>
                      <a:pt x="13700" y="2170"/>
                      <a:pt x="12836" y="2191"/>
                      <a:pt x="11974" y="2191"/>
                    </a:cubicBezTo>
                    <a:cubicBezTo>
                      <a:pt x="8458" y="2191"/>
                      <a:pt x="4964" y="1849"/>
                      <a:pt x="1485" y="1268"/>
                    </a:cubicBezTo>
                    <a:cubicBezTo>
                      <a:pt x="1425" y="1258"/>
                      <a:pt x="1367" y="1253"/>
                      <a:pt x="1311" y="1253"/>
                    </a:cubicBezTo>
                    <a:cubicBezTo>
                      <a:pt x="288" y="1253"/>
                      <a:pt x="0" y="2857"/>
                      <a:pt x="1109" y="3066"/>
                    </a:cubicBezTo>
                    <a:cubicBezTo>
                      <a:pt x="4222" y="3652"/>
                      <a:pt x="7406" y="3923"/>
                      <a:pt x="10582" y="3923"/>
                    </a:cubicBezTo>
                    <a:cubicBezTo>
                      <a:pt x="11943" y="3923"/>
                      <a:pt x="13303" y="3873"/>
                      <a:pt x="14655" y="3777"/>
                    </a:cubicBezTo>
                    <a:cubicBezTo>
                      <a:pt x="19111" y="3463"/>
                      <a:pt x="23721" y="2722"/>
                      <a:pt x="27914" y="1136"/>
                    </a:cubicBezTo>
                    <a:cubicBezTo>
                      <a:pt x="28573" y="888"/>
                      <a:pt x="28333" y="0"/>
                      <a:pt x="277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44"/>
              <p:cNvSpPr/>
              <p:nvPr/>
            </p:nvSpPr>
            <p:spPr>
              <a:xfrm>
                <a:off x="-1623400" y="1280688"/>
                <a:ext cx="2574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24927" extrusionOk="0">
                    <a:moveTo>
                      <a:pt x="9522" y="1"/>
                    </a:moveTo>
                    <a:cubicBezTo>
                      <a:pt x="9381" y="1"/>
                      <a:pt x="9240" y="58"/>
                      <a:pt x="9128" y="194"/>
                    </a:cubicBezTo>
                    <a:cubicBezTo>
                      <a:pt x="6381" y="3532"/>
                      <a:pt x="4346" y="7461"/>
                      <a:pt x="2823" y="11495"/>
                    </a:cubicBezTo>
                    <a:cubicBezTo>
                      <a:pt x="1324" y="15463"/>
                      <a:pt x="0" y="19834"/>
                      <a:pt x="53" y="24108"/>
                    </a:cubicBezTo>
                    <a:cubicBezTo>
                      <a:pt x="59" y="24650"/>
                      <a:pt x="483" y="24926"/>
                      <a:pt x="917" y="24926"/>
                    </a:cubicBezTo>
                    <a:cubicBezTo>
                      <a:pt x="1309" y="24926"/>
                      <a:pt x="1710" y="24700"/>
                      <a:pt x="1818" y="24241"/>
                    </a:cubicBezTo>
                    <a:cubicBezTo>
                      <a:pt x="2774" y="20172"/>
                      <a:pt x="3376" y="16100"/>
                      <a:pt x="4772" y="12134"/>
                    </a:cubicBezTo>
                    <a:cubicBezTo>
                      <a:pt x="6159" y="8192"/>
                      <a:pt x="8076" y="4511"/>
                      <a:pt x="10072" y="852"/>
                    </a:cubicBezTo>
                    <a:cubicBezTo>
                      <a:pt x="10299" y="436"/>
                      <a:pt x="9911" y="1"/>
                      <a:pt x="95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4" name="Google Shape;1334;p44"/>
            <p:cNvSpPr/>
            <p:nvPr/>
          </p:nvSpPr>
          <p:spPr>
            <a:xfrm>
              <a:off x="-2154500" y="539488"/>
              <a:ext cx="1541675" cy="1393900"/>
            </a:xfrm>
            <a:custGeom>
              <a:avLst/>
              <a:gdLst/>
              <a:ahLst/>
              <a:cxnLst/>
              <a:rect l="l" t="t" r="r" b="b"/>
              <a:pathLst>
                <a:path w="61667" h="55756" extrusionOk="0">
                  <a:moveTo>
                    <a:pt x="60906" y="0"/>
                  </a:moveTo>
                  <a:cubicBezTo>
                    <a:pt x="60756" y="0"/>
                    <a:pt x="60603" y="54"/>
                    <a:pt x="60482" y="177"/>
                  </a:cubicBezTo>
                  <a:cubicBezTo>
                    <a:pt x="60381" y="91"/>
                    <a:pt x="60245" y="41"/>
                    <a:pt x="60105" y="41"/>
                  </a:cubicBezTo>
                  <a:cubicBezTo>
                    <a:pt x="59934" y="41"/>
                    <a:pt x="59757" y="117"/>
                    <a:pt x="59633" y="298"/>
                  </a:cubicBezTo>
                  <a:cubicBezTo>
                    <a:pt x="58081" y="2564"/>
                    <a:pt x="56515" y="4813"/>
                    <a:pt x="54911" y="7030"/>
                  </a:cubicBezTo>
                  <a:cubicBezTo>
                    <a:pt x="51064" y="9859"/>
                    <a:pt x="46627" y="12101"/>
                    <a:pt x="42221" y="13678"/>
                  </a:cubicBezTo>
                  <a:cubicBezTo>
                    <a:pt x="36695" y="15658"/>
                    <a:pt x="30874" y="16690"/>
                    <a:pt x="25004" y="16732"/>
                  </a:cubicBezTo>
                  <a:cubicBezTo>
                    <a:pt x="23772" y="16742"/>
                    <a:pt x="23895" y="18603"/>
                    <a:pt x="25108" y="18630"/>
                  </a:cubicBezTo>
                  <a:cubicBezTo>
                    <a:pt x="25446" y="18637"/>
                    <a:pt x="25784" y="18641"/>
                    <a:pt x="26122" y="18641"/>
                  </a:cubicBezTo>
                  <a:cubicBezTo>
                    <a:pt x="31914" y="18641"/>
                    <a:pt x="37714" y="17516"/>
                    <a:pt x="43096" y="15379"/>
                  </a:cubicBezTo>
                  <a:cubicBezTo>
                    <a:pt x="45870" y="14277"/>
                    <a:pt x="48596" y="12951"/>
                    <a:pt x="51111" y="11338"/>
                  </a:cubicBezTo>
                  <a:cubicBezTo>
                    <a:pt x="51531" y="11069"/>
                    <a:pt x="51931" y="10781"/>
                    <a:pt x="52336" y="10498"/>
                  </a:cubicBezTo>
                  <a:lnTo>
                    <a:pt x="52336" y="10498"/>
                  </a:lnTo>
                  <a:cubicBezTo>
                    <a:pt x="52045" y="10881"/>
                    <a:pt x="51759" y="11267"/>
                    <a:pt x="51464" y="11646"/>
                  </a:cubicBezTo>
                  <a:cubicBezTo>
                    <a:pt x="50623" y="12268"/>
                    <a:pt x="49771" y="12865"/>
                    <a:pt x="48925" y="13434"/>
                  </a:cubicBezTo>
                  <a:cubicBezTo>
                    <a:pt x="46181" y="15281"/>
                    <a:pt x="43296" y="16878"/>
                    <a:pt x="40271" y="18226"/>
                  </a:cubicBezTo>
                  <a:cubicBezTo>
                    <a:pt x="33883" y="21086"/>
                    <a:pt x="27035" y="22771"/>
                    <a:pt x="20163" y="23980"/>
                  </a:cubicBezTo>
                  <a:cubicBezTo>
                    <a:pt x="18217" y="24322"/>
                    <a:pt x="16264" y="24636"/>
                    <a:pt x="14312" y="24948"/>
                  </a:cubicBezTo>
                  <a:cubicBezTo>
                    <a:pt x="12280" y="25273"/>
                    <a:pt x="10262" y="25539"/>
                    <a:pt x="8326" y="26267"/>
                  </a:cubicBezTo>
                  <a:cubicBezTo>
                    <a:pt x="7680" y="26509"/>
                    <a:pt x="7901" y="27341"/>
                    <a:pt x="8532" y="27387"/>
                  </a:cubicBezTo>
                  <a:cubicBezTo>
                    <a:pt x="8993" y="27421"/>
                    <a:pt x="9456" y="27437"/>
                    <a:pt x="9921" y="27437"/>
                  </a:cubicBezTo>
                  <a:cubicBezTo>
                    <a:pt x="13131" y="27437"/>
                    <a:pt x="16425" y="26699"/>
                    <a:pt x="19545" y="26137"/>
                  </a:cubicBezTo>
                  <a:cubicBezTo>
                    <a:pt x="23148" y="25488"/>
                    <a:pt x="26734" y="24740"/>
                    <a:pt x="30265" y="23766"/>
                  </a:cubicBezTo>
                  <a:cubicBezTo>
                    <a:pt x="33838" y="22782"/>
                    <a:pt x="37353" y="21554"/>
                    <a:pt x="40722" y="20017"/>
                  </a:cubicBezTo>
                  <a:lnTo>
                    <a:pt x="40722" y="20017"/>
                  </a:lnTo>
                  <a:cubicBezTo>
                    <a:pt x="39415" y="20853"/>
                    <a:pt x="38093" y="21669"/>
                    <a:pt x="36746" y="22445"/>
                  </a:cubicBezTo>
                  <a:cubicBezTo>
                    <a:pt x="34861" y="23532"/>
                    <a:pt x="32945" y="24567"/>
                    <a:pt x="31014" y="25573"/>
                  </a:cubicBezTo>
                  <a:cubicBezTo>
                    <a:pt x="27215" y="26860"/>
                    <a:pt x="23234" y="27776"/>
                    <a:pt x="19323" y="28527"/>
                  </a:cubicBezTo>
                  <a:cubicBezTo>
                    <a:pt x="16976" y="28978"/>
                    <a:pt x="14611" y="29323"/>
                    <a:pt x="12230" y="29563"/>
                  </a:cubicBezTo>
                  <a:cubicBezTo>
                    <a:pt x="11068" y="29682"/>
                    <a:pt x="9903" y="29769"/>
                    <a:pt x="8738" y="29845"/>
                  </a:cubicBezTo>
                  <a:cubicBezTo>
                    <a:pt x="7601" y="29921"/>
                    <a:pt x="6363" y="29924"/>
                    <a:pt x="5279" y="30297"/>
                  </a:cubicBezTo>
                  <a:cubicBezTo>
                    <a:pt x="4712" y="30492"/>
                    <a:pt x="4788" y="31267"/>
                    <a:pt x="5339" y="31418"/>
                  </a:cubicBezTo>
                  <a:cubicBezTo>
                    <a:pt x="5883" y="31567"/>
                    <a:pt x="6465" y="31615"/>
                    <a:pt x="7051" y="31615"/>
                  </a:cubicBezTo>
                  <a:cubicBezTo>
                    <a:pt x="7653" y="31615"/>
                    <a:pt x="8258" y="31565"/>
                    <a:pt x="8829" y="31522"/>
                  </a:cubicBezTo>
                  <a:cubicBezTo>
                    <a:pt x="10052" y="31430"/>
                    <a:pt x="11274" y="31295"/>
                    <a:pt x="12491" y="31142"/>
                  </a:cubicBezTo>
                  <a:cubicBezTo>
                    <a:pt x="14816" y="30848"/>
                    <a:pt x="17126" y="30458"/>
                    <a:pt x="19421" y="29972"/>
                  </a:cubicBezTo>
                  <a:cubicBezTo>
                    <a:pt x="21472" y="29539"/>
                    <a:pt x="23469" y="28990"/>
                    <a:pt x="25441" y="28370"/>
                  </a:cubicBezTo>
                  <a:lnTo>
                    <a:pt x="25441" y="28370"/>
                  </a:lnTo>
                  <a:cubicBezTo>
                    <a:pt x="25095" y="28538"/>
                    <a:pt x="24751" y="28710"/>
                    <a:pt x="24405" y="28877"/>
                  </a:cubicBezTo>
                  <a:cubicBezTo>
                    <a:pt x="23166" y="29477"/>
                    <a:pt x="21148" y="30076"/>
                    <a:pt x="20315" y="31211"/>
                  </a:cubicBezTo>
                  <a:cubicBezTo>
                    <a:pt x="20116" y="31484"/>
                    <a:pt x="20175" y="31941"/>
                    <a:pt x="20571" y="32003"/>
                  </a:cubicBezTo>
                  <a:cubicBezTo>
                    <a:pt x="20711" y="32026"/>
                    <a:pt x="20854" y="32036"/>
                    <a:pt x="21000" y="32036"/>
                  </a:cubicBezTo>
                  <a:cubicBezTo>
                    <a:pt x="22293" y="32036"/>
                    <a:pt x="23765" y="31219"/>
                    <a:pt x="24886" y="30735"/>
                  </a:cubicBezTo>
                  <a:cubicBezTo>
                    <a:pt x="26379" y="30091"/>
                    <a:pt x="27855" y="29393"/>
                    <a:pt x="29300" y="28647"/>
                  </a:cubicBezTo>
                  <a:cubicBezTo>
                    <a:pt x="30451" y="28052"/>
                    <a:pt x="31586" y="27425"/>
                    <a:pt x="32710" y="26779"/>
                  </a:cubicBezTo>
                  <a:lnTo>
                    <a:pt x="32710" y="26779"/>
                  </a:lnTo>
                  <a:cubicBezTo>
                    <a:pt x="30296" y="29057"/>
                    <a:pt x="27715" y="31162"/>
                    <a:pt x="25038" y="33129"/>
                  </a:cubicBezTo>
                  <a:cubicBezTo>
                    <a:pt x="25004" y="33121"/>
                    <a:pt x="24970" y="33117"/>
                    <a:pt x="24936" y="33117"/>
                  </a:cubicBezTo>
                  <a:cubicBezTo>
                    <a:pt x="24817" y="33117"/>
                    <a:pt x="24696" y="33166"/>
                    <a:pt x="24594" y="33290"/>
                  </a:cubicBezTo>
                  <a:cubicBezTo>
                    <a:pt x="24483" y="33425"/>
                    <a:pt x="24367" y="33555"/>
                    <a:pt x="24256" y="33689"/>
                  </a:cubicBezTo>
                  <a:cubicBezTo>
                    <a:pt x="23749" y="34053"/>
                    <a:pt x="23247" y="34423"/>
                    <a:pt x="22734" y="34778"/>
                  </a:cubicBezTo>
                  <a:cubicBezTo>
                    <a:pt x="15524" y="35960"/>
                    <a:pt x="8280" y="36882"/>
                    <a:pt x="1049" y="37923"/>
                  </a:cubicBezTo>
                  <a:cubicBezTo>
                    <a:pt x="0" y="38073"/>
                    <a:pt x="22" y="39663"/>
                    <a:pt x="1019" y="39663"/>
                  </a:cubicBezTo>
                  <a:cubicBezTo>
                    <a:pt x="1059" y="39663"/>
                    <a:pt x="1101" y="39660"/>
                    <a:pt x="1144" y="39655"/>
                  </a:cubicBezTo>
                  <a:cubicBezTo>
                    <a:pt x="7578" y="38869"/>
                    <a:pt x="13976" y="37687"/>
                    <a:pt x="20335" y="36396"/>
                  </a:cubicBezTo>
                  <a:lnTo>
                    <a:pt x="20335" y="36396"/>
                  </a:lnTo>
                  <a:cubicBezTo>
                    <a:pt x="18295" y="37714"/>
                    <a:pt x="16201" y="38942"/>
                    <a:pt x="14052" y="40083"/>
                  </a:cubicBezTo>
                  <a:cubicBezTo>
                    <a:pt x="12680" y="40810"/>
                    <a:pt x="11283" y="41486"/>
                    <a:pt x="9874" y="42140"/>
                  </a:cubicBezTo>
                  <a:cubicBezTo>
                    <a:pt x="8634" y="42715"/>
                    <a:pt x="7228" y="43199"/>
                    <a:pt x="6184" y="44097"/>
                  </a:cubicBezTo>
                  <a:cubicBezTo>
                    <a:pt x="5782" y="44442"/>
                    <a:pt x="6162" y="45092"/>
                    <a:pt x="6625" y="45092"/>
                  </a:cubicBezTo>
                  <a:cubicBezTo>
                    <a:pt x="6634" y="45092"/>
                    <a:pt x="6643" y="45091"/>
                    <a:pt x="6653" y="45091"/>
                  </a:cubicBezTo>
                  <a:cubicBezTo>
                    <a:pt x="8064" y="45013"/>
                    <a:pt x="9469" y="44264"/>
                    <a:pt x="10733" y="43680"/>
                  </a:cubicBezTo>
                  <a:cubicBezTo>
                    <a:pt x="12066" y="43063"/>
                    <a:pt x="13381" y="42401"/>
                    <a:pt x="14676" y="41709"/>
                  </a:cubicBezTo>
                  <a:cubicBezTo>
                    <a:pt x="16614" y="40674"/>
                    <a:pt x="18502" y="39556"/>
                    <a:pt x="20344" y="38356"/>
                  </a:cubicBezTo>
                  <a:lnTo>
                    <a:pt x="20344" y="38356"/>
                  </a:lnTo>
                  <a:cubicBezTo>
                    <a:pt x="19036" y="40087"/>
                    <a:pt x="17790" y="41869"/>
                    <a:pt x="16597" y="43681"/>
                  </a:cubicBezTo>
                  <a:cubicBezTo>
                    <a:pt x="15395" y="45504"/>
                    <a:pt x="14296" y="47402"/>
                    <a:pt x="13242" y="49313"/>
                  </a:cubicBezTo>
                  <a:cubicBezTo>
                    <a:pt x="12731" y="50241"/>
                    <a:pt x="12234" y="51176"/>
                    <a:pt x="11774" y="52131"/>
                  </a:cubicBezTo>
                  <a:cubicBezTo>
                    <a:pt x="11315" y="53086"/>
                    <a:pt x="10718" y="54053"/>
                    <a:pt x="10848" y="55144"/>
                  </a:cubicBezTo>
                  <a:cubicBezTo>
                    <a:pt x="10888" y="55492"/>
                    <a:pt x="11179" y="55755"/>
                    <a:pt x="11500" y="55755"/>
                  </a:cubicBezTo>
                  <a:cubicBezTo>
                    <a:pt x="11611" y="55755"/>
                    <a:pt x="11727" y="55723"/>
                    <a:pt x="11837" y="55652"/>
                  </a:cubicBezTo>
                  <a:cubicBezTo>
                    <a:pt x="12663" y="55118"/>
                    <a:pt x="13009" y="54283"/>
                    <a:pt x="13445" y="53436"/>
                  </a:cubicBezTo>
                  <a:cubicBezTo>
                    <a:pt x="13932" y="52494"/>
                    <a:pt x="14419" y="51554"/>
                    <a:pt x="14909" y="50614"/>
                  </a:cubicBezTo>
                  <a:cubicBezTo>
                    <a:pt x="15923" y="48679"/>
                    <a:pt x="17013" y="46790"/>
                    <a:pt x="18129" y="44912"/>
                  </a:cubicBezTo>
                  <a:cubicBezTo>
                    <a:pt x="19932" y="41882"/>
                    <a:pt x="21806" y="38784"/>
                    <a:pt x="23900" y="35908"/>
                  </a:cubicBezTo>
                  <a:cubicBezTo>
                    <a:pt x="25364" y="34830"/>
                    <a:pt x="26783" y="33698"/>
                    <a:pt x="28154" y="32513"/>
                  </a:cubicBezTo>
                  <a:lnTo>
                    <a:pt x="28154" y="32513"/>
                  </a:lnTo>
                  <a:cubicBezTo>
                    <a:pt x="28050" y="32650"/>
                    <a:pt x="27941" y="32785"/>
                    <a:pt x="27837" y="32923"/>
                  </a:cubicBezTo>
                  <a:cubicBezTo>
                    <a:pt x="26292" y="34987"/>
                    <a:pt x="24840" y="37117"/>
                    <a:pt x="23479" y="39313"/>
                  </a:cubicBezTo>
                  <a:cubicBezTo>
                    <a:pt x="22759" y="40477"/>
                    <a:pt x="22087" y="41670"/>
                    <a:pt x="21356" y="42827"/>
                  </a:cubicBezTo>
                  <a:cubicBezTo>
                    <a:pt x="20616" y="43999"/>
                    <a:pt x="19547" y="45105"/>
                    <a:pt x="19010" y="46380"/>
                  </a:cubicBezTo>
                  <a:cubicBezTo>
                    <a:pt x="18762" y="46966"/>
                    <a:pt x="19191" y="47566"/>
                    <a:pt x="19741" y="47566"/>
                  </a:cubicBezTo>
                  <a:cubicBezTo>
                    <a:pt x="19881" y="47566"/>
                    <a:pt x="20028" y="47527"/>
                    <a:pt x="20175" y="47440"/>
                  </a:cubicBezTo>
                  <a:cubicBezTo>
                    <a:pt x="21259" y="46799"/>
                    <a:pt x="21965" y="45612"/>
                    <a:pt x="22637" y="44577"/>
                  </a:cubicBezTo>
                  <a:cubicBezTo>
                    <a:pt x="23384" y="43430"/>
                    <a:pt x="24061" y="42240"/>
                    <a:pt x="24745" y="41056"/>
                  </a:cubicBezTo>
                  <a:cubicBezTo>
                    <a:pt x="26115" y="38682"/>
                    <a:pt x="27550" y="36351"/>
                    <a:pt x="29130" y="34110"/>
                  </a:cubicBezTo>
                  <a:cubicBezTo>
                    <a:pt x="29577" y="33475"/>
                    <a:pt x="30044" y="32857"/>
                    <a:pt x="30504" y="32235"/>
                  </a:cubicBezTo>
                  <a:lnTo>
                    <a:pt x="30504" y="32235"/>
                  </a:lnTo>
                  <a:cubicBezTo>
                    <a:pt x="29840" y="34019"/>
                    <a:pt x="29241" y="35830"/>
                    <a:pt x="28748" y="37700"/>
                  </a:cubicBezTo>
                  <a:cubicBezTo>
                    <a:pt x="28253" y="39588"/>
                    <a:pt x="27864" y="41504"/>
                    <a:pt x="27553" y="43429"/>
                  </a:cubicBezTo>
                  <a:cubicBezTo>
                    <a:pt x="27267" y="45192"/>
                    <a:pt x="26691" y="47353"/>
                    <a:pt x="27354" y="49080"/>
                  </a:cubicBezTo>
                  <a:cubicBezTo>
                    <a:pt x="27460" y="49355"/>
                    <a:pt x="27708" y="49502"/>
                    <a:pt x="27957" y="49502"/>
                  </a:cubicBezTo>
                  <a:cubicBezTo>
                    <a:pt x="28168" y="49502"/>
                    <a:pt x="28380" y="49396"/>
                    <a:pt x="28506" y="49174"/>
                  </a:cubicBezTo>
                  <a:cubicBezTo>
                    <a:pt x="29385" y="47624"/>
                    <a:pt x="29273" y="45571"/>
                    <a:pt x="29519" y="43839"/>
                  </a:cubicBezTo>
                  <a:cubicBezTo>
                    <a:pt x="29785" y="41967"/>
                    <a:pt x="30140" y="40113"/>
                    <a:pt x="30546" y="38267"/>
                  </a:cubicBezTo>
                  <a:cubicBezTo>
                    <a:pt x="31276" y="34953"/>
                    <a:pt x="32191" y="31560"/>
                    <a:pt x="33455" y="28386"/>
                  </a:cubicBezTo>
                  <a:cubicBezTo>
                    <a:pt x="33604" y="28200"/>
                    <a:pt x="33745" y="28010"/>
                    <a:pt x="33895" y="27824"/>
                  </a:cubicBezTo>
                  <a:cubicBezTo>
                    <a:pt x="34856" y="26625"/>
                    <a:pt x="35842" y="25414"/>
                    <a:pt x="36867" y="24242"/>
                  </a:cubicBezTo>
                  <a:cubicBezTo>
                    <a:pt x="37109" y="24085"/>
                    <a:pt x="37354" y="23934"/>
                    <a:pt x="37595" y="23775"/>
                  </a:cubicBezTo>
                  <a:cubicBezTo>
                    <a:pt x="40952" y="21557"/>
                    <a:pt x="44201" y="19182"/>
                    <a:pt x="47342" y="16652"/>
                  </a:cubicBezTo>
                  <a:lnTo>
                    <a:pt x="47342" y="16652"/>
                  </a:lnTo>
                  <a:cubicBezTo>
                    <a:pt x="45355" y="18907"/>
                    <a:pt x="43288" y="21095"/>
                    <a:pt x="41134" y="23191"/>
                  </a:cubicBezTo>
                  <a:cubicBezTo>
                    <a:pt x="39967" y="24328"/>
                    <a:pt x="38764" y="25425"/>
                    <a:pt x="37557" y="26521"/>
                  </a:cubicBezTo>
                  <a:cubicBezTo>
                    <a:pt x="36356" y="27613"/>
                    <a:pt x="35107" y="28658"/>
                    <a:pt x="34132" y="29960"/>
                  </a:cubicBezTo>
                  <a:cubicBezTo>
                    <a:pt x="33799" y="30404"/>
                    <a:pt x="34113" y="30902"/>
                    <a:pt x="34566" y="30902"/>
                  </a:cubicBezTo>
                  <a:cubicBezTo>
                    <a:pt x="34661" y="30902"/>
                    <a:pt x="34761" y="30881"/>
                    <a:pt x="34863" y="30833"/>
                  </a:cubicBezTo>
                  <a:cubicBezTo>
                    <a:pt x="37671" y="29505"/>
                    <a:pt x="40061" y="26979"/>
                    <a:pt x="42280" y="24800"/>
                  </a:cubicBezTo>
                  <a:lnTo>
                    <a:pt x="42280" y="24800"/>
                  </a:lnTo>
                  <a:cubicBezTo>
                    <a:pt x="41724" y="25851"/>
                    <a:pt x="41206" y="26921"/>
                    <a:pt x="40744" y="28012"/>
                  </a:cubicBezTo>
                  <a:cubicBezTo>
                    <a:pt x="39845" y="30130"/>
                    <a:pt x="39076" y="32300"/>
                    <a:pt x="38442" y="34511"/>
                  </a:cubicBezTo>
                  <a:cubicBezTo>
                    <a:pt x="37861" y="36538"/>
                    <a:pt x="36912" y="39113"/>
                    <a:pt x="37453" y="41226"/>
                  </a:cubicBezTo>
                  <a:cubicBezTo>
                    <a:pt x="37535" y="41550"/>
                    <a:pt x="37790" y="41693"/>
                    <a:pt x="38059" y="41693"/>
                  </a:cubicBezTo>
                  <a:cubicBezTo>
                    <a:pt x="38317" y="41693"/>
                    <a:pt x="38588" y="41561"/>
                    <a:pt x="38732" y="41330"/>
                  </a:cubicBezTo>
                  <a:cubicBezTo>
                    <a:pt x="39265" y="40480"/>
                    <a:pt x="39459" y="39409"/>
                    <a:pt x="39665" y="38438"/>
                  </a:cubicBezTo>
                  <a:cubicBezTo>
                    <a:pt x="39901" y="37327"/>
                    <a:pt x="40151" y="36220"/>
                    <a:pt x="40445" y="35123"/>
                  </a:cubicBezTo>
                  <a:cubicBezTo>
                    <a:pt x="41026" y="32955"/>
                    <a:pt x="41743" y="30827"/>
                    <a:pt x="42593" y="28750"/>
                  </a:cubicBezTo>
                  <a:cubicBezTo>
                    <a:pt x="43406" y="26760"/>
                    <a:pt x="44278" y="24803"/>
                    <a:pt x="45291" y="22906"/>
                  </a:cubicBezTo>
                  <a:cubicBezTo>
                    <a:pt x="45769" y="22011"/>
                    <a:pt x="46257" y="21091"/>
                    <a:pt x="46766" y="20180"/>
                  </a:cubicBezTo>
                  <a:cubicBezTo>
                    <a:pt x="47651" y="19215"/>
                    <a:pt x="48523" y="18237"/>
                    <a:pt x="49371" y="17237"/>
                  </a:cubicBezTo>
                  <a:cubicBezTo>
                    <a:pt x="51372" y="14875"/>
                    <a:pt x="53306" y="12415"/>
                    <a:pt x="55106" y="9861"/>
                  </a:cubicBezTo>
                  <a:lnTo>
                    <a:pt x="55106" y="9861"/>
                  </a:lnTo>
                  <a:cubicBezTo>
                    <a:pt x="54488" y="11194"/>
                    <a:pt x="53905" y="12546"/>
                    <a:pt x="53371" y="13929"/>
                  </a:cubicBezTo>
                  <a:cubicBezTo>
                    <a:pt x="52484" y="16225"/>
                    <a:pt x="51714" y="18564"/>
                    <a:pt x="51067" y="20938"/>
                  </a:cubicBezTo>
                  <a:cubicBezTo>
                    <a:pt x="50423" y="23297"/>
                    <a:pt x="49539" y="26042"/>
                    <a:pt x="49902" y="28505"/>
                  </a:cubicBezTo>
                  <a:cubicBezTo>
                    <a:pt x="49950" y="28831"/>
                    <a:pt x="50230" y="29042"/>
                    <a:pt x="50506" y="29042"/>
                  </a:cubicBezTo>
                  <a:cubicBezTo>
                    <a:pt x="50690" y="29042"/>
                    <a:pt x="50873" y="28949"/>
                    <a:pt x="50986" y="28736"/>
                  </a:cubicBezTo>
                  <a:cubicBezTo>
                    <a:pt x="52106" y="26621"/>
                    <a:pt x="52377" y="24026"/>
                    <a:pt x="52987" y="21731"/>
                  </a:cubicBezTo>
                  <a:cubicBezTo>
                    <a:pt x="53628" y="19315"/>
                    <a:pt x="54349" y="16926"/>
                    <a:pt x="55174" y="14566"/>
                  </a:cubicBezTo>
                  <a:cubicBezTo>
                    <a:pt x="56831" y="9831"/>
                    <a:pt x="58905" y="5143"/>
                    <a:pt x="61415" y="796"/>
                  </a:cubicBezTo>
                  <a:cubicBezTo>
                    <a:pt x="61667" y="360"/>
                    <a:pt x="61295" y="0"/>
                    <a:pt x="60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44"/>
          <p:cNvGrpSpPr/>
          <p:nvPr/>
        </p:nvGrpSpPr>
        <p:grpSpPr>
          <a:xfrm rot="-9122607">
            <a:off x="-270831" y="906981"/>
            <a:ext cx="717124" cy="829652"/>
            <a:chOff x="-3084600" y="2098313"/>
            <a:chExt cx="1385775" cy="1603225"/>
          </a:xfrm>
        </p:grpSpPr>
        <p:sp>
          <p:nvSpPr>
            <p:cNvPr id="1336" name="Google Shape;1336;p44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44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44"/>
          <p:cNvGrpSpPr/>
          <p:nvPr/>
        </p:nvGrpSpPr>
        <p:grpSpPr>
          <a:xfrm rot="9799382" flipH="1">
            <a:off x="8649026" y="1397811"/>
            <a:ext cx="717091" cy="829614"/>
            <a:chOff x="-3084600" y="2098313"/>
            <a:chExt cx="1385775" cy="1603225"/>
          </a:xfrm>
        </p:grpSpPr>
        <p:sp>
          <p:nvSpPr>
            <p:cNvPr id="1341" name="Google Shape;1341;p44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61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11498"/>
            <a:ext cx="7704000" cy="694800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It’s a city in Thailand.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29" y="2928037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778025" y="2481886"/>
            <a:ext cx="2159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Bangkok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548493" y="2497585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364301" y="2533079"/>
            <a:ext cx="1641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3233733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25" y="811498"/>
            <a:ext cx="8086375" cy="6948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The </a:t>
            </a:r>
            <a:r>
              <a:rPr lang="en-US" smtClean="0">
                <a:latin typeface="Comic Sans MS" panose="030F0702030302020204" pitchFamily="66" charset="0"/>
              </a:rPr>
              <a:t>“Shell” Opera </a:t>
            </a:r>
            <a:r>
              <a:rPr lang="en-US" dirty="0">
                <a:latin typeface="Comic Sans MS" panose="030F0702030302020204" pitchFamily="66" charset="0"/>
              </a:rPr>
              <a:t>House is here.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29" y="2928037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778025" y="2481886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0070C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VN" dirty="0"/>
              <a:t>Sydney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548493" y="2497585"/>
            <a:ext cx="1845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364301" y="2533079"/>
            <a:ext cx="1641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1658544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11498"/>
            <a:ext cx="7704000" cy="6948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It’s in England.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75" y="3093946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778025" y="2481886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548493" y="2497585"/>
            <a:ext cx="1845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364301" y="2571750"/>
            <a:ext cx="2159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Bangkok</a:t>
            </a:r>
          </a:p>
        </p:txBody>
      </p:sp>
    </p:spTree>
    <p:extLst>
      <p:ext uri="{BB962C8B-B14F-4D97-AF65-F5344CB8AC3E}">
        <p14:creationId xmlns:p14="http://schemas.microsoft.com/office/powerpoint/2010/main" val="2785882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11498"/>
            <a:ext cx="7704000" cy="6948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The Big Ben is here.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56" y="2963663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778025" y="2481886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548493" y="2497585"/>
            <a:ext cx="1845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364301" y="2533079"/>
            <a:ext cx="1641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813411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542</Words>
  <Application>Microsoft Office PowerPoint</Application>
  <PresentationFormat>On-screen Show (16:9)</PresentationFormat>
  <Paragraphs>166</Paragraphs>
  <Slides>40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Comic Sans MS</vt:lpstr>
      <vt:lpstr>Sport Day</vt:lpstr>
      <vt:lpstr>Fredoka One</vt:lpstr>
      <vt:lpstr>A little sunshine</vt:lpstr>
      <vt:lpstr>Open Sans</vt:lpstr>
      <vt:lpstr>Arial</vt:lpstr>
      <vt:lpstr>Roboto</vt:lpstr>
      <vt:lpstr>Overpass Black</vt:lpstr>
      <vt:lpstr>Calibri Light</vt:lpstr>
      <vt:lpstr>Amatic SC</vt:lpstr>
      <vt:lpstr>Calibri</vt:lpstr>
      <vt:lpstr>Wingdings</vt:lpstr>
      <vt:lpstr>Fruit Market Online by Slidesgo</vt:lpstr>
      <vt:lpstr>Office Theme</vt:lpstr>
      <vt:lpstr>PowerPoint Presentation</vt:lpstr>
      <vt:lpstr>Our summer holidays</vt:lpstr>
      <vt:lpstr>PowerPoint Presentation</vt:lpstr>
      <vt:lpstr>01</vt:lpstr>
      <vt:lpstr>Who is Faster?</vt:lpstr>
      <vt:lpstr>It’s a city in Thailand.</vt:lpstr>
      <vt:lpstr>The “Shell” Opera House is here.</vt:lpstr>
      <vt:lpstr>It’s in England. </vt:lpstr>
      <vt:lpstr>The Big Ben is here.</vt:lpstr>
      <vt:lpstr>It’s in Australia.</vt:lpstr>
      <vt:lpstr>It’s in Japan.</vt:lpstr>
      <vt:lpstr>You can see many temples here.</vt:lpstr>
      <vt:lpstr>PowerPoint Presentation</vt:lpstr>
      <vt:lpstr>Activity 4</vt:lpstr>
      <vt:lpstr>PowerPoint Presentation</vt:lpstr>
      <vt:lpstr>03</vt:lpstr>
      <vt:lpstr>PowerPoint Presentation</vt:lpstr>
      <vt:lpstr>PowerPoint Presentation</vt:lpstr>
      <vt:lpstr>Activity 6</vt:lpstr>
      <vt:lpstr>MAKING SENTENCES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36</cp:revision>
  <dcterms:modified xsi:type="dcterms:W3CDTF">2023-07-31T10:44:41Z</dcterms:modified>
</cp:coreProperties>
</file>