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0"/>
  </p:notesMasterIdLst>
  <p:sldIdLst>
    <p:sldId id="369" r:id="rId2"/>
    <p:sldId id="256" r:id="rId3"/>
    <p:sldId id="259" r:id="rId4"/>
    <p:sldId id="376" r:id="rId5"/>
    <p:sldId id="377" r:id="rId6"/>
    <p:sldId id="261" r:id="rId7"/>
    <p:sldId id="370" r:id="rId8"/>
    <p:sldId id="271" r:id="rId9"/>
    <p:sldId id="272" r:id="rId10"/>
    <p:sldId id="374" r:id="rId11"/>
    <p:sldId id="371" r:id="rId12"/>
    <p:sldId id="372" r:id="rId13"/>
    <p:sldId id="373" r:id="rId14"/>
    <p:sldId id="375" r:id="rId15"/>
    <p:sldId id="274" r:id="rId16"/>
    <p:sldId id="378" r:id="rId17"/>
    <p:sldId id="379" r:id="rId18"/>
    <p:sldId id="380" r:id="rId19"/>
    <p:sldId id="465" r:id="rId20"/>
    <p:sldId id="473" r:id="rId21"/>
    <p:sldId id="474" r:id="rId22"/>
    <p:sldId id="475" r:id="rId23"/>
    <p:sldId id="476" r:id="rId24"/>
    <p:sldId id="477" r:id="rId25"/>
    <p:sldId id="478" r:id="rId26"/>
    <p:sldId id="479" r:id="rId27"/>
    <p:sldId id="382" r:id="rId28"/>
    <p:sldId id="480" r:id="rId29"/>
  </p:sldIdLst>
  <p:sldSz cx="9144000" cy="5143500" type="screen16x9"/>
  <p:notesSz cx="6858000" cy="9144000"/>
  <p:embeddedFontLst>
    <p:embeddedFont>
      <p:font typeface="Patrick Hand" panose="020B0604020202020204" charset="0"/>
      <p:regular r:id="rId31"/>
    </p:embeddedFont>
    <p:embeddedFont>
      <p:font typeface="Script MT Bold" panose="020B0604020202020204" charset="0"/>
      <p:bold r:id="rId32"/>
    </p:embeddedFont>
    <p:embeddedFont>
      <p:font typeface="Castellar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Patrick Hand SC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9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31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</a:t>
            </a:r>
            <a:r>
              <a:rPr lang="en-GB" baseline="0" dirty="0" smtClean="0"/>
              <a:t> on “spin” button to spin the wheel, click again to stop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978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1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4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https://www.youtube.com/watch?v=3EDzQeh7mWE</a:t>
            </a:r>
          </a:p>
        </p:txBody>
      </p:sp>
    </p:spTree>
    <p:extLst>
      <p:ext uri="{BB962C8B-B14F-4D97-AF65-F5344CB8AC3E}">
        <p14:creationId xmlns:p14="http://schemas.microsoft.com/office/powerpoint/2010/main" val="3343423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33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35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1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3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5.xml"/><Relationship Id="rId3" Type="http://schemas.openxmlformats.org/officeDocument/2006/relationships/slideLayout" Target="../slideLayouts/slideLayout4.xml"/><Relationship Id="rId7" Type="http://schemas.openxmlformats.org/officeDocument/2006/relationships/slide" Target="slide20.xml"/><Relationship Id="rId12" Type="http://schemas.openxmlformats.org/officeDocument/2006/relationships/slide" Target="slide26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slide" Target="slide19.xml"/><Relationship Id="rId10" Type="http://schemas.openxmlformats.org/officeDocument/2006/relationships/slide" Target="slide24.xml"/><Relationship Id="rId4" Type="http://schemas.openxmlformats.org/officeDocument/2006/relationships/notesSlide" Target="../notesSlides/notesSlide12.xml"/><Relationship Id="rId9" Type="http://schemas.openxmlformats.org/officeDocument/2006/relationships/slide" Target="slide22.xml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"/><Relationship Id="rId7" Type="http://schemas.openxmlformats.org/officeDocument/2006/relationships/image" Target="../media/image22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18" y="362001"/>
            <a:ext cx="6829847" cy="44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34" y="361786"/>
            <a:ext cx="6426754" cy="42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32" y="473079"/>
            <a:ext cx="7368299" cy="40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34" y="272162"/>
            <a:ext cx="7072522" cy="45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0" y="332655"/>
            <a:ext cx="8494101" cy="4274389"/>
          </a:xfrm>
          <a:prstGeom prst="rect">
            <a:avLst/>
          </a:prstGeom>
        </p:spPr>
      </p:pic>
      <p:pic>
        <p:nvPicPr>
          <p:cNvPr id="4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1507" y="332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452650" y="313664"/>
            <a:ext cx="3075248" cy="1290918"/>
          </a:xfrm>
          <a:prstGeom prst="wedgeRoundRectCallout">
            <a:avLst>
              <a:gd name="adj1" fmla="val -55571"/>
              <a:gd name="adj2" fmla="val 805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do you live?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904" y="959123"/>
            <a:ext cx="5082173" cy="327864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159693" y="2321668"/>
            <a:ext cx="3368205" cy="1749280"/>
          </a:xfrm>
          <a:prstGeom prst="wedgeRoundRectCallout">
            <a:avLst>
              <a:gd name="adj1" fmla="val 61293"/>
              <a:gd name="adj2" fmla="val 494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 live </a:t>
            </a:r>
            <a:r>
              <a:rPr lang="en-US" sz="40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in Tran Hung Dao Street.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1139" y="1992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76744" y="10202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73138" y="2555793"/>
            <a:ext cx="65315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talk.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27362" y="12245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02"/>
          <a:stretch/>
        </p:blipFill>
        <p:spPr>
          <a:xfrm>
            <a:off x="0" y="0"/>
            <a:ext cx="91478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893580" y="177071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75119" y="769774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11839" y="2746245"/>
            <a:ext cx="57202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</a:t>
            </a:r>
            <a:r>
              <a:rPr lang="en-GB" sz="9600" dirty="0" smtClean="0"/>
              <a:t>corner </a:t>
            </a:r>
            <a:r>
              <a:rPr lang="en-GB" sz="9600" dirty="0"/>
              <a:t>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789802" y="103782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29">
            <a:hlinkClick r:id="rId5" action="ppaction://hlinksldjump"/>
            <a:extLst>
              <a:ext uri="{FF2B5EF4-FFF2-40B4-BE49-F238E27FC236}">
                <a16:creationId xmlns:a16="http://schemas.microsoft.com/office/drawing/2014/main" id="{AB5036CB-30CA-E55B-B48C-C0C9D7CA6163}"/>
              </a:ext>
            </a:extLst>
          </p:cNvPr>
          <p:cNvSpPr>
            <a:spLocks/>
          </p:cNvSpPr>
          <p:nvPr/>
        </p:nvSpPr>
        <p:spPr>
          <a:xfrm>
            <a:off x="5425144" y="965428"/>
            <a:ext cx="3520688" cy="13828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32861"/>
              </a:avLst>
            </a:prstTxWarp>
          </a:bodyPr>
          <a:lstStyle/>
          <a:p>
            <a:pPr algn="ctr"/>
            <a:r>
              <a:rPr lang="en-US" sz="4800" b="1" spc="25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cript MT Bold" panose="03040602040607080904" pitchFamily="66" charset="0"/>
              </a:rPr>
              <a:t>Lucky wheel!</a:t>
            </a:r>
          </a:p>
        </p:txBody>
      </p:sp>
      <p:sp>
        <p:nvSpPr>
          <p:cNvPr id="41" name="28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673291" y="108243"/>
            <a:ext cx="4860000" cy="4860000"/>
          </a:xfrm>
          <a:prstGeom prst="ellipse">
            <a:avLst/>
          </a:prstGeom>
          <a:solidFill>
            <a:srgbClr val="ED697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17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532167" y="2052"/>
            <a:ext cx="4809425" cy="4928332"/>
            <a:chOff x="2672231" y="71213"/>
            <a:chExt cx="6412567" cy="6571108"/>
          </a:xfrm>
        </p:grpSpPr>
        <p:sp>
          <p:nvSpPr>
            <p:cNvPr id="21" name="27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26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25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FF339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24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23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22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8100000" flipH="1">
              <a:off x="4000256" y="959011"/>
              <a:ext cx="1772056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 defTabSz="685800"/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21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45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20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 flipV="1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1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9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17100000" flipH="1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7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18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126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13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2428293" y="1859259"/>
            <a:ext cx="1350001" cy="1350000"/>
            <a:chOff x="5196000" y="2529000"/>
            <a:chExt cx="1800000" cy="1800000"/>
          </a:xfrm>
        </p:grpSpPr>
        <p:sp>
          <p:nvSpPr>
            <p:cNvPr id="51" name="16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/>
              <a:r>
                <a:rPr lang="en-GB" sz="3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15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1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14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12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2865125" y="4590312"/>
            <a:ext cx="540000" cy="540000"/>
          </a:xfrm>
          <a:prstGeom prst="triangle">
            <a:avLst/>
          </a:prstGeom>
          <a:solidFill>
            <a:srgbClr val="FF293D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11">
            <a:hlinkClick r:id="" action="ppaction://noaction"/>
            <a:extLst>
              <a:ext uri="{FF2B5EF4-FFF2-40B4-BE49-F238E27FC236}">
                <a16:creationId xmlns:a16="http://schemas.microsoft.com/office/drawing/2014/main" id="{18779105-553A-A4F7-6B69-6A86FB8D91EF}"/>
              </a:ext>
            </a:extLst>
          </p:cNvPr>
          <p:cNvSpPr>
            <a:spLocks/>
          </p:cNvSpPr>
          <p:nvPr/>
        </p:nvSpPr>
        <p:spPr>
          <a:xfrm>
            <a:off x="7747913" y="4359182"/>
            <a:ext cx="958362" cy="462259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bg1"/>
                </a:solidFill>
                <a:latin typeface="Script MT Bold" panose="03040602040607080904" pitchFamily="66" charset="0"/>
              </a:rPr>
              <a:t>End</a:t>
            </a:r>
            <a:endParaRPr lang="en-US" sz="27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2" name="10">
            <a:extLst>
              <a:ext uri="{FF2B5EF4-FFF2-40B4-BE49-F238E27FC236}">
                <a16:creationId xmlns:a16="http://schemas.microsoft.com/office/drawing/2014/main" id="{67219F35-1C2B-3E7C-D67D-D95FFC116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470" y="2876469"/>
            <a:ext cx="1817631" cy="2375871"/>
          </a:xfrm>
          <a:prstGeom prst="rect">
            <a:avLst/>
          </a:prstGeom>
        </p:spPr>
      </p:pic>
      <p:sp>
        <p:nvSpPr>
          <p:cNvPr id="32" name="9">
            <a:hlinkClick r:id="rId7" action="ppaction://hlinksldjump"/>
            <a:extLst>
              <a:ext uri="{FF2B5EF4-FFF2-40B4-BE49-F238E27FC236}">
                <a16:creationId xmlns:a16="http://schemas.microsoft.com/office/drawing/2014/main" id="{0F063245-796E-C29F-535E-D2CA48AA7A3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8">
            <a:hlinkClick r:id="rId8" action="ppaction://hlinksldjump"/>
            <a:extLst>
              <a:ext uri="{FF2B5EF4-FFF2-40B4-BE49-F238E27FC236}">
                <a16:creationId xmlns:a16="http://schemas.microsoft.com/office/drawing/2014/main" id="{384508D3-5A5B-4124-2989-D72DDA13E54E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7">
            <a:hlinkClick r:id="rId9" action="ppaction://hlinksldjump"/>
            <a:extLst>
              <a:ext uri="{FF2B5EF4-FFF2-40B4-BE49-F238E27FC236}">
                <a16:creationId xmlns:a16="http://schemas.microsoft.com/office/drawing/2014/main" id="{57467E8E-68A9-2417-9B3B-D585149C4233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6">
            <a:hlinkClick r:id="rId10" action="ppaction://hlinksldjump"/>
            <a:extLst>
              <a:ext uri="{FF2B5EF4-FFF2-40B4-BE49-F238E27FC236}">
                <a16:creationId xmlns:a16="http://schemas.microsoft.com/office/drawing/2014/main" id="{5D1467D0-3FC0-3D5F-CC47-4A995199FF4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5">
            <a:hlinkClick r:id="rId11" action="ppaction://hlinksldjump"/>
            <a:extLst>
              <a:ext uri="{FF2B5EF4-FFF2-40B4-BE49-F238E27FC236}">
                <a16:creationId xmlns:a16="http://schemas.microsoft.com/office/drawing/2014/main" id="{38ABD6A0-BCD3-2337-F14F-AED50CCD6CA5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4">
            <a:hlinkClick r:id="rId12" action="ppaction://hlinksldjump"/>
            <a:extLst>
              <a:ext uri="{FF2B5EF4-FFF2-40B4-BE49-F238E27FC236}">
                <a16:creationId xmlns:a16="http://schemas.microsoft.com/office/drawing/2014/main" id="{B39EEA3B-30AB-F841-C182-072FCEC077C6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5" name="3">
            <a:hlinkClick r:id="rId13" action="ppaction://hlinksldjump"/>
            <a:extLst>
              <a:ext uri="{FF2B5EF4-FFF2-40B4-BE49-F238E27FC236}">
                <a16:creationId xmlns:a16="http://schemas.microsoft.com/office/drawing/2014/main" id="{97B0BBE5-1C1B-A433-0D61-74C23E5899EA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6" name="2">
            <a:extLst>
              <a:ext uri="{FF2B5EF4-FFF2-40B4-BE49-F238E27FC236}">
                <a16:creationId xmlns:a16="http://schemas.microsoft.com/office/drawing/2014/main" id="{D4343FD4-ED0F-953C-6F8E-8A84EF610724}"/>
              </a:ext>
            </a:extLst>
          </p:cNvPr>
          <p:cNvSpPr>
            <a:spLocks/>
          </p:cNvSpPr>
          <p:nvPr/>
        </p:nvSpPr>
        <p:spPr>
          <a:xfrm>
            <a:off x="6081099" y="1712647"/>
            <a:ext cx="2389611" cy="859104"/>
          </a:xfrm>
          <a:prstGeom prst="hexagon">
            <a:avLst>
              <a:gd name="adj" fmla="val 0"/>
              <a:gd name="vf" fmla="val 115470"/>
            </a:avLst>
          </a:prstGeom>
          <a:solidFill>
            <a:srgbClr val="FFF6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12" name="1">
            <a:hlinkClick r:id="" action="ppaction://media"/>
            <a:extLst>
              <a:ext uri="{FF2B5EF4-FFF2-40B4-BE49-F238E27FC236}">
                <a16:creationId xmlns:a16="http://schemas.microsoft.com/office/drawing/2014/main" id="{5F97183C-694F-CB2A-B8AE-360F40C2D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059" y="-592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33" grpId="0"/>
      <p:bldP spid="31" grpId="0" animBg="1"/>
      <p:bldP spid="3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5" grpId="0" animBg="1"/>
      <p:bldP spid="66" grpId="0" animBg="1"/>
      <p:bldP spid="66" grpId="1" animBg="1"/>
      <p:bldP spid="66" grpId="2" animBg="1"/>
      <p:bldP spid="66" grpId="3" animBg="1"/>
      <p:bldP spid="66" grpId="4" animBg="1"/>
      <p:bldP spid="66" grpId="5" animBg="1"/>
      <p:bldP spid="66" grpId="6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399" y="3239750"/>
            <a:ext cx="3330726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</a:t>
            </a:r>
            <a:r>
              <a:rPr lang="en-GB" sz="3600" b="1" dirty="0" smtClean="0">
                <a:solidFill>
                  <a:srgbClr val="FF0000"/>
                </a:solidFill>
              </a:rPr>
              <a:t>1 - </a:t>
            </a:r>
            <a:r>
              <a:rPr lang="en-GB" sz="3600" b="1" dirty="0">
                <a:solidFill>
                  <a:srgbClr val="FF0000"/>
                </a:solidFill>
              </a:rPr>
              <a:t>period 1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452" y="179560"/>
            <a:ext cx="3066655" cy="1978383"/>
          </a:xfrm>
          <a:prstGeom prst="rect">
            <a:avLst/>
          </a:prstGeom>
        </p:spPr>
      </p:pic>
      <p:sp>
        <p:nvSpPr>
          <p:cNvPr id="10" name="7">
            <a:hlinkClick r:id="rId4" action="ppaction://hlinksldjump"/>
            <a:extLst>
              <a:ext uri="{FF2B5EF4-FFF2-40B4-BE49-F238E27FC236}">
                <a16:creationId xmlns:a16="http://schemas.microsoft.com/office/drawing/2014/main" id="{6124FCB9-6BE2-AACC-146D-BF75BF395DC0}"/>
              </a:ext>
            </a:extLst>
          </p:cNvPr>
          <p:cNvSpPr>
            <a:spLocks/>
          </p:cNvSpPr>
          <p:nvPr/>
        </p:nvSpPr>
        <p:spPr>
          <a:xfrm>
            <a:off x="6782387" y="4299554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46CCEB00-B8DC-1253-9D10-13E812FC7A00}"/>
              </a:ext>
            </a:extLst>
          </p:cNvPr>
          <p:cNvSpPr>
            <a:spLocks/>
          </p:cNvSpPr>
          <p:nvPr/>
        </p:nvSpPr>
        <p:spPr>
          <a:xfrm>
            <a:off x="6656738" y="4299554"/>
            <a:ext cx="1737198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  <p:sp>
        <p:nvSpPr>
          <p:cNvPr id="2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34469" y="999178"/>
            <a:ext cx="5667983" cy="849077"/>
          </a:xfrm>
          <a:prstGeom prst="wedgeRoundRectCallout">
            <a:avLst>
              <a:gd name="adj1" fmla="val 49797"/>
              <a:gd name="adj2" fmla="val -1970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3" name="4">
            <a:extLst>
              <a:ext uri="{FF2B5EF4-FFF2-40B4-BE49-F238E27FC236}">
                <a16:creationId xmlns:a16="http://schemas.microsoft.com/office/drawing/2014/main" id="{EADCE950-A88E-0C3B-87CF-3F1FB29AB228}"/>
              </a:ext>
            </a:extLst>
          </p:cNvPr>
          <p:cNvSpPr>
            <a:spLocks/>
          </p:cNvSpPr>
          <p:nvPr/>
        </p:nvSpPr>
        <p:spPr>
          <a:xfrm>
            <a:off x="360671" y="2990044"/>
            <a:ext cx="5528507" cy="1718553"/>
          </a:xfrm>
          <a:prstGeom prst="wedgeRoundRectCallout">
            <a:avLst>
              <a:gd name="adj1" fmla="val 61009"/>
              <a:gd name="adj2" fmla="val -32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439C5D40-0569-7145-252F-6377515C0814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A937927F-085E-20F9-2396-B9A77B6DE2FE}"/>
              </a:ext>
            </a:extLst>
          </p:cNvPr>
          <p:cNvSpPr>
            <a:spLocks/>
          </p:cNvSpPr>
          <p:nvPr/>
        </p:nvSpPr>
        <p:spPr>
          <a:xfrm>
            <a:off x="162127" y="337018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Tran Hung Dao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1">
            <a:extLst>
              <a:ext uri="{FF2B5EF4-FFF2-40B4-BE49-F238E27FC236}">
                <a16:creationId xmlns:a16="http://schemas.microsoft.com/office/drawing/2014/main" id="{983C3AAA-4FA2-E6E8-7ED3-120D4F5F4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13956" y="2363156"/>
            <a:ext cx="1166067" cy="17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7">
            <a:hlinkClick r:id="rId2" action="ppaction://hlinksldjump"/>
            <a:extLst>
              <a:ext uri="{FF2B5EF4-FFF2-40B4-BE49-F238E27FC236}">
                <a16:creationId xmlns:a16="http://schemas.microsoft.com/office/drawing/2014/main" id="{BA3435DB-F291-5297-E6C3-03F6CFE80030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</a:p>
        </p:txBody>
      </p:sp>
      <p:sp>
        <p:nvSpPr>
          <p:cNvPr id="57" name="6">
            <a:extLst>
              <a:ext uri="{FF2B5EF4-FFF2-40B4-BE49-F238E27FC236}">
                <a16:creationId xmlns:a16="http://schemas.microsoft.com/office/drawing/2014/main" id="{F0B73D66-0240-3322-71E5-F60BD9BD0A2F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59" name="4">
            <a:extLst>
              <a:ext uri="{FF2B5EF4-FFF2-40B4-BE49-F238E27FC236}">
                <a16:creationId xmlns:a16="http://schemas.microsoft.com/office/drawing/2014/main" id="{C30E245A-17A2-B19A-0791-8CAFEB9736F3}"/>
              </a:ext>
            </a:extLst>
          </p:cNvPr>
          <p:cNvSpPr>
            <a:spLocks/>
          </p:cNvSpPr>
          <p:nvPr/>
        </p:nvSpPr>
        <p:spPr>
          <a:xfrm>
            <a:off x="467650" y="3046042"/>
            <a:ext cx="6136532" cy="1636204"/>
          </a:xfrm>
          <a:prstGeom prst="wedgeRoundRectCallout">
            <a:avLst>
              <a:gd name="adj1" fmla="val 49158"/>
              <a:gd name="adj2" fmla="val -7733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3">
            <a:extLst>
              <a:ext uri="{FF2B5EF4-FFF2-40B4-BE49-F238E27FC236}">
                <a16:creationId xmlns:a16="http://schemas.microsoft.com/office/drawing/2014/main" id="{B5FB7BA3-20B8-34AF-F542-363A67168F27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1" name="2">
            <a:extLst>
              <a:ext uri="{FF2B5EF4-FFF2-40B4-BE49-F238E27FC236}">
                <a16:creationId xmlns:a16="http://schemas.microsoft.com/office/drawing/2014/main" id="{A73A81F7-A046-D6FE-8AFE-5CE657FD3404}"/>
              </a:ext>
            </a:extLst>
          </p:cNvPr>
          <p:cNvSpPr>
            <a:spLocks/>
          </p:cNvSpPr>
          <p:nvPr/>
        </p:nvSpPr>
        <p:spPr>
          <a:xfrm>
            <a:off x="418249" y="3481474"/>
            <a:ext cx="6235334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Quang Trung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1">
            <a:extLst>
              <a:ext uri="{FF2B5EF4-FFF2-40B4-BE49-F238E27FC236}">
                <a16:creationId xmlns:a16="http://schemas.microsoft.com/office/drawing/2014/main" id="{902A4596-DC5A-793E-AFA1-F258AD1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09000" y="2308910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09" y="317757"/>
            <a:ext cx="2767419" cy="1850067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62127" y="1036525"/>
            <a:ext cx="5739320" cy="792275"/>
          </a:xfrm>
          <a:prstGeom prst="wedgeRoundRectCallout">
            <a:avLst>
              <a:gd name="adj1" fmla="val 50105"/>
              <a:gd name="adj2" fmla="val -18968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415131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:a16="http://schemas.microsoft.com/office/drawing/2014/main" id="{0E52131C-B5D8-C7AD-B2E2-EECBA17BF797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:a16="http://schemas.microsoft.com/office/drawing/2014/main" id="{0BD55F91-DC6D-ECED-2E68-2A526F42D0D2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75FA11DA-3177-0FC8-DB43-74016227BE29}"/>
              </a:ext>
            </a:extLst>
          </p:cNvPr>
          <p:cNvSpPr>
            <a:spLocks/>
          </p:cNvSpPr>
          <p:nvPr/>
        </p:nvSpPr>
        <p:spPr>
          <a:xfrm>
            <a:off x="283120" y="2970180"/>
            <a:ext cx="5585901" cy="1752842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7C1B1035-85E5-E34E-4914-D06812ADD1EE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id="{AD57856C-B1D9-994D-3917-FF0FD4E1A139}"/>
              </a:ext>
            </a:extLst>
          </p:cNvPr>
          <p:cNvSpPr>
            <a:spLocks/>
          </p:cNvSpPr>
          <p:nvPr/>
        </p:nvSpPr>
        <p:spPr>
          <a:xfrm>
            <a:off x="289605" y="3497163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81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 </a:t>
            </a:r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 Dao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1">
            <a:extLst>
              <a:ext uri="{FF2B5EF4-FFF2-40B4-BE49-F238E27FC236}">
                <a16:creationId xmlns:a16="http://schemas.microsoft.com/office/drawing/2014/main" id="{BB832DF0-446E-88BB-15DA-0097BFABA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876696" y="257030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21" y="660116"/>
            <a:ext cx="2957209" cy="1763736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16732" y="1174798"/>
            <a:ext cx="5706893" cy="702725"/>
          </a:xfrm>
          <a:prstGeom prst="wedgeRoundRectCallout">
            <a:avLst>
              <a:gd name="adj1" fmla="val 50139"/>
              <a:gd name="adj2" fmla="val -18625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0380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:a16="http://schemas.microsoft.com/office/drawing/2014/main" id="{028E9305-3B35-5B01-1370-935C679E6C77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:a16="http://schemas.microsoft.com/office/drawing/2014/main" id="{172B924C-5A50-2B14-C4F1-51E714FFFBF1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5339DD3E-EE55-96B0-1FF1-058FC7A8F99B}"/>
              </a:ext>
            </a:extLst>
          </p:cNvPr>
          <p:cNvSpPr>
            <a:spLocks/>
          </p:cNvSpPr>
          <p:nvPr/>
        </p:nvSpPr>
        <p:spPr>
          <a:xfrm>
            <a:off x="359970" y="3017391"/>
            <a:ext cx="5528507" cy="1699098"/>
          </a:xfrm>
          <a:prstGeom prst="wedgeRoundRectCallout">
            <a:avLst>
              <a:gd name="adj1" fmla="val 53503"/>
              <a:gd name="adj2" fmla="val -6530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E1D3DB4E-2704-E46F-FE19-864BA6D9E34C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id="{0E891C30-28D3-3BA7-DB52-B2B1DA44AA51}"/>
              </a:ext>
            </a:extLst>
          </p:cNvPr>
          <p:cNvSpPr>
            <a:spLocks/>
          </p:cNvSpPr>
          <p:nvPr/>
        </p:nvSpPr>
        <p:spPr>
          <a:xfrm>
            <a:off x="141212" y="348427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9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1">
            <a:extLst>
              <a:ext uri="{FF2B5EF4-FFF2-40B4-BE49-F238E27FC236}">
                <a16:creationId xmlns:a16="http://schemas.microsoft.com/office/drawing/2014/main" id="{3B01CE47-EA84-80BB-53DB-D39EB1169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35109" y="251842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477" y="473794"/>
            <a:ext cx="2933468" cy="1883075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49157" y="1074116"/>
            <a:ext cx="5739320" cy="774139"/>
          </a:xfrm>
          <a:prstGeom prst="wedgeRoundRectCallout">
            <a:avLst>
              <a:gd name="adj1" fmla="val 49992"/>
              <a:gd name="adj2" fmla="val -22024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2975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8">
            <a:hlinkClick r:id="rId2" action="ppaction://hlinksldjump"/>
            <a:extLst>
              <a:ext uri="{FF2B5EF4-FFF2-40B4-BE49-F238E27FC236}">
                <a16:creationId xmlns:a16="http://schemas.microsoft.com/office/drawing/2014/main" id="{245C1824-0282-727E-5591-C768FAE4DF3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7">
            <a:extLst>
              <a:ext uri="{FF2B5EF4-FFF2-40B4-BE49-F238E27FC236}">
                <a16:creationId xmlns:a16="http://schemas.microsoft.com/office/drawing/2014/main" id="{5B7A363B-5E95-08DF-0B52-15FA8F350037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3" name="4">
            <a:extLst>
              <a:ext uri="{FF2B5EF4-FFF2-40B4-BE49-F238E27FC236}">
                <a16:creationId xmlns:a16="http://schemas.microsoft.com/office/drawing/2014/main" id="{4724A248-4CA1-4681-C7EA-831B0AB59BB7}"/>
              </a:ext>
            </a:extLst>
          </p:cNvPr>
          <p:cNvSpPr txBox="1"/>
          <p:nvPr/>
        </p:nvSpPr>
        <p:spPr>
          <a:xfrm>
            <a:off x="176019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7" name="1">
            <a:extLst>
              <a:ext uri="{FF2B5EF4-FFF2-40B4-BE49-F238E27FC236}">
                <a16:creationId xmlns:a16="http://schemas.microsoft.com/office/drawing/2014/main" id="{65C69D36-01A3-56E6-90D7-9858BEFFE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616084" y="961362"/>
            <a:ext cx="5739320" cy="1356817"/>
          </a:xfrm>
          <a:prstGeom prst="wedgeRoundRectCallout">
            <a:avLst>
              <a:gd name="adj1" fmla="val 63213"/>
              <a:gd name="adj2" fmla="val -5680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6647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:a16="http://schemas.microsoft.com/office/drawing/2014/main" id="{02769EC4-7F4C-353C-E89A-1A676BBF64C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id="{066E62A1-2C00-BFCF-DBB5-0E77F91F5594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612AB5C7-3720-91DB-3FA1-42CFA185B236}"/>
              </a:ext>
            </a:extLst>
          </p:cNvPr>
          <p:cNvSpPr txBox="1"/>
          <p:nvPr/>
        </p:nvSpPr>
        <p:spPr>
          <a:xfrm>
            <a:off x="178305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pic>
        <p:nvPicPr>
          <p:cNvPr id="65" name="1">
            <a:extLst>
              <a:ext uri="{FF2B5EF4-FFF2-40B4-BE49-F238E27FC236}">
                <a16:creationId xmlns:a16="http://schemas.microsoft.com/office/drawing/2014/main" id="{5129780F-E63A-127F-D6DC-DF70D1323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46434" y="961362"/>
            <a:ext cx="5739320" cy="776647"/>
          </a:xfrm>
          <a:prstGeom prst="wedgeRoundRectCallout">
            <a:avLst>
              <a:gd name="adj1" fmla="val 62874"/>
              <a:gd name="adj2" fmla="val 5589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2" name="5">
            <a:extLst>
              <a:ext uri="{FF2B5EF4-FFF2-40B4-BE49-F238E27FC236}">
                <a16:creationId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1158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:a16="http://schemas.microsoft.com/office/drawing/2014/main" id="{2A785A80-F550-33D7-D921-A6C9FB39A982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id="{0CBD19C0-A38E-1811-EAFE-43E7B2C08C1E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5">
            <a:extLst>
              <a:ext uri="{FF2B5EF4-FFF2-40B4-BE49-F238E27FC236}">
                <a16:creationId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1"/>
            <a:ext cx="5528507" cy="817920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2E258D5C-94B4-3257-139E-2700425F1F9B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  <p:pic>
        <p:nvPicPr>
          <p:cNvPr id="63" name="2">
            <a:extLst>
              <a:ext uri="{FF2B5EF4-FFF2-40B4-BE49-F238E27FC236}">
                <a16:creationId xmlns:a16="http://schemas.microsoft.com/office/drawing/2014/main" id="{0BA59AF7-2DE6-805D-B62A-B7CC44D3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28" y="180251"/>
            <a:ext cx="2661910" cy="1772235"/>
          </a:xfrm>
          <a:prstGeom prst="rect">
            <a:avLst/>
          </a:prstGeom>
        </p:spPr>
      </p:pic>
      <p:pic>
        <p:nvPicPr>
          <p:cNvPr id="65" name="1">
            <a:extLst>
              <a:ext uri="{FF2B5EF4-FFF2-40B4-BE49-F238E27FC236}">
                <a16:creationId xmlns:a16="http://schemas.microsoft.com/office/drawing/2014/main" id="{6DC47DDB-0706-5AA2-1051-0B865E685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34940" y="2021665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01037" y="999179"/>
            <a:ext cx="5732835" cy="745316"/>
          </a:xfrm>
          <a:prstGeom prst="wedgeRoundRectCallout">
            <a:avLst>
              <a:gd name="adj1" fmla="val 48732"/>
              <a:gd name="adj2" fmla="val -14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5570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 smtClean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</a:t>
            </a: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/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0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30223" y="1447966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 smtClean="0"/>
              <a:t>Warm-up</a:t>
            </a:r>
            <a:endParaRPr sz="36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301398" y="1221204"/>
            <a:ext cx="242639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listen and </a:t>
            </a:r>
            <a:r>
              <a:rPr lang="en-GB" sz="3600" dirty="0" smtClean="0"/>
              <a:t>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08375" y="2759735"/>
            <a:ext cx="22897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Listen, point and </a:t>
            </a:r>
            <a:r>
              <a:rPr lang="en-GB" sz="3600" dirty="0" smtClean="0"/>
              <a:t>say.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370898" y="3051715"/>
            <a:ext cx="21834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Let’s </a:t>
            </a:r>
            <a:r>
              <a:rPr lang="en-GB" sz="3600" dirty="0" smtClean="0"/>
              <a:t>talk.</a:t>
            </a:r>
            <a:endParaRPr sz="36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2926754" y="475503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040067" y="3869251"/>
            <a:ext cx="213811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/>
              <a:t>fun </a:t>
            </a:r>
            <a:r>
              <a:rPr lang="en-GB" sz="3600" dirty="0" smtClean="0"/>
              <a:t>corner </a:t>
            </a:r>
            <a:r>
              <a:rPr lang="en-GB" sz="3600" dirty="0"/>
              <a:t>&amp; </a:t>
            </a:r>
            <a:r>
              <a:rPr lang="en-GB" sz="3600" dirty="0" smtClean="0"/>
              <a:t>Wrap-up</a:t>
            </a:r>
            <a:endParaRPr lang="en-GB" sz="3600" dirty="0"/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90574" y="3945746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17953" y="26096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 smtClean="0"/>
              <a:t>Warm-up</a:t>
            </a:r>
            <a:endParaRPr sz="12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ere Do You Liv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006" y="28051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41539" y="190214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96259" y="88923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734093" y="257835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Look, listen and </a:t>
            </a:r>
            <a:r>
              <a:rPr lang="en-GB" sz="8800" dirty="0" smtClean="0"/>
              <a:t>repeat.</a:t>
            </a:r>
            <a:endParaRPr sz="8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46877" y="10935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173759" y="4715347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61" y="992629"/>
            <a:ext cx="8698835" cy="3345318"/>
          </a:xfrm>
          <a:prstGeom prst="rect">
            <a:avLst/>
          </a:prstGeom>
        </p:spPr>
      </p:pic>
      <p:pic>
        <p:nvPicPr>
          <p:cNvPr id="3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9106" y="970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91158" y="17640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45878" y="7511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58095" y="244154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Listen, point and </a:t>
            </a:r>
            <a:r>
              <a:rPr lang="en-GB" sz="8800" dirty="0" smtClean="0"/>
              <a:t>say.</a:t>
            </a:r>
            <a:endParaRPr sz="88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96496" y="9554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262</Words>
  <Application>Microsoft Office PowerPoint</Application>
  <PresentationFormat>On-screen Show (16:9)</PresentationFormat>
  <Paragraphs>91</Paragraphs>
  <Slides>28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Patrick Hand</vt:lpstr>
      <vt:lpstr>Script MT Bold</vt:lpstr>
      <vt:lpstr>Castellar</vt:lpstr>
      <vt:lpstr>Calibri</vt:lpstr>
      <vt:lpstr>Comic Sans MS</vt:lpstr>
      <vt:lpstr>Patrick Hand SC</vt:lpstr>
      <vt:lpstr>Arial</vt:lpstr>
      <vt:lpstr>Times New Roman</vt:lpstr>
      <vt:lpstr>English Language Grammar Rules by Slidesgo</vt:lpstr>
      <vt:lpstr>PowerPoint Presentation</vt:lpstr>
      <vt:lpstr>Unit 11: My home</vt:lpstr>
      <vt:lpstr>Table of Contents</vt:lpstr>
      <vt:lpstr>Warm-up</vt:lpstr>
      <vt:lpstr>PowerPoint Presentation</vt:lpstr>
      <vt:lpstr>Look, listen and repeat.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Giang Do</cp:lastModifiedBy>
  <cp:revision>37</cp:revision>
  <dcterms:modified xsi:type="dcterms:W3CDTF">2023-07-12T01:57:11Z</dcterms:modified>
</cp:coreProperties>
</file>