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6"/>
  </p:notesMasterIdLst>
  <p:sldIdLst>
    <p:sldId id="369" r:id="rId2"/>
    <p:sldId id="256" r:id="rId3"/>
    <p:sldId id="259" r:id="rId4"/>
    <p:sldId id="376" r:id="rId5"/>
    <p:sldId id="721" r:id="rId6"/>
    <p:sldId id="261" r:id="rId7"/>
    <p:sldId id="370" r:id="rId8"/>
    <p:sldId id="271" r:id="rId9"/>
    <p:sldId id="272" r:id="rId10"/>
    <p:sldId id="374" r:id="rId11"/>
    <p:sldId id="371" r:id="rId12"/>
    <p:sldId id="372" r:id="rId13"/>
    <p:sldId id="373" r:id="rId14"/>
    <p:sldId id="375" r:id="rId15"/>
    <p:sldId id="274" r:id="rId16"/>
    <p:sldId id="378" r:id="rId17"/>
    <p:sldId id="379" r:id="rId18"/>
    <p:sldId id="380" r:id="rId19"/>
    <p:sldId id="293" r:id="rId20"/>
    <p:sldId id="288" r:id="rId21"/>
    <p:sldId id="343" r:id="rId22"/>
    <p:sldId id="344" r:id="rId23"/>
    <p:sldId id="382" r:id="rId24"/>
    <p:sldId id="722" r:id="rId25"/>
  </p:sldIdLst>
  <p:sldSz cx="9144000" cy="5143500" type="screen16x9"/>
  <p:notesSz cx="6858000" cy="9144000"/>
  <p:embeddedFontLst>
    <p:embeddedFont>
      <p:font typeface="Aharoni" panose="020B0604020202020204" charset="-79"/>
      <p:bold r:id="rId27"/>
    </p:embeddedFont>
    <p:embeddedFont>
      <p:font typeface="Patrick Han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stellar" panose="020B0604020202020204" charset="0"/>
      <p:regular r:id="rId33"/>
    </p:embeddedFont>
    <p:embeddedFont>
      <p:font typeface="Patrick Hand SC" panose="020B0604020202020204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337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93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CEE09-F317-424D-8060-27CB4A4198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63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1CEE09-F317-424D-8060-27CB4A4198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7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9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https://www.youtube.com/watch?v=L08bVyhfKpg&amp;list=PL8_ETpRL2xNY6ptJqBTgFUP3I654rZ9bv&amp;index=21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3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3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21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96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444D-DF29-4042-B983-F9D845C11483}" type="datetimeFigureOut">
              <a:rPr lang="th-TH" smtClean="0"/>
              <a:t>12/07/66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EE27-6B6E-49F6-B15D-329294371D8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60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  <p:sldLayoutId id="2147483676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tiff"/><Relationship Id="rId3" Type="http://schemas.microsoft.com/office/2007/relationships/media" Target="../media/media4.wav"/><Relationship Id="rId7" Type="http://schemas.openxmlformats.org/officeDocument/2006/relationships/image" Target="../media/image14.png"/><Relationship Id="rId12" Type="http://schemas.openxmlformats.org/officeDocument/2006/relationships/slide" Target="slide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6.gif"/><Relationship Id="rId4" Type="http://schemas.openxmlformats.org/officeDocument/2006/relationships/audio" Target="../media/media4.wav"/><Relationship Id="rId9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12" Type="http://schemas.openxmlformats.org/officeDocument/2006/relationships/image" Target="../media/image18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11" Type="http://schemas.openxmlformats.org/officeDocument/2006/relationships/slide" Target="slide21.xml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12" Type="http://schemas.openxmlformats.org/officeDocument/2006/relationships/image" Target="../media/image18.tif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11" Type="http://schemas.openxmlformats.org/officeDocument/2006/relationships/slide" Target="slide22.xml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microsoft.com/office/2007/relationships/media" Target="../media/media4.wav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8.tiff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7.gif"/><Relationship Id="rId4" Type="http://schemas.openxmlformats.org/officeDocument/2006/relationships/audio" Target="../media/media4.wav"/><Relationship Id="rId9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if"/><Relationship Id="rId7" Type="http://schemas.openxmlformats.org/officeDocument/2006/relationships/image" Target="../media/image27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08bVyhfKpg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66" y="323731"/>
            <a:ext cx="6679121" cy="44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78" y="264612"/>
            <a:ext cx="6787243" cy="45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492" y="442721"/>
            <a:ext cx="6603463" cy="43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22" y="373488"/>
            <a:ext cx="6628884" cy="434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32" y="518808"/>
            <a:ext cx="8466083" cy="4027251"/>
          </a:xfrm>
          <a:prstGeom prst="rect">
            <a:avLst/>
          </a:prstGeom>
        </p:spPr>
      </p:pic>
      <p:pic>
        <p:nvPicPr>
          <p:cNvPr id="4" name="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39" y="518808"/>
            <a:ext cx="492261" cy="4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90289" y="302711"/>
            <a:ext cx="3743214" cy="1857870"/>
          </a:xfrm>
          <a:prstGeom prst="wedgeRoundRectCallout">
            <a:avLst>
              <a:gd name="adj1" fmla="val -12197"/>
              <a:gd name="adj2" fmla="val 494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the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like?</a:t>
            </a:r>
            <a:endParaRPr lang="en-US" sz="44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245699" y="3278112"/>
            <a:ext cx="3632394" cy="1436559"/>
          </a:xfrm>
          <a:prstGeom prst="wedgeRoundRectCallout">
            <a:avLst>
              <a:gd name="adj1" fmla="val 62419"/>
              <a:gd name="adj2" fmla="val -41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busy street.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85" y="1231646"/>
            <a:ext cx="4257738" cy="2828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8775" y="20697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63495" y="10568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145625" y="2452101"/>
            <a:ext cx="689993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14113" y="12611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8" y="698365"/>
            <a:ext cx="8619276" cy="36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02827" y="170141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40329" y="82624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66061" y="263942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/>
            </a:r>
            <a:br>
              <a:rPr lang="en-GB" sz="9600" dirty="0"/>
            </a:b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0807" y="89106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263" y="1618197"/>
            <a:ext cx="3365937" cy="2713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15434E-913C-4405-8F84-C28375229451}"/>
              </a:ext>
            </a:extLst>
          </p:cNvPr>
          <p:cNvSpPr txBox="1"/>
          <p:nvPr/>
        </p:nvSpPr>
        <p:spPr>
          <a:xfrm>
            <a:off x="2620306" y="976899"/>
            <a:ext cx="3779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is?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263217" y="1583419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263216" y="2510963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263216" y="3438507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386545" y="1583419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386542" y="2510963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386545" y="3438507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509873" y="1583419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509872" y="2510963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509872" y="3438507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20CAA4-89E4-40AB-9C76-7BC629DC830E}"/>
              </a:ext>
            </a:extLst>
          </p:cNvPr>
          <p:cNvSpPr/>
          <p:nvPr/>
        </p:nvSpPr>
        <p:spPr>
          <a:xfrm>
            <a:off x="6635080" y="3556763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CE2-2540-40C8-AB9F-1D3CFE732D28}"/>
              </a:ext>
            </a:extLst>
          </p:cNvPr>
          <p:cNvSpPr txBox="1"/>
          <p:nvPr/>
        </p:nvSpPr>
        <p:spPr>
          <a:xfrm>
            <a:off x="5814475" y="1279102"/>
            <a:ext cx="29742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quiet village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00553" y="651150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9" y="859343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rId12" action="ppaction://hlinksldjump"/>
            <a:extLst>
              <a:ext uri="{FF2B5EF4-FFF2-40B4-BE49-F238E27FC236}">
                <a16:creationId xmlns:a16="http://schemas.microsoft.com/office/drawing/2014/main" id="{3A6C1C07-24C9-4313-80F0-24095C830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936190" y="3999676"/>
            <a:ext cx="444607" cy="4570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146624-953A-41C3-8FCB-59AF86C0F4D8}"/>
              </a:ext>
            </a:extLst>
          </p:cNvPr>
          <p:cNvSpPr/>
          <p:nvPr/>
        </p:nvSpPr>
        <p:spPr>
          <a:xfrm>
            <a:off x="1969770" y="7144"/>
            <a:ext cx="670641" cy="35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379157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</a:t>
            </a:r>
            <a:r>
              <a:rPr lang="en-GB"/>
              <a:t>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957799" y="3255338"/>
            <a:ext cx="3440051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2 - </a:t>
            </a:r>
            <a:r>
              <a:rPr lang="en-GB" sz="3600" b="1" dirty="0">
                <a:solidFill>
                  <a:srgbClr val="FF0000"/>
                </a:solidFill>
              </a:rPr>
              <a:t>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01" y="1521576"/>
            <a:ext cx="3375970" cy="2754009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411686" y="3385655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dirty="0">
              <a:solidFill>
                <a:schemeClr val="tx1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474316" y="54200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2" y="772246"/>
            <a:ext cx="724076" cy="7240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F15FBC-0866-43A0-AAFF-AF5720143124}"/>
              </a:ext>
            </a:extLst>
          </p:cNvPr>
          <p:cNvSpPr txBox="1"/>
          <p:nvPr/>
        </p:nvSpPr>
        <p:spPr>
          <a:xfrm>
            <a:off x="2611658" y="982780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guess what it is ?</a:t>
            </a:r>
          </a:p>
        </p:txBody>
      </p:sp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id="{5E5C95F9-2080-42BA-9ECE-5B472760A9A1}"/>
              </a:ext>
            </a:extLst>
          </p:cNvPr>
          <p:cNvSpPr/>
          <p:nvPr/>
        </p:nvSpPr>
        <p:spPr>
          <a:xfrm>
            <a:off x="6707023" y="3543959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dirty="0"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262D9C0-C5D7-4EE5-B4E1-DEC997D91C32}"/>
              </a:ext>
            </a:extLst>
          </p:cNvPr>
          <p:cNvSpPr txBox="1"/>
          <p:nvPr/>
        </p:nvSpPr>
        <p:spPr>
          <a:xfrm>
            <a:off x="6157164" y="1327128"/>
            <a:ext cx="2288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big city</a:t>
            </a:r>
            <a:endParaRPr lang="th-TH" sz="6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32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018" y="1524524"/>
            <a:ext cx="3340650" cy="2776475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535013" y="2448990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411688" y="1521576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411687" y="244911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412412" y="3373586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535016" y="1521576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535015" y="337666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658344" y="1521576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658343" y="244911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658343" y="337666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360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0631702A-F945-4E7C-9220-92975F6E78F6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5FCAD2-D42F-407E-B37A-2AD851FB6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8399B1-1F35-434C-9B69-9DFEFCBB9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B26DE-1FCB-47E1-BEB5-EA64F9C570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271123" y="613325"/>
            <a:ext cx="591170" cy="5911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7F918-EF62-4452-8A97-2BFE86CB2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9" y="772246"/>
            <a:ext cx="724076" cy="724076"/>
          </a:xfrm>
          <a:prstGeom prst="rect">
            <a:avLst/>
          </a:prstGeom>
        </p:spPr>
      </p:pic>
      <p:sp>
        <p:nvSpPr>
          <p:cNvPr id="31" name="Rectangle: Rounded Corner 18">
            <a:extLst>
              <a:ext uri="{FF2B5EF4-FFF2-40B4-BE49-F238E27FC236}">
                <a16:creationId xmlns:a16="http://schemas.microsoft.com/office/drawing/2014/main" id="{5E5C95F9-2080-42BA-9ECE-5B472760A9A1}"/>
              </a:ext>
            </a:extLst>
          </p:cNvPr>
          <p:cNvSpPr/>
          <p:nvPr/>
        </p:nvSpPr>
        <p:spPr>
          <a:xfrm>
            <a:off x="6717298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262D9C0-C5D7-4EE5-B4E1-DEC997D91C32}"/>
              </a:ext>
            </a:extLst>
          </p:cNvPr>
          <p:cNvSpPr txBox="1"/>
          <p:nvPr/>
        </p:nvSpPr>
        <p:spPr>
          <a:xfrm>
            <a:off x="5780944" y="1375012"/>
            <a:ext cx="3119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busy street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30" name="16">
            <a:hlinkClick r:id="rId11" action="ppaction://hlinksldjump"/>
            <a:extLst>
              <a:ext uri="{FF2B5EF4-FFF2-40B4-BE49-F238E27FC236}">
                <a16:creationId xmlns:a16="http://schemas.microsoft.com/office/drawing/2014/main" id="{591C0B54-F27C-4C4D-A34C-D78B6EE77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437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488" y="1505585"/>
            <a:ext cx="3342600" cy="2773654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714CFEB3-83F3-4C50-A485-B70EEB422C97}"/>
              </a:ext>
            </a:extLst>
          </p:cNvPr>
          <p:cNvSpPr/>
          <p:nvPr/>
        </p:nvSpPr>
        <p:spPr>
          <a:xfrm>
            <a:off x="3198124" y="2433129"/>
            <a:ext cx="1123328" cy="927544"/>
          </a:xfrm>
          <a:prstGeom prst="rect">
            <a:avLst/>
          </a:prstGeom>
          <a:solidFill>
            <a:srgbClr val="B3F7B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DDE5960-6BB5-4F29-A2DF-BF1E5978A5EE}"/>
              </a:ext>
            </a:extLst>
          </p:cNvPr>
          <p:cNvSpPr/>
          <p:nvPr/>
        </p:nvSpPr>
        <p:spPr>
          <a:xfrm>
            <a:off x="2074799" y="1505585"/>
            <a:ext cx="1123328" cy="927544"/>
          </a:xfrm>
          <a:prstGeom prst="rect">
            <a:avLst/>
          </a:prstGeom>
          <a:solidFill>
            <a:srgbClr val="FFB6B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B9502342-DF3F-4558-B6A3-E9DC5CD0110F}"/>
              </a:ext>
            </a:extLst>
          </p:cNvPr>
          <p:cNvSpPr/>
          <p:nvPr/>
        </p:nvSpPr>
        <p:spPr>
          <a:xfrm>
            <a:off x="2074798" y="2433129"/>
            <a:ext cx="1123328" cy="9275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9" name="9">
            <a:extLst>
              <a:ext uri="{FF2B5EF4-FFF2-40B4-BE49-F238E27FC236}">
                <a16:creationId xmlns:a16="http://schemas.microsoft.com/office/drawing/2014/main" id="{55D923B3-FE34-4579-B1A3-A68B922D0E00}"/>
              </a:ext>
            </a:extLst>
          </p:cNvPr>
          <p:cNvSpPr/>
          <p:nvPr/>
        </p:nvSpPr>
        <p:spPr>
          <a:xfrm>
            <a:off x="2074798" y="3360673"/>
            <a:ext cx="1123328" cy="927544"/>
          </a:xfrm>
          <a:prstGeom prst="rect">
            <a:avLst/>
          </a:prstGeom>
          <a:solidFill>
            <a:srgbClr val="ACF0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D93D36B0-9752-4CEA-9464-C01F13339C5D}"/>
              </a:ext>
            </a:extLst>
          </p:cNvPr>
          <p:cNvSpPr/>
          <p:nvPr/>
        </p:nvSpPr>
        <p:spPr>
          <a:xfrm>
            <a:off x="3198127" y="1505585"/>
            <a:ext cx="1123328" cy="927544"/>
          </a:xfrm>
          <a:prstGeom prst="rect">
            <a:avLst/>
          </a:prstGeom>
          <a:solidFill>
            <a:srgbClr val="FFB7DB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2" name="10">
            <a:extLst>
              <a:ext uri="{FF2B5EF4-FFF2-40B4-BE49-F238E27FC236}">
                <a16:creationId xmlns:a16="http://schemas.microsoft.com/office/drawing/2014/main" id="{AC536F1D-4629-42EA-938E-6AEDE54ADDB3}"/>
              </a:ext>
            </a:extLst>
          </p:cNvPr>
          <p:cNvSpPr/>
          <p:nvPr/>
        </p:nvSpPr>
        <p:spPr>
          <a:xfrm>
            <a:off x="3198126" y="3360673"/>
            <a:ext cx="1123328" cy="927544"/>
          </a:xfrm>
          <a:prstGeom prst="rect">
            <a:avLst/>
          </a:prstGeom>
          <a:solidFill>
            <a:srgbClr val="ACCB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2CC8D988-CE87-4749-865B-57F92FEA4AD3}"/>
              </a:ext>
            </a:extLst>
          </p:cNvPr>
          <p:cNvSpPr/>
          <p:nvPr/>
        </p:nvSpPr>
        <p:spPr>
          <a:xfrm>
            <a:off x="4321454" y="1505585"/>
            <a:ext cx="1123328" cy="927544"/>
          </a:xfrm>
          <a:prstGeom prst="rect">
            <a:avLst/>
          </a:prstGeom>
          <a:solidFill>
            <a:srgbClr val="FEC19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0DF3496E-84B2-4F87-B5E6-7C7035F8DE3B}"/>
              </a:ext>
            </a:extLst>
          </p:cNvPr>
          <p:cNvSpPr/>
          <p:nvPr/>
        </p:nvSpPr>
        <p:spPr>
          <a:xfrm>
            <a:off x="4321454" y="2433129"/>
            <a:ext cx="1123328" cy="927544"/>
          </a:xfrm>
          <a:prstGeom prst="rect">
            <a:avLst/>
          </a:prstGeom>
          <a:solidFill>
            <a:srgbClr val="84F0A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5E66CCF6-BC6E-47BE-AFD6-9450BA900DFE}"/>
              </a:ext>
            </a:extLst>
          </p:cNvPr>
          <p:cNvSpPr/>
          <p:nvPr/>
        </p:nvSpPr>
        <p:spPr>
          <a:xfrm>
            <a:off x="4321454" y="3360673"/>
            <a:ext cx="1123328" cy="927544"/>
          </a:xfrm>
          <a:prstGeom prst="rect">
            <a:avLst/>
          </a:prstGeom>
          <a:solidFill>
            <a:srgbClr val="EDB9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05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</a:t>
            </a:r>
            <a:endParaRPr lang="th-TH" sz="4050" kern="1200" dirty="0">
              <a:solidFill>
                <a:prstClr val="black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20CAA4-89E4-40AB-9C76-7BC629DC830E}"/>
              </a:ext>
            </a:extLst>
          </p:cNvPr>
          <p:cNvSpPr/>
          <p:nvPr/>
        </p:nvSpPr>
        <p:spPr>
          <a:xfrm>
            <a:off x="6711349" y="3568404"/>
            <a:ext cx="1333024" cy="442913"/>
          </a:xfrm>
          <a:prstGeom prst="roundRect">
            <a:avLst/>
          </a:prstGeom>
          <a:solidFill>
            <a:srgbClr val="FF656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answer</a:t>
            </a:r>
            <a:endParaRPr lang="th-TH" sz="2400" kern="1200" dirty="0">
              <a:solidFill>
                <a:prstClr val="white"/>
              </a:solidFill>
              <a:latin typeface="Aharoni" panose="02010803020104030203" pitchFamily="2" charset="-79"/>
              <a:cs typeface="Punsukpukpik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CE2-2540-40C8-AB9F-1D3CFE732D28}"/>
              </a:ext>
            </a:extLst>
          </p:cNvPr>
          <p:cNvSpPr txBox="1"/>
          <p:nvPr/>
        </p:nvSpPr>
        <p:spPr>
          <a:xfrm>
            <a:off x="5694189" y="1382559"/>
            <a:ext cx="3367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en-US" sz="66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 noisy road</a:t>
            </a:r>
            <a:endParaRPr lang="th-TH" sz="66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ea typeface="+mn-ea"/>
              <a:cs typeface="Punsukpukpik" panose="00000500000000000000" pitchFamily="2" charset="-34"/>
            </a:endParaRPr>
          </a:p>
        </p:txBody>
      </p:sp>
      <p:pic>
        <p:nvPicPr>
          <p:cNvPr id="2" name="04-FANFARE2">
            <a:hlinkClick r:id="" action="ppaction://media"/>
            <a:extLst>
              <a:ext uri="{FF2B5EF4-FFF2-40B4-BE49-F238E27FC236}">
                <a16:creationId xmlns:a16="http://schemas.microsoft.com/office/drawing/2014/main" id="{CC6B80D9-D693-4397-BEFD-3F08F5484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7144"/>
            <a:ext cx="304800" cy="304800"/>
          </a:xfrm>
          <a:prstGeom prst="rect">
            <a:avLst/>
          </a:prstGeom>
        </p:spPr>
      </p:pic>
      <p:pic>
        <p:nvPicPr>
          <p:cNvPr id="3" name="Box of Nails 01">
            <a:hlinkClick r:id="" action="ppaction://media"/>
            <a:extLst>
              <a:ext uri="{FF2B5EF4-FFF2-40B4-BE49-F238E27FC236}">
                <a16:creationId xmlns:a16="http://schemas.microsoft.com/office/drawing/2014/main" id="{325A62BD-6779-45BA-B459-8EFE87AC3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8775" y="390210"/>
            <a:ext cx="304800" cy="3048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4CA5D6E7-5B9D-485D-A44B-E0BB48DBB954}"/>
              </a:ext>
            </a:extLst>
          </p:cNvPr>
          <p:cNvSpPr/>
          <p:nvPr/>
        </p:nvSpPr>
        <p:spPr>
          <a:xfrm>
            <a:off x="2908861" y="328493"/>
            <a:ext cx="3150122" cy="443753"/>
          </a:xfrm>
          <a:prstGeom prst="flowChartTerminator">
            <a:avLst/>
          </a:prstGeom>
          <a:solidFill>
            <a:schemeClr val="bg1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ln w="9525">
                  <a:noFill/>
                  <a:prstDash val="solid"/>
                </a:ln>
                <a:solidFill>
                  <a:srgbClr val="33CC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838A13A-4436-40F5-B8BE-6CD8AB88A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653">
            <a:off x="7352421" y="581874"/>
            <a:ext cx="591170" cy="59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95BCF-4EFE-4B09-A056-F4F6B13F2C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2" y="781509"/>
            <a:ext cx="724076" cy="7240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29904A-9874-41AA-817A-BDB60A2FF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2536290" y="75976"/>
            <a:ext cx="838770" cy="7885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81024-28F2-4093-B09E-A9C14817A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53" y="-64901"/>
            <a:ext cx="986336" cy="927267"/>
          </a:xfrm>
          <a:prstGeom prst="rect">
            <a:avLst/>
          </a:prstGeom>
        </p:spPr>
      </p:pic>
      <p:pic>
        <p:nvPicPr>
          <p:cNvPr id="23" name="16">
            <a:hlinkClick r:id="" action="ppaction://noaction"/>
            <a:extLst>
              <a:ext uri="{FF2B5EF4-FFF2-40B4-BE49-F238E27FC236}">
                <a16:creationId xmlns:a16="http://schemas.microsoft.com/office/drawing/2014/main" id="{98130C27-3025-47FA-AFA5-AFC067CCB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058983" y="4011317"/>
            <a:ext cx="444607" cy="4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12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2.22222E-6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55154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44879" y="3497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15649" y="1139341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 smtClean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19374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</a:t>
            </a:r>
            <a:r>
              <a:rPr lang="en-GB" sz="3600" dirty="0" smtClean="0"/>
              <a:t>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71549" y="2541822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</a:t>
            </a:r>
            <a:r>
              <a:rPr lang="en-GB" sz="3600" dirty="0" smtClean="0"/>
              <a:t>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25925" y="2868487"/>
            <a:ext cx="2198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</a:t>
            </a:r>
            <a:r>
              <a:rPr lang="en-GB" sz="3600" dirty="0" smtClean="0"/>
              <a:t>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066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18974" y="26883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45660" y="2478512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48435" y="2478512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840152" y="471678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3715517" y="3698268"/>
            <a:ext cx="26951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fun corner </a:t>
            </a:r>
          </a:p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&amp; Wrap-up</a:t>
            </a:r>
            <a:endParaRPr lang="en-GB" sz="36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03972" y="3907494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833433" y="3697706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581000" y="2720512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08bVyhfKp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3765" y="70114"/>
            <a:ext cx="8030220" cy="49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001813" y="177166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956533" y="758759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92404" y="2464051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listen and </a:t>
            </a:r>
            <a:r>
              <a:rPr lang="en-GB" sz="9600" dirty="0" smtClean="0"/>
              <a:t>repeat.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007151" y="963062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74" y="733344"/>
            <a:ext cx="8600458" cy="3734842"/>
          </a:xfrm>
          <a:prstGeom prst="rect">
            <a:avLst/>
          </a:prstGeom>
        </p:spPr>
      </p:pic>
      <p:pic>
        <p:nvPicPr>
          <p:cNvPr id="3" name="Trac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063" y="733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0400" y="17902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85120" y="7773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95322" y="2516378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Listen, point and </a:t>
            </a:r>
            <a:r>
              <a:rPr lang="en-GB" sz="9600" dirty="0" smtClean="0"/>
              <a:t>say.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4035738" y="9816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171</Words>
  <Application>Microsoft Office PowerPoint</Application>
  <PresentationFormat>On-screen Show (16:9)</PresentationFormat>
  <Paragraphs>87</Paragraphs>
  <Slides>24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Aharoni</vt:lpstr>
      <vt:lpstr>Punsukpukpik</vt:lpstr>
      <vt:lpstr>Patrick Hand</vt:lpstr>
      <vt:lpstr>Calibri</vt:lpstr>
      <vt:lpstr>Castellar</vt:lpstr>
      <vt:lpstr>Patrick Hand SC</vt:lpstr>
      <vt:lpstr>Comic Sans MS</vt:lpstr>
      <vt:lpstr>Arial</vt:lpstr>
      <vt:lpstr>English Language Grammar Rules by Slidesgo</vt:lpstr>
      <vt:lpstr>PowerPoint Presentation</vt:lpstr>
      <vt:lpstr>Unit 11: My home</vt:lpstr>
      <vt:lpstr>Table of Contents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 &amp; Wrap-up</vt:lpstr>
      <vt:lpstr>PowerPoint Presentation</vt:lpstr>
      <vt:lpstr>PowerPoint Presentation</vt:lpstr>
      <vt:lpstr>PowerPoint Presentation</vt:lpstr>
      <vt:lpstr>PowerPoint Presentation</vt:lpstr>
      <vt:lpstr>What have you learnt today?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Giang Do</cp:lastModifiedBy>
  <cp:revision>26</cp:revision>
  <dcterms:modified xsi:type="dcterms:W3CDTF">2023-07-12T02:57:19Z</dcterms:modified>
</cp:coreProperties>
</file>