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369" r:id="rId2"/>
    <p:sldId id="256" r:id="rId3"/>
    <p:sldId id="259" r:id="rId4"/>
    <p:sldId id="376" r:id="rId5"/>
    <p:sldId id="419" r:id="rId6"/>
    <p:sldId id="261" r:id="rId7"/>
    <p:sldId id="370" r:id="rId8"/>
    <p:sldId id="387" r:id="rId9"/>
    <p:sldId id="390" r:id="rId10"/>
    <p:sldId id="271" r:id="rId11"/>
    <p:sldId id="371" r:id="rId12"/>
    <p:sldId id="378" r:id="rId13"/>
    <p:sldId id="379" r:id="rId14"/>
    <p:sldId id="380" r:id="rId15"/>
    <p:sldId id="313" r:id="rId16"/>
    <p:sldId id="314" r:id="rId17"/>
    <p:sldId id="315" r:id="rId18"/>
    <p:sldId id="317" r:id="rId19"/>
    <p:sldId id="318" r:id="rId20"/>
    <p:sldId id="319" r:id="rId21"/>
    <p:sldId id="320" r:id="rId22"/>
    <p:sldId id="389" r:id="rId23"/>
    <p:sldId id="420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stellar" panose="020B0604020202020204" charset="0"/>
      <p:regular r:id="rId30"/>
    </p:embeddedFont>
    <p:embeddedFont>
      <p:font typeface="Patrick Hand" panose="020B0604020202020204" charset="0"/>
      <p:regular r:id="rId31"/>
    </p:embeddedFont>
    <p:embeddedFont>
      <p:font typeface="Rockwell Condensed" panose="020B0604020202020204" charset="0"/>
      <p:regular r:id="rId32"/>
      <p:bold r:id="rId33"/>
    </p:embeddedFont>
    <p:embeddedFont>
      <p:font typeface="Patrick Hand SC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7687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5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52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06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555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01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7.tiff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17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7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7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17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audio" Target="../media/audio1.wav"/><Relationship Id="rId21" Type="http://schemas.openxmlformats.org/officeDocument/2006/relationships/image" Target="../media/image17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17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tif"/><Relationship Id="rId7" Type="http://schemas.openxmlformats.org/officeDocument/2006/relationships/image" Target="../media/image37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736686"/>
            <a:ext cx="638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write.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1" y="1301199"/>
            <a:ext cx="8624380" cy="27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Project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1" y="368062"/>
            <a:ext cx="8942962" cy="43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3384" y="162496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88104" y="61206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07410" y="2385229"/>
            <a:ext cx="580460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38722" y="81636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356047" y="460627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CDD3EEBD-CC4F-4DD7-AC5F-B383C05D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3" y="1339733"/>
            <a:ext cx="1389270" cy="140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931FD6D-60B7-4B62-8BA7-4B503F92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1075592">
            <a:off x="1761837" y="1884162"/>
            <a:ext cx="2608828" cy="2432899"/>
          </a:xfrm>
          <a:prstGeom prst="rect">
            <a:avLst/>
          </a:prstGeom>
          <a:noFill/>
          <a:effectLst>
            <a:outerShdw blurRad="76200" dist="279400" dir="1422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9AF786A0-ABBA-4088-BBB3-D086BE71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98" y="1540446"/>
            <a:ext cx="2778540" cy="228716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140EC63C-FF35-4F6B-9DCF-20397E726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2458" flipH="1">
            <a:off x="4708855" y="2118053"/>
            <a:ext cx="1373913" cy="112125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EF5AEE-F15F-429E-B064-E36C70B47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4" y="1"/>
            <a:ext cx="838301" cy="838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8DD16D-73B1-4699-AB2A-BB312E83C4E1}"/>
              </a:ext>
            </a:extLst>
          </p:cNvPr>
          <p:cNvSpPr txBox="1"/>
          <p:nvPr/>
        </p:nvSpPr>
        <p:spPr>
          <a:xfrm>
            <a:off x="2117700" y="438192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George beats </a:t>
            </a:r>
            <a:r>
              <a:rPr lang="en-US" sz="48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the </a:t>
            </a:r>
            <a:r>
              <a:rPr lang="en-US" sz="4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dragon.</a:t>
            </a:r>
            <a:endParaRPr 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ockwell Condensed" panose="02060603050405020104" pitchFamily="18" charset="0"/>
            </a:endParaRPr>
          </a:p>
        </p:txBody>
      </p:sp>
      <p:pic>
        <p:nvPicPr>
          <p:cNvPr id="1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623222-FEA9-4F26-81DE-693CC3FECC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095755" y="4501145"/>
            <a:ext cx="444607" cy="457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dragon.wav"/>
          </p:stSnd>
        </p:sndAc>
      </p:transition>
    </mc:Choice>
    <mc:Fallback xmlns="">
      <p:transition spd="slow">
        <p:fade/>
        <p:sndAc>
          <p:stSnd>
            <p:snd r:embed="rId12" name="drag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7.40741E-7 L 1.94444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BBAAADD5-1A47-42EA-811A-10FB0612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07EA9D-EF29-4D43-B0FA-0F6F1AE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80" y="2176464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7EABFEDA-D26E-4AB9-83BC-E29422D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80" y="2160986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id="{C8E2EDBE-09A6-48C6-82E1-ACB23D05767E}"/>
              </a:ext>
            </a:extLst>
          </p:cNvPr>
          <p:cNvGrpSpPr>
            <a:grpSpLocks/>
          </p:cNvGrpSpPr>
          <p:nvPr/>
        </p:nvGrpSpPr>
        <p:grpSpPr bwMode="auto">
          <a:xfrm>
            <a:off x="5824227" y="4239539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7016444D-7DFE-4483-B009-1CBE10292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15 CuadroTexto">
              <a:extLst>
                <a:ext uri="{FF2B5EF4-FFF2-40B4-BE49-F238E27FC236}">
                  <a16:creationId xmlns:a16="http://schemas.microsoft.com/office/drawing/2014/main" id="{45E7F467-0291-4322-A276-1014C784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ES_tradnl" altLang="es-ES" sz="2800" b="1" dirty="0" err="1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live</a:t>
              </a:r>
              <a:endParaRPr lang="es-ES" altLang="es-ES" sz="2800" b="1" dirty="0">
                <a:solidFill>
                  <a:srgbClr val="851CB4"/>
                </a:solidFill>
                <a:latin typeface="Rockwell Condensed" panose="020606030504050201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id="{F57E8B54-B304-4001-B6A2-6D496C2F4406}"/>
              </a:ext>
            </a:extLst>
          </p:cNvPr>
          <p:cNvSpPr/>
          <p:nvPr/>
        </p:nvSpPr>
        <p:spPr>
          <a:xfrm>
            <a:off x="3666796" y="78955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id="{29090ACA-B79F-4B89-B6DE-C18909810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5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CAE86E81-5F7D-4F89-A6BB-B342530E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1380" y="2149080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D8A4787E-BB4E-4296-A905-E84CA6DE6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8538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id="{75410C0E-A42A-4584-A581-BD65F88EDC86}"/>
              </a:ext>
            </a:extLst>
          </p:cNvPr>
          <p:cNvGrpSpPr>
            <a:grpSpLocks/>
          </p:cNvGrpSpPr>
          <p:nvPr/>
        </p:nvGrpSpPr>
        <p:grpSpPr bwMode="auto">
          <a:xfrm>
            <a:off x="3650146" y="4245491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82143DE9-051E-4316-9E44-BE95321E8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9" name="39 CuadroTexto">
              <a:extLst>
                <a:ext uri="{FF2B5EF4-FFF2-40B4-BE49-F238E27FC236}">
                  <a16:creationId xmlns:a16="http://schemas.microsoft.com/office/drawing/2014/main" id="{56247823-6E33-4828-B8B7-75608F25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ES_tradnl" altLang="es-ES" sz="2800" b="1" dirty="0" err="1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lives</a:t>
              </a:r>
              <a:endParaRPr lang="es-ES" altLang="es-ES" sz="2800" b="1" dirty="0">
                <a:solidFill>
                  <a:srgbClr val="851CB4"/>
                </a:solidFill>
                <a:latin typeface="Rockwell Condensed" panose="020606030504050201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165839BE-3471-4768-B027-7178BCD57A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7995" y="2181431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id="{BC2C4F12-F70B-49D6-8547-346D55E0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id="{7EBA625F-EEBB-4A2F-8DA5-9C3DFFF611E4}"/>
              </a:ext>
            </a:extLst>
          </p:cNvPr>
          <p:cNvGrpSpPr>
            <a:grpSpLocks/>
          </p:cNvGrpSpPr>
          <p:nvPr/>
        </p:nvGrpSpPr>
        <p:grpSpPr bwMode="auto">
          <a:xfrm>
            <a:off x="1380815" y="4245491"/>
            <a:ext cx="2038350" cy="917972"/>
            <a:chOff x="323528" y="5452590"/>
            <a:chExt cx="2718222" cy="1224135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EEC7B935-0F5C-4C08-9098-43172DB84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3528" y="5452590"/>
              <a:ext cx="2718222" cy="1224135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1 CuadroTexto">
              <a:extLst>
                <a:ext uri="{FF2B5EF4-FFF2-40B4-BE49-F238E27FC236}">
                  <a16:creationId xmlns:a16="http://schemas.microsoft.com/office/drawing/2014/main" id="{F17C2CAD-E0C4-4A61-8D88-EE2E2D2D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4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s-ES_tradnl" altLang="es-ES" sz="2800" b="1" dirty="0" err="1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is</a:t>
              </a:r>
              <a:r>
                <a:rPr lang="es-ES_tradnl" altLang="es-ES" sz="2800" b="1" dirty="0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 living</a:t>
              </a:r>
              <a:endParaRPr lang="es-ES" altLang="es-ES" sz="2800" b="1" dirty="0">
                <a:solidFill>
                  <a:srgbClr val="851CB4"/>
                </a:solidFill>
                <a:latin typeface="Rockwell Condensed" panose="020606030504050201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F1364221-0E3D-4CA6-BEB2-553C6FB15E3F}"/>
              </a:ext>
            </a:extLst>
          </p:cNvPr>
          <p:cNvSpPr txBox="1"/>
          <p:nvPr/>
        </p:nvSpPr>
        <p:spPr bwMode="auto">
          <a:xfrm>
            <a:off x="1705222" y="298600"/>
            <a:ext cx="188866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4000" b="1" spc="38" dirty="0" err="1">
                <a:ln w="7620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cs typeface="Arial" panose="020B0604020202020204" pitchFamily="34" charset="0"/>
              </a:rPr>
              <a:t>live</a:t>
            </a:r>
            <a:endParaRPr lang="es-ES" sz="4000" b="1" spc="38" dirty="0">
              <a:ln w="76200"/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8E11DF25-BA37-4800-AE12-9B22D9094A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AA8D1-D9CE-485E-BD82-1207C8D86E2C}"/>
              </a:ext>
            </a:extLst>
          </p:cNvPr>
          <p:cNvSpPr txBox="1"/>
          <p:nvPr/>
        </p:nvSpPr>
        <p:spPr>
          <a:xfrm>
            <a:off x="1607481" y="346787"/>
            <a:ext cx="6594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 </a:t>
            </a:r>
            <a:r>
              <a:rPr lang="en-US" sz="36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I ____ 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in a small house with my family.</a:t>
            </a:r>
            <a:endParaRPr lang="en-US" sz="1600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94F71-FE93-4A2F-B580-8B513B464A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4" y="128094"/>
            <a:ext cx="1000274" cy="1000274"/>
          </a:xfrm>
          <a:prstGeom prst="rect">
            <a:avLst/>
          </a:prstGeom>
        </p:spPr>
      </p:pic>
      <p:pic>
        <p:nvPicPr>
          <p:cNvPr id="31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2752D1-99A9-43F5-B8FF-BCECF431AB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279966" y="4445255"/>
            <a:ext cx="444607" cy="457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BBAAADD5-1A47-42EA-811A-10FB0612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07EA9D-EF29-4D43-B0FA-0F6F1AE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80" y="2176464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7EABFEDA-D26E-4AB9-83BC-E29422D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80" y="2160986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id="{C8E2EDBE-09A6-48C6-82E1-ACB23D05767E}"/>
              </a:ext>
            </a:extLst>
          </p:cNvPr>
          <p:cNvGrpSpPr>
            <a:grpSpLocks/>
          </p:cNvGrpSpPr>
          <p:nvPr/>
        </p:nvGrpSpPr>
        <p:grpSpPr bwMode="auto">
          <a:xfrm>
            <a:off x="1382770" y="4184315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7016444D-7DFE-4483-B009-1CBE10292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15 CuadroTexto">
              <a:extLst>
                <a:ext uri="{FF2B5EF4-FFF2-40B4-BE49-F238E27FC236}">
                  <a16:creationId xmlns:a16="http://schemas.microsoft.com/office/drawing/2014/main" id="{45E7F467-0291-4322-A276-1014C784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8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lives</a:t>
              </a:r>
              <a:endParaRPr lang="es-ES" altLang="es-ES" sz="28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id="{F57E8B54-B304-4001-B6A2-6D496C2F4406}"/>
              </a:ext>
            </a:extLst>
          </p:cNvPr>
          <p:cNvSpPr/>
          <p:nvPr/>
        </p:nvSpPr>
        <p:spPr>
          <a:xfrm>
            <a:off x="3666796" y="78955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id="{29090ACA-B79F-4B89-B6DE-C18909810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5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CAE86E81-5F7D-4F89-A6BB-B342530E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1380" y="2149080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D8A4787E-BB4E-4296-A905-E84CA6DE6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8538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id="{75410C0E-A42A-4584-A581-BD65F88EDC86}"/>
              </a:ext>
            </a:extLst>
          </p:cNvPr>
          <p:cNvGrpSpPr>
            <a:grpSpLocks/>
          </p:cNvGrpSpPr>
          <p:nvPr/>
        </p:nvGrpSpPr>
        <p:grpSpPr bwMode="auto">
          <a:xfrm>
            <a:off x="3650146" y="4184314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82143DE9-051E-4316-9E44-BE95321E8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9" name="39 CuadroTexto">
              <a:extLst>
                <a:ext uri="{FF2B5EF4-FFF2-40B4-BE49-F238E27FC236}">
                  <a16:creationId xmlns:a16="http://schemas.microsoft.com/office/drawing/2014/main" id="{56247823-6E33-4828-B8B7-75608F25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801" y="5820073"/>
              <a:ext cx="2065115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8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live</a:t>
              </a:r>
              <a:endParaRPr lang="es-ES" altLang="es-ES" sz="28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165839BE-3471-4768-B027-7178BCD57A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7995" y="2181431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id="{BC2C4F12-F70B-49D6-8547-346D55E0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id="{7EBA625F-EEBB-4A2F-8DA5-9C3DFFF611E4}"/>
              </a:ext>
            </a:extLst>
          </p:cNvPr>
          <p:cNvGrpSpPr>
            <a:grpSpLocks/>
          </p:cNvGrpSpPr>
          <p:nvPr/>
        </p:nvGrpSpPr>
        <p:grpSpPr bwMode="auto">
          <a:xfrm>
            <a:off x="5722882" y="4164351"/>
            <a:ext cx="2038350" cy="917972"/>
            <a:chOff x="323528" y="5452590"/>
            <a:chExt cx="2718222" cy="1224135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EEC7B935-0F5C-4C08-9098-43172DB84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3528" y="5452590"/>
              <a:ext cx="2718222" cy="1224135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1 CuadroTexto">
              <a:extLst>
                <a:ext uri="{FF2B5EF4-FFF2-40B4-BE49-F238E27FC236}">
                  <a16:creationId xmlns:a16="http://schemas.microsoft.com/office/drawing/2014/main" id="{F17C2CAD-E0C4-4A61-8D88-EE2E2D2D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4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8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is</a:t>
              </a:r>
              <a:r>
                <a:rPr lang="es-ES_tradnl" altLang="es-ES" sz="2800" b="1" kern="1200" dirty="0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 living</a:t>
              </a:r>
              <a:endParaRPr lang="es-ES" altLang="es-ES" sz="28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F1364221-0E3D-4CA6-BEB2-553C6FB15E3F}"/>
              </a:ext>
            </a:extLst>
          </p:cNvPr>
          <p:cNvSpPr txBox="1"/>
          <p:nvPr/>
        </p:nvSpPr>
        <p:spPr bwMode="auto">
          <a:xfrm>
            <a:off x="3126430" y="357750"/>
            <a:ext cx="188866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  <a:defRPr/>
            </a:pPr>
            <a:r>
              <a:rPr lang="es-ES_tradnl" sz="4000" b="1" spc="38" dirty="0" err="1">
                <a:ln w="7620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cs typeface="Arial" panose="020B0604020202020204" pitchFamily="34" charset="0"/>
              </a:rPr>
              <a:t>lives</a:t>
            </a:r>
            <a:endParaRPr lang="es-ES_tradnl" sz="4000" b="1" spc="38" dirty="0">
              <a:ln w="7620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8E11DF25-BA37-4800-AE12-9B22D9094A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AA8D1-D9CE-485E-BD82-1207C8D86E2C}"/>
              </a:ext>
            </a:extLst>
          </p:cNvPr>
          <p:cNvSpPr txBox="1"/>
          <p:nvPr/>
        </p:nvSpPr>
        <p:spPr>
          <a:xfrm>
            <a:off x="2388591" y="38058"/>
            <a:ext cx="6256448" cy="107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Condensed" panose="02060603050405020104" pitchFamily="18" charset="0"/>
              </a:rPr>
              <a:t>He _____in a big city.</a:t>
            </a:r>
            <a:endParaRPr lang="en-US" sz="3200" kern="1200" dirty="0">
              <a:ln w="6600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latin typeface="Rockwell Condensed" panose="02060603050405020104" pitchFamily="18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94F71-FE93-4A2F-B580-8B513B464A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1" y="86257"/>
            <a:ext cx="715581" cy="715581"/>
          </a:xfrm>
          <a:prstGeom prst="rect">
            <a:avLst/>
          </a:prstGeom>
        </p:spPr>
      </p:pic>
      <p:pic>
        <p:nvPicPr>
          <p:cNvPr id="3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793474-3421-4861-B281-064C4655E2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15816" y="4458364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BBAAADD5-1A47-42EA-811A-10FB0612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07EA9D-EF29-4D43-B0FA-0F6F1AE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80" y="2176464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7EABFEDA-D26E-4AB9-83BC-E29422D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80" y="2160986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id="{C8E2EDBE-09A6-48C6-82E1-ACB23D05767E}"/>
              </a:ext>
            </a:extLst>
          </p:cNvPr>
          <p:cNvGrpSpPr>
            <a:grpSpLocks/>
          </p:cNvGrpSpPr>
          <p:nvPr/>
        </p:nvGrpSpPr>
        <p:grpSpPr bwMode="auto">
          <a:xfrm>
            <a:off x="1382770" y="4245492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7016444D-7DFE-4483-B009-1CBE10292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15 CuadroTexto">
              <a:extLst>
                <a:ext uri="{FF2B5EF4-FFF2-40B4-BE49-F238E27FC236}">
                  <a16:creationId xmlns:a16="http://schemas.microsoft.com/office/drawing/2014/main" id="{45E7F467-0291-4322-A276-1014C784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779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is</a:t>
              </a:r>
              <a:endParaRPr lang="es-ES" altLang="es-ES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id="{F57E8B54-B304-4001-B6A2-6D496C2F4406}"/>
              </a:ext>
            </a:extLst>
          </p:cNvPr>
          <p:cNvSpPr/>
          <p:nvPr/>
        </p:nvSpPr>
        <p:spPr>
          <a:xfrm>
            <a:off x="3666796" y="78955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id="{29090ACA-B79F-4B89-B6DE-C18909810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5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CAE86E81-5F7D-4F89-A6BB-B342530E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1380" y="2149080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D8A4787E-BB4E-4296-A905-E84CA6DE6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8538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id="{75410C0E-A42A-4584-A581-BD65F88EDC86}"/>
              </a:ext>
            </a:extLst>
          </p:cNvPr>
          <p:cNvGrpSpPr>
            <a:grpSpLocks/>
          </p:cNvGrpSpPr>
          <p:nvPr/>
        </p:nvGrpSpPr>
        <p:grpSpPr bwMode="auto">
          <a:xfrm>
            <a:off x="3650146" y="4245491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82143DE9-051E-4316-9E44-BE95321E8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9" name="39 CuadroTexto">
              <a:extLst>
                <a:ext uri="{FF2B5EF4-FFF2-40B4-BE49-F238E27FC236}">
                  <a16:creationId xmlns:a16="http://schemas.microsoft.com/office/drawing/2014/main" id="{56247823-6E33-4828-B8B7-75608F25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801" y="5820073"/>
              <a:ext cx="2065115" cy="77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b="1" dirty="0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am</a:t>
              </a:r>
              <a:endParaRPr lang="es-ES" altLang="es-ES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165839BE-3471-4768-B027-7178BCD57A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7995" y="2181431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id="{BC2C4F12-F70B-49D6-8547-346D55E0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id="{7EBA625F-EEBB-4A2F-8DA5-9C3DFFF611E4}"/>
              </a:ext>
            </a:extLst>
          </p:cNvPr>
          <p:cNvGrpSpPr>
            <a:grpSpLocks/>
          </p:cNvGrpSpPr>
          <p:nvPr/>
        </p:nvGrpSpPr>
        <p:grpSpPr bwMode="auto">
          <a:xfrm>
            <a:off x="5722882" y="4225528"/>
            <a:ext cx="2038350" cy="917972"/>
            <a:chOff x="323528" y="5452590"/>
            <a:chExt cx="2718222" cy="1224135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EEC7B935-0F5C-4C08-9098-43172DB84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3528" y="5452590"/>
              <a:ext cx="2718222" cy="1224135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1 CuadroTexto">
              <a:extLst>
                <a:ext uri="{FF2B5EF4-FFF2-40B4-BE49-F238E27FC236}">
                  <a16:creationId xmlns:a16="http://schemas.microsoft.com/office/drawing/2014/main" id="{F17C2CAD-E0C4-4A61-8D88-EE2E2D2D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276" y="5846764"/>
              <a:ext cx="1840724" cy="779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was</a:t>
              </a:r>
              <a:endParaRPr lang="es-ES" altLang="es-ES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F1364221-0E3D-4CA6-BEB2-553C6FB15E3F}"/>
              </a:ext>
            </a:extLst>
          </p:cNvPr>
          <p:cNvSpPr txBox="1"/>
          <p:nvPr/>
        </p:nvSpPr>
        <p:spPr bwMode="auto">
          <a:xfrm>
            <a:off x="1850393" y="274458"/>
            <a:ext cx="125756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  <a:defRPr/>
            </a:pPr>
            <a:r>
              <a:rPr lang="es-ES_tradnl" sz="3600" b="1" spc="38" dirty="0" err="1">
                <a:ln w="7620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is</a:t>
            </a:r>
            <a:endParaRPr lang="es-ES_tradnl" sz="3600" b="1" kern="1200" spc="38" dirty="0">
              <a:ln w="7620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8E11DF25-BA37-4800-AE12-9B22D9094A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AA8D1-D9CE-485E-BD82-1207C8D86E2C}"/>
              </a:ext>
            </a:extLst>
          </p:cNvPr>
          <p:cNvSpPr txBox="1"/>
          <p:nvPr/>
        </p:nvSpPr>
        <p:spPr>
          <a:xfrm>
            <a:off x="1562989" y="212904"/>
            <a:ext cx="74967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4400" b="1" kern="1200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It __ </a:t>
            </a:r>
            <a:r>
              <a:rPr lang="en-US" sz="4400" b="1" kern="1200" dirty="0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in Hai Ba Trung Street.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94F71-FE93-4A2F-B580-8B513B464A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1" y="86257"/>
            <a:ext cx="715581" cy="715581"/>
          </a:xfrm>
          <a:prstGeom prst="rect">
            <a:avLst/>
          </a:prstGeom>
        </p:spPr>
      </p:pic>
      <p:pic>
        <p:nvPicPr>
          <p:cNvPr id="3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793474-3421-4861-B281-064C4655E2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15816" y="4458364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3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BBAAADD5-1A47-42EA-811A-10FB0612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07EA9D-EF29-4D43-B0FA-0F6F1AE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80" y="2176464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7EABFEDA-D26E-4AB9-83BC-E29422D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80" y="2160986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id="{C8E2EDBE-09A6-48C6-82E1-ACB23D05767E}"/>
              </a:ext>
            </a:extLst>
          </p:cNvPr>
          <p:cNvGrpSpPr>
            <a:grpSpLocks/>
          </p:cNvGrpSpPr>
          <p:nvPr/>
        </p:nvGrpSpPr>
        <p:grpSpPr bwMode="auto">
          <a:xfrm>
            <a:off x="5824227" y="4239539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7016444D-7DFE-4483-B009-1CBE10292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15 CuadroTexto">
              <a:extLst>
                <a:ext uri="{FF2B5EF4-FFF2-40B4-BE49-F238E27FC236}">
                  <a16:creationId xmlns:a16="http://schemas.microsoft.com/office/drawing/2014/main" id="{45E7F467-0291-4322-A276-1014C784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8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quiet</a:t>
              </a:r>
              <a:endParaRPr lang="es-ES" altLang="es-ES" sz="28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id="{F57E8B54-B304-4001-B6A2-6D496C2F4406}"/>
              </a:ext>
            </a:extLst>
          </p:cNvPr>
          <p:cNvSpPr/>
          <p:nvPr/>
        </p:nvSpPr>
        <p:spPr>
          <a:xfrm>
            <a:off x="3666796" y="78955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id="{29090ACA-B79F-4B89-B6DE-C18909810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5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CAE86E81-5F7D-4F89-A6BB-B342530E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1380" y="2149080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D8A4787E-BB4E-4296-A905-E84CA6DE6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8538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id="{75410C0E-A42A-4584-A581-BD65F88EDC86}"/>
              </a:ext>
            </a:extLst>
          </p:cNvPr>
          <p:cNvGrpSpPr>
            <a:grpSpLocks/>
          </p:cNvGrpSpPr>
          <p:nvPr/>
        </p:nvGrpSpPr>
        <p:grpSpPr bwMode="auto">
          <a:xfrm>
            <a:off x="3650146" y="4245491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82143DE9-051E-4316-9E44-BE95321E8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9" name="39 CuadroTexto">
              <a:extLst>
                <a:ext uri="{FF2B5EF4-FFF2-40B4-BE49-F238E27FC236}">
                  <a16:creationId xmlns:a16="http://schemas.microsoft.com/office/drawing/2014/main" id="{56247823-6E33-4828-B8B7-75608F25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8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qiute</a:t>
              </a:r>
              <a:endParaRPr lang="es-ES" altLang="es-ES" sz="28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165839BE-3471-4768-B027-7178BCD57A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7995" y="2181431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id="{BC2C4F12-F70B-49D6-8547-346D55E0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id="{7EBA625F-EEBB-4A2F-8DA5-9C3DFFF611E4}"/>
              </a:ext>
            </a:extLst>
          </p:cNvPr>
          <p:cNvGrpSpPr>
            <a:grpSpLocks/>
          </p:cNvGrpSpPr>
          <p:nvPr/>
        </p:nvGrpSpPr>
        <p:grpSpPr bwMode="auto">
          <a:xfrm>
            <a:off x="1380815" y="4245491"/>
            <a:ext cx="2038350" cy="917972"/>
            <a:chOff x="323528" y="5452590"/>
            <a:chExt cx="2718222" cy="1224135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EEC7B935-0F5C-4C08-9098-43172DB84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3528" y="5452590"/>
              <a:ext cx="2718222" cy="1224135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1 CuadroTexto">
              <a:extLst>
                <a:ext uri="{FF2B5EF4-FFF2-40B4-BE49-F238E27FC236}">
                  <a16:creationId xmlns:a16="http://schemas.microsoft.com/office/drawing/2014/main" id="{F17C2CAD-E0C4-4A61-8D88-EE2E2D2D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4" cy="69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8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queti</a:t>
              </a:r>
              <a:endParaRPr lang="es-ES" altLang="es-ES" sz="28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F1364221-0E3D-4CA6-BEB2-553C6FB15E3F}"/>
              </a:ext>
            </a:extLst>
          </p:cNvPr>
          <p:cNvSpPr txBox="1"/>
          <p:nvPr/>
        </p:nvSpPr>
        <p:spPr bwMode="auto">
          <a:xfrm>
            <a:off x="6000914" y="232644"/>
            <a:ext cx="1888661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  <a:defRPr/>
            </a:pPr>
            <a:r>
              <a:rPr lang="es-ES_tradnl" sz="4400" b="1" kern="1200" spc="38" dirty="0" err="1">
                <a:ln w="7620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quiet</a:t>
            </a:r>
            <a:endParaRPr lang="es-ES" sz="4400" b="1" kern="1200" spc="38" dirty="0">
              <a:ln w="7620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8E11DF25-BA37-4800-AE12-9B22D9094A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AA8D1-D9CE-485E-BD82-1207C8D86E2C}"/>
              </a:ext>
            </a:extLst>
          </p:cNvPr>
          <p:cNvSpPr txBox="1"/>
          <p:nvPr/>
        </p:nvSpPr>
        <p:spPr>
          <a:xfrm>
            <a:off x="1596997" y="294348"/>
            <a:ext cx="6836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4800" b="1" kern="1200" dirty="0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The street is </a:t>
            </a:r>
            <a:r>
              <a:rPr lang="en-US" sz="4800" b="1" kern="1200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very _____.</a:t>
            </a:r>
            <a:endParaRPr lang="en-US" sz="3200" kern="1200" dirty="0">
              <a:ln w="6600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latin typeface="Rockwell Condensed" panose="02060603050405020104" pitchFamily="18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94F71-FE93-4A2F-B580-8B513B464A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4" y="128094"/>
            <a:ext cx="1000274" cy="1000274"/>
          </a:xfrm>
          <a:prstGeom prst="rect">
            <a:avLst/>
          </a:prstGeom>
        </p:spPr>
      </p:pic>
      <p:pic>
        <p:nvPicPr>
          <p:cNvPr id="31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2752D1-99A9-43F5-B8FF-BCECF431AB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92051" y="4558345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9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8474" y="3245488"/>
            <a:ext cx="33155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3 - </a:t>
            </a:r>
            <a:r>
              <a:rPr lang="en-GB" sz="3600" b="1" dirty="0">
                <a:solidFill>
                  <a:srgbClr val="FF0000"/>
                </a:solidFill>
              </a:rPr>
              <a:t>period 6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BBAAADD5-1A47-42EA-811A-10FB0612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07EA9D-EF29-4D43-B0FA-0F6F1AE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80" y="2176464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7EABFEDA-D26E-4AB9-83BC-E29422D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80" y="2160986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id="{C8E2EDBE-09A6-48C6-82E1-ACB23D05767E}"/>
              </a:ext>
            </a:extLst>
          </p:cNvPr>
          <p:cNvGrpSpPr>
            <a:grpSpLocks/>
          </p:cNvGrpSpPr>
          <p:nvPr/>
        </p:nvGrpSpPr>
        <p:grpSpPr bwMode="auto">
          <a:xfrm>
            <a:off x="3605476" y="4225528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7016444D-7DFE-4483-B009-1CBE10292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15 CuadroTexto">
              <a:extLst>
                <a:ext uri="{FF2B5EF4-FFF2-40B4-BE49-F238E27FC236}">
                  <a16:creationId xmlns:a16="http://schemas.microsoft.com/office/drawing/2014/main" id="{45E7F467-0291-4322-A276-1014C784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871" y="5812777"/>
              <a:ext cx="1840725" cy="615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4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is</a:t>
              </a:r>
              <a:r>
                <a:rPr lang="es-ES_tradnl" altLang="es-ES" sz="2400" b="1" kern="1200" dirty="0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_tradnl" altLang="es-ES" sz="24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busy</a:t>
              </a:r>
              <a:endParaRPr lang="es-ES" altLang="es-ES" sz="24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id="{F57E8B54-B304-4001-B6A2-6D496C2F4406}"/>
              </a:ext>
            </a:extLst>
          </p:cNvPr>
          <p:cNvSpPr/>
          <p:nvPr/>
        </p:nvSpPr>
        <p:spPr>
          <a:xfrm>
            <a:off x="3666796" y="78955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id="{29090ACA-B79F-4B89-B6DE-C18909810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5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CAE86E81-5F7D-4F89-A6BB-B342530E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1380" y="2149080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D8A4787E-BB4E-4296-A905-E84CA6DE6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8538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id="{75410C0E-A42A-4584-A581-BD65F88EDC86}"/>
              </a:ext>
            </a:extLst>
          </p:cNvPr>
          <p:cNvGrpSpPr>
            <a:grpSpLocks/>
          </p:cNvGrpSpPr>
          <p:nvPr/>
        </p:nvGrpSpPr>
        <p:grpSpPr bwMode="auto">
          <a:xfrm>
            <a:off x="1224762" y="4184333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82143DE9-051E-4316-9E44-BE95321E8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9" name="39 CuadroTexto">
              <a:extLst>
                <a:ext uri="{FF2B5EF4-FFF2-40B4-BE49-F238E27FC236}">
                  <a16:creationId xmlns:a16="http://schemas.microsoft.com/office/drawing/2014/main" id="{56247823-6E33-4828-B8B7-75608F25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699" y="5805264"/>
              <a:ext cx="1840725" cy="615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400" b="1" dirty="0" err="1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busy</a:t>
              </a:r>
              <a:endParaRPr lang="es-ES" altLang="es-ES" sz="24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165839BE-3471-4768-B027-7178BCD57A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7995" y="2181431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id="{BC2C4F12-F70B-49D6-8547-346D55E0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id="{7EBA625F-EEBB-4A2F-8DA5-9C3DFFF611E4}"/>
              </a:ext>
            </a:extLst>
          </p:cNvPr>
          <p:cNvGrpSpPr>
            <a:grpSpLocks/>
          </p:cNvGrpSpPr>
          <p:nvPr/>
        </p:nvGrpSpPr>
        <p:grpSpPr bwMode="auto">
          <a:xfrm>
            <a:off x="5959483" y="4235654"/>
            <a:ext cx="2038350" cy="917972"/>
            <a:chOff x="323528" y="5452590"/>
            <a:chExt cx="2718222" cy="1224135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EEC7B935-0F5C-4C08-9098-43172DB84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3528" y="5452590"/>
              <a:ext cx="2718222" cy="1224135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1 CuadroTexto">
              <a:extLst>
                <a:ext uri="{FF2B5EF4-FFF2-40B4-BE49-F238E27FC236}">
                  <a16:creationId xmlns:a16="http://schemas.microsoft.com/office/drawing/2014/main" id="{F17C2CAD-E0C4-4A61-8D88-EE2E2D2D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4" cy="61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400" b="1" kern="1200" dirty="0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are </a:t>
              </a:r>
              <a:r>
                <a:rPr lang="es-ES_tradnl" altLang="es-ES" sz="24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busy</a:t>
              </a:r>
              <a:endParaRPr lang="es-ES" altLang="es-ES" sz="24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F1364221-0E3D-4CA6-BEB2-553C6FB15E3F}"/>
              </a:ext>
            </a:extLst>
          </p:cNvPr>
          <p:cNvSpPr txBox="1"/>
          <p:nvPr/>
        </p:nvSpPr>
        <p:spPr bwMode="auto">
          <a:xfrm>
            <a:off x="3133587" y="351324"/>
            <a:ext cx="188866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  <a:defRPr/>
            </a:pPr>
            <a:r>
              <a:rPr lang="es-ES_tradnl" sz="4000" b="1" kern="1200" spc="38" dirty="0" err="1">
                <a:ln w="7620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is</a:t>
            </a:r>
            <a:r>
              <a:rPr lang="es-ES_tradnl" sz="4000" b="1" kern="1200" spc="38" dirty="0">
                <a:ln w="7620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sz="4000" b="1" kern="1200" spc="38" dirty="0" err="1">
                <a:ln w="7620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busy</a:t>
            </a:r>
            <a:endParaRPr lang="es-ES" sz="4000" b="1" kern="1200" spc="38" dirty="0">
              <a:ln w="76200"/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8E11DF25-BA37-4800-AE12-9B22D9094A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AA8D1-D9CE-485E-BD82-1207C8D86E2C}"/>
              </a:ext>
            </a:extLst>
          </p:cNvPr>
          <p:cNvSpPr txBox="1"/>
          <p:nvPr/>
        </p:nvSpPr>
        <p:spPr>
          <a:xfrm>
            <a:off x="1687327" y="342886"/>
            <a:ext cx="5976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4000" kern="1200" dirty="0">
                <a:solidFill>
                  <a:prstClr val="black"/>
                </a:solidFill>
                <a:latin typeface="Rockwell Condensed" panose="02060603050405020104" pitchFamily="18" charset="0"/>
                <a:ea typeface="+mn-ea"/>
                <a:cs typeface="+mn-cs"/>
              </a:rPr>
              <a:t>The city </a:t>
            </a:r>
            <a:r>
              <a:rPr lang="en-US" sz="4000" kern="1200" dirty="0" smtClean="0">
                <a:solidFill>
                  <a:prstClr val="black"/>
                </a:solidFill>
                <a:latin typeface="Rockwell Condensed" panose="02060603050405020104" pitchFamily="18" charset="0"/>
                <a:ea typeface="+mn-ea"/>
                <a:cs typeface="+mn-cs"/>
              </a:rPr>
              <a:t>______ and </a:t>
            </a:r>
            <a:r>
              <a:rPr lang="en-US" sz="4000" kern="1200" dirty="0">
                <a:solidFill>
                  <a:prstClr val="black"/>
                </a:solidFill>
                <a:latin typeface="Rockwell Condensed" panose="02060603050405020104" pitchFamily="18" charset="0"/>
                <a:ea typeface="+mn-ea"/>
                <a:cs typeface="+mn-cs"/>
              </a:rPr>
              <a:t>crowded.</a:t>
            </a:r>
            <a:endParaRPr lang="en-US" sz="4000" kern="120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Rockwell Condensed" panose="02060603050405020104" pitchFamily="18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94F71-FE93-4A2F-B580-8B513B464A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08" y="97605"/>
            <a:ext cx="785993" cy="785993"/>
          </a:xfrm>
          <a:prstGeom prst="rect">
            <a:avLst/>
          </a:prstGeom>
        </p:spPr>
      </p:pic>
      <p:pic>
        <p:nvPicPr>
          <p:cNvPr id="3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2F976E-872F-4FCF-ADD4-3E23A93D51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98304" y="4466110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http://www.colourbox.com/preview/3324299-453292-cartoon-illustration-castle-isolated-on-white-background.jpg">
            <a:extLst>
              <a:ext uri="{FF2B5EF4-FFF2-40B4-BE49-F238E27FC236}">
                <a16:creationId xmlns:a16="http://schemas.microsoft.com/office/drawing/2014/main" id="{BBAAADD5-1A47-42EA-811A-10FB0612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059656"/>
            <a:ext cx="1862138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07EA9D-EF29-4D43-B0FA-0F6F1AE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1380" y="2176464"/>
            <a:ext cx="1944290" cy="2013347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7EABFEDA-D26E-4AB9-83BC-E29422D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1380" y="2160986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>
            <a:extLst>
              <a:ext uri="{FF2B5EF4-FFF2-40B4-BE49-F238E27FC236}">
                <a16:creationId xmlns:a16="http://schemas.microsoft.com/office/drawing/2014/main" id="{C8E2EDBE-09A6-48C6-82E1-ACB23D05767E}"/>
              </a:ext>
            </a:extLst>
          </p:cNvPr>
          <p:cNvGrpSpPr>
            <a:grpSpLocks/>
          </p:cNvGrpSpPr>
          <p:nvPr/>
        </p:nvGrpSpPr>
        <p:grpSpPr bwMode="auto">
          <a:xfrm>
            <a:off x="5824227" y="4239539"/>
            <a:ext cx="2038350" cy="917972"/>
            <a:chOff x="3221929" y="5445224"/>
            <a:chExt cx="2718223" cy="1224136"/>
          </a:xfrm>
        </p:grpSpPr>
        <p:pic>
          <p:nvPicPr>
            <p:cNvPr id="1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7016444D-7DFE-4483-B009-1CBE102922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21929" y="544522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1" name="15 CuadroTexto">
              <a:extLst>
                <a:ext uri="{FF2B5EF4-FFF2-40B4-BE49-F238E27FC236}">
                  <a16:creationId xmlns:a16="http://schemas.microsoft.com/office/drawing/2014/main" id="{45E7F467-0291-4322-A276-1014C7841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8818" y="5590287"/>
              <a:ext cx="2144444" cy="98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100" b="1" kern="1200" dirty="0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are </a:t>
              </a:r>
            </a:p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1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beautiful</a:t>
              </a:r>
              <a:endParaRPr lang="es-ES" altLang="es-ES" sz="21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7 Forma libre">
            <a:extLst>
              <a:ext uri="{FF2B5EF4-FFF2-40B4-BE49-F238E27FC236}">
                <a16:creationId xmlns:a16="http://schemas.microsoft.com/office/drawing/2014/main" id="{F57E8B54-B304-4001-B6A2-6D496C2F4406}"/>
              </a:ext>
            </a:extLst>
          </p:cNvPr>
          <p:cNvSpPr/>
          <p:nvPr/>
        </p:nvSpPr>
        <p:spPr>
          <a:xfrm>
            <a:off x="3666796" y="789552"/>
            <a:ext cx="860722" cy="2052228"/>
          </a:xfrm>
          <a:custGeom>
            <a:avLst/>
            <a:gdLst>
              <a:gd name="connsiteX0" fmla="*/ 566057 w 726687"/>
              <a:gd name="connsiteY0" fmla="*/ 2351314 h 2351314"/>
              <a:gd name="connsiteX1" fmla="*/ 493486 w 726687"/>
              <a:gd name="connsiteY1" fmla="*/ 2336800 h 2351314"/>
              <a:gd name="connsiteX2" fmla="*/ 391886 w 726687"/>
              <a:gd name="connsiteY2" fmla="*/ 2220685 h 2351314"/>
              <a:gd name="connsiteX3" fmla="*/ 319314 w 726687"/>
              <a:gd name="connsiteY3" fmla="*/ 2119085 h 2351314"/>
              <a:gd name="connsiteX4" fmla="*/ 362857 w 726687"/>
              <a:gd name="connsiteY4" fmla="*/ 2032000 h 2351314"/>
              <a:gd name="connsiteX5" fmla="*/ 406400 w 726687"/>
              <a:gd name="connsiteY5" fmla="*/ 2002971 h 2351314"/>
              <a:gd name="connsiteX6" fmla="*/ 333829 w 726687"/>
              <a:gd name="connsiteY6" fmla="*/ 1930400 h 2351314"/>
              <a:gd name="connsiteX7" fmla="*/ 261257 w 726687"/>
              <a:gd name="connsiteY7" fmla="*/ 1843314 h 2351314"/>
              <a:gd name="connsiteX8" fmla="*/ 246743 w 726687"/>
              <a:gd name="connsiteY8" fmla="*/ 1785257 h 2351314"/>
              <a:gd name="connsiteX9" fmla="*/ 246743 w 726687"/>
              <a:gd name="connsiteY9" fmla="*/ 1683657 h 2351314"/>
              <a:gd name="connsiteX10" fmla="*/ 290286 w 726687"/>
              <a:gd name="connsiteY10" fmla="*/ 1669143 h 2351314"/>
              <a:gd name="connsiteX11" fmla="*/ 275771 w 726687"/>
              <a:gd name="connsiteY11" fmla="*/ 1625600 h 2351314"/>
              <a:gd name="connsiteX12" fmla="*/ 232229 w 726687"/>
              <a:gd name="connsiteY12" fmla="*/ 1596571 h 2351314"/>
              <a:gd name="connsiteX13" fmla="*/ 203200 w 726687"/>
              <a:gd name="connsiteY13" fmla="*/ 1553028 h 2351314"/>
              <a:gd name="connsiteX14" fmla="*/ 203200 w 726687"/>
              <a:gd name="connsiteY14" fmla="*/ 1378857 h 2351314"/>
              <a:gd name="connsiteX15" fmla="*/ 232229 w 726687"/>
              <a:gd name="connsiteY15" fmla="*/ 1335314 h 2351314"/>
              <a:gd name="connsiteX16" fmla="*/ 319314 w 726687"/>
              <a:gd name="connsiteY16" fmla="*/ 1320800 h 2351314"/>
              <a:gd name="connsiteX17" fmla="*/ 275771 w 726687"/>
              <a:gd name="connsiteY17" fmla="*/ 1291771 h 2351314"/>
              <a:gd name="connsiteX18" fmla="*/ 232229 w 726687"/>
              <a:gd name="connsiteY18" fmla="*/ 1204685 h 2351314"/>
              <a:gd name="connsiteX19" fmla="*/ 203200 w 726687"/>
              <a:gd name="connsiteY19" fmla="*/ 1146628 h 2351314"/>
              <a:gd name="connsiteX20" fmla="*/ 174171 w 726687"/>
              <a:gd name="connsiteY20" fmla="*/ 1059543 h 2351314"/>
              <a:gd name="connsiteX21" fmla="*/ 217714 w 726687"/>
              <a:gd name="connsiteY21" fmla="*/ 1016000 h 2351314"/>
              <a:gd name="connsiteX22" fmla="*/ 116114 w 726687"/>
              <a:gd name="connsiteY22" fmla="*/ 928914 h 2351314"/>
              <a:gd name="connsiteX23" fmla="*/ 58057 w 726687"/>
              <a:gd name="connsiteY23" fmla="*/ 841828 h 2351314"/>
              <a:gd name="connsiteX24" fmla="*/ 43543 w 726687"/>
              <a:gd name="connsiteY24" fmla="*/ 798285 h 2351314"/>
              <a:gd name="connsiteX25" fmla="*/ 29029 w 726687"/>
              <a:gd name="connsiteY25" fmla="*/ 740228 h 2351314"/>
              <a:gd name="connsiteX26" fmla="*/ 0 w 726687"/>
              <a:gd name="connsiteY26" fmla="*/ 696685 h 2351314"/>
              <a:gd name="connsiteX27" fmla="*/ 101600 w 726687"/>
              <a:gd name="connsiteY27" fmla="*/ 624114 h 2351314"/>
              <a:gd name="connsiteX28" fmla="*/ 145143 w 726687"/>
              <a:gd name="connsiteY28" fmla="*/ 609600 h 2351314"/>
              <a:gd name="connsiteX29" fmla="*/ 130629 w 726687"/>
              <a:gd name="connsiteY29" fmla="*/ 566057 h 2351314"/>
              <a:gd name="connsiteX30" fmla="*/ 101600 w 726687"/>
              <a:gd name="connsiteY30" fmla="*/ 508000 h 2351314"/>
              <a:gd name="connsiteX31" fmla="*/ 87086 w 726687"/>
              <a:gd name="connsiteY31" fmla="*/ 435428 h 2351314"/>
              <a:gd name="connsiteX32" fmla="*/ 72571 w 726687"/>
              <a:gd name="connsiteY32" fmla="*/ 377371 h 2351314"/>
              <a:gd name="connsiteX33" fmla="*/ 87086 w 726687"/>
              <a:gd name="connsiteY33" fmla="*/ 319314 h 2351314"/>
              <a:gd name="connsiteX34" fmla="*/ 145143 w 726687"/>
              <a:gd name="connsiteY34" fmla="*/ 304800 h 2351314"/>
              <a:gd name="connsiteX35" fmla="*/ 188686 w 726687"/>
              <a:gd name="connsiteY35" fmla="*/ 290285 h 2351314"/>
              <a:gd name="connsiteX36" fmla="*/ 304800 w 726687"/>
              <a:gd name="connsiteY36" fmla="*/ 261257 h 2351314"/>
              <a:gd name="connsiteX37" fmla="*/ 290286 w 726687"/>
              <a:gd name="connsiteY37" fmla="*/ 203200 h 2351314"/>
              <a:gd name="connsiteX38" fmla="*/ 275771 w 726687"/>
              <a:gd name="connsiteY38" fmla="*/ 159657 h 2351314"/>
              <a:gd name="connsiteX39" fmla="*/ 290286 w 726687"/>
              <a:gd name="connsiteY39" fmla="*/ 101600 h 2351314"/>
              <a:gd name="connsiteX40" fmla="*/ 319314 w 726687"/>
              <a:gd name="connsiteY40" fmla="*/ 58057 h 2351314"/>
              <a:gd name="connsiteX41" fmla="*/ 449943 w 726687"/>
              <a:gd name="connsiteY41" fmla="*/ 14514 h 2351314"/>
              <a:gd name="connsiteX42" fmla="*/ 508000 w 726687"/>
              <a:gd name="connsiteY42" fmla="*/ 0 h 2351314"/>
              <a:gd name="connsiteX43" fmla="*/ 638629 w 726687"/>
              <a:gd name="connsiteY43" fmla="*/ 29028 h 2351314"/>
              <a:gd name="connsiteX44" fmla="*/ 682171 w 726687"/>
              <a:gd name="connsiteY44" fmla="*/ 116114 h 2351314"/>
              <a:gd name="connsiteX45" fmla="*/ 667657 w 726687"/>
              <a:gd name="connsiteY45" fmla="*/ 217714 h 2351314"/>
              <a:gd name="connsiteX46" fmla="*/ 624114 w 726687"/>
              <a:gd name="connsiteY46" fmla="*/ 232228 h 2351314"/>
              <a:gd name="connsiteX47" fmla="*/ 537029 w 726687"/>
              <a:gd name="connsiteY47" fmla="*/ 246743 h 2351314"/>
              <a:gd name="connsiteX48" fmla="*/ 580571 w 726687"/>
              <a:gd name="connsiteY48" fmla="*/ 261257 h 2351314"/>
              <a:gd name="connsiteX49" fmla="*/ 653143 w 726687"/>
              <a:gd name="connsiteY49" fmla="*/ 348343 h 2351314"/>
              <a:gd name="connsiteX50" fmla="*/ 638629 w 726687"/>
              <a:gd name="connsiteY50" fmla="*/ 478971 h 2351314"/>
              <a:gd name="connsiteX51" fmla="*/ 595086 w 726687"/>
              <a:gd name="connsiteY51" fmla="*/ 508000 h 2351314"/>
              <a:gd name="connsiteX52" fmla="*/ 449943 w 726687"/>
              <a:gd name="connsiteY52" fmla="*/ 537028 h 2351314"/>
              <a:gd name="connsiteX53" fmla="*/ 508000 w 726687"/>
              <a:gd name="connsiteY53" fmla="*/ 566057 h 2351314"/>
              <a:gd name="connsiteX54" fmla="*/ 566057 w 726687"/>
              <a:gd name="connsiteY54" fmla="*/ 580571 h 2351314"/>
              <a:gd name="connsiteX55" fmla="*/ 609600 w 726687"/>
              <a:gd name="connsiteY55" fmla="*/ 609600 h 2351314"/>
              <a:gd name="connsiteX56" fmla="*/ 638629 w 726687"/>
              <a:gd name="connsiteY56" fmla="*/ 653143 h 2351314"/>
              <a:gd name="connsiteX57" fmla="*/ 711200 w 726687"/>
              <a:gd name="connsiteY57" fmla="*/ 725714 h 2351314"/>
              <a:gd name="connsiteX58" fmla="*/ 725714 w 726687"/>
              <a:gd name="connsiteY58" fmla="*/ 769257 h 2351314"/>
              <a:gd name="connsiteX59" fmla="*/ 638629 w 726687"/>
              <a:gd name="connsiteY59" fmla="*/ 827314 h 2351314"/>
              <a:gd name="connsiteX60" fmla="*/ 464457 w 726687"/>
              <a:gd name="connsiteY60" fmla="*/ 856343 h 2351314"/>
              <a:gd name="connsiteX61" fmla="*/ 508000 w 726687"/>
              <a:gd name="connsiteY61" fmla="*/ 885371 h 2351314"/>
              <a:gd name="connsiteX62" fmla="*/ 595086 w 726687"/>
              <a:gd name="connsiteY62" fmla="*/ 914400 h 2351314"/>
              <a:gd name="connsiteX63" fmla="*/ 638629 w 726687"/>
              <a:gd name="connsiteY63" fmla="*/ 957943 h 2351314"/>
              <a:gd name="connsiteX64" fmla="*/ 682171 w 726687"/>
              <a:gd name="connsiteY64" fmla="*/ 972457 h 2351314"/>
              <a:gd name="connsiteX65" fmla="*/ 725714 w 726687"/>
              <a:gd name="connsiteY65" fmla="*/ 1001485 h 2351314"/>
              <a:gd name="connsiteX66" fmla="*/ 711200 w 726687"/>
              <a:gd name="connsiteY66" fmla="*/ 1103085 h 2351314"/>
              <a:gd name="connsiteX67" fmla="*/ 624114 w 726687"/>
              <a:gd name="connsiteY67" fmla="*/ 1146628 h 2351314"/>
              <a:gd name="connsiteX68" fmla="*/ 580571 w 726687"/>
              <a:gd name="connsiteY68" fmla="*/ 1175657 h 2351314"/>
              <a:gd name="connsiteX69" fmla="*/ 595086 w 726687"/>
              <a:gd name="connsiteY69" fmla="*/ 1219200 h 2351314"/>
              <a:gd name="connsiteX70" fmla="*/ 638629 w 726687"/>
              <a:gd name="connsiteY70" fmla="*/ 1233714 h 2351314"/>
              <a:gd name="connsiteX71" fmla="*/ 696686 w 726687"/>
              <a:gd name="connsiteY71" fmla="*/ 1262743 h 2351314"/>
              <a:gd name="connsiteX72" fmla="*/ 696686 w 726687"/>
              <a:gd name="connsiteY72" fmla="*/ 1364343 h 2351314"/>
              <a:gd name="connsiteX73" fmla="*/ 609600 w 726687"/>
              <a:gd name="connsiteY73" fmla="*/ 1393371 h 2351314"/>
              <a:gd name="connsiteX74" fmla="*/ 566057 w 726687"/>
              <a:gd name="connsiteY74" fmla="*/ 1407885 h 2351314"/>
              <a:gd name="connsiteX75" fmla="*/ 609600 w 726687"/>
              <a:gd name="connsiteY75" fmla="*/ 1494971 h 2351314"/>
              <a:gd name="connsiteX76" fmla="*/ 624114 w 726687"/>
              <a:gd name="connsiteY76" fmla="*/ 1538514 h 2351314"/>
              <a:gd name="connsiteX77" fmla="*/ 580571 w 726687"/>
              <a:gd name="connsiteY77" fmla="*/ 1582057 h 2351314"/>
              <a:gd name="connsiteX78" fmla="*/ 493486 w 726687"/>
              <a:gd name="connsiteY78" fmla="*/ 1611085 h 2351314"/>
              <a:gd name="connsiteX79" fmla="*/ 508000 w 726687"/>
              <a:gd name="connsiteY79" fmla="*/ 1669143 h 2351314"/>
              <a:gd name="connsiteX80" fmla="*/ 566057 w 726687"/>
              <a:gd name="connsiteY80" fmla="*/ 1756228 h 2351314"/>
              <a:gd name="connsiteX81" fmla="*/ 551543 w 726687"/>
              <a:gd name="connsiteY81" fmla="*/ 1799771 h 2351314"/>
              <a:gd name="connsiteX82" fmla="*/ 508000 w 726687"/>
              <a:gd name="connsiteY82" fmla="*/ 1828800 h 2351314"/>
              <a:gd name="connsiteX83" fmla="*/ 478971 w 726687"/>
              <a:gd name="connsiteY83" fmla="*/ 1872343 h 2351314"/>
              <a:gd name="connsiteX84" fmla="*/ 508000 w 726687"/>
              <a:gd name="connsiteY84" fmla="*/ 1915885 h 2351314"/>
              <a:gd name="connsiteX85" fmla="*/ 551543 w 726687"/>
              <a:gd name="connsiteY85" fmla="*/ 2002971 h 2351314"/>
              <a:gd name="connsiteX86" fmla="*/ 508000 w 726687"/>
              <a:gd name="connsiteY86" fmla="*/ 2032000 h 2351314"/>
              <a:gd name="connsiteX87" fmla="*/ 537029 w 726687"/>
              <a:gd name="connsiteY87" fmla="*/ 2104571 h 2351314"/>
              <a:gd name="connsiteX88" fmla="*/ 478971 w 726687"/>
              <a:gd name="connsiteY88" fmla="*/ 2177143 h 2351314"/>
              <a:gd name="connsiteX89" fmla="*/ 420914 w 726687"/>
              <a:gd name="connsiteY89" fmla="*/ 2235200 h 2351314"/>
              <a:gd name="connsiteX90" fmla="*/ 391886 w 726687"/>
              <a:gd name="connsiteY90" fmla="*/ 2278743 h 2351314"/>
              <a:gd name="connsiteX91" fmla="*/ 406400 w 726687"/>
              <a:gd name="connsiteY91" fmla="*/ 23368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6687" h="2351314">
                <a:moveTo>
                  <a:pt x="566057" y="2351314"/>
                </a:moveTo>
                <a:cubicBezTo>
                  <a:pt x="541867" y="2346476"/>
                  <a:pt x="516585" y="2345462"/>
                  <a:pt x="493486" y="2336800"/>
                </a:cubicBezTo>
                <a:cubicBezTo>
                  <a:pt x="437112" y="2315659"/>
                  <a:pt x="427225" y="2267804"/>
                  <a:pt x="391886" y="2220685"/>
                </a:cubicBezTo>
                <a:cubicBezTo>
                  <a:pt x="337876" y="2148673"/>
                  <a:pt x="361762" y="2182756"/>
                  <a:pt x="319314" y="2119085"/>
                </a:cubicBezTo>
                <a:cubicBezTo>
                  <a:pt x="331119" y="2083673"/>
                  <a:pt x="334723" y="2060135"/>
                  <a:pt x="362857" y="2032000"/>
                </a:cubicBezTo>
                <a:cubicBezTo>
                  <a:pt x="375192" y="2019665"/>
                  <a:pt x="391886" y="2012647"/>
                  <a:pt x="406400" y="2002971"/>
                </a:cubicBezTo>
                <a:cubicBezTo>
                  <a:pt x="326571" y="1949753"/>
                  <a:pt x="394305" y="2002971"/>
                  <a:pt x="333829" y="1930400"/>
                </a:cubicBezTo>
                <a:cubicBezTo>
                  <a:pt x="240694" y="1818637"/>
                  <a:pt x="333335" y="1951430"/>
                  <a:pt x="261257" y="1843314"/>
                </a:cubicBezTo>
                <a:cubicBezTo>
                  <a:pt x="256419" y="1823962"/>
                  <a:pt x="252223" y="1804437"/>
                  <a:pt x="246743" y="1785257"/>
                </a:cubicBezTo>
                <a:cubicBezTo>
                  <a:pt x="236205" y="1748374"/>
                  <a:pt x="215110" y="1723199"/>
                  <a:pt x="246743" y="1683657"/>
                </a:cubicBezTo>
                <a:cubicBezTo>
                  <a:pt x="256300" y="1671710"/>
                  <a:pt x="275772" y="1673981"/>
                  <a:pt x="290286" y="1669143"/>
                </a:cubicBezTo>
                <a:cubicBezTo>
                  <a:pt x="285448" y="1654629"/>
                  <a:pt x="285328" y="1637547"/>
                  <a:pt x="275771" y="1625600"/>
                </a:cubicBezTo>
                <a:cubicBezTo>
                  <a:pt x="264874" y="1611979"/>
                  <a:pt x="244564" y="1608906"/>
                  <a:pt x="232229" y="1596571"/>
                </a:cubicBezTo>
                <a:cubicBezTo>
                  <a:pt x="219894" y="1584236"/>
                  <a:pt x="212876" y="1567542"/>
                  <a:pt x="203200" y="1553028"/>
                </a:cubicBezTo>
                <a:cubicBezTo>
                  <a:pt x="170024" y="1453502"/>
                  <a:pt x="158965" y="1478384"/>
                  <a:pt x="203200" y="1378857"/>
                </a:cubicBezTo>
                <a:cubicBezTo>
                  <a:pt x="210285" y="1362916"/>
                  <a:pt x="216627" y="1343115"/>
                  <a:pt x="232229" y="1335314"/>
                </a:cubicBezTo>
                <a:cubicBezTo>
                  <a:pt x="258551" y="1322153"/>
                  <a:pt x="290286" y="1325638"/>
                  <a:pt x="319314" y="1320800"/>
                </a:cubicBezTo>
                <a:cubicBezTo>
                  <a:pt x="304800" y="1311124"/>
                  <a:pt x="288106" y="1304106"/>
                  <a:pt x="275771" y="1291771"/>
                </a:cubicBezTo>
                <a:cubicBezTo>
                  <a:pt x="240905" y="1256904"/>
                  <a:pt x="249936" y="1246002"/>
                  <a:pt x="232229" y="1204685"/>
                </a:cubicBezTo>
                <a:cubicBezTo>
                  <a:pt x="223706" y="1184798"/>
                  <a:pt x="211236" y="1166717"/>
                  <a:pt x="203200" y="1146628"/>
                </a:cubicBezTo>
                <a:cubicBezTo>
                  <a:pt x="191836" y="1118218"/>
                  <a:pt x="174171" y="1059543"/>
                  <a:pt x="174171" y="1059543"/>
                </a:cubicBezTo>
                <a:cubicBezTo>
                  <a:pt x="188685" y="1045029"/>
                  <a:pt x="220617" y="1036320"/>
                  <a:pt x="217714" y="1016000"/>
                </a:cubicBezTo>
                <a:cubicBezTo>
                  <a:pt x="214009" y="990067"/>
                  <a:pt x="139923" y="944787"/>
                  <a:pt x="116114" y="928914"/>
                </a:cubicBezTo>
                <a:cubicBezTo>
                  <a:pt x="96762" y="899885"/>
                  <a:pt x="69089" y="874926"/>
                  <a:pt x="58057" y="841828"/>
                </a:cubicBezTo>
                <a:cubicBezTo>
                  <a:pt x="53219" y="827314"/>
                  <a:pt x="47746" y="812996"/>
                  <a:pt x="43543" y="798285"/>
                </a:cubicBezTo>
                <a:cubicBezTo>
                  <a:pt x="38063" y="779105"/>
                  <a:pt x="36887" y="758563"/>
                  <a:pt x="29029" y="740228"/>
                </a:cubicBezTo>
                <a:cubicBezTo>
                  <a:pt x="22157" y="724194"/>
                  <a:pt x="9676" y="711199"/>
                  <a:pt x="0" y="696685"/>
                </a:cubicBezTo>
                <a:cubicBezTo>
                  <a:pt x="24190" y="624115"/>
                  <a:pt x="0" y="657981"/>
                  <a:pt x="101600" y="624114"/>
                </a:cubicBezTo>
                <a:lnTo>
                  <a:pt x="145143" y="609600"/>
                </a:lnTo>
                <a:cubicBezTo>
                  <a:pt x="140305" y="595086"/>
                  <a:pt x="136656" y="580119"/>
                  <a:pt x="130629" y="566057"/>
                </a:cubicBezTo>
                <a:cubicBezTo>
                  <a:pt x="122106" y="546170"/>
                  <a:pt x="108442" y="528526"/>
                  <a:pt x="101600" y="508000"/>
                </a:cubicBezTo>
                <a:cubicBezTo>
                  <a:pt x="93799" y="484596"/>
                  <a:pt x="92438" y="459510"/>
                  <a:pt x="87086" y="435428"/>
                </a:cubicBezTo>
                <a:cubicBezTo>
                  <a:pt x="82759" y="415955"/>
                  <a:pt x="77409" y="396723"/>
                  <a:pt x="72571" y="377371"/>
                </a:cubicBezTo>
                <a:cubicBezTo>
                  <a:pt x="77409" y="358019"/>
                  <a:pt x="72981" y="333419"/>
                  <a:pt x="87086" y="319314"/>
                </a:cubicBezTo>
                <a:cubicBezTo>
                  <a:pt x="101191" y="305209"/>
                  <a:pt x="125963" y="310280"/>
                  <a:pt x="145143" y="304800"/>
                </a:cubicBezTo>
                <a:cubicBezTo>
                  <a:pt x="159854" y="300597"/>
                  <a:pt x="173926" y="294311"/>
                  <a:pt x="188686" y="290285"/>
                </a:cubicBezTo>
                <a:cubicBezTo>
                  <a:pt x="227176" y="279788"/>
                  <a:pt x="304800" y="261257"/>
                  <a:pt x="304800" y="261257"/>
                </a:cubicBezTo>
                <a:cubicBezTo>
                  <a:pt x="299962" y="241905"/>
                  <a:pt x="295766" y="222380"/>
                  <a:pt x="290286" y="203200"/>
                </a:cubicBezTo>
                <a:cubicBezTo>
                  <a:pt x="286083" y="188489"/>
                  <a:pt x="275771" y="174957"/>
                  <a:pt x="275771" y="159657"/>
                </a:cubicBezTo>
                <a:cubicBezTo>
                  <a:pt x="275771" y="139709"/>
                  <a:pt x="282428" y="119935"/>
                  <a:pt x="290286" y="101600"/>
                </a:cubicBezTo>
                <a:cubicBezTo>
                  <a:pt x="297158" y="85567"/>
                  <a:pt x="305913" y="69224"/>
                  <a:pt x="319314" y="58057"/>
                </a:cubicBezTo>
                <a:cubicBezTo>
                  <a:pt x="358725" y="25214"/>
                  <a:pt x="402573" y="25041"/>
                  <a:pt x="449943" y="14514"/>
                </a:cubicBezTo>
                <a:cubicBezTo>
                  <a:pt x="469416" y="10187"/>
                  <a:pt x="488648" y="4838"/>
                  <a:pt x="508000" y="0"/>
                </a:cubicBezTo>
                <a:cubicBezTo>
                  <a:pt x="509599" y="320"/>
                  <a:pt x="629845" y="23172"/>
                  <a:pt x="638629" y="29028"/>
                </a:cubicBezTo>
                <a:cubicBezTo>
                  <a:pt x="662745" y="45105"/>
                  <a:pt x="673892" y="91276"/>
                  <a:pt x="682171" y="116114"/>
                </a:cubicBezTo>
                <a:cubicBezTo>
                  <a:pt x="677333" y="149981"/>
                  <a:pt x="682956" y="187115"/>
                  <a:pt x="667657" y="217714"/>
                </a:cubicBezTo>
                <a:cubicBezTo>
                  <a:pt x="660815" y="231398"/>
                  <a:pt x="639049" y="228909"/>
                  <a:pt x="624114" y="232228"/>
                </a:cubicBezTo>
                <a:cubicBezTo>
                  <a:pt x="595386" y="238612"/>
                  <a:pt x="566057" y="241905"/>
                  <a:pt x="537029" y="246743"/>
                </a:cubicBezTo>
                <a:cubicBezTo>
                  <a:pt x="551543" y="251581"/>
                  <a:pt x="567841" y="252771"/>
                  <a:pt x="580571" y="261257"/>
                </a:cubicBezTo>
                <a:cubicBezTo>
                  <a:pt x="614097" y="283608"/>
                  <a:pt x="631723" y="316213"/>
                  <a:pt x="653143" y="348343"/>
                </a:cubicBezTo>
                <a:cubicBezTo>
                  <a:pt x="648305" y="391886"/>
                  <a:pt x="653601" y="437798"/>
                  <a:pt x="638629" y="478971"/>
                </a:cubicBezTo>
                <a:cubicBezTo>
                  <a:pt x="632668" y="495365"/>
                  <a:pt x="611120" y="501128"/>
                  <a:pt x="595086" y="508000"/>
                </a:cubicBezTo>
                <a:cubicBezTo>
                  <a:pt x="567530" y="519810"/>
                  <a:pt x="469588" y="533754"/>
                  <a:pt x="449943" y="537028"/>
                </a:cubicBezTo>
                <a:cubicBezTo>
                  <a:pt x="469295" y="546704"/>
                  <a:pt x="487741" y="558460"/>
                  <a:pt x="508000" y="566057"/>
                </a:cubicBezTo>
                <a:cubicBezTo>
                  <a:pt x="526678" y="573061"/>
                  <a:pt x="547722" y="572713"/>
                  <a:pt x="566057" y="580571"/>
                </a:cubicBezTo>
                <a:cubicBezTo>
                  <a:pt x="582091" y="587443"/>
                  <a:pt x="595086" y="599924"/>
                  <a:pt x="609600" y="609600"/>
                </a:cubicBezTo>
                <a:cubicBezTo>
                  <a:pt x="619276" y="624114"/>
                  <a:pt x="626294" y="640808"/>
                  <a:pt x="638629" y="653143"/>
                </a:cubicBezTo>
                <a:cubicBezTo>
                  <a:pt x="735391" y="749905"/>
                  <a:pt x="633788" y="609598"/>
                  <a:pt x="711200" y="725714"/>
                </a:cubicBezTo>
                <a:cubicBezTo>
                  <a:pt x="716038" y="740228"/>
                  <a:pt x="730552" y="754743"/>
                  <a:pt x="725714" y="769257"/>
                </a:cubicBezTo>
                <a:cubicBezTo>
                  <a:pt x="714208" y="803774"/>
                  <a:pt x="669702" y="821099"/>
                  <a:pt x="638629" y="827314"/>
                </a:cubicBezTo>
                <a:cubicBezTo>
                  <a:pt x="580914" y="838857"/>
                  <a:pt x="464457" y="856343"/>
                  <a:pt x="464457" y="856343"/>
                </a:cubicBezTo>
                <a:cubicBezTo>
                  <a:pt x="478971" y="866019"/>
                  <a:pt x="492060" y="878286"/>
                  <a:pt x="508000" y="885371"/>
                </a:cubicBezTo>
                <a:cubicBezTo>
                  <a:pt x="535962" y="897798"/>
                  <a:pt x="595086" y="914400"/>
                  <a:pt x="595086" y="914400"/>
                </a:cubicBezTo>
                <a:cubicBezTo>
                  <a:pt x="609600" y="928914"/>
                  <a:pt x="621550" y="946557"/>
                  <a:pt x="638629" y="957943"/>
                </a:cubicBezTo>
                <a:cubicBezTo>
                  <a:pt x="651359" y="966429"/>
                  <a:pt x="668487" y="965615"/>
                  <a:pt x="682171" y="972457"/>
                </a:cubicBezTo>
                <a:cubicBezTo>
                  <a:pt x="697773" y="980258"/>
                  <a:pt x="711200" y="991809"/>
                  <a:pt x="725714" y="1001485"/>
                </a:cubicBezTo>
                <a:cubicBezTo>
                  <a:pt x="720876" y="1035352"/>
                  <a:pt x="725094" y="1071823"/>
                  <a:pt x="711200" y="1103085"/>
                </a:cubicBezTo>
                <a:cubicBezTo>
                  <a:pt x="701413" y="1125106"/>
                  <a:pt x="643435" y="1140188"/>
                  <a:pt x="624114" y="1146628"/>
                </a:cubicBezTo>
                <a:cubicBezTo>
                  <a:pt x="609600" y="1156304"/>
                  <a:pt x="587049" y="1159460"/>
                  <a:pt x="580571" y="1175657"/>
                </a:cubicBezTo>
                <a:cubicBezTo>
                  <a:pt x="574889" y="1189862"/>
                  <a:pt x="584268" y="1208382"/>
                  <a:pt x="595086" y="1219200"/>
                </a:cubicBezTo>
                <a:cubicBezTo>
                  <a:pt x="605904" y="1230018"/>
                  <a:pt x="624567" y="1227687"/>
                  <a:pt x="638629" y="1233714"/>
                </a:cubicBezTo>
                <a:cubicBezTo>
                  <a:pt x="658516" y="1242237"/>
                  <a:pt x="677334" y="1253067"/>
                  <a:pt x="696686" y="1262743"/>
                </a:cubicBezTo>
                <a:cubicBezTo>
                  <a:pt x="701748" y="1282989"/>
                  <a:pt x="727604" y="1342259"/>
                  <a:pt x="696686" y="1364343"/>
                </a:cubicBezTo>
                <a:cubicBezTo>
                  <a:pt x="671787" y="1382128"/>
                  <a:pt x="638629" y="1383695"/>
                  <a:pt x="609600" y="1393371"/>
                </a:cubicBezTo>
                <a:lnTo>
                  <a:pt x="566057" y="1407885"/>
                </a:lnTo>
                <a:cubicBezTo>
                  <a:pt x="602538" y="1517331"/>
                  <a:pt x="553327" y="1382425"/>
                  <a:pt x="609600" y="1494971"/>
                </a:cubicBezTo>
                <a:cubicBezTo>
                  <a:pt x="616442" y="1508655"/>
                  <a:pt x="619276" y="1524000"/>
                  <a:pt x="624114" y="1538514"/>
                </a:cubicBezTo>
                <a:cubicBezTo>
                  <a:pt x="609600" y="1553028"/>
                  <a:pt x="598514" y="1572089"/>
                  <a:pt x="580571" y="1582057"/>
                </a:cubicBezTo>
                <a:cubicBezTo>
                  <a:pt x="553823" y="1596917"/>
                  <a:pt x="493486" y="1611085"/>
                  <a:pt x="493486" y="1611085"/>
                </a:cubicBezTo>
                <a:cubicBezTo>
                  <a:pt x="498324" y="1630438"/>
                  <a:pt x="499079" y="1651301"/>
                  <a:pt x="508000" y="1669143"/>
                </a:cubicBezTo>
                <a:cubicBezTo>
                  <a:pt x="523602" y="1700348"/>
                  <a:pt x="566057" y="1756228"/>
                  <a:pt x="566057" y="1756228"/>
                </a:cubicBezTo>
                <a:cubicBezTo>
                  <a:pt x="561219" y="1770742"/>
                  <a:pt x="561100" y="1787824"/>
                  <a:pt x="551543" y="1799771"/>
                </a:cubicBezTo>
                <a:cubicBezTo>
                  <a:pt x="540646" y="1813393"/>
                  <a:pt x="520335" y="1816465"/>
                  <a:pt x="508000" y="1828800"/>
                </a:cubicBezTo>
                <a:cubicBezTo>
                  <a:pt x="495665" y="1841135"/>
                  <a:pt x="488647" y="1857829"/>
                  <a:pt x="478971" y="1872343"/>
                </a:cubicBezTo>
                <a:cubicBezTo>
                  <a:pt x="488647" y="1886857"/>
                  <a:pt x="495665" y="1903550"/>
                  <a:pt x="508000" y="1915885"/>
                </a:cubicBezTo>
                <a:cubicBezTo>
                  <a:pt x="543229" y="1951114"/>
                  <a:pt x="595885" y="1947543"/>
                  <a:pt x="551543" y="2002971"/>
                </a:cubicBezTo>
                <a:cubicBezTo>
                  <a:pt x="540646" y="2016593"/>
                  <a:pt x="522514" y="2022324"/>
                  <a:pt x="508000" y="2032000"/>
                </a:cubicBezTo>
                <a:cubicBezTo>
                  <a:pt x="471518" y="2141448"/>
                  <a:pt x="499514" y="2010782"/>
                  <a:pt x="537029" y="2104571"/>
                </a:cubicBezTo>
                <a:cubicBezTo>
                  <a:pt x="551788" y="2141469"/>
                  <a:pt x="495577" y="2166072"/>
                  <a:pt x="478971" y="2177143"/>
                </a:cubicBezTo>
                <a:cubicBezTo>
                  <a:pt x="447304" y="2272144"/>
                  <a:pt x="491286" y="2178901"/>
                  <a:pt x="420914" y="2235200"/>
                </a:cubicBezTo>
                <a:cubicBezTo>
                  <a:pt x="407293" y="2246097"/>
                  <a:pt x="401562" y="2264229"/>
                  <a:pt x="391886" y="2278743"/>
                </a:cubicBezTo>
                <a:lnTo>
                  <a:pt x="406400" y="2336800"/>
                </a:lnTo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7 Imagen">
            <a:extLst>
              <a:ext uri="{FF2B5EF4-FFF2-40B4-BE49-F238E27FC236}">
                <a16:creationId xmlns:a16="http://schemas.microsoft.com/office/drawing/2014/main" id="{29090ACA-B79F-4B89-B6DE-C18909810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864">
            <a:off x="3796904" y="2368155"/>
            <a:ext cx="1684734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generic.pixmac.com/4/cartoon-knight-in-armour-with-a-spear-illustration-illustration-87226012.jpg">
            <a:extLst>
              <a:ext uri="{FF2B5EF4-FFF2-40B4-BE49-F238E27FC236}">
                <a16:creationId xmlns:a16="http://schemas.microsoft.com/office/drawing/2014/main" id="{CAE86E81-5F7D-4F89-A6BB-B342530E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11380" y="2149080"/>
            <a:ext cx="1944290" cy="2040731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D8A4787E-BB4E-4296-A905-E84CA6DE6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8538" y="2226396"/>
            <a:ext cx="2295097" cy="122221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grpSp>
        <p:nvGrpSpPr>
          <p:cNvPr id="38" name="37 Grupo">
            <a:extLst>
              <a:ext uri="{FF2B5EF4-FFF2-40B4-BE49-F238E27FC236}">
                <a16:creationId xmlns:a16="http://schemas.microsoft.com/office/drawing/2014/main" id="{75410C0E-A42A-4584-A581-BD65F88EDC86}"/>
              </a:ext>
            </a:extLst>
          </p:cNvPr>
          <p:cNvGrpSpPr>
            <a:grpSpLocks/>
          </p:cNvGrpSpPr>
          <p:nvPr/>
        </p:nvGrpSpPr>
        <p:grpSpPr bwMode="auto">
          <a:xfrm>
            <a:off x="3650146" y="4245491"/>
            <a:ext cx="2038350" cy="917972"/>
            <a:chOff x="6102248" y="5452594"/>
            <a:chExt cx="2718223" cy="1224136"/>
          </a:xfrm>
        </p:grpSpPr>
        <p:pic>
          <p:nvPicPr>
            <p:cNvPr id="39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82143DE9-051E-4316-9E44-BE95321E8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6102248" y="5452594"/>
              <a:ext cx="2718223" cy="1224136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9" name="39 CuadroTexto">
              <a:extLst>
                <a:ext uri="{FF2B5EF4-FFF2-40B4-BE49-F238E27FC236}">
                  <a16:creationId xmlns:a16="http://schemas.microsoft.com/office/drawing/2014/main" id="{56247823-6E33-4828-B8B7-75608F25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4805" y="5805195"/>
              <a:ext cx="2079581" cy="55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1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is</a:t>
              </a:r>
              <a:r>
                <a:rPr lang="es-ES_tradnl" altLang="es-ES" sz="2100" b="1" kern="1200" dirty="0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s-ES_tradnl" altLang="es-ES" sz="2100" b="1" kern="1200" dirty="0" err="1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beautiful</a:t>
              </a:r>
              <a:r>
                <a:rPr lang="es-ES_tradnl" altLang="es-ES" sz="2100" b="1" kern="1200" dirty="0">
                  <a:solidFill>
                    <a:srgbClr val="851CB4"/>
                  </a:solidFill>
                  <a:latin typeface="Rockwell Condensed" panose="02060603050405020104" pitchFamily="18" charset="0"/>
                  <a:ea typeface="+mn-ea"/>
                  <a:cs typeface="Arial" panose="020B0604020202020204" pitchFamily="34" charset="0"/>
                </a:rPr>
                <a:t> </a:t>
              </a:r>
              <a:endParaRPr lang="es-ES" altLang="es-ES" sz="21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165839BE-3471-4768-B027-7178BCD57A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495">
            <a:off x="3867995" y="2181431"/>
            <a:ext cx="2294193" cy="131569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24" name="Picture 6" descr="http://www.clker.com/cliparts/1/f/4/6/1195426281573367033dluciv_Fire_Extinguisher.svg.med.png">
            <a:extLst>
              <a:ext uri="{FF2B5EF4-FFF2-40B4-BE49-F238E27FC236}">
                <a16:creationId xmlns:a16="http://schemas.microsoft.com/office/drawing/2014/main" id="{BC2C4F12-F70B-49D6-8547-346D55E0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544366"/>
            <a:ext cx="594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>
            <a:extLst>
              <a:ext uri="{FF2B5EF4-FFF2-40B4-BE49-F238E27FC236}">
                <a16:creationId xmlns:a16="http://schemas.microsoft.com/office/drawing/2014/main" id="{7EBA625F-EEBB-4A2F-8DA5-9C3DFFF611E4}"/>
              </a:ext>
            </a:extLst>
          </p:cNvPr>
          <p:cNvGrpSpPr>
            <a:grpSpLocks/>
          </p:cNvGrpSpPr>
          <p:nvPr/>
        </p:nvGrpSpPr>
        <p:grpSpPr bwMode="auto">
          <a:xfrm>
            <a:off x="1380815" y="4245491"/>
            <a:ext cx="2038350" cy="917972"/>
            <a:chOff x="323528" y="5452590"/>
            <a:chExt cx="2718222" cy="1224135"/>
          </a:xfrm>
        </p:grpSpPr>
        <p:pic>
          <p:nvPicPr>
            <p:cNvPr id="11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EEC7B935-0F5C-4C08-9098-43172DB84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246" t="6513" r="5378" b="3934"/>
            <a:stretch/>
          </p:blipFill>
          <p:spPr bwMode="auto">
            <a:xfrm>
              <a:off x="323528" y="5452590"/>
              <a:ext cx="2718222" cy="1224135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7" name="1 CuadroTexto">
              <a:extLst>
                <a:ext uri="{FF2B5EF4-FFF2-40B4-BE49-F238E27FC236}">
                  <a16:creationId xmlns:a16="http://schemas.microsoft.com/office/drawing/2014/main" id="{F17C2CAD-E0C4-4A61-8D88-EE2E2D2D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805264"/>
              <a:ext cx="1840724" cy="5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s-ES_tradnl" altLang="es-ES" sz="2100" b="1" dirty="0" err="1">
                  <a:solidFill>
                    <a:srgbClr val="851CB4"/>
                  </a:solidFill>
                  <a:latin typeface="Rockwell Condensed" panose="02060603050405020104" pitchFamily="18" charset="0"/>
                  <a:cs typeface="Arial" panose="020B0604020202020204" pitchFamily="34" charset="0"/>
                </a:rPr>
                <a:t>beautiful</a:t>
              </a:r>
              <a:endParaRPr lang="es-ES" altLang="es-ES" sz="2100" b="1" kern="1200" dirty="0">
                <a:solidFill>
                  <a:srgbClr val="851CB4"/>
                </a:solidFill>
                <a:latin typeface="Rockwell Condensed" panose="020606030504050201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F1364221-0E3D-4CA6-BEB2-553C6FB15E3F}"/>
              </a:ext>
            </a:extLst>
          </p:cNvPr>
          <p:cNvSpPr txBox="1"/>
          <p:nvPr/>
        </p:nvSpPr>
        <p:spPr bwMode="auto">
          <a:xfrm>
            <a:off x="3494989" y="431107"/>
            <a:ext cx="279573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  <a:defRPr/>
            </a:pPr>
            <a:r>
              <a:rPr lang="es-ES_tradnl" sz="3200" b="1" spc="38" dirty="0">
                <a:ln w="7620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are </a:t>
            </a:r>
            <a:r>
              <a:rPr lang="es-ES_tradnl" sz="3200" b="1" spc="38" dirty="0" err="1">
                <a:ln w="7620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  <a:ea typeface="+mn-ea"/>
                <a:cs typeface="Arial" panose="020B0604020202020204" pitchFamily="34" charset="0"/>
              </a:rPr>
              <a:t>beautiful</a:t>
            </a:r>
            <a:endParaRPr lang="es-ES" sz="3200" b="1" kern="1200" spc="38" dirty="0">
              <a:ln w="76200"/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 Imagen">
            <a:extLst>
              <a:ext uri="{FF2B5EF4-FFF2-40B4-BE49-F238E27FC236}">
                <a16:creationId xmlns:a16="http://schemas.microsoft.com/office/drawing/2014/main" id="{8E11DF25-BA37-4800-AE12-9B22D9094A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585" y="1750219"/>
            <a:ext cx="2942034" cy="23872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AAA8D1-D9CE-485E-BD82-1207C8D86E2C}"/>
              </a:ext>
            </a:extLst>
          </p:cNvPr>
          <p:cNvSpPr txBox="1"/>
          <p:nvPr/>
        </p:nvSpPr>
        <p:spPr>
          <a:xfrm>
            <a:off x="1374653" y="450798"/>
            <a:ext cx="8899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3200" b="1" kern="1200" dirty="0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The </a:t>
            </a:r>
            <a:r>
              <a:rPr lang="en-US" sz="3200" b="1" kern="120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villages______________and</a:t>
            </a:r>
            <a:r>
              <a:rPr lang="en-US" sz="3200" b="1" kern="1200" dirty="0">
                <a:ln w="6600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Rockwell Condensed" panose="02060603050405020104" pitchFamily="18" charset="0"/>
                <a:ea typeface="+mn-ea"/>
                <a:cs typeface="+mn-cs"/>
              </a:rPr>
              <a:t> quite.</a:t>
            </a:r>
            <a:endParaRPr lang="en-US" sz="1800" kern="1200" dirty="0">
              <a:ln w="6600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latin typeface="Rockwell Condensed" panose="02060603050405020104" pitchFamily="18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94F71-FE93-4A2F-B580-8B513B464A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4" y="128094"/>
            <a:ext cx="1000274" cy="1000274"/>
          </a:xfrm>
          <a:prstGeom prst="rect">
            <a:avLst/>
          </a:prstGeom>
        </p:spPr>
      </p:pic>
      <p:pic>
        <p:nvPicPr>
          <p:cNvPr id="31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2752D1-99A9-43F5-B8FF-BCECF431AB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92051" y="4558345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4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4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059356" y="34076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349081" y="34076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26187" y="1374541"/>
            <a:ext cx="25294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 dirty="0" smtClean="0"/>
              <a:t>Warm-up</a:t>
            </a:r>
            <a:endParaRPr sz="48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3" y="1139341"/>
            <a:ext cx="2229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 dirty="0"/>
              <a:t>Read and </a:t>
            </a:r>
            <a:r>
              <a:rPr lang="en-GB" sz="4800" dirty="0" smtClean="0"/>
              <a:t>circle.</a:t>
            </a:r>
            <a:endParaRPr sz="48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36577" y="2684597"/>
            <a:ext cx="27075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 dirty="0"/>
              <a:t>Let’s </a:t>
            </a:r>
            <a:r>
              <a:rPr lang="en-GB" sz="4800" dirty="0" smtClean="0"/>
              <a:t>write.</a:t>
            </a:r>
            <a:endParaRPr sz="48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13144" y="2737520"/>
            <a:ext cx="25294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800" dirty="0"/>
              <a:t>Project</a:t>
            </a:r>
            <a:endParaRPr sz="48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210876" y="259831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923176" y="259831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349862" y="2388522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5052637" y="2388522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0917" y="46921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586" y="3776687"/>
            <a:ext cx="21980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4000" dirty="0" smtClean="0"/>
              <a:t>fun corner &amp; Wrap-up</a:t>
            </a:r>
            <a:endParaRPr lang="en-GB" sz="40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4737" y="3882850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198" y="3673062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25864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916" y="161849"/>
            <a:ext cx="6298608" cy="4782382"/>
          </a:xfrm>
          <a:prstGeom prst="rect">
            <a:avLst/>
          </a:prstGeom>
        </p:spPr>
      </p:pic>
      <p:pic>
        <p:nvPicPr>
          <p:cNvPr id="2" name="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292" y="161849"/>
            <a:ext cx="724474" cy="7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890351" y="178875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45071" y="77584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23514" y="2752439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Read and </a:t>
            </a:r>
            <a:r>
              <a:rPr lang="en-GB" sz="9600" dirty="0" smtClean="0"/>
              <a:t>circle.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895689" y="9801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20" y="1765136"/>
            <a:ext cx="8233688" cy="1517839"/>
          </a:xfrm>
          <a:prstGeom prst="rect">
            <a:avLst/>
          </a:prstGeom>
        </p:spPr>
      </p:pic>
      <p:grpSp>
        <p:nvGrpSpPr>
          <p:cNvPr id="4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5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15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8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22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7929" y="399586"/>
            <a:ext cx="8467726" cy="4244901"/>
            <a:chOff x="337929" y="399586"/>
            <a:chExt cx="8467726" cy="42449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930" y="1917425"/>
              <a:ext cx="8467725" cy="27270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29" y="399586"/>
              <a:ext cx="8467725" cy="1517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6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7929" y="399586"/>
            <a:ext cx="8467726" cy="4244901"/>
            <a:chOff x="337929" y="399586"/>
            <a:chExt cx="8467726" cy="42449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930" y="1917425"/>
              <a:ext cx="8467725" cy="27270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29" y="399586"/>
              <a:ext cx="8467725" cy="1517839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0135C6-2AF3-DA5B-0C41-F7863B4D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39" y="2271785"/>
            <a:ext cx="589269" cy="5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727EE25-4EAD-F06B-C728-C1488DB8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5" y="2703068"/>
            <a:ext cx="589269" cy="5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23948-E4D8-0832-D9A7-D7889909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5" y="4162288"/>
            <a:ext cx="589269" cy="5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2176F4-FE95-6FDE-E52D-B8E9FC48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38" y="3733350"/>
            <a:ext cx="589269" cy="5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152</Words>
  <Application>Microsoft Office PowerPoint</Application>
  <PresentationFormat>On-screen Show (16:9)</PresentationFormat>
  <Paragraphs>61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Castellar</vt:lpstr>
      <vt:lpstr>Patrick Hand</vt:lpstr>
      <vt:lpstr>Rockwell Condensed</vt:lpstr>
      <vt:lpstr>Patrick Hand SC</vt:lpstr>
      <vt:lpstr>Arial</vt:lpstr>
      <vt:lpstr>English Language Grammar Rules by Slidesgo</vt:lpstr>
      <vt:lpstr>PowerPoint Presentation</vt:lpstr>
      <vt:lpstr>Unit 11: My home</vt:lpstr>
      <vt:lpstr>Table of Contents</vt:lpstr>
      <vt:lpstr>Warm-up</vt:lpstr>
      <vt:lpstr>PowerPoint Presentation</vt:lpstr>
      <vt:lpstr>Read and circle.</vt:lpstr>
      <vt:lpstr>PowerPoint Presentation</vt:lpstr>
      <vt:lpstr>PowerPoint Presentation</vt:lpstr>
      <vt:lpstr>PowerPoint Presentation</vt:lpstr>
      <vt:lpstr>Let’s write.</vt:lpstr>
      <vt:lpstr>PowerPoint Presentation</vt:lpstr>
      <vt:lpstr>Project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Giang Do</cp:lastModifiedBy>
  <cp:revision>36</cp:revision>
  <dcterms:modified xsi:type="dcterms:W3CDTF">2023-07-12T03:55:59Z</dcterms:modified>
</cp:coreProperties>
</file>