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42"/>
  </p:notesMasterIdLst>
  <p:sldIdLst>
    <p:sldId id="369" r:id="rId2"/>
    <p:sldId id="256" r:id="rId3"/>
    <p:sldId id="260" r:id="rId4"/>
    <p:sldId id="259" r:id="rId5"/>
    <p:sldId id="493" r:id="rId6"/>
    <p:sldId id="494" r:id="rId7"/>
    <p:sldId id="496" r:id="rId8"/>
    <p:sldId id="495" r:id="rId9"/>
    <p:sldId id="489" r:id="rId10"/>
    <p:sldId id="490" r:id="rId11"/>
    <p:sldId id="491" r:id="rId12"/>
    <p:sldId id="492" r:id="rId13"/>
    <p:sldId id="376" r:id="rId14"/>
    <p:sldId id="497" r:id="rId15"/>
    <p:sldId id="499" r:id="rId16"/>
    <p:sldId id="498" r:id="rId17"/>
    <p:sldId id="500" r:id="rId18"/>
    <p:sldId id="261" r:id="rId19"/>
    <p:sldId id="501" r:id="rId20"/>
    <p:sldId id="502" r:id="rId21"/>
    <p:sldId id="373" r:id="rId22"/>
    <p:sldId id="504" r:id="rId23"/>
    <p:sldId id="505" r:id="rId24"/>
    <p:sldId id="423" r:id="rId25"/>
    <p:sldId id="507" r:id="rId26"/>
    <p:sldId id="508" r:id="rId27"/>
    <p:sldId id="383" r:id="rId28"/>
    <p:sldId id="516" r:id="rId29"/>
    <p:sldId id="517" r:id="rId30"/>
    <p:sldId id="308" r:id="rId31"/>
    <p:sldId id="309" r:id="rId32"/>
    <p:sldId id="310" r:id="rId33"/>
    <p:sldId id="311" r:id="rId34"/>
    <p:sldId id="315" r:id="rId35"/>
    <p:sldId id="317" r:id="rId36"/>
    <p:sldId id="312" r:id="rId37"/>
    <p:sldId id="313" r:id="rId38"/>
    <p:sldId id="314" r:id="rId39"/>
    <p:sldId id="316" r:id="rId40"/>
    <p:sldId id="518" r:id="rId4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Bebas Neue" panose="020B0604020202020204" charset="0"/>
      <p:regular r:id="rId47"/>
    </p:embeddedFont>
    <p:embeddedFont>
      <p:font typeface="Nunito" panose="020B0604020202020204" charset="0"/>
      <p:regular r:id="rId48"/>
      <p:bold r:id="rId49"/>
      <p:italic r:id="rId50"/>
      <p:boldItalic r:id="rId51"/>
    </p:embeddedFont>
    <p:embeddedFont>
      <p:font typeface="Wingdings 2" panose="05020102010507070707" pitchFamily="18" charset="2"/>
      <p:regular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Arvo" panose="020B0604020202020204" charset="0"/>
      <p:regular r:id="rId57"/>
      <p:bold r:id="rId58"/>
      <p:italic r:id="rId59"/>
      <p:boldItalic r:id="rId60"/>
    </p:embeddedFont>
    <p:embeddedFont>
      <p:font typeface="Amatic SC" panose="020B0604020202020204" charset="-79"/>
      <p:regular r:id="rId61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D.P. Vu" initials="TDV" lastIdx="1" clrIdx="0">
    <p:extLst>
      <p:ext uri="{19B8F6BF-5375-455C-9EA6-DF929625EA0E}">
        <p15:presenceInfo xmlns:p15="http://schemas.microsoft.com/office/powerpoint/2012/main" userId="S-1-5-21-258631910-3956000966-2918328500-12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B15"/>
    <a:srgbClr val="F8CEBB"/>
    <a:srgbClr val="F0F0F0"/>
    <a:srgbClr val="54BDCE"/>
    <a:srgbClr val="85C5A7"/>
    <a:srgbClr val="FAB919"/>
    <a:srgbClr val="97CCAF"/>
    <a:srgbClr val="FFFFCC"/>
    <a:srgbClr val="F07D62"/>
    <a:srgbClr val="F6A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2DC53-A15A-4463-9299-B2270039E11E}">
  <a:tblStyle styleId="{BF02DC53-A15A-4463-9299-B2270039E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33" autoAdjust="0"/>
    <p:restoredTop sz="90884" autoAdjust="0"/>
  </p:normalViewPr>
  <p:slideViewPr>
    <p:cSldViewPr>
      <p:cViewPr varScale="1">
        <p:scale>
          <a:sx n="148" d="100"/>
          <a:sy n="148" d="100"/>
        </p:scale>
        <p:origin x="34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8-14T17:08:41.239" idx="1">
    <p:pos x="10" y="10"/>
    <p:text>bấm vào đâu để chuyển sang phần khác?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0187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772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5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676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e827575d3c_0_2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e827575d3c_0_2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186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e827575d3c_0_2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e827575d3c_0_2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60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31E23-F93A-4322-92F6-C3F2391D9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105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Play in</a:t>
            </a:r>
            <a:r>
              <a:rPr lang="en-GB" baseline="0" dirty="0"/>
              <a:t> 2 teams</a:t>
            </a:r>
          </a:p>
          <a:p>
            <a:r>
              <a:rPr lang="en-GB" baseline="0" dirty="0"/>
              <a:t>Answer questions to get candies.</a:t>
            </a:r>
          </a:p>
          <a:p>
            <a:r>
              <a:rPr lang="en-GB" baseline="0" dirty="0"/>
              <a:t>Click the </a:t>
            </a:r>
            <a:r>
              <a:rPr lang="en-GB" b="1" baseline="0" dirty="0"/>
              <a:t>number</a:t>
            </a:r>
            <a:r>
              <a:rPr lang="en-GB" baseline="0" dirty="0"/>
              <a:t> to go to the question. </a:t>
            </a:r>
          </a:p>
          <a:p>
            <a:r>
              <a:rPr lang="en-GB" baseline="0" dirty="0"/>
              <a:t>If right answer, yellow team clicks yellow play button, blue team clicks blue play button to get candies into the jars.</a:t>
            </a:r>
          </a:p>
          <a:p>
            <a:r>
              <a:rPr lang="en-GB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31E23-F93A-4322-92F6-C3F2391D9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311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answer the questions</a:t>
            </a:r>
            <a:r>
              <a:rPr lang="en-SG" baseline="0" dirty="0"/>
              <a:t>. Click the </a:t>
            </a:r>
            <a:r>
              <a:rPr lang="en-SG" b="1" baseline="0" dirty="0"/>
              <a:t>candy</a:t>
            </a:r>
            <a:r>
              <a:rPr lang="en-SG" baseline="0" dirty="0"/>
              <a:t>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322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57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answer the questions</a:t>
            </a:r>
            <a:r>
              <a:rPr lang="en-SG" baseline="0" dirty="0"/>
              <a:t>. Click the candy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4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answer the questions</a:t>
            </a:r>
            <a:r>
              <a:rPr lang="en-SG" baseline="0" dirty="0"/>
              <a:t>. Click the candy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589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159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answer the questions</a:t>
            </a:r>
            <a:r>
              <a:rPr lang="en-SG" baseline="0" dirty="0"/>
              <a:t>. Click the candy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88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answer the questions</a:t>
            </a:r>
            <a:r>
              <a:rPr lang="en-SG" baseline="0" dirty="0"/>
              <a:t>. Click the candy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688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write answer on the</a:t>
            </a:r>
            <a:r>
              <a:rPr lang="en-SG" baseline="0" dirty="0"/>
              <a:t> board. Click the candy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765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answer the questions</a:t>
            </a:r>
            <a:r>
              <a:rPr lang="en-SG" baseline="0" dirty="0"/>
              <a:t>. Click the candy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8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066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787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58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suggested answer: </a:t>
            </a:r>
          </a:p>
          <a:p>
            <a:pPr marL="158750" indent="0">
              <a:buNone/>
            </a:pPr>
            <a:r>
              <a:rPr lang="en-US"/>
              <a:t>- I see two women. / I see two girls. </a:t>
            </a:r>
          </a:p>
          <a:p>
            <a:pPr marL="158750" indent="0">
              <a:buNone/>
            </a:pPr>
            <a:r>
              <a:rPr lang="en-US"/>
              <a:t>- One is slim/tall. The other is short/big.</a:t>
            </a:r>
          </a:p>
        </p:txBody>
      </p:sp>
    </p:spTree>
    <p:extLst>
      <p:ext uri="{BB962C8B-B14F-4D97-AF65-F5344CB8AC3E}">
        <p14:creationId xmlns:p14="http://schemas.microsoft.com/office/powerpoint/2010/main" val="2338308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audio icon to listen again (if needed).</a:t>
            </a:r>
          </a:p>
        </p:txBody>
      </p:sp>
    </p:spTree>
    <p:extLst>
      <p:ext uri="{BB962C8B-B14F-4D97-AF65-F5344CB8AC3E}">
        <p14:creationId xmlns:p14="http://schemas.microsoft.com/office/powerpoint/2010/main" val="3199449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audio icon to listen again (if needed).</a:t>
            </a:r>
          </a:p>
        </p:txBody>
      </p:sp>
    </p:spTree>
    <p:extLst>
      <p:ext uri="{BB962C8B-B14F-4D97-AF65-F5344CB8AC3E}">
        <p14:creationId xmlns:p14="http://schemas.microsoft.com/office/powerpoint/2010/main" val="2917784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472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1">
                <a:latin typeface="Comic Sans MS" panose="030F0702030302020204" pitchFamily="66" charset="0"/>
                <a:ea typeface="Comic Sans MS" panose="030F0702030302020204" pitchFamily="66" charset="0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1" name="Google Shape;1901;p31"/>
          <p:cNvGrpSpPr/>
          <p:nvPr/>
        </p:nvGrpSpPr>
        <p:grpSpPr>
          <a:xfrm flipH="1">
            <a:off x="179343" y="68542"/>
            <a:ext cx="8909048" cy="5041129"/>
            <a:chOff x="122308" y="68542"/>
            <a:chExt cx="8909048" cy="5041129"/>
          </a:xfrm>
        </p:grpSpPr>
        <p:sp>
          <p:nvSpPr>
            <p:cNvPr id="1902" name="Google Shape;1902;p31"/>
            <p:cNvSpPr/>
            <p:nvPr/>
          </p:nvSpPr>
          <p:spPr>
            <a:xfrm rot="2700000">
              <a:off x="395991" y="27182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03" name="Google Shape;1903;p3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04" name="Google Shape;1904;p3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05" name="Google Shape;1905;p3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06" name="Google Shape;1906;p3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07" name="Google Shape;1907;p3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08" name="Google Shape;1908;p3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10" name="Google Shape;1910;p3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11" name="Google Shape;1911;p3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12" name="Google Shape;1912;p3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13" name="Google Shape;1913;p3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14" name="Google Shape;1914;p31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16" name="Google Shape;1916;p3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17" name="Google Shape;1917;p3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18" name="Google Shape;1918;p3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19" name="Google Shape;1919;p31"/>
            <p:cNvSpPr/>
            <p:nvPr/>
          </p:nvSpPr>
          <p:spPr>
            <a:xfrm rot="-5400000">
              <a:off x="321415" y="1504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20" name="Google Shape;1920;p31"/>
            <p:cNvSpPr/>
            <p:nvPr/>
          </p:nvSpPr>
          <p:spPr>
            <a:xfrm rot="2700000">
              <a:off x="820641" y="20085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21" name="Google Shape;1921;p3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22" name="Google Shape;1922;p31"/>
            <p:cNvSpPr/>
            <p:nvPr/>
          </p:nvSpPr>
          <p:spPr>
            <a:xfrm rot="8999773">
              <a:off x="371659" y="22371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23" name="Google Shape;1923;p3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24" name="Google Shape;1924;p3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25" name="Google Shape;1925;p3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26" name="Google Shape;1926;p3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27" name="Google Shape;1927;p3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28" name="Google Shape;1928;p3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29" name="Google Shape;1929;p31"/>
            <p:cNvSpPr/>
            <p:nvPr/>
          </p:nvSpPr>
          <p:spPr>
            <a:xfrm>
              <a:off x="8707514" y="10485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30" name="Google Shape;1930;p3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31" name="Google Shape;1931;p3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32" name="Google Shape;1932;p3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33" name="Google Shape;1933;p3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34" name="Google Shape;1934;p3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35" name="Google Shape;1935;p3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36" name="Google Shape;1936;p3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37" name="Google Shape;1937;p3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38" name="Google Shape;1938;p31"/>
            <p:cNvSpPr/>
            <p:nvPr/>
          </p:nvSpPr>
          <p:spPr>
            <a:xfrm rot="8100000" flipH="1">
              <a:off x="8445469" y="24892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39" name="Google Shape;1939;p31"/>
            <p:cNvSpPr/>
            <p:nvPr/>
          </p:nvSpPr>
          <p:spPr>
            <a:xfrm rot="2700000">
              <a:off x="8445714" y="20295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40" name="Google Shape;1940;p3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41" name="Google Shape;1941;p3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42" name="Google Shape;1942;p31"/>
            <p:cNvSpPr/>
            <p:nvPr/>
          </p:nvSpPr>
          <p:spPr>
            <a:xfrm rot="2700000">
              <a:off x="4554064" y="46886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43" name="Google Shape;1943;p3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44" name="Google Shape;1944;p3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45" name="Google Shape;1945;p3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46" name="Google Shape;1946;p3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47" name="Google Shape;1947;p31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48" name="Google Shape;1948;p3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49" name="Google Shape;1949;p3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50" name="Google Shape;1950;p3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51" name="Google Shape;1951;p3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52" name="Google Shape;1952;p3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53" name="Google Shape;1953;p3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54" name="Google Shape;1954;p3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55" name="Google Shape;1955;p3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956" name="Google Shape;1956;p31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31"/>
          <p:cNvSpPr txBox="1">
            <a:spLocks noGrp="1"/>
          </p:cNvSpPr>
          <p:nvPr>
            <p:ph type="subTitle" idx="1"/>
          </p:nvPr>
        </p:nvSpPr>
        <p:spPr>
          <a:xfrm>
            <a:off x="1260125" y="3380775"/>
            <a:ext cx="25155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8" name="Google Shape;1958;p31"/>
          <p:cNvSpPr txBox="1">
            <a:spLocks noGrp="1"/>
          </p:cNvSpPr>
          <p:nvPr>
            <p:ph type="subTitle" idx="2"/>
          </p:nvPr>
        </p:nvSpPr>
        <p:spPr>
          <a:xfrm>
            <a:off x="5374646" y="3380775"/>
            <a:ext cx="25155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9" name="Google Shape;1959;p31"/>
          <p:cNvSpPr txBox="1">
            <a:spLocks noGrp="1"/>
          </p:cNvSpPr>
          <p:nvPr>
            <p:ph type="subTitle" idx="3"/>
          </p:nvPr>
        </p:nvSpPr>
        <p:spPr>
          <a:xfrm>
            <a:off x="1260125" y="3837425"/>
            <a:ext cx="2515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0" name="Google Shape;1960;p31"/>
          <p:cNvSpPr txBox="1">
            <a:spLocks noGrp="1"/>
          </p:cNvSpPr>
          <p:nvPr>
            <p:ph type="subTitle" idx="4"/>
          </p:nvPr>
        </p:nvSpPr>
        <p:spPr>
          <a:xfrm>
            <a:off x="5374646" y="3837425"/>
            <a:ext cx="2515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61" name="Google Shape;1961;p31"/>
          <p:cNvGrpSpPr/>
          <p:nvPr/>
        </p:nvGrpSpPr>
        <p:grpSpPr>
          <a:xfrm rot="-8999956" flipH="1">
            <a:off x="4277225" y="1770541"/>
            <a:ext cx="560868" cy="327239"/>
            <a:chOff x="369283" y="1974771"/>
            <a:chExt cx="560880" cy="327246"/>
          </a:xfrm>
        </p:grpSpPr>
        <p:sp>
          <p:nvSpPr>
            <p:cNvPr id="1962" name="Google Shape;1962;p31"/>
            <p:cNvSpPr/>
            <p:nvPr/>
          </p:nvSpPr>
          <p:spPr>
            <a:xfrm rot="2700000">
              <a:off x="820641" y="20085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63" name="Google Shape;1963;p31"/>
            <p:cNvSpPr/>
            <p:nvPr/>
          </p:nvSpPr>
          <p:spPr>
            <a:xfrm rot="8999773">
              <a:off x="371659" y="22371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1964" name="Google Shape;1964;p31"/>
          <p:cNvSpPr txBox="1">
            <a:spLocks noGrp="1"/>
          </p:cNvSpPr>
          <p:nvPr>
            <p:ph type="title"/>
          </p:nvPr>
        </p:nvSpPr>
        <p:spPr>
          <a:xfrm>
            <a:off x="2039300" y="540000"/>
            <a:ext cx="5065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62D4-52BA-4A6A-AEA6-8FD463C397DA}" type="datetimeFigureOut">
              <a:rPr lang="en-SG" smtClean="0"/>
              <a:t>8/8/2023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BB7-7A19-445B-B65A-3D0B7C213B6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644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_1">
    <p:bg>
      <p:bgPr>
        <a:solidFill>
          <a:schemeClr val="lt1"/>
        </a:solid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17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1117" name="Google Shape;1117;p17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18" name="Google Shape;1118;p17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119" name="Google Shape;1119;p17"/>
                <p:cNvGrpSpPr/>
                <p:nvPr/>
              </p:nvGrpSpPr>
              <p:grpSpPr>
                <a:xfrm rot="10800000">
                  <a:off x="7132792" y="855600"/>
                  <a:ext cx="1192813" cy="2492662"/>
                  <a:chOff x="8524342" y="1674075"/>
                  <a:chExt cx="1192813" cy="2492662"/>
                </a:xfrm>
              </p:grpSpPr>
              <p:sp>
                <p:nvSpPr>
                  <p:cNvPr id="1120" name="Google Shape;1120;p17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121" name="Google Shape;1121;p1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122" name="Google Shape;1122;p1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123" name="Google Shape;1123;p17"/>
                  <p:cNvSpPr/>
                  <p:nvPr/>
                </p:nvSpPr>
                <p:spPr>
                  <a:xfrm rot="-5400000">
                    <a:off x="9640228" y="4089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124" name="Google Shape;1124;p17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25" name="Google Shape;1125;p17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26" name="Google Shape;1126;p17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27" name="Google Shape;1127;p17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28" name="Google Shape;1128;p17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29" name="Google Shape;1129;p17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30" name="Google Shape;1130;p17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31" name="Google Shape;1131;p17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32" name="Google Shape;1132;p17"/>
                    <p:cNvSpPr/>
                    <p:nvPr/>
                  </p:nvSpPr>
                  <p:spPr>
                    <a:xfrm rot="-900406" flipH="1">
                      <a:off x="5002410" y="10146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33" name="Google Shape;1133;p17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34" name="Google Shape;1134;p17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35" name="Google Shape;1135;p17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36" name="Google Shape;1136;p17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37" name="Google Shape;1137;p17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38" name="Google Shape;1138;p17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39" name="Google Shape;1139;p17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0" name="Google Shape;1140;p17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1" name="Google Shape;1141;p17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42" name="Google Shape;1142;p17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43" name="Google Shape;1143;p17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4" name="Google Shape;1144;p17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45" name="Google Shape;1145;p17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6" name="Google Shape;1146;p17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47" name="Google Shape;1147;p17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8" name="Google Shape;1148;p17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49" name="Google Shape;1149;p17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0" name="Google Shape;1150;p17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51" name="Google Shape;1151;p17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2" name="Google Shape;1152;p17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53" name="Google Shape;1153;p17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54" name="Google Shape;1154;p17"/>
                    <p:cNvSpPr/>
                    <p:nvPr/>
                  </p:nvSpPr>
                  <p:spPr>
                    <a:xfrm rot="8100000" flipH="1">
                      <a:off x="8826469" y="42418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5" name="Google Shape;1155;p17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56" name="Google Shape;1156;p17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57" name="Google Shape;1157;p17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8" name="Google Shape;1158;p17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59" name="Google Shape;1159;p17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60" name="Google Shape;1160;p17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61" name="Google Shape;1161;p17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62" name="Google Shape;1162;p17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63" name="Google Shape;1163;p17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64" name="Google Shape;1164;p17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65" name="Google Shape;1165;p17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66" name="Google Shape;1166;p17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67" name="Google Shape;1167;p17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68" name="Google Shape;1168;p17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69" name="Google Shape;1169;p17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70" name="Google Shape;1170;p17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171" name="Google Shape;1171;p17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172" name="Google Shape;1172;p17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73" name="Google Shape;1173;p17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74" name="Google Shape;1174;p17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75" name="Google Shape;1175;p17"/>
              <p:cNvSpPr/>
              <p:nvPr/>
            </p:nvSpPr>
            <p:spPr>
              <a:xfrm>
                <a:off x="1004250" y="41478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7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7" name="Google Shape;1177;p17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78" name="Google Shape;1178;p17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79" name="Google Shape;1179;p17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80" name="Google Shape;1180;p17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81" name="Google Shape;1181;p17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82" name="Google Shape;1182;p17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83" name="Google Shape;1183;p17"/>
          <p:cNvSpPr/>
          <p:nvPr/>
        </p:nvSpPr>
        <p:spPr>
          <a:xfrm>
            <a:off x="4107379" y="38387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7"/>
          <p:cNvSpPr/>
          <p:nvPr/>
        </p:nvSpPr>
        <p:spPr>
          <a:xfrm flipH="1">
            <a:off x="4475239" y="42240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5" name="Google Shape;1185;p17"/>
          <p:cNvGrpSpPr/>
          <p:nvPr/>
        </p:nvGrpSpPr>
        <p:grpSpPr>
          <a:xfrm flipH="1">
            <a:off x="912964" y="620375"/>
            <a:ext cx="7236450" cy="260100"/>
            <a:chOff x="1004250" y="4147875"/>
            <a:chExt cx="7236450" cy="260100"/>
          </a:xfrm>
        </p:grpSpPr>
        <p:sp>
          <p:nvSpPr>
            <p:cNvPr id="1186" name="Google Shape;1186;p17"/>
            <p:cNvSpPr/>
            <p:nvPr/>
          </p:nvSpPr>
          <p:spPr>
            <a:xfrm>
              <a:off x="1004250" y="41478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8047200" y="42240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8" name="Google Shape;1188;p17"/>
          <p:cNvSpPr txBox="1">
            <a:spLocks noGrp="1"/>
          </p:cNvSpPr>
          <p:nvPr>
            <p:ph type="subTitle" idx="1"/>
          </p:nvPr>
        </p:nvSpPr>
        <p:spPr>
          <a:xfrm>
            <a:off x="10621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17"/>
          <p:cNvSpPr txBox="1">
            <a:spLocks noGrp="1"/>
          </p:cNvSpPr>
          <p:nvPr>
            <p:ph type="title"/>
          </p:nvPr>
        </p:nvSpPr>
        <p:spPr>
          <a:xfrm>
            <a:off x="1062150" y="1605450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3" name="Google Shape;1573;p24"/>
          <p:cNvGrpSpPr/>
          <p:nvPr/>
        </p:nvGrpSpPr>
        <p:grpSpPr>
          <a:xfrm>
            <a:off x="122308" y="68542"/>
            <a:ext cx="8909048" cy="5041129"/>
            <a:chOff x="122308" y="68542"/>
            <a:chExt cx="8909048" cy="5041129"/>
          </a:xfrm>
        </p:grpSpPr>
        <p:sp>
          <p:nvSpPr>
            <p:cNvPr id="1574" name="Google Shape;1574;p24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5" name="Google Shape;1575;p2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76" name="Google Shape;1576;p2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7" name="Google Shape;1577;p2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8" name="Google Shape;1578;p2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79" name="Google Shape;1579;p24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80" name="Google Shape;1580;p2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81" name="Google Shape;1581;p2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82" name="Google Shape;1582;p2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83" name="Google Shape;1583;p2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84" name="Google Shape;1584;p24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85" name="Google Shape;1585;p2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4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87" name="Google Shape;1587;p2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88" name="Google Shape;1588;p2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89" name="Google Shape;1589;p24"/>
            <p:cNvSpPr/>
            <p:nvPr/>
          </p:nvSpPr>
          <p:spPr>
            <a:xfrm rot="-5400000">
              <a:off x="1007215" y="1504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90" name="Google Shape;1590;p24"/>
            <p:cNvSpPr/>
            <p:nvPr/>
          </p:nvSpPr>
          <p:spPr>
            <a:xfrm rot="2700000">
              <a:off x="1582641" y="17037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91" name="Google Shape;1591;p2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92" name="Google Shape;1592;p24"/>
            <p:cNvSpPr/>
            <p:nvPr/>
          </p:nvSpPr>
          <p:spPr>
            <a:xfrm rot="8999773">
              <a:off x="447859" y="17799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93" name="Google Shape;1593;p24"/>
            <p:cNvSpPr/>
            <p:nvPr/>
          </p:nvSpPr>
          <p:spPr>
            <a:xfrm rot="6300406">
              <a:off x="237570" y="1266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94" name="Google Shape;1594;p2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95" name="Google Shape;1595;p2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96" name="Google Shape;1596;p24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97" name="Google Shape;1597;p2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98" name="Google Shape;1598;p24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99" name="Google Shape;1599;p2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0" name="Google Shape;1600;p24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01" name="Google Shape;1601;p2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2" name="Google Shape;1602;p24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03" name="Google Shape;1603;p24"/>
            <p:cNvSpPr/>
            <p:nvPr/>
          </p:nvSpPr>
          <p:spPr>
            <a:xfrm rot="2700000">
              <a:off x="133366" y="2256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04" name="Google Shape;1604;p2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05" name="Google Shape;1605;p2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06" name="Google Shape;1606;p2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7" name="Google Shape;1607;p24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8" name="Google Shape;1608;p24"/>
            <p:cNvSpPr/>
            <p:nvPr/>
          </p:nvSpPr>
          <p:spPr>
            <a:xfrm rot="8100000" flipH="1">
              <a:off x="88264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09" name="Google Shape;1609;p2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10" name="Google Shape;1610;p2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11" name="Google Shape;1611;p2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12" name="Google Shape;1612;p2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13" name="Google Shape;1613;p2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14" name="Google Shape;1614;p2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15" name="Google Shape;1615;p2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16" name="Google Shape;1616;p24"/>
            <p:cNvSpPr/>
            <p:nvPr/>
          </p:nvSpPr>
          <p:spPr>
            <a:xfrm>
              <a:off x="51713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17" name="Google Shape;1617;p24"/>
            <p:cNvSpPr/>
            <p:nvPr/>
          </p:nvSpPr>
          <p:spPr>
            <a:xfrm rot="8999773">
              <a:off x="5950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18" name="Google Shape;1618;p24"/>
            <p:cNvSpPr/>
            <p:nvPr/>
          </p:nvSpPr>
          <p:spPr>
            <a:xfrm>
              <a:off x="67011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19" name="Google Shape;1619;p2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20" name="Google Shape;1620;p24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21" name="Google Shape;1621;p2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22" name="Google Shape;1622;p2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23" name="Google Shape;1623;p2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24" name="Google Shape;1624;p2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25" name="Google Shape;1625;p2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626" name="Google Shape;1626;p24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4"/>
          <p:cNvSpPr txBox="1">
            <a:spLocks noGrp="1"/>
          </p:cNvSpPr>
          <p:nvPr>
            <p:ph type="title"/>
          </p:nvPr>
        </p:nvSpPr>
        <p:spPr>
          <a:xfrm>
            <a:off x="2654575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77A4D64-D2B5-40E7-BD4A-EF7CC24C8C33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0" r:id="rId6"/>
    <p:sldLayoutId id="2147483661" r:id="rId7"/>
    <p:sldLayoutId id="2147483663" r:id="rId8"/>
    <p:sldLayoutId id="2147483670" r:id="rId9"/>
    <p:sldLayoutId id="2147483677" r:id="rId10"/>
    <p:sldLayoutId id="2147483684" r:id="rId11"/>
    <p:sldLayoutId id="2147483685" r:id="rId12"/>
    <p:sldLayoutId id="2147483686" r:id="rId13"/>
    <p:sldLayoutId id="214748368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38.xml"/><Relationship Id="rId18" Type="http://schemas.openxmlformats.org/officeDocument/2006/relationships/comments" Target="../comments/comment1.xml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slide" Target="slide37.xml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6" Type="http://schemas.openxmlformats.org/officeDocument/2006/relationships/slide" Target="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11" Type="http://schemas.openxmlformats.org/officeDocument/2006/relationships/image" Target="../media/image35.jpeg"/><Relationship Id="rId5" Type="http://schemas.microsoft.com/office/2007/relationships/hdphoto" Target="../media/hdphoto2.wdp"/><Relationship Id="rId15" Type="http://schemas.openxmlformats.org/officeDocument/2006/relationships/slide" Target="slide34.xml"/><Relationship Id="rId10" Type="http://schemas.openxmlformats.org/officeDocument/2006/relationships/slide" Target="slide36.xml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slide" Target="slide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" Target="slide31.xm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tif"/><Relationship Id="rId7" Type="http://schemas.openxmlformats.org/officeDocument/2006/relationships/image" Target="../media/image47.png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jpg"/><Relationship Id="rId5" Type="http://schemas.openxmlformats.org/officeDocument/2006/relationships/image" Target="../media/image45.png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my mother. She is tall.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9EACC2-AFEE-4669-95A4-284E1455F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1142357" y="2175684"/>
            <a:ext cx="2074789" cy="207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323937" y="1217652"/>
            <a:ext cx="1676400" cy="28669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38C1703-EA5D-4E95-AED0-C3D5A4B1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3005762" y="1385783"/>
            <a:ext cx="3562275" cy="269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1217652"/>
            <a:ext cx="1676400" cy="28669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7CCAF"/>
                </a:solidFill>
              </a:rPr>
              <a:t>z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B9A2B07-7F5B-4C48-B436-B83CA41E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293400" y="1443045"/>
            <a:ext cx="1662478" cy="26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1217652"/>
            <a:ext cx="1676400" cy="28669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39974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9974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9974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8506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8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my father. He is big.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236171" y="1217652"/>
            <a:ext cx="1676400" cy="28669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38C1703-EA5D-4E95-AED0-C3D5A4B1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3005762" y="1385783"/>
            <a:ext cx="3562275" cy="269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1217652"/>
            <a:ext cx="1676400" cy="28669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7CCAF"/>
                </a:solidFill>
              </a:rPr>
              <a:t>z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B9A2B07-7F5B-4C48-B436-B83CA41E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293400" y="1443045"/>
            <a:ext cx="1662478" cy="26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1217652"/>
            <a:ext cx="1676400" cy="28669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794487" y="39974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9974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9974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3074" name="Picture 2" descr="Man Before And After Isolated On White Background Stock Illustration -  Download Image Now - Overweight, Men, Slim - iStock">
            <a:extLst>
              <a:ext uri="{FF2B5EF4-FFF2-40B4-BE49-F238E27FC236}">
                <a16:creationId xmlns:a16="http://schemas.microsoft.com/office/drawing/2014/main" id="{A66F419B-3D4B-4125-BD22-1C99C9ADF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r="60865"/>
          <a:stretch/>
        </p:blipFill>
        <p:spPr bwMode="auto">
          <a:xfrm>
            <a:off x="1461146" y="1414954"/>
            <a:ext cx="1226450" cy="28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8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my sister. She is short.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236171" y="1217652"/>
            <a:ext cx="1676400" cy="28669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1217652"/>
            <a:ext cx="1676400" cy="28669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7CCAF"/>
                </a:solidFill>
              </a:rPr>
              <a:t>z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1217652"/>
            <a:ext cx="1676400" cy="28669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794487" y="39974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9974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9974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5122" name="Picture 2" descr="Tall Girl Cartoon">
            <a:extLst>
              <a:ext uri="{FF2B5EF4-FFF2-40B4-BE49-F238E27FC236}">
                <a16:creationId xmlns:a16="http://schemas.microsoft.com/office/drawing/2014/main" id="{FAADA7A5-1FC6-4DE3-862F-87883F185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97" y="1249739"/>
            <a:ext cx="1193783" cy="288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FF36A03-F029-4D8C-877A-F852F2FE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3709479" y="2175684"/>
            <a:ext cx="2074789" cy="207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ittle Boy Clipart Images – Browse 49,528 Stock Photos, Vectors, and Video  | Adobe Stock">
            <a:extLst>
              <a:ext uri="{FF2B5EF4-FFF2-40B4-BE49-F238E27FC236}">
                <a16:creationId xmlns:a16="http://schemas.microsoft.com/office/drawing/2014/main" id="{898F4380-4328-4ACC-89D9-3EC8B08EB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7" y="2046669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7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8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02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2350443" y="2393904"/>
            <a:ext cx="4243815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/>
              <a:t>Listen and </a:t>
            </a:r>
            <a:r>
              <a:rPr lang="pt-PT" sz="4000" dirty="0" smtClean="0"/>
              <a:t>tick</a:t>
            </a:r>
            <a:r>
              <a:rPr lang="pt-PT" sz="4000" dirty="0"/>
              <a:t>.</a:t>
            </a:r>
            <a:endParaRPr sz="40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5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3A694D-CFC1-4B40-9A3E-6B9F409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111354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pictures.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What can you see in each picture?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2BB91A9-EDB1-488A-9B10-6F41DCE89568}"/>
              </a:ext>
            </a:extLst>
          </p:cNvPr>
          <p:cNvSpPr txBox="1">
            <a:spLocks/>
          </p:cNvSpPr>
          <p:nvPr/>
        </p:nvSpPr>
        <p:spPr>
          <a:xfrm>
            <a:off x="724349" y="742950"/>
            <a:ext cx="7695302" cy="111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they different?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81150"/>
            <a:ext cx="5153025" cy="30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3A694D-CFC1-4B40-9A3E-6B9F409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111354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Now look at pictures 2a and 2b.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What can you see in each picture?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2BB91A9-EDB1-488A-9B10-6F41DCE89568}"/>
              </a:ext>
            </a:extLst>
          </p:cNvPr>
          <p:cNvSpPr txBox="1">
            <a:spLocks/>
          </p:cNvSpPr>
          <p:nvPr/>
        </p:nvSpPr>
        <p:spPr>
          <a:xfrm>
            <a:off x="724349" y="819150"/>
            <a:ext cx="7695302" cy="111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they different?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81150"/>
            <a:ext cx="5162550" cy="296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581150"/>
            <a:ext cx="5153025" cy="30010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E3A694D-CFC1-4B40-9A3E-6B9F409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66015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tick.</a:t>
            </a: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2792E727-30AC-4822-8114-00A167B38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892.59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540000"/>
            <a:ext cx="726157" cy="726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791A94-A120-47A9-97B1-07C61602956D}"/>
              </a:ext>
            </a:extLst>
          </p:cNvPr>
          <p:cNvSpPr txBox="1"/>
          <p:nvPr/>
        </p:nvSpPr>
        <p:spPr>
          <a:xfrm>
            <a:off x="3959516" y="3752027"/>
            <a:ext cx="891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tx2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9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581150"/>
            <a:ext cx="5162550" cy="296325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E3A694D-CFC1-4B40-9A3E-6B9F409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660150"/>
          </a:xfrm>
        </p:spPr>
        <p:txBody>
          <a:bodyPr/>
          <a:lstStyle/>
          <a:p>
            <a:r>
              <a:rPr lang="en-US"/>
              <a:t>Listen and tick.</a:t>
            </a: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2792E727-30AC-4822-8114-00A167B38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15" end="0.59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540000"/>
            <a:ext cx="726157" cy="726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791A94-A120-47A9-97B1-07C61602956D}"/>
              </a:ext>
            </a:extLst>
          </p:cNvPr>
          <p:cNvSpPr txBox="1"/>
          <p:nvPr/>
        </p:nvSpPr>
        <p:spPr>
          <a:xfrm>
            <a:off x="6477000" y="3725078"/>
            <a:ext cx="87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2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6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03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954426" y="2320038"/>
            <a:ext cx="5024125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/>
              <a:t>Look, complete and read.</a:t>
            </a:r>
            <a:endParaRPr sz="28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26" y="-2573"/>
            <a:ext cx="7901250" cy="514607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2B803FC-B41D-4E7B-973B-DA155507CAA6}"/>
              </a:ext>
            </a:extLst>
          </p:cNvPr>
          <p:cNvSpPr txBox="1">
            <a:spLocks/>
          </p:cNvSpPr>
          <p:nvPr/>
        </p:nvSpPr>
        <p:spPr>
          <a:xfrm>
            <a:off x="2023245" y="877316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AD53943-D7FE-4D90-A564-5A4547D6E486}"/>
              </a:ext>
            </a:extLst>
          </p:cNvPr>
          <p:cNvSpPr txBox="1">
            <a:spLocks/>
          </p:cNvSpPr>
          <p:nvPr/>
        </p:nvSpPr>
        <p:spPr>
          <a:xfrm>
            <a:off x="2209800" y="1957864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A97BFA5-9047-4DBB-948B-FE56F6ED9CD2}"/>
              </a:ext>
            </a:extLst>
          </p:cNvPr>
          <p:cNvSpPr txBox="1">
            <a:spLocks/>
          </p:cNvSpPr>
          <p:nvPr/>
        </p:nvSpPr>
        <p:spPr>
          <a:xfrm>
            <a:off x="4724400" y="2724150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21B97D9-C3F0-45C6-9238-4922CDF9DFC3}"/>
              </a:ext>
            </a:extLst>
          </p:cNvPr>
          <p:cNvSpPr txBox="1">
            <a:spLocks/>
          </p:cNvSpPr>
          <p:nvPr/>
        </p:nvSpPr>
        <p:spPr>
          <a:xfrm>
            <a:off x="2923830" y="3135531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A414312-72F0-45F6-8DC9-9950608018BC}"/>
              </a:ext>
            </a:extLst>
          </p:cNvPr>
          <p:cNvSpPr txBox="1">
            <a:spLocks/>
          </p:cNvSpPr>
          <p:nvPr/>
        </p:nvSpPr>
        <p:spPr>
          <a:xfrm>
            <a:off x="1495167" y="3901257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61DC8B1-FDE9-4760-9532-F74FD5CF2AA0}"/>
              </a:ext>
            </a:extLst>
          </p:cNvPr>
          <p:cNvSpPr txBox="1">
            <a:spLocks/>
          </p:cNvSpPr>
          <p:nvPr/>
        </p:nvSpPr>
        <p:spPr>
          <a:xfrm>
            <a:off x="651645" y="4308076"/>
            <a:ext cx="27432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She's slim</a:t>
            </a:r>
          </a:p>
        </p:txBody>
      </p:sp>
    </p:spTree>
    <p:extLst>
      <p:ext uri="{BB962C8B-B14F-4D97-AF65-F5344CB8AC3E}">
        <p14:creationId xmlns:p14="http://schemas.microsoft.com/office/powerpoint/2010/main" val="174792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983015" y="1592636"/>
            <a:ext cx="5177971" cy="2064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solidFill>
                  <a:srgbClr val="C54B15"/>
                </a:solidFill>
                <a:latin typeface="Comic Sans MS" panose="030F0702030302020204" pitchFamily="66" charset="0"/>
              </a:rPr>
              <a:t>Unit 13</a:t>
            </a:r>
            <a:r>
              <a:rPr lang="pt-PT" sz="6600">
                <a:latin typeface="Comic Sans MS" panose="030F0702030302020204" pitchFamily="66" charset="0"/>
              </a:rPr>
              <a:t/>
            </a:r>
            <a:br>
              <a:rPr lang="pt-PT" sz="6600">
                <a:latin typeface="Comic Sans MS" panose="030F0702030302020204" pitchFamily="66" charset="0"/>
              </a:rPr>
            </a:b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r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n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c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e</a:t>
            </a:r>
            <a:endParaRPr sz="6600">
              <a:solidFill>
                <a:srgbClr val="4ABACD"/>
              </a:solidFill>
              <a:latin typeface="Comic Sans MS" panose="030F0702030302020204" pitchFamily="66" charset="0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Comic Sans MS" panose="030F0702030302020204" pitchFamily="66" charset="0"/>
              </a:rPr>
              <a:t>Lesson 1 - Period 2</a:t>
            </a:r>
            <a:endParaRPr sz="2400">
              <a:latin typeface="Comic Sans MS" panose="030F0702030302020204" pitchFamily="66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7467600" cy="514607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2B803FC-B41D-4E7B-973B-DA155507CAA6}"/>
              </a:ext>
            </a:extLst>
          </p:cNvPr>
          <p:cNvSpPr txBox="1">
            <a:spLocks/>
          </p:cNvSpPr>
          <p:nvPr/>
        </p:nvSpPr>
        <p:spPr>
          <a:xfrm>
            <a:off x="2895600" y="873780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AD53943-D7FE-4D90-A564-5A4547D6E486}"/>
              </a:ext>
            </a:extLst>
          </p:cNvPr>
          <p:cNvSpPr txBox="1">
            <a:spLocks/>
          </p:cNvSpPr>
          <p:nvPr/>
        </p:nvSpPr>
        <p:spPr>
          <a:xfrm>
            <a:off x="3048000" y="2008035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A97BFA5-9047-4DBB-948B-FE56F6ED9CD2}"/>
              </a:ext>
            </a:extLst>
          </p:cNvPr>
          <p:cNvSpPr txBox="1">
            <a:spLocks/>
          </p:cNvSpPr>
          <p:nvPr/>
        </p:nvSpPr>
        <p:spPr>
          <a:xfrm>
            <a:off x="5460679" y="2724150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21B97D9-C3F0-45C6-9238-4922CDF9DFC3}"/>
              </a:ext>
            </a:extLst>
          </p:cNvPr>
          <p:cNvSpPr txBox="1">
            <a:spLocks/>
          </p:cNvSpPr>
          <p:nvPr/>
        </p:nvSpPr>
        <p:spPr>
          <a:xfrm>
            <a:off x="3767052" y="3142290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A414312-72F0-45F6-8DC9-9950608018BC}"/>
              </a:ext>
            </a:extLst>
          </p:cNvPr>
          <p:cNvSpPr txBox="1">
            <a:spLocks/>
          </p:cNvSpPr>
          <p:nvPr/>
        </p:nvSpPr>
        <p:spPr>
          <a:xfrm>
            <a:off x="2564328" y="3865650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61DC8B1-FDE9-4760-9532-F74FD5CF2AA0}"/>
              </a:ext>
            </a:extLst>
          </p:cNvPr>
          <p:cNvSpPr txBox="1">
            <a:spLocks/>
          </p:cNvSpPr>
          <p:nvPr/>
        </p:nvSpPr>
        <p:spPr>
          <a:xfrm>
            <a:off x="1422183" y="4276545"/>
            <a:ext cx="3074472" cy="59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She's slim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5A48EF-D045-4029-A449-B906BEDF9736}"/>
              </a:ext>
            </a:extLst>
          </p:cNvPr>
          <p:cNvSpPr txBox="1"/>
          <p:nvPr/>
        </p:nvSpPr>
        <p:spPr>
          <a:xfrm>
            <a:off x="34408" y="819150"/>
            <a:ext cx="1600200" cy="963335"/>
          </a:xfrm>
          <a:prstGeom prst="roundRect">
            <a:avLst>
              <a:gd name="adj" fmla="val 2065"/>
            </a:avLst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Practise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pairs.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12971C-8638-4C32-AE8F-6C1566A6DCE4}"/>
              </a:ext>
            </a:extLst>
          </p:cNvPr>
          <p:cNvSpPr txBox="1"/>
          <p:nvPr/>
        </p:nvSpPr>
        <p:spPr>
          <a:xfrm>
            <a:off x="30289" y="2791555"/>
            <a:ext cx="1600200" cy="963335"/>
          </a:xfrm>
          <a:prstGeom prst="roundRect">
            <a:avLst>
              <a:gd name="adj" fmla="val 2065"/>
            </a:avLst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Act it out!</a:t>
            </a:r>
          </a:p>
        </p:txBody>
      </p:sp>
    </p:spTree>
    <p:extLst>
      <p:ext uri="{BB962C8B-B14F-4D97-AF65-F5344CB8AC3E}">
        <p14:creationId xmlns:p14="http://schemas.microsoft.com/office/powerpoint/2010/main" val="25299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04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3044207" y="2453325"/>
            <a:ext cx="3045437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/>
              <a:t>Let's sing.</a:t>
            </a:r>
            <a:endParaRPr sz="44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110AC7E-C815-4D15-B799-D7EBB0E8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813" y="133350"/>
            <a:ext cx="3834900" cy="612600"/>
          </a:xfrm>
        </p:spPr>
        <p:txBody>
          <a:bodyPr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Read the lyrics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6" y="895350"/>
            <a:ext cx="9131474" cy="4393261"/>
          </a:xfrm>
          <a:prstGeom prst="rect">
            <a:avLst/>
          </a:prstGeom>
        </p:spPr>
      </p:pic>
      <p:pic>
        <p:nvPicPr>
          <p:cNvPr id="4" name="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238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110AC7E-C815-4D15-B799-D7EBB0E8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090" y="316564"/>
            <a:ext cx="4372500" cy="531900"/>
          </a:xfrm>
        </p:spPr>
        <p:txBody>
          <a:bodyPr/>
          <a:lstStyle/>
          <a:p>
            <a:pPr algn="ctr"/>
            <a:r>
              <a:rPr lang="en-US" sz="3600">
                <a:latin typeface="Comic Sans MS" panose="030F0702030302020204" pitchFamily="66" charset="0"/>
              </a:rPr>
              <a:t>Listen.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A6C76B3E-DF6F-45CD-9120-694435DD5A61}"/>
              </a:ext>
            </a:extLst>
          </p:cNvPr>
          <p:cNvSpPr txBox="1">
            <a:spLocks/>
          </p:cNvSpPr>
          <p:nvPr/>
        </p:nvSpPr>
        <p:spPr>
          <a:xfrm>
            <a:off x="720000" y="12823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 smtClean="0"/>
              <a:t>Practise </a:t>
            </a:r>
            <a:r>
              <a:rPr lang="en-US" sz="3600"/>
              <a:t>line by line.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1265635-05EE-4FA7-9E5E-78ED2CC4CD67}"/>
              </a:ext>
            </a:extLst>
          </p:cNvPr>
          <p:cNvSpPr txBox="1">
            <a:spLocks/>
          </p:cNvSpPr>
          <p:nvPr/>
        </p:nvSpPr>
        <p:spPr>
          <a:xfrm>
            <a:off x="762000" y="25731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/>
              <a:t>S</a:t>
            </a:r>
            <a:r>
              <a:rPr lang="en-US" sz="3600" smtClean="0"/>
              <a:t>ing </a:t>
            </a:r>
            <a:r>
              <a:rPr lang="en-US" sz="3600" dirty="0"/>
              <a:t>the song.</a:t>
            </a:r>
          </a:p>
        </p:txBody>
      </p:sp>
      <p:pic>
        <p:nvPicPr>
          <p:cNvPr id="14" name="Track 25">
            <a:hlinkClick r:id="" action="ppaction://media"/>
            <a:extLst>
              <a:ext uri="{FF2B5EF4-FFF2-40B4-BE49-F238E27FC236}">
                <a16:creationId xmlns:a16="http://schemas.microsoft.com/office/drawing/2014/main" id="{70319391-47A1-492D-9954-79754E244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7400" y="1022658"/>
            <a:ext cx="826953" cy="826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36789"/>
            <a:ext cx="9144000" cy="4393261"/>
          </a:xfrm>
          <a:prstGeom prst="rect">
            <a:avLst/>
          </a:prstGeom>
        </p:spPr>
      </p:pic>
      <p:pic>
        <p:nvPicPr>
          <p:cNvPr id="2" name="Track 2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238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1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592350" y="2142237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Fun </a:t>
            </a:r>
            <a:r>
              <a:rPr lang="pt-PT" dirty="0" smtClean="0"/>
              <a:t>corner and wrap-up</a:t>
            </a:r>
            <a:endParaRPr dirty="0"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05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592350" y="3714750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Learn more words - Then have fun!</a:t>
            </a:r>
            <a:endParaRPr sz="24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27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6" name="Google Shape;3576;p67"/>
          <p:cNvSpPr/>
          <p:nvPr/>
        </p:nvSpPr>
        <p:spPr>
          <a:xfrm>
            <a:off x="726275" y="1528625"/>
            <a:ext cx="3583200" cy="3075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7" name="Google Shape;3577;p67"/>
          <p:cNvSpPr/>
          <p:nvPr/>
        </p:nvSpPr>
        <p:spPr>
          <a:xfrm>
            <a:off x="4840800" y="1528625"/>
            <a:ext cx="3583200" cy="3075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7" name="Google Shape;3587;p67"/>
          <p:cNvGrpSpPr/>
          <p:nvPr/>
        </p:nvGrpSpPr>
        <p:grpSpPr>
          <a:xfrm>
            <a:off x="4102343" y="3414185"/>
            <a:ext cx="868425" cy="514500"/>
            <a:chOff x="2575700" y="1885000"/>
            <a:chExt cx="868425" cy="514500"/>
          </a:xfrm>
        </p:grpSpPr>
        <p:sp>
          <p:nvSpPr>
            <p:cNvPr id="3588" name="Google Shape;3588;p6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6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6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6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7" name="Google Shape;3597;p67"/>
          <p:cNvSpPr txBox="1">
            <a:spLocks noGrp="1"/>
          </p:cNvSpPr>
          <p:nvPr>
            <p:ph type="title"/>
          </p:nvPr>
        </p:nvSpPr>
        <p:spPr>
          <a:xfrm>
            <a:off x="2602473" y="511350"/>
            <a:ext cx="3939055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ic Sans MS" panose="030F0702030302020204" pitchFamily="66" charset="0"/>
              </a:rPr>
              <a:t>More words</a:t>
            </a:r>
            <a:endParaRPr sz="4400">
              <a:latin typeface="Comic Sans MS" panose="030F0702030302020204" pitchFamily="66" charset="0"/>
            </a:endParaRPr>
          </a:p>
        </p:txBody>
      </p:sp>
      <p:pic>
        <p:nvPicPr>
          <p:cNvPr id="6146" name="Picture 2" descr="Transparent Old Age Clipart - Old People Clipart Png, Png Download ,  Transparent Png Image - PNGitem">
            <a:extLst>
              <a:ext uri="{FF2B5EF4-FFF2-40B4-BE49-F238E27FC236}">
                <a16:creationId xmlns:a16="http://schemas.microsoft.com/office/drawing/2014/main" id="{684BA660-ABCC-42EC-ADB4-D29BCCDA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11" y="1717299"/>
            <a:ext cx="2715884" cy="309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53C7A3F-8176-41EE-B6A8-813BBD9F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31" y="2128520"/>
            <a:ext cx="2842551" cy="247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FB096D-7EC9-46CC-8C7D-9710A04E25C5}"/>
              </a:ext>
            </a:extLst>
          </p:cNvPr>
          <p:cNvSpPr txBox="1"/>
          <p:nvPr/>
        </p:nvSpPr>
        <p:spPr>
          <a:xfrm>
            <a:off x="955718" y="3671435"/>
            <a:ext cx="1039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Comic Sans MS" panose="030F0702030302020204" pitchFamily="66" charset="0"/>
              </a:rPr>
              <a:t>old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2EE074F-4546-408C-B64A-E4E7D94CA4A9}"/>
              </a:ext>
            </a:extLst>
          </p:cNvPr>
          <p:cNvSpPr txBox="1"/>
          <p:nvPr/>
        </p:nvSpPr>
        <p:spPr>
          <a:xfrm>
            <a:off x="6612080" y="1438756"/>
            <a:ext cx="1818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Comic Sans MS" panose="030F0702030302020204" pitchFamily="66" charset="0"/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6544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6" name="Google Shape;3576;p67"/>
          <p:cNvSpPr/>
          <p:nvPr/>
        </p:nvSpPr>
        <p:spPr>
          <a:xfrm>
            <a:off x="726275" y="1528625"/>
            <a:ext cx="3583200" cy="3075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9C951-400E-4DC9-9D2A-C57383A2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332"/>
          <a:stretch/>
        </p:blipFill>
        <p:spPr>
          <a:xfrm>
            <a:off x="854839" y="1449613"/>
            <a:ext cx="4802975" cy="3154012"/>
          </a:xfrm>
          <a:prstGeom prst="rect">
            <a:avLst/>
          </a:prstGeom>
        </p:spPr>
      </p:pic>
      <p:sp>
        <p:nvSpPr>
          <p:cNvPr id="3577" name="Google Shape;3577;p67"/>
          <p:cNvSpPr/>
          <p:nvPr/>
        </p:nvSpPr>
        <p:spPr>
          <a:xfrm>
            <a:off x="4840800" y="1528625"/>
            <a:ext cx="3583200" cy="3075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7" name="Google Shape;3587;p67"/>
          <p:cNvGrpSpPr/>
          <p:nvPr/>
        </p:nvGrpSpPr>
        <p:grpSpPr>
          <a:xfrm>
            <a:off x="4102343" y="3414185"/>
            <a:ext cx="868425" cy="514500"/>
            <a:chOff x="2575700" y="1885000"/>
            <a:chExt cx="868425" cy="514500"/>
          </a:xfrm>
        </p:grpSpPr>
        <p:sp>
          <p:nvSpPr>
            <p:cNvPr id="3588" name="Google Shape;3588;p6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6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6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6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7" name="Google Shape;3597;p67"/>
          <p:cNvSpPr txBox="1">
            <a:spLocks noGrp="1"/>
          </p:cNvSpPr>
          <p:nvPr>
            <p:ph type="title"/>
          </p:nvPr>
        </p:nvSpPr>
        <p:spPr>
          <a:xfrm>
            <a:off x="2602473" y="511350"/>
            <a:ext cx="3939055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ic Sans MS" panose="030F0702030302020204" pitchFamily="66" charset="0"/>
              </a:rPr>
              <a:t>More words</a:t>
            </a:r>
            <a:endParaRPr sz="440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B096D-7EC9-46CC-8C7D-9710A04E25C5}"/>
              </a:ext>
            </a:extLst>
          </p:cNvPr>
          <p:cNvSpPr txBox="1"/>
          <p:nvPr/>
        </p:nvSpPr>
        <p:spPr>
          <a:xfrm>
            <a:off x="713794" y="1297523"/>
            <a:ext cx="2821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Comic Sans MS" panose="030F0702030302020204" pitchFamily="66" charset="0"/>
              </a:rPr>
              <a:t>beautiful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2EE074F-4546-408C-B64A-E4E7D94CA4A9}"/>
              </a:ext>
            </a:extLst>
          </p:cNvPr>
          <p:cNvSpPr txBox="1"/>
          <p:nvPr/>
        </p:nvSpPr>
        <p:spPr>
          <a:xfrm>
            <a:off x="5174861" y="3822610"/>
            <a:ext cx="3012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Comic Sans MS" panose="030F0702030302020204" pitchFamily="66" charset="0"/>
              </a:rPr>
              <a:t>handsome</a:t>
            </a:r>
          </a:p>
        </p:txBody>
      </p:sp>
      <p:sp>
        <p:nvSpPr>
          <p:cNvPr id="2" name="AutoShape 4" descr="Premium Vector | Beautiful cartoon girl princess who holds a basket of  flowers the child is dressed in a lush purple">
            <a:extLst>
              <a:ext uri="{FF2B5EF4-FFF2-40B4-BE49-F238E27FC236}">
                <a16:creationId xmlns:a16="http://schemas.microsoft.com/office/drawing/2014/main" id="{2F659A4A-7D92-451C-8DB6-9C579BE924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2" name="Picture 8" descr="131,417 Handsome Stock Illustrations, Cliparts and Royalty Free Handsome  Vectors">
            <a:extLst>
              <a:ext uri="{FF2B5EF4-FFF2-40B4-BE49-F238E27FC236}">
                <a16:creationId xmlns:a16="http://schemas.microsoft.com/office/drawing/2014/main" id="{80F3B428-9848-4AE5-A1D9-63AFDD5EE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13" y="1370479"/>
            <a:ext cx="3074459" cy="27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Pink Sparkle Discord Sticker - Pink Sparkle Discord Quaint - Discover &amp;  Share GIFs">
            <a:extLst>
              <a:ext uri="{FF2B5EF4-FFF2-40B4-BE49-F238E27FC236}">
                <a16:creationId xmlns:a16="http://schemas.microsoft.com/office/drawing/2014/main" id="{8135103E-3227-4294-95AC-140837D64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18" y="1872481"/>
            <a:ext cx="3271019" cy="327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ink Sparkle Discord Sticker - Pink Sparkle Discord Quaint - Discover &amp;  Share GIFs">
            <a:extLst>
              <a:ext uri="{FF2B5EF4-FFF2-40B4-BE49-F238E27FC236}">
                <a16:creationId xmlns:a16="http://schemas.microsoft.com/office/drawing/2014/main" id="{D694FB09-6CEE-4780-B1DB-9FFB2276D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25" y="1123950"/>
            <a:ext cx="3271019" cy="327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78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1" y="590550"/>
            <a:ext cx="5181600" cy="11430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your grandpa</a:t>
            </a:r>
            <a:r>
              <a:rPr lang="en-US"/>
              <a:t>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F3318-D726-4CD7-8AA5-279A66EB4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18" b="75277" l="53887" r="64453">
                        <a14:foregroundMark x1="53962" y1="62546" x2="53962" y2="62546"/>
                        <a14:foregroundMark x1="64528" y1="64391" x2="64528" y2="64391"/>
                        <a14:foregroundMark x1="63547" y1="59041" x2="63547" y2="59041"/>
                        <a14:foregroundMark x1="63321" y1="45018" x2="63321" y2="45018"/>
                        <a14:foregroundMark x1="61509" y1="73247" x2="61509" y2="73247"/>
                      </a14:backgroundRemoval>
                    </a14:imgEffect>
                  </a14:imgLayer>
                </a14:imgProps>
              </a:ext>
            </a:extLst>
          </a:blip>
          <a:srcRect l="52985" t="43535" r="34435" b="21100"/>
          <a:stretch/>
        </p:blipFill>
        <p:spPr>
          <a:xfrm>
            <a:off x="609601" y="896850"/>
            <a:ext cx="1524000" cy="1752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74BCA-9963-474C-89E0-31963E954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203" b="71218" l="70340" r="81509">
                        <a14:foregroundMark x1="76830" y1="60332" x2="76830" y2="60332"/>
                        <a14:foregroundMark x1="76377" y1="60517" x2="76377" y2="60517"/>
                        <a14:foregroundMark x1="72830" y1="57380" x2="72830" y2="57380"/>
                        <a14:foregroundMark x1="73962" y1="65498" x2="73962" y2="65498"/>
                        <a14:foregroundMark x1="74189" y1="65314" x2="74189" y2="65314"/>
                        <a14:foregroundMark x1="77887" y1="71218" x2="77887" y2="71218"/>
                        <a14:foregroundMark x1="78491" y1="71033" x2="78491" y2="71033"/>
                        <a14:foregroundMark x1="81358" y1="59963" x2="81358" y2="59963"/>
                        <a14:foregroundMark x1="81509" y1="58856" x2="81509" y2="58856"/>
                        <a14:foregroundMark x1="71774" y1="66421" x2="71774" y2="66421"/>
                        <a14:foregroundMark x1="71472" y1="65129" x2="71472" y2="65129"/>
                        <a14:foregroundMark x1="71472" y1="65867" x2="71472" y2="65867"/>
                        <a14:foregroundMark x1="71774" y1="67159" x2="71774" y2="67159"/>
                        <a14:foregroundMark x1="72151" y1="67712" x2="72151" y2="67712"/>
                        <a14:foregroundMark x1="72528" y1="68450" x2="72528" y2="68450"/>
                        <a14:foregroundMark x1="73509" y1="68635" x2="73509" y2="68635"/>
                      </a14:backgroundRemoval>
                    </a14:imgEffect>
                  </a14:imgLayer>
                </a14:imgProps>
              </a:ext>
            </a:extLst>
          </a:blip>
          <a:srcRect l="68961" t="42138" r="17250" b="26259"/>
          <a:stretch/>
        </p:blipFill>
        <p:spPr>
          <a:xfrm>
            <a:off x="5562600" y="3028950"/>
            <a:ext cx="1752600" cy="164306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914400" y="3790950"/>
            <a:ext cx="4457251" cy="612600"/>
          </a:xfrm>
          <a:prstGeom prst="wedgeRoundRectCallout">
            <a:avLst>
              <a:gd name="adj1" fmla="val 62014"/>
              <a:gd name="adj2" fmla="val 52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He</a:t>
            </a:r>
            <a:r>
              <a:rPr lang="en-US"/>
              <a:t> is old and short.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D68C51-5B0E-4B7C-BC98-5B6DFC9045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74" r="5074"/>
          <a:stretch/>
        </p:blipFill>
        <p:spPr>
          <a:xfrm>
            <a:off x="6705600" y="1733550"/>
            <a:ext cx="1570857" cy="1737360"/>
          </a:xfrm>
          <a:custGeom>
            <a:avLst/>
            <a:gdLst>
              <a:gd name="connsiteX0" fmla="*/ 881128 w 1570857"/>
              <a:gd name="connsiteY0" fmla="*/ 0 h 1737360"/>
              <a:gd name="connsiteX1" fmla="*/ 1504180 w 1570857"/>
              <a:gd name="connsiteY1" fmla="*/ 254431 h 1737360"/>
              <a:gd name="connsiteX2" fmla="*/ 1570857 w 1570857"/>
              <a:gd name="connsiteY2" fmla="*/ 334102 h 1737360"/>
              <a:gd name="connsiteX3" fmla="*/ 1570857 w 1570857"/>
              <a:gd name="connsiteY3" fmla="*/ 1403258 h 1737360"/>
              <a:gd name="connsiteX4" fmla="*/ 1504180 w 1570857"/>
              <a:gd name="connsiteY4" fmla="*/ 1482930 h 1737360"/>
              <a:gd name="connsiteX5" fmla="*/ 881128 w 1570857"/>
              <a:gd name="connsiteY5" fmla="*/ 1737360 h 1737360"/>
              <a:gd name="connsiteX6" fmla="*/ 0 w 1570857"/>
              <a:gd name="connsiteY6" fmla="*/ 868680 h 1737360"/>
              <a:gd name="connsiteX7" fmla="*/ 881128 w 1570857"/>
              <a:gd name="connsiteY7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0857" h="1737360">
                <a:moveTo>
                  <a:pt x="881128" y="0"/>
                </a:moveTo>
                <a:cubicBezTo>
                  <a:pt x="1124445" y="0"/>
                  <a:pt x="1344727" y="97230"/>
                  <a:pt x="1504180" y="254431"/>
                </a:cubicBezTo>
                <a:lnTo>
                  <a:pt x="1570857" y="334102"/>
                </a:lnTo>
                <a:lnTo>
                  <a:pt x="1570857" y="1403258"/>
                </a:lnTo>
                <a:lnTo>
                  <a:pt x="1504180" y="1482930"/>
                </a:lnTo>
                <a:cubicBezTo>
                  <a:pt x="1344727" y="1640130"/>
                  <a:pt x="1124445" y="1737360"/>
                  <a:pt x="881128" y="1737360"/>
                </a:cubicBezTo>
                <a:cubicBezTo>
                  <a:pt x="394494" y="1737360"/>
                  <a:pt x="0" y="1348439"/>
                  <a:pt x="0" y="868680"/>
                </a:cubicBezTo>
                <a:cubicBezTo>
                  <a:pt x="0" y="388921"/>
                  <a:pt x="394494" y="0"/>
                  <a:pt x="881128" y="0"/>
                </a:cubicBezTo>
                <a:close/>
              </a:path>
            </a:pathLst>
          </a:cu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D1BB3F-9A9E-4D84-ADDB-5848772066FD}"/>
              </a:ext>
            </a:extLst>
          </p:cNvPr>
          <p:cNvSpPr/>
          <p:nvPr/>
        </p:nvSpPr>
        <p:spPr>
          <a:xfrm>
            <a:off x="6477000" y="1581150"/>
            <a:ext cx="2057399" cy="19812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1" y="590549"/>
            <a:ext cx="5029200" cy="1312069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your sister</a:t>
            </a:r>
            <a:r>
              <a:rPr lang="en-US"/>
              <a:t>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F3318-D726-4CD7-8AA5-279A66EB4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18" b="75277" l="53887" r="64453">
                        <a14:foregroundMark x1="53962" y1="62546" x2="53962" y2="62546"/>
                        <a14:foregroundMark x1="64528" y1="64391" x2="64528" y2="64391"/>
                        <a14:foregroundMark x1="63547" y1="59041" x2="63547" y2="59041"/>
                        <a14:foregroundMark x1="63321" y1="45018" x2="63321" y2="45018"/>
                        <a14:foregroundMark x1="61509" y1="73247" x2="61509" y2="73247"/>
                      </a14:backgroundRemoval>
                    </a14:imgEffect>
                  </a14:imgLayer>
                </a14:imgProps>
              </a:ext>
            </a:extLst>
          </a:blip>
          <a:srcRect l="52985" t="43535" r="34435" b="21100"/>
          <a:stretch/>
        </p:blipFill>
        <p:spPr>
          <a:xfrm>
            <a:off x="609601" y="896850"/>
            <a:ext cx="1524000" cy="1752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74BCA-9963-474C-89E0-31963E954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203" b="71218" l="70340" r="81509">
                        <a14:foregroundMark x1="76830" y1="60332" x2="76830" y2="60332"/>
                        <a14:foregroundMark x1="76377" y1="60517" x2="76377" y2="60517"/>
                        <a14:foregroundMark x1="72830" y1="57380" x2="72830" y2="57380"/>
                        <a14:foregroundMark x1="73962" y1="65498" x2="73962" y2="65498"/>
                        <a14:foregroundMark x1="74189" y1="65314" x2="74189" y2="65314"/>
                        <a14:foregroundMark x1="77887" y1="71218" x2="77887" y2="71218"/>
                        <a14:foregroundMark x1="78491" y1="71033" x2="78491" y2="71033"/>
                        <a14:foregroundMark x1="81358" y1="59963" x2="81358" y2="59963"/>
                        <a14:foregroundMark x1="81509" y1="58856" x2="81509" y2="58856"/>
                        <a14:foregroundMark x1="71774" y1="66421" x2="71774" y2="66421"/>
                        <a14:foregroundMark x1="71472" y1="65129" x2="71472" y2="65129"/>
                        <a14:foregroundMark x1="71472" y1="65867" x2="71472" y2="65867"/>
                        <a14:foregroundMark x1="71774" y1="67159" x2="71774" y2="67159"/>
                        <a14:foregroundMark x1="72151" y1="67712" x2="72151" y2="67712"/>
                        <a14:foregroundMark x1="72528" y1="68450" x2="72528" y2="68450"/>
                        <a14:foregroundMark x1="73509" y1="68635" x2="73509" y2="68635"/>
                      </a14:backgroundRemoval>
                    </a14:imgEffect>
                  </a14:imgLayer>
                </a14:imgProps>
              </a:ext>
            </a:extLst>
          </a:blip>
          <a:srcRect l="68961" t="42138" r="17250" b="26259"/>
          <a:stretch/>
        </p:blipFill>
        <p:spPr>
          <a:xfrm>
            <a:off x="5562600" y="3028950"/>
            <a:ext cx="1752600" cy="164306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1371601" y="3240881"/>
            <a:ext cx="3923851" cy="1219200"/>
          </a:xfrm>
          <a:prstGeom prst="wedgeRoundRectCallout">
            <a:avLst>
              <a:gd name="adj1" fmla="val 61496"/>
              <a:gd name="adj2" fmla="val 3111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She</a:t>
            </a:r>
            <a:r>
              <a:rPr lang="en-US"/>
              <a:t> is slim and beautiful.</a:t>
            </a:r>
          </a:p>
        </p:txBody>
      </p:sp>
      <p:pic>
        <p:nvPicPr>
          <p:cNvPr id="13314" name="Picture 2" descr="beautiful girls photos download - Clip Art Library">
            <a:extLst>
              <a:ext uri="{FF2B5EF4-FFF2-40B4-BE49-F238E27FC236}">
                <a16:creationId xmlns:a16="http://schemas.microsoft.com/office/drawing/2014/main" id="{8057D371-D0C6-4BDD-AAA4-93CB8EC80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940174"/>
            <a:ext cx="1219200" cy="33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02B4F1A6-0CFD-4228-8D95-21DC40F8AFEE}"/>
              </a:ext>
            </a:extLst>
          </p:cNvPr>
          <p:cNvSpPr/>
          <p:nvPr/>
        </p:nvSpPr>
        <p:spPr>
          <a:xfrm>
            <a:off x="7162800" y="819150"/>
            <a:ext cx="1371599" cy="3640931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90550"/>
            <a:ext cx="6057451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What does </a:t>
            </a:r>
            <a:r>
              <a:rPr lang="en-US" dirty="0">
                <a:solidFill>
                  <a:srgbClr val="FF0000"/>
                </a:solidFill>
              </a:rPr>
              <a:t>he/she</a:t>
            </a:r>
            <a:r>
              <a:rPr lang="en-US" dirty="0"/>
              <a:t>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F3318-D726-4CD7-8AA5-279A66EB4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18" b="75277" l="53887" r="64453">
                        <a14:foregroundMark x1="53962" y1="62546" x2="53962" y2="62546"/>
                        <a14:foregroundMark x1="64528" y1="64391" x2="64528" y2="64391"/>
                        <a14:foregroundMark x1="63547" y1="59041" x2="63547" y2="59041"/>
                        <a14:foregroundMark x1="63321" y1="45018" x2="63321" y2="45018"/>
                        <a14:foregroundMark x1="61509" y1="73247" x2="61509" y2="73247"/>
                      </a14:backgroundRemoval>
                    </a14:imgEffect>
                  </a14:imgLayer>
                </a14:imgProps>
              </a:ext>
            </a:extLst>
          </a:blip>
          <a:srcRect l="52985" t="43535" r="34435" b="21100"/>
          <a:stretch/>
        </p:blipFill>
        <p:spPr>
          <a:xfrm>
            <a:off x="609601" y="896850"/>
            <a:ext cx="1524000" cy="1752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74BCA-9963-474C-89E0-31963E954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203" b="71218" l="70340" r="81509">
                        <a14:foregroundMark x1="76830" y1="60332" x2="76830" y2="60332"/>
                        <a14:foregroundMark x1="76377" y1="60517" x2="76377" y2="60517"/>
                        <a14:foregroundMark x1="72830" y1="57380" x2="72830" y2="57380"/>
                        <a14:foregroundMark x1="73962" y1="65498" x2="73962" y2="65498"/>
                        <a14:foregroundMark x1="74189" y1="65314" x2="74189" y2="65314"/>
                        <a14:foregroundMark x1="77887" y1="71218" x2="77887" y2="71218"/>
                        <a14:foregroundMark x1="78491" y1="71033" x2="78491" y2="71033"/>
                        <a14:foregroundMark x1="81358" y1="59963" x2="81358" y2="59963"/>
                        <a14:foregroundMark x1="81509" y1="58856" x2="81509" y2="58856"/>
                        <a14:foregroundMark x1="71774" y1="66421" x2="71774" y2="66421"/>
                        <a14:foregroundMark x1="71472" y1="65129" x2="71472" y2="65129"/>
                        <a14:foregroundMark x1="71472" y1="65867" x2="71472" y2="65867"/>
                        <a14:foregroundMark x1="71774" y1="67159" x2="71774" y2="67159"/>
                        <a14:foregroundMark x1="72151" y1="67712" x2="72151" y2="67712"/>
                        <a14:foregroundMark x1="72528" y1="68450" x2="72528" y2="68450"/>
                        <a14:foregroundMark x1="73509" y1="68635" x2="73509" y2="68635"/>
                      </a14:backgroundRemoval>
                    </a14:imgEffect>
                  </a14:imgLayer>
                </a14:imgProps>
              </a:ext>
            </a:extLst>
          </a:blip>
          <a:srcRect l="68961" t="42138" r="17250" b="26259"/>
          <a:stretch/>
        </p:blipFill>
        <p:spPr>
          <a:xfrm>
            <a:off x="5562600" y="3028950"/>
            <a:ext cx="1752600" cy="164306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959075" y="3028950"/>
            <a:ext cx="4228651" cy="1352551"/>
          </a:xfrm>
          <a:prstGeom prst="wedgeRoundRectCallout">
            <a:avLst>
              <a:gd name="adj1" fmla="val 62014"/>
              <a:gd name="adj2" fmla="val 52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He/She</a:t>
            </a:r>
            <a:r>
              <a:rPr lang="en-US"/>
              <a:t> is ___ (and ___).</a:t>
            </a:r>
          </a:p>
        </p:txBody>
      </p:sp>
    </p:spTree>
    <p:extLst>
      <p:ext uri="{BB962C8B-B14F-4D97-AF65-F5344CB8AC3E}">
        <p14:creationId xmlns:p14="http://schemas.microsoft.com/office/powerpoint/2010/main" val="25875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>
            <a:off x="1053920" y="130281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47"/>
          <p:cNvSpPr/>
          <p:nvPr/>
        </p:nvSpPr>
        <p:spPr>
          <a:xfrm>
            <a:off x="1027282" y="2421685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47"/>
          <p:cNvSpPr/>
          <p:nvPr/>
        </p:nvSpPr>
        <p:spPr>
          <a:xfrm>
            <a:off x="1061782" y="3477697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1812622" y="1356692"/>
            <a:ext cx="3736279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</a:t>
            </a:r>
            <a:r>
              <a:rPr lang="pt-PT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PT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eview</a:t>
            </a:r>
            <a:endParaRPr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976725" y="138023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01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950037" y="249909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02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7" name="Google Shape;2807;p47"/>
          <p:cNvSpPr txBox="1">
            <a:spLocks noGrp="1"/>
          </p:cNvSpPr>
          <p:nvPr>
            <p:ph type="subTitle" idx="5"/>
          </p:nvPr>
        </p:nvSpPr>
        <p:spPr>
          <a:xfrm>
            <a:off x="1834992" y="3587495"/>
            <a:ext cx="311303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7"/>
          </p:nvPr>
        </p:nvSpPr>
        <p:spPr>
          <a:xfrm>
            <a:off x="984525" y="356239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03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13"/>
          </p:nvPr>
        </p:nvSpPr>
        <p:spPr>
          <a:xfrm>
            <a:off x="4824020" y="192356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dirty="0">
                <a:latin typeface="Comic Sans MS" panose="030F0702030302020204" pitchFamily="66" charset="0"/>
              </a:rPr>
              <a:t>04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15"/>
          </p:nvPr>
        </p:nvSpPr>
        <p:spPr>
          <a:xfrm>
            <a:off x="2015588" y="540000"/>
            <a:ext cx="5112825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>
                <a:latin typeface="Comic Sans MS" panose="030F0702030302020204" pitchFamily="66" charset="0"/>
              </a:rPr>
              <a:t>Table of contents</a:t>
            </a:r>
            <a:endParaRPr sz="2800">
              <a:latin typeface="Comic Sans MS" panose="030F0702030302020204" pitchFamily="66" charset="0"/>
            </a:endParaRPr>
          </a:p>
        </p:txBody>
      </p:sp>
      <p:grpSp>
        <p:nvGrpSpPr>
          <p:cNvPr id="2815" name="Google Shape;2815;p47"/>
          <p:cNvGrpSpPr/>
          <p:nvPr/>
        </p:nvGrpSpPr>
        <p:grpSpPr>
          <a:xfrm>
            <a:off x="304800" y="259580"/>
            <a:ext cx="8460208" cy="4277215"/>
            <a:chOff x="289459" y="326286"/>
            <a:chExt cx="8460208" cy="4277215"/>
          </a:xfrm>
        </p:grpSpPr>
        <p:sp>
          <p:nvSpPr>
            <p:cNvPr id="2816" name="Google Shape;2816;p47"/>
            <p:cNvSpPr/>
            <p:nvPr/>
          </p:nvSpPr>
          <p:spPr>
            <a:xfrm>
              <a:off x="289459" y="97774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4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2821" name="Google Shape;2821;p4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4816158" y="3193345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3200" dirty="0">
                <a:solidFill>
                  <a:srgbClr val="E63813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44" name="Google Shape;2798;p47">
            <a:extLst>
              <a:ext uri="{FF2B5EF4-FFF2-40B4-BE49-F238E27FC236}">
                <a16:creationId xmlns:a16="http://schemas.microsoft.com/office/drawing/2014/main" id="{18B924B6-C2F3-4FCB-8489-CA8E582C40F0}"/>
              </a:ext>
            </a:extLst>
          </p:cNvPr>
          <p:cNvSpPr/>
          <p:nvPr/>
        </p:nvSpPr>
        <p:spPr>
          <a:xfrm>
            <a:off x="4877386" y="1844492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799;p47">
            <a:extLst>
              <a:ext uri="{FF2B5EF4-FFF2-40B4-BE49-F238E27FC236}">
                <a16:creationId xmlns:a16="http://schemas.microsoft.com/office/drawing/2014/main" id="{A4C60D18-810A-4B26-8B12-5C007B2D7146}"/>
              </a:ext>
            </a:extLst>
          </p:cNvPr>
          <p:cNvSpPr/>
          <p:nvPr/>
        </p:nvSpPr>
        <p:spPr>
          <a:xfrm>
            <a:off x="4877386" y="3108633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2802;p47">
            <a:extLst>
              <a:ext uri="{FF2B5EF4-FFF2-40B4-BE49-F238E27FC236}">
                <a16:creationId xmlns:a16="http://schemas.microsoft.com/office/drawing/2014/main" id="{CAF8D21B-E7A8-482A-B95B-2EF3F6F0B902}"/>
              </a:ext>
            </a:extLst>
          </p:cNvPr>
          <p:cNvSpPr txBox="1">
            <a:spLocks/>
          </p:cNvSpPr>
          <p:nvPr/>
        </p:nvSpPr>
        <p:spPr>
          <a:xfrm>
            <a:off x="5667269" y="3223645"/>
            <a:ext cx="311303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PT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  <a:endParaRPr lang="pt-PT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5667269" y="1974334"/>
            <a:ext cx="311303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55" name="Google Shape;2807;p47">
            <a:extLst>
              <a:ext uri="{FF2B5EF4-FFF2-40B4-BE49-F238E27FC236}">
                <a16:creationId xmlns:a16="http://schemas.microsoft.com/office/drawing/2014/main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1812863" y="2526444"/>
            <a:ext cx="311303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00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tick.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49234" y="2841863"/>
            <a:ext cx="37816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defTabSz="685800">
              <a:buClrTx/>
              <a:buFont typeface="Wingdings" panose="05000000000000000000" pitchFamily="2" charset="2"/>
              <a:buChar char="v"/>
            </a:pPr>
            <a:r>
              <a:rPr lang="en-GB" sz="2700" kern="1200" dirty="0">
                <a:solidFill>
                  <a:srgbClr val="F96CA1"/>
                </a:solidFill>
                <a:latin typeface="Comic Sans MS" panose="030F0702030302020204" pitchFamily="66" charset="0"/>
                <a:ea typeface="+mn-ea"/>
                <a:cs typeface="+mn-cs"/>
              </a:rPr>
              <a:t>ANSWER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9234" y="803525"/>
            <a:ext cx="4493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GB" sz="6000" b="1" kern="1200" dirty="0">
                <a:ln w="22225">
                  <a:solidFill>
                    <a:srgbClr val="E85B7E"/>
                  </a:solidFill>
                  <a:prstDash val="solid"/>
                </a:ln>
                <a:solidFill>
                  <a:srgbClr val="ED8EA8"/>
                </a:solidFill>
                <a:latin typeface="Comic Sans MS" panose="030F0702030302020204" pitchFamily="66" charset="0"/>
                <a:ea typeface="+mn-ea"/>
                <a:cs typeface="+mn-cs"/>
              </a:rPr>
              <a:t>Get the</a:t>
            </a:r>
          </a:p>
        </p:txBody>
      </p:sp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45" y="2038624"/>
            <a:ext cx="1479896" cy="22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149504" y="852742"/>
            <a:ext cx="1297634" cy="804737"/>
            <a:chOff x="5024349" y="1270151"/>
            <a:chExt cx="1730178" cy="1072983"/>
          </a:xfrm>
        </p:grpSpPr>
        <p:pic>
          <p:nvPicPr>
            <p:cNvPr id="1028" name="Picture 4" descr="Image result for cute round candy clipart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EF5F6"/>
                </a:clrFrom>
                <a:clrTo>
                  <a:srgbClr val="FEF5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2" t="8486" r="64604" b="66137"/>
            <a:stretch/>
          </p:blipFill>
          <p:spPr bwMode="auto">
            <a:xfrm>
              <a:off x="5024349" y="1648030"/>
              <a:ext cx="635314" cy="59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Image result for cute round candy clipart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EF5F6"/>
                </a:clrFrom>
                <a:clrTo>
                  <a:srgbClr val="FEF5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2" t="8486" r="64604" b="66137"/>
            <a:stretch/>
          </p:blipFill>
          <p:spPr bwMode="auto">
            <a:xfrm>
              <a:off x="6010946" y="1270151"/>
              <a:ext cx="635314" cy="59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cute round candy clipart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EF5F6"/>
                </a:clrFrom>
                <a:clrTo>
                  <a:srgbClr val="FEF5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69" t="35989" r="6727" b="38634"/>
            <a:stretch/>
          </p:blipFill>
          <p:spPr bwMode="auto">
            <a:xfrm>
              <a:off x="5659663" y="1747037"/>
              <a:ext cx="635314" cy="59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Image result for cute round candy clipart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EF5F6"/>
                </a:clrFrom>
                <a:clrTo>
                  <a:srgbClr val="FEF5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47" t="67302" r="7149" b="7321"/>
            <a:stretch/>
          </p:blipFill>
          <p:spPr bwMode="auto">
            <a:xfrm>
              <a:off x="6119213" y="1743331"/>
              <a:ext cx="635314" cy="59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cute round candy clipart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EF5F6"/>
                </a:clrFrom>
                <a:clrTo>
                  <a:srgbClr val="FEF5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97" t="67302" r="36299" b="7321"/>
            <a:stretch/>
          </p:blipFill>
          <p:spPr bwMode="auto">
            <a:xfrm>
              <a:off x="5450273" y="1369158"/>
              <a:ext cx="635314" cy="59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606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670075" y="2602120"/>
            <a:ext cx="3259384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34" name="Picture 10" descr="https://s-media-cache-ak0.pinimg.com/originals/3e/17/d8/3e17d8a23124d06f887a7be072a4f986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67" b="91151" l="3538" r="36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" t="51515" r="63162" b="8339"/>
          <a:stretch/>
        </p:blipFill>
        <p:spPr bwMode="auto">
          <a:xfrm>
            <a:off x="1143000" y="2957116"/>
            <a:ext cx="1208987" cy="1574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s://s-media-cache-ak0.pinimg.com/originals/3e/17/d8/3e17d8a23124d06f887a7be072a4f986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67" b="91151" l="3538" r="36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" t="51515" r="63162" b="8339"/>
          <a:stretch/>
        </p:blipFill>
        <p:spPr bwMode="auto">
          <a:xfrm>
            <a:off x="6700769" y="3034888"/>
            <a:ext cx="1208987" cy="1574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-media-cache-ak0.pinimg.com/originals/41/12/08/4112081b8b86937e20fe65695edf11f8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78" y="558780"/>
            <a:ext cx="1249665" cy="191575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653" y="572231"/>
            <a:ext cx="493161" cy="3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hlinkClick r:id="rId8" action="ppaction://hlinksldjump"/>
          </p:cNvPr>
          <p:cNvSpPr/>
          <p:nvPr/>
        </p:nvSpPr>
        <p:spPr>
          <a:xfrm>
            <a:off x="5492079" y="657254"/>
            <a:ext cx="178308" cy="1783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pic>
        <p:nvPicPr>
          <p:cNvPr id="1040" name="Picture 16" descr="Image result for cute orange candy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38" y="614018"/>
            <a:ext cx="583395" cy="2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2">
            <a:hlinkClick r:id="rId10" action="ppaction://hlinksldjump"/>
          </p:cNvPr>
          <p:cNvSpPr/>
          <p:nvPr/>
        </p:nvSpPr>
        <p:spPr>
          <a:xfrm>
            <a:off x="2024315" y="670077"/>
            <a:ext cx="174641" cy="174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1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42" name="Redb1" descr="Related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74136" r="73712" b="2978"/>
          <a:stretch/>
        </p:blipFill>
        <p:spPr bwMode="auto">
          <a:xfrm>
            <a:off x="4241243" y="2127892"/>
            <a:ext cx="284136" cy="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 descr="Image result for cute orange candy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30" y="614018"/>
            <a:ext cx="583395" cy="2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ounded Rectangle 58">
            <a:hlinkClick r:id="rId12" action="ppaction://hlinksldjump"/>
          </p:cNvPr>
          <p:cNvSpPr/>
          <p:nvPr/>
        </p:nvSpPr>
        <p:spPr>
          <a:xfrm>
            <a:off x="2648207" y="670077"/>
            <a:ext cx="174641" cy="174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2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" name="Picture 16" descr="Image result for cute orange candy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73" y="604864"/>
            <a:ext cx="583395" cy="2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3277250" y="660923"/>
            <a:ext cx="174641" cy="174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3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4" name="Picture 16" descr="Image result for cute orange candy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72" y="1023019"/>
            <a:ext cx="583395" cy="2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ounded Rectangle 64">
            <a:hlinkClick r:id="rId14" action="ppaction://hlinksldjump"/>
          </p:cNvPr>
          <p:cNvSpPr/>
          <p:nvPr/>
        </p:nvSpPr>
        <p:spPr>
          <a:xfrm>
            <a:off x="2634349" y="1079078"/>
            <a:ext cx="174641" cy="174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4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9" name="Picture 1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58" y="575635"/>
            <a:ext cx="493161" cy="3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ounded Rectangle 79">
            <a:hlinkClick r:id="rId15" action="ppaction://hlinksldjump"/>
          </p:cNvPr>
          <p:cNvSpPr/>
          <p:nvPr/>
        </p:nvSpPr>
        <p:spPr>
          <a:xfrm>
            <a:off x="6089642" y="653827"/>
            <a:ext cx="178308" cy="1783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pic>
        <p:nvPicPr>
          <p:cNvPr id="82" name="Picture 1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48" y="572231"/>
            <a:ext cx="493161" cy="3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ounded Rectangle 84">
            <a:hlinkClick r:id="rId16" action="ppaction://hlinksldjump"/>
          </p:cNvPr>
          <p:cNvSpPr/>
          <p:nvPr/>
        </p:nvSpPr>
        <p:spPr>
          <a:xfrm>
            <a:off x="6659975" y="650423"/>
            <a:ext cx="178308" cy="1783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pic>
        <p:nvPicPr>
          <p:cNvPr id="87" name="Picture 1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58" y="971901"/>
            <a:ext cx="493161" cy="3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>
            <a:hlinkClick r:id="rId10" action="ppaction://hlinksldjump"/>
          </p:cNvPr>
          <p:cNvSpPr/>
          <p:nvPr/>
        </p:nvSpPr>
        <p:spPr>
          <a:xfrm>
            <a:off x="6086885" y="1048571"/>
            <a:ext cx="178308" cy="1783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pic>
        <p:nvPicPr>
          <p:cNvPr id="93" name="Redb1" descr="Related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74136" r="73712" b="2978"/>
          <a:stretch/>
        </p:blipFill>
        <p:spPr bwMode="auto">
          <a:xfrm>
            <a:off x="4220339" y="2111809"/>
            <a:ext cx="284136" cy="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Redb1" descr="Related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74136" r="73712" b="2978"/>
          <a:stretch/>
        </p:blipFill>
        <p:spPr bwMode="auto">
          <a:xfrm>
            <a:off x="4288919" y="2111809"/>
            <a:ext cx="284136" cy="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Redb1" descr="Related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74136" r="73712" b="2978"/>
          <a:stretch/>
        </p:blipFill>
        <p:spPr bwMode="auto">
          <a:xfrm>
            <a:off x="4403219" y="2174674"/>
            <a:ext cx="284136" cy="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Redb1" descr="Related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74136" r="73712" b="2978"/>
          <a:stretch/>
        </p:blipFill>
        <p:spPr bwMode="auto">
          <a:xfrm>
            <a:off x="4191764" y="2177532"/>
            <a:ext cx="284136" cy="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Blueb1" descr="http://clipground.com/images/candies-clipart-19.jp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1" t="80776" r="29594" b="8081"/>
          <a:stretch/>
        </p:blipFill>
        <p:spPr bwMode="auto">
          <a:xfrm>
            <a:off x="4254900" y="2086735"/>
            <a:ext cx="318155" cy="4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Blueb1" descr="http://clipground.com/images/candies-clipart-19.jp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1" t="80776" r="29594" b="8081"/>
          <a:stretch/>
        </p:blipFill>
        <p:spPr bwMode="auto">
          <a:xfrm>
            <a:off x="4429207" y="2089593"/>
            <a:ext cx="318155" cy="4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Blueb1" descr="http://clipground.com/images/candies-clipart-19.jp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1" t="80776" r="29594" b="8081"/>
          <a:stretch/>
        </p:blipFill>
        <p:spPr bwMode="auto">
          <a:xfrm>
            <a:off x="4336690" y="2126147"/>
            <a:ext cx="318155" cy="4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Blueb1" descr="http://clipground.com/images/candies-clipart-19.jp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1" t="80776" r="29594" b="8081"/>
          <a:stretch/>
        </p:blipFill>
        <p:spPr bwMode="auto">
          <a:xfrm>
            <a:off x="4167019" y="2111266"/>
            <a:ext cx="318155" cy="4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Blueb1" descr="http://clipground.com/images/candies-clipart-19.jp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1" t="80776" r="29594" b="8081"/>
          <a:stretch/>
        </p:blipFill>
        <p:spPr bwMode="auto">
          <a:xfrm>
            <a:off x="4092724" y="2148414"/>
            <a:ext cx="318155" cy="4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range team">
            <a:hlinkClick r:id="" action="ppaction://noaction" highlightClick="1"/>
          </p:cNvPr>
          <p:cNvSpPr/>
          <p:nvPr/>
        </p:nvSpPr>
        <p:spPr>
          <a:xfrm>
            <a:off x="1662739" y="1319328"/>
            <a:ext cx="394661" cy="394661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Blue team">
            <a:hlinkClick r:id="" action="ppaction://noaction" highlightClick="1"/>
          </p:cNvPr>
          <p:cNvSpPr/>
          <p:nvPr/>
        </p:nvSpPr>
        <p:spPr>
          <a:xfrm>
            <a:off x="7107933" y="1244863"/>
            <a:ext cx="394661" cy="394661"/>
          </a:xfrm>
          <a:prstGeom prst="actionButtonForwardNex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7" name="Picture 10" descr="https://s-media-cache-ak0.pinimg.com/originals/3e/17/d8/3e17d8a23124d06f887a7be072a4f986.jpg">
            <a:extLst>
              <a:ext uri="{FF2B5EF4-FFF2-40B4-BE49-F238E27FC236}">
                <a16:creationId xmlns:a16="http://schemas.microsoft.com/office/drawing/2014/main" id="{2D795D50-8A6D-4EDE-8498-8DC912E93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6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67" b="91151" l="3538" r="36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" t="54454" r="63162" b="8339"/>
          <a:stretch/>
        </p:blipFill>
        <p:spPr bwMode="auto">
          <a:xfrm>
            <a:off x="1143000" y="3072384"/>
            <a:ext cx="1208987" cy="14593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s://s-media-cache-ak0.pinimg.com/originals/3e/17/d8/3e17d8a23124d06f887a7be072a4f986.jpg">
            <a:extLst>
              <a:ext uri="{FF2B5EF4-FFF2-40B4-BE49-F238E27FC236}">
                <a16:creationId xmlns:a16="http://schemas.microsoft.com/office/drawing/2014/main" id="{F30BFFC2-2788-4726-9781-8E47B7A53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6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67" b="91151" l="3538" r="36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" t="54830" r="63162" b="8339"/>
          <a:stretch/>
        </p:blipFill>
        <p:spPr bwMode="auto">
          <a:xfrm>
            <a:off x="6700768" y="3181350"/>
            <a:ext cx="1208987" cy="144456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283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125 C -0.00296 -0.01435 -0.01302 -0.01597 -0.0165 -0.01597 C -0.03855 -0.01597 -0.06146 0.01203 -0.06146 0.04004 C -0.06146 0.02592 -0.07275 0.01203 -0.08351 0.01203 C -0.09497 0.01203 -0.10573 0.02592 -0.10573 0.04004 C -0.10573 0.03287 -0.11146 0.02592 -0.11719 0.02592 C -0.12292 0.02592 -0.12848 0.03287 -0.12848 0.04004 C -0.12848 0.03634 -0.13143 0.03287 -0.13421 0.03287 C -0.13716 0.03287 -0.13993 0.03657 -0.13993 0.04004 C -0.13993 0.03819 -0.1415 0.03634 -0.14289 0.03634 C -0.14358 0.03634 -0.14566 0.03819 -0.14566 0.04004 C -0.14566 0.03912 -0.14636 0.03819 -0.14723 0.03819 C -0.14723 0.03796 -0.14862 0.03889 -0.14862 0.04004 C -0.14862 0.03935 -0.14862 0.03912 -0.14931 0.03912 C -0.14931 0.03935 -0.15018 0.03958 -0.15018 0.04004 C -0.15018 0.03981 -0.15018 0.03935 -0.15018 0.03935 C -0.15087 0.03935 -0.15087 0.03935 -0.15087 0.03981 C -0.15157 0.03981 -0.15157 0.03958 -0.15157 0.03935 C -0.15226 0.03935 -0.15226 0.03935 -0.15226 0.03981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26 0.03981 L -0.23768 0.03981 C -0.27587 0.03981 -0.32153 0.06852 -0.32153 0.09282 L -0.32153 0.1460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153 0.14606 L -0.32153 0.3879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125 C -0.00295 -0.01435 -0.01302 -0.01597 -0.01649 -0.01597 C -0.03854 -0.01597 -0.06145 0.01204 -0.06145 0.04004 C -0.06145 0.02592 -0.07274 0.01204 -0.0835 0.01204 C -0.09496 0.01204 -0.10572 0.02592 -0.10572 0.04004 C -0.10572 0.03287 -0.11145 0.02592 -0.11718 0.02592 C -0.12291 0.02592 -0.12847 0.03287 -0.12847 0.04004 C -0.12847 0.03634 -0.13142 0.03287 -0.1342 0.03287 C -0.13715 0.03287 -0.13993 0.03657 -0.13993 0.04004 C -0.13993 0.03819 -0.14149 0.03634 -0.14288 0.03634 C -0.14357 0.03634 -0.14566 0.03819 -0.14566 0.04004 C -0.14566 0.03912 -0.14635 0.03819 -0.14722 0.03819 C -0.14722 0.03796 -0.14861 0.03889 -0.14861 0.04004 C -0.14861 0.03935 -0.14861 0.03912 -0.1493 0.03912 C -0.1493 0.03935 -0.15017 0.03958 -0.15017 0.04004 C -0.15017 0.03981 -0.15017 0.03935 -0.15017 0.03958 C -0.15086 0.03935 -0.15086 0.03958 -0.15086 0.03981 C -0.15156 0.03981 -0.15156 0.03958 -0.15156 0.03935 C -0.15225 0.03935 -0.15225 0.03958 -0.15225 0.03981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25 0.03171 L -0.23107 0.03171 C -0.26631 0.03171 -0.30885 0.06042 -0.30885 0.08472 L -0.30885 0.13796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85 0.13796 L -0.30885 0.3879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125 C -0.00295 -0.01435 -0.01302 -0.01597 -0.01649 -0.01597 C -0.03854 -0.01597 -0.06146 0.01204 -0.06146 0.04004 C -0.06146 0.02592 -0.07274 0.01204 -0.08351 0.01204 C -0.09496 0.01204 -0.10573 0.02592 -0.10573 0.04004 C -0.10573 0.03287 -0.11146 0.02592 -0.11719 0.02592 C -0.12292 0.02592 -0.12847 0.03287 -0.12847 0.04004 C -0.12847 0.03634 -0.13142 0.03287 -0.1342 0.03287 C -0.13715 0.03287 -0.13993 0.03657 -0.13993 0.04004 C -0.13993 0.03819 -0.14149 0.03634 -0.14288 0.03634 C -0.14358 0.03634 -0.14566 0.03819 -0.14566 0.04004 C -0.14566 0.03912 -0.14635 0.03819 -0.14722 0.03819 C -0.14722 0.03796 -0.14861 0.03889 -0.14861 0.04004 C -0.14861 0.03935 -0.14861 0.03912 -0.14931 0.03912 C -0.14931 0.03935 -0.15017 0.03958 -0.15017 0.04004 C -0.15017 0.03981 -0.15017 0.03935 -0.15017 0.03958 C -0.15087 0.03935 -0.15087 0.03958 -0.15087 0.03981 C -0.15156 0.03981 -0.15156 0.03958 -0.15156 0.03935 C -0.15226 0.03935 -0.15226 0.03958 -0.15226 0.03981 " pathEditMode="relative" rAng="0" ptsTypes="AAAAAAAAAAAAAAAAAAA">
                                      <p:cBhvr>
                                        <p:cTn id="3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34 0.04282 L -0.22656 0.04282 C -0.25868 0.04282 -0.29757 0.07153 -0.29757 0.09583 L -0.29757 0.14907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2 0.14606 L -0.29792 0.3960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125 C -0.00295 -0.01435 -0.01302 -0.01597 -0.0165 -0.01597 C -0.03854 -0.01597 -0.06146 0.01204 -0.06146 0.04005 C -0.06146 0.02593 -0.07275 0.01204 -0.08351 0.01204 C -0.09497 0.01204 -0.10573 0.02593 -0.10573 0.04005 C -0.10573 0.03287 -0.11146 0.02593 -0.11719 0.02593 C -0.12292 0.02593 -0.12847 0.03287 -0.12847 0.04005 C -0.12847 0.03634 -0.13143 0.03287 -0.1342 0.03287 C -0.13715 0.03287 -0.13993 0.03657 -0.13993 0.04005 C -0.13993 0.03819 -0.1415 0.03634 -0.14288 0.03634 C -0.14358 0.03634 -0.14566 0.03819 -0.14566 0.04005 C -0.14566 0.03912 -0.14636 0.03819 -0.14722 0.03819 C -0.14722 0.03796 -0.14861 0.03889 -0.14861 0.04005 C -0.14861 0.03935 -0.14861 0.03912 -0.14931 0.03912 C -0.14931 0.03935 -0.15018 0.03958 -0.15018 0.04005 C -0.15018 0.03981 -0.15018 0.03935 -0.15018 0.03958 C -0.15087 0.03935 -0.15087 0.03958 -0.15087 0.03981 C -0.15156 0.03981 -0.15156 0.03958 -0.15156 0.03935 C -0.15226 0.03935 -0.15226 0.03958 -0.15226 0.03981 " pathEditMode="relative" rAng="0" ptsTypes="AAAAAAAAAAAAAAAAAAA">
                                      <p:cBhvr>
                                        <p:cTn id="4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34 0.04282 L -0.22656 0.04282 C -0.25868 0.04282 -0.29757 0.07153 -0.29757 0.09583 L -0.29757 0.14907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2 0.14606 L -0.29792 0.396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125 C -0.00295 -0.01436 -0.01302 -0.01598 -0.0165 -0.01598 C -0.03854 -0.01598 -0.06146 0.01203 -0.06146 0.04004 C -0.06146 0.02592 -0.07275 0.01203 -0.08351 0.01203 C -0.09497 0.01203 -0.10573 0.02592 -0.10573 0.04004 C -0.10573 0.03287 -0.11146 0.02592 -0.11719 0.02592 C -0.12292 0.02592 -0.12848 0.03287 -0.12848 0.04004 C -0.12848 0.03634 -0.13143 0.03287 -0.1342 0.03287 C -0.13716 0.03287 -0.13993 0.03657 -0.13993 0.04004 C -0.13993 0.03819 -0.1415 0.03634 -0.14288 0.03634 C -0.14358 0.03634 -0.14566 0.03819 -0.14566 0.04004 C -0.14566 0.03912 -0.14636 0.03819 -0.14723 0.03819 C -0.14723 0.03796 -0.14861 0.03888 -0.14861 0.04004 C -0.14861 0.03935 -0.14861 0.03912 -0.14931 0.03912 C -0.14931 0.03935 -0.15018 0.03958 -0.15018 0.04004 C -0.15018 0.03981 -0.15018 0.03935 -0.15018 0.03958 C -0.15087 0.03935 -0.15087 0.03958 -0.15087 0.03981 C -0.15157 0.03981 -0.15157 0.03958 -0.15157 0.03935 C -0.15226 0.03935 -0.15226 0.03958 -0.15226 0.03981 " pathEditMode="relative" rAng="0" ptsTypes="AAAAAAAAAAAAAAAAAAA">
                                      <p:cBhvr>
                                        <p:cTn id="5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34 0.04282 L -0.22657 0.04282 C -0.25868 0.04282 -0.29757 0.07152 -0.29757 0.09583 L -0.29757 0.14907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2 0.14606 L -0.29792 0.3960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C 0.00226 -0.00092 0.01128 -0.00162 0.01424 -0.00162 C 0.03385 -0.00162 0.05399 0.01482 0.05399 0.03218 C 0.05399 0.02338 0.06406 0.01482 0.07361 0.01482 C 0.08351 0.01482 0.09306 0.02338 0.09306 0.03218 C 0.09306 0.02778 0.09826 0.02338 0.10312 0.02338 C 0.10816 0.02338 0.11319 0.02778 0.11319 0.03218 C 0.11319 0.02986 0.11562 0.02778 0.11823 0.02778 C 0.12083 0.02778 0.12326 0.02986 0.12326 0.03218 C 0.12326 0.03079 0.12465 0.02986 0.12587 0.02986 C 0.12639 0.02986 0.1283 0.03079 0.1283 0.03218 C 0.1283 0.03125 0.12899 0.03079 0.12951 0.03079 C 0.12951 0.03102 0.1309 0.03125 0.1309 0.03218 C 0.1309 0.03148 0.1309 0.03125 0.1316 0.03125 C 0.1316 0.03148 0.13229 0.03148 0.13229 0.03218 C 0.13229 0.03171 0.13229 0.03148 0.13229 0.03171 C 0.13299 0.03148 0.13299 0.03171 0.13299 0.03218 C 0.13351 0.03171 0.13351 0.03148 0.13351 0.03171 C 0.13437 0.03148 0.13437 0.03171 0.13437 0.03218 " pathEditMode="relative" rAng="0" ptsTypes="AAAAAAAAAAAAAAAAAAA">
                                      <p:cBhvr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37 0.03218 L 0.2243 0.03218 C 0.26476 0.03218 0.31458 0.13496 0.31458 0.21829 L 0.31458 0.4051 " pathEditMode="relative" rAng="0" ptsTypes="AAAA">
                                      <p:cBhvr>
                                        <p:cTn id="7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C 0.00225 -0.00092 0.01128 -0.00162 0.01423 -0.00162 C 0.03385 -0.00162 0.05399 0.01482 0.05399 0.03218 C 0.05399 0.02338 0.06406 0.01482 0.07361 0.01482 C 0.0835 0.01482 0.09305 0.02338 0.09305 0.03218 C 0.09305 0.02778 0.09826 0.02338 0.10312 0.02338 C 0.10816 0.02338 0.11319 0.02778 0.11319 0.03218 C 0.11319 0.02986 0.11562 0.02778 0.11823 0.02778 C 0.12083 0.02778 0.12326 0.02986 0.12326 0.03218 C 0.12326 0.03079 0.12465 0.02986 0.12587 0.02986 C 0.12639 0.02986 0.1283 0.03079 0.1283 0.03218 C 0.1283 0.03125 0.12899 0.03079 0.12951 0.03079 C 0.12951 0.03102 0.1309 0.03125 0.1309 0.03218 C 0.1309 0.03148 0.1309 0.03125 0.13159 0.03125 C 0.13159 0.03148 0.13229 0.03148 0.13229 0.03218 C 0.13229 0.03171 0.13229 0.03148 0.13229 0.03171 C 0.13298 0.03148 0.13298 0.03171 0.13298 0.03218 C 0.1335 0.03171 0.1335 0.03148 0.1335 0.03171 C 0.13437 0.03148 0.13437 0.03171 0.13437 0.03218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67 0.03681 L 0.22448 0.03681 C 0.26354 0.03681 0.31163 0.13912 0.31163 0.22222 L 0.31163 0.40834 " pathEditMode="relative" rAng="0" ptsTypes="AAAA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C 0.00226 -0.00093 0.01128 -0.00162 0.01424 -0.00162 C 0.03385 -0.00162 0.05399 0.01481 0.05399 0.03217 C 0.05399 0.02338 0.06406 0.01481 0.07361 0.01481 C 0.08351 0.01481 0.09305 0.02338 0.09305 0.03217 C 0.09305 0.02778 0.09826 0.02338 0.10312 0.02338 C 0.10816 0.02338 0.11319 0.02778 0.11319 0.03217 C 0.11319 0.02986 0.11562 0.02778 0.11823 0.02778 C 0.12083 0.02778 0.12326 0.02986 0.12326 0.03217 C 0.12326 0.03078 0.12465 0.02986 0.12587 0.02986 C 0.12639 0.02986 0.1283 0.03078 0.1283 0.03217 C 0.1283 0.03125 0.12899 0.03078 0.12951 0.03078 C 0.12951 0.03102 0.1309 0.03125 0.1309 0.03217 C 0.1309 0.03148 0.1309 0.03125 0.1316 0.03125 C 0.1316 0.03148 0.13229 0.03148 0.13229 0.03217 C 0.13229 0.03171 0.13229 0.03148 0.13229 0.03171 C 0.13299 0.03148 0.13299 0.03171 0.13299 0.03217 C 0.13351 0.03171 0.13351 0.03148 0.13351 0.03171 C 0.13437 0.03148 0.13437 0.03171 0.13437 0.03217 " pathEditMode="relative" rAng="0" ptsTypes="AAAAAAAAAAAAAAAAAAA">
                                      <p:cBhvr>
                                        <p:cTn id="8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67 0.03194 L 0.22448 0.03194 C 0.26354 0.03194 0.31163 0.13426 0.31163 0.21736 L 0.31163 0.40347 " pathEditMode="relative" rAng="0" ptsTypes="AAAA">
                                      <p:cBhvr>
                                        <p:cTn id="9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C 0.00226 -0.00092 0.01128 -0.00162 0.01423 -0.00162 C 0.03385 -0.00162 0.05399 0.01482 0.05399 0.03218 C 0.05399 0.02338 0.06406 0.01482 0.07361 0.01482 C 0.08351 0.01482 0.09305 0.02338 0.09305 0.03218 C 0.09305 0.02778 0.09826 0.02338 0.10312 0.02338 C 0.10816 0.02338 0.11319 0.02778 0.11319 0.03218 C 0.11319 0.02987 0.11562 0.02778 0.11823 0.02778 C 0.12083 0.02778 0.12326 0.02987 0.12326 0.03218 C 0.12326 0.03079 0.12465 0.02987 0.12587 0.02987 C 0.12639 0.02987 0.1283 0.03079 0.1283 0.03218 C 0.1283 0.03125 0.12899 0.03079 0.12951 0.03079 C 0.12951 0.03102 0.1309 0.03125 0.1309 0.03218 C 0.1309 0.03149 0.1309 0.03125 0.1316 0.03125 C 0.1316 0.03149 0.13229 0.03149 0.13229 0.03218 C 0.13229 0.03172 0.13229 0.03149 0.13229 0.03172 C 0.13298 0.03149 0.13298 0.03172 0.13298 0.03218 C 0.13351 0.03172 0.13351 0.03149 0.13351 0.03172 C 0.13437 0.03149 0.13437 0.03172 0.13437 0.03218 " pathEditMode="relative" rAng="0" ptsTypes="AAAAAAAAAAAAAAAAAAA">
                                      <p:cBhvr>
                                        <p:cTn id="9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67 0.03195 L 0.22448 0.03195 C 0.26354 0.03195 0.31163 0.13426 0.31163 0.21737 L 0.31163 0.40348 " pathEditMode="relative" rAng="0" ptsTypes="AAAA">
                                      <p:cBhvr>
                                        <p:cTn id="9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C 0.00226 -0.00093 0.01129 -0.00162 0.01424 -0.00162 C 0.03386 -0.00162 0.054 0.01481 0.054 0.03217 C 0.054 0.02338 0.06407 0.01481 0.07361 0.01481 C 0.08351 0.01481 0.09306 0.02338 0.09306 0.03217 C 0.09306 0.02778 0.09827 0.02338 0.10313 0.02338 C 0.10816 0.02338 0.1132 0.02778 0.1132 0.03217 C 0.1132 0.02986 0.11563 0.02778 0.11823 0.02778 C 0.12084 0.02778 0.12327 0.02986 0.12327 0.03217 C 0.12327 0.03079 0.12466 0.02986 0.12587 0.02986 C 0.12639 0.02986 0.1283 0.03079 0.1283 0.03217 C 0.1283 0.03125 0.129 0.03079 0.12952 0.03079 C 0.12952 0.03102 0.13091 0.03125 0.13091 0.03217 C 0.13091 0.03148 0.13091 0.03125 0.1316 0.03125 C 0.1316 0.03148 0.13229 0.03148 0.13229 0.03217 C 0.13229 0.03171 0.13229 0.03148 0.13229 0.03171 C 0.13299 0.03148 0.13299 0.03171 0.13299 0.03217 C 0.13351 0.03171 0.13351 0.03148 0.13351 0.03171 C 0.13438 0.03148 0.13438 0.03171 0.13438 0.03217 " pathEditMode="relative" rAng="0" ptsTypes="AAAAAAAAAAAAAAAAAAA">
                                      <p:cBhvr>
                                        <p:cTn id="10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68 0.03194 L 0.22448 0.03194 C 0.26354 0.03194 0.31163 0.13426 0.31163 0.21736 L 0.31163 0.40347 " pathEditMode="relative" rAng="0" ptsTypes="AAAA">
                                      <p:cBhvr>
                                        <p:cTn id="10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7" grpId="0" animBg="1"/>
      <p:bldP spid="53" grpId="0" animBg="1"/>
      <p:bldP spid="59" grpId="0" animBg="1"/>
      <p:bldP spid="62" grpId="0" animBg="1"/>
      <p:bldP spid="65" grpId="0" animBg="1"/>
      <p:bldP spid="80" grpId="0" animBg="1"/>
      <p:bldP spid="85" grpId="0" animBg="1"/>
      <p:bldP spid="8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lated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265" y="4266824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pikach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stitch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3B7A066-0D94-4F60-85ED-4069C9012979}"/>
              </a:ext>
            </a:extLst>
          </p:cNvPr>
          <p:cNvGrpSpPr/>
          <p:nvPr/>
        </p:nvGrpSpPr>
        <p:grpSpPr>
          <a:xfrm>
            <a:off x="1561356" y="261397"/>
            <a:ext cx="6889452" cy="654737"/>
            <a:chOff x="1447800" y="336928"/>
            <a:chExt cx="7245296" cy="812090"/>
          </a:xfrm>
        </p:grpSpPr>
        <p:sp>
          <p:nvSpPr>
            <p:cNvPr id="11" name="Rounded Rectangular Callout 13">
              <a:extLst>
                <a:ext uri="{FF2B5EF4-FFF2-40B4-BE49-F238E27FC236}">
                  <a16:creationId xmlns:a16="http://schemas.microsoft.com/office/drawing/2014/main" id="{861F7102-17AC-4D2A-BBAD-48E5FD76AA7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AF5535-08A7-4026-8AFB-ED41C45CB023}"/>
                </a:ext>
              </a:extLst>
            </p:cNvPr>
            <p:cNvSpPr txBox="1"/>
            <p:nvPr/>
          </p:nvSpPr>
          <p:spPr>
            <a:xfrm>
              <a:off x="1447800" y="336928"/>
              <a:ext cx="7245296" cy="80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What does she look like?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16EE5A-0BF1-4B5E-9CB1-0EC50B749F7F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4" name="Rounded Rectangular Callout 15">
              <a:extLst>
                <a:ext uri="{FF2B5EF4-FFF2-40B4-BE49-F238E27FC236}">
                  <a16:creationId xmlns:a16="http://schemas.microsoft.com/office/drawing/2014/main" id="{5F83E535-370D-49DE-BA62-2A856F1A8152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5" name="Google Shape;2128;p49">
              <a:extLst>
                <a:ext uri="{FF2B5EF4-FFF2-40B4-BE49-F238E27FC236}">
                  <a16:creationId xmlns:a16="http://schemas.microsoft.com/office/drawing/2014/main" id="{BFB7FEED-BFAC-4437-818E-CD790C047C13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00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797AE9-C961-41A9-B886-1CB44FE2DF72}"/>
              </a:ext>
            </a:extLst>
          </p:cNvPr>
          <p:cNvSpPr txBox="1"/>
          <p:nvPr/>
        </p:nvSpPr>
        <p:spPr>
          <a:xfrm>
            <a:off x="2819400" y="1519952"/>
            <a:ext cx="5381228" cy="553998"/>
          </a:xfrm>
          <a:custGeom>
            <a:avLst/>
            <a:gdLst>
              <a:gd name="connsiteX0" fmla="*/ 0 w 5381228"/>
              <a:gd name="connsiteY0" fmla="*/ 0 h 553998"/>
              <a:gd name="connsiteX1" fmla="*/ 672654 w 5381228"/>
              <a:gd name="connsiteY1" fmla="*/ 0 h 553998"/>
              <a:gd name="connsiteX2" fmla="*/ 1399119 w 5381228"/>
              <a:gd name="connsiteY2" fmla="*/ 0 h 553998"/>
              <a:gd name="connsiteX3" fmla="*/ 1964148 w 5381228"/>
              <a:gd name="connsiteY3" fmla="*/ 0 h 553998"/>
              <a:gd name="connsiteX4" fmla="*/ 2475365 w 5381228"/>
              <a:gd name="connsiteY4" fmla="*/ 0 h 553998"/>
              <a:gd name="connsiteX5" fmla="*/ 2986582 w 5381228"/>
              <a:gd name="connsiteY5" fmla="*/ 0 h 553998"/>
              <a:gd name="connsiteX6" fmla="*/ 3605423 w 5381228"/>
              <a:gd name="connsiteY6" fmla="*/ 0 h 553998"/>
              <a:gd name="connsiteX7" fmla="*/ 4331889 w 5381228"/>
              <a:gd name="connsiteY7" fmla="*/ 0 h 553998"/>
              <a:gd name="connsiteX8" fmla="*/ 5381228 w 5381228"/>
              <a:gd name="connsiteY8" fmla="*/ 0 h 553998"/>
              <a:gd name="connsiteX9" fmla="*/ 5381228 w 5381228"/>
              <a:gd name="connsiteY9" fmla="*/ 553998 h 553998"/>
              <a:gd name="connsiteX10" fmla="*/ 4600950 w 5381228"/>
              <a:gd name="connsiteY10" fmla="*/ 553998 h 553998"/>
              <a:gd name="connsiteX11" fmla="*/ 4089733 w 5381228"/>
              <a:gd name="connsiteY11" fmla="*/ 553998 h 553998"/>
              <a:gd name="connsiteX12" fmla="*/ 3309455 w 5381228"/>
              <a:gd name="connsiteY12" fmla="*/ 553998 h 553998"/>
              <a:gd name="connsiteX13" fmla="*/ 2744426 w 5381228"/>
              <a:gd name="connsiteY13" fmla="*/ 553998 h 553998"/>
              <a:gd name="connsiteX14" fmla="*/ 2125585 w 5381228"/>
              <a:gd name="connsiteY14" fmla="*/ 553998 h 553998"/>
              <a:gd name="connsiteX15" fmla="*/ 1560556 w 5381228"/>
              <a:gd name="connsiteY15" fmla="*/ 553998 h 553998"/>
              <a:gd name="connsiteX16" fmla="*/ 780278 w 5381228"/>
              <a:gd name="connsiteY16" fmla="*/ 553998 h 553998"/>
              <a:gd name="connsiteX17" fmla="*/ 0 w 5381228"/>
              <a:gd name="connsiteY17" fmla="*/ 553998 h 553998"/>
              <a:gd name="connsiteX18" fmla="*/ 0 w 5381228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81228" h="553998" fill="none" extrusionOk="0">
                <a:moveTo>
                  <a:pt x="0" y="0"/>
                </a:moveTo>
                <a:cubicBezTo>
                  <a:pt x="170823" y="-13512"/>
                  <a:pt x="376267" y="29869"/>
                  <a:pt x="672654" y="0"/>
                </a:cubicBezTo>
                <a:cubicBezTo>
                  <a:pt x="969041" y="-29869"/>
                  <a:pt x="1044572" y="1131"/>
                  <a:pt x="1399119" y="0"/>
                </a:cubicBezTo>
                <a:cubicBezTo>
                  <a:pt x="1753667" y="-1131"/>
                  <a:pt x="1831456" y="23995"/>
                  <a:pt x="1964148" y="0"/>
                </a:cubicBezTo>
                <a:cubicBezTo>
                  <a:pt x="2096840" y="-23995"/>
                  <a:pt x="2279433" y="-5967"/>
                  <a:pt x="2475365" y="0"/>
                </a:cubicBezTo>
                <a:cubicBezTo>
                  <a:pt x="2671297" y="5967"/>
                  <a:pt x="2754642" y="-19043"/>
                  <a:pt x="2986582" y="0"/>
                </a:cubicBezTo>
                <a:cubicBezTo>
                  <a:pt x="3218522" y="19043"/>
                  <a:pt x="3353451" y="-676"/>
                  <a:pt x="3605423" y="0"/>
                </a:cubicBezTo>
                <a:cubicBezTo>
                  <a:pt x="3857395" y="676"/>
                  <a:pt x="4161736" y="-10748"/>
                  <a:pt x="4331889" y="0"/>
                </a:cubicBezTo>
                <a:cubicBezTo>
                  <a:pt x="4502042" y="10748"/>
                  <a:pt x="5111394" y="846"/>
                  <a:pt x="5381228" y="0"/>
                </a:cubicBezTo>
                <a:cubicBezTo>
                  <a:pt x="5370778" y="111224"/>
                  <a:pt x="5370352" y="294728"/>
                  <a:pt x="5381228" y="553998"/>
                </a:cubicBezTo>
                <a:cubicBezTo>
                  <a:pt x="5025075" y="567462"/>
                  <a:pt x="4984783" y="589213"/>
                  <a:pt x="4600950" y="553998"/>
                </a:cubicBezTo>
                <a:cubicBezTo>
                  <a:pt x="4217117" y="518783"/>
                  <a:pt x="4218292" y="550165"/>
                  <a:pt x="4089733" y="553998"/>
                </a:cubicBezTo>
                <a:cubicBezTo>
                  <a:pt x="3961174" y="557831"/>
                  <a:pt x="3616736" y="589705"/>
                  <a:pt x="3309455" y="553998"/>
                </a:cubicBezTo>
                <a:cubicBezTo>
                  <a:pt x="3002174" y="518291"/>
                  <a:pt x="2979752" y="551606"/>
                  <a:pt x="2744426" y="553998"/>
                </a:cubicBezTo>
                <a:cubicBezTo>
                  <a:pt x="2509100" y="556390"/>
                  <a:pt x="2308117" y="575389"/>
                  <a:pt x="2125585" y="553998"/>
                </a:cubicBezTo>
                <a:cubicBezTo>
                  <a:pt x="1943053" y="532607"/>
                  <a:pt x="1838893" y="581987"/>
                  <a:pt x="1560556" y="553998"/>
                </a:cubicBezTo>
                <a:cubicBezTo>
                  <a:pt x="1282219" y="526009"/>
                  <a:pt x="1077771" y="572459"/>
                  <a:pt x="780278" y="553998"/>
                </a:cubicBezTo>
                <a:cubicBezTo>
                  <a:pt x="482785" y="535537"/>
                  <a:pt x="354983" y="543315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381228" h="553998" stroke="0" extrusionOk="0">
                <a:moveTo>
                  <a:pt x="0" y="0"/>
                </a:moveTo>
                <a:cubicBezTo>
                  <a:pt x="147122" y="-28643"/>
                  <a:pt x="505653" y="26224"/>
                  <a:pt x="726466" y="0"/>
                </a:cubicBezTo>
                <a:cubicBezTo>
                  <a:pt x="947279" y="-26224"/>
                  <a:pt x="1132790" y="-8886"/>
                  <a:pt x="1345307" y="0"/>
                </a:cubicBezTo>
                <a:cubicBezTo>
                  <a:pt x="1557824" y="8886"/>
                  <a:pt x="1778169" y="-5409"/>
                  <a:pt x="2071773" y="0"/>
                </a:cubicBezTo>
                <a:cubicBezTo>
                  <a:pt x="2365377" y="5409"/>
                  <a:pt x="2434153" y="24915"/>
                  <a:pt x="2636802" y="0"/>
                </a:cubicBezTo>
                <a:cubicBezTo>
                  <a:pt x="2839451" y="-24915"/>
                  <a:pt x="3024767" y="7194"/>
                  <a:pt x="3309455" y="0"/>
                </a:cubicBezTo>
                <a:cubicBezTo>
                  <a:pt x="3594143" y="-7194"/>
                  <a:pt x="3707113" y="12619"/>
                  <a:pt x="3874484" y="0"/>
                </a:cubicBezTo>
                <a:cubicBezTo>
                  <a:pt x="4041855" y="-12619"/>
                  <a:pt x="4294132" y="30810"/>
                  <a:pt x="4654762" y="0"/>
                </a:cubicBezTo>
                <a:cubicBezTo>
                  <a:pt x="5015392" y="-30810"/>
                  <a:pt x="5165474" y="-12727"/>
                  <a:pt x="5381228" y="0"/>
                </a:cubicBezTo>
                <a:cubicBezTo>
                  <a:pt x="5399796" y="179964"/>
                  <a:pt x="5365476" y="294032"/>
                  <a:pt x="5381228" y="553998"/>
                </a:cubicBezTo>
                <a:cubicBezTo>
                  <a:pt x="5079412" y="527069"/>
                  <a:pt x="5036582" y="577920"/>
                  <a:pt x="4762387" y="553998"/>
                </a:cubicBezTo>
                <a:cubicBezTo>
                  <a:pt x="4488192" y="530076"/>
                  <a:pt x="4356554" y="520869"/>
                  <a:pt x="3982109" y="553998"/>
                </a:cubicBezTo>
                <a:cubicBezTo>
                  <a:pt x="3607664" y="587127"/>
                  <a:pt x="3617153" y="583189"/>
                  <a:pt x="3255643" y="553998"/>
                </a:cubicBezTo>
                <a:cubicBezTo>
                  <a:pt x="2894133" y="524807"/>
                  <a:pt x="2930990" y="581155"/>
                  <a:pt x="2690614" y="553998"/>
                </a:cubicBezTo>
                <a:cubicBezTo>
                  <a:pt x="2450238" y="526841"/>
                  <a:pt x="2146591" y="589857"/>
                  <a:pt x="1964148" y="553998"/>
                </a:cubicBezTo>
                <a:cubicBezTo>
                  <a:pt x="1781705" y="518139"/>
                  <a:pt x="1408117" y="556123"/>
                  <a:pt x="1237682" y="553998"/>
                </a:cubicBezTo>
                <a:cubicBezTo>
                  <a:pt x="1067247" y="551873"/>
                  <a:pt x="416808" y="519014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A.She's old and short.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D67BA-CA85-4D6E-AA49-E880A4BA2911}"/>
              </a:ext>
            </a:extLst>
          </p:cNvPr>
          <p:cNvSpPr txBox="1"/>
          <p:nvPr/>
        </p:nvSpPr>
        <p:spPr>
          <a:xfrm>
            <a:off x="2837896" y="2812196"/>
            <a:ext cx="5381228" cy="1107996"/>
          </a:xfrm>
          <a:custGeom>
            <a:avLst/>
            <a:gdLst>
              <a:gd name="connsiteX0" fmla="*/ 0 w 5381228"/>
              <a:gd name="connsiteY0" fmla="*/ 0 h 553998"/>
              <a:gd name="connsiteX1" fmla="*/ 672654 w 5381228"/>
              <a:gd name="connsiteY1" fmla="*/ 0 h 553998"/>
              <a:gd name="connsiteX2" fmla="*/ 1399119 w 5381228"/>
              <a:gd name="connsiteY2" fmla="*/ 0 h 553998"/>
              <a:gd name="connsiteX3" fmla="*/ 1964148 w 5381228"/>
              <a:gd name="connsiteY3" fmla="*/ 0 h 553998"/>
              <a:gd name="connsiteX4" fmla="*/ 2475365 w 5381228"/>
              <a:gd name="connsiteY4" fmla="*/ 0 h 553998"/>
              <a:gd name="connsiteX5" fmla="*/ 2986582 w 5381228"/>
              <a:gd name="connsiteY5" fmla="*/ 0 h 553998"/>
              <a:gd name="connsiteX6" fmla="*/ 3605423 w 5381228"/>
              <a:gd name="connsiteY6" fmla="*/ 0 h 553998"/>
              <a:gd name="connsiteX7" fmla="*/ 4331889 w 5381228"/>
              <a:gd name="connsiteY7" fmla="*/ 0 h 553998"/>
              <a:gd name="connsiteX8" fmla="*/ 5381228 w 5381228"/>
              <a:gd name="connsiteY8" fmla="*/ 0 h 553998"/>
              <a:gd name="connsiteX9" fmla="*/ 5381228 w 5381228"/>
              <a:gd name="connsiteY9" fmla="*/ 553998 h 553998"/>
              <a:gd name="connsiteX10" fmla="*/ 4600950 w 5381228"/>
              <a:gd name="connsiteY10" fmla="*/ 553998 h 553998"/>
              <a:gd name="connsiteX11" fmla="*/ 4089733 w 5381228"/>
              <a:gd name="connsiteY11" fmla="*/ 553998 h 553998"/>
              <a:gd name="connsiteX12" fmla="*/ 3309455 w 5381228"/>
              <a:gd name="connsiteY12" fmla="*/ 553998 h 553998"/>
              <a:gd name="connsiteX13" fmla="*/ 2744426 w 5381228"/>
              <a:gd name="connsiteY13" fmla="*/ 553998 h 553998"/>
              <a:gd name="connsiteX14" fmla="*/ 2125585 w 5381228"/>
              <a:gd name="connsiteY14" fmla="*/ 553998 h 553998"/>
              <a:gd name="connsiteX15" fmla="*/ 1560556 w 5381228"/>
              <a:gd name="connsiteY15" fmla="*/ 553998 h 553998"/>
              <a:gd name="connsiteX16" fmla="*/ 780278 w 5381228"/>
              <a:gd name="connsiteY16" fmla="*/ 553998 h 553998"/>
              <a:gd name="connsiteX17" fmla="*/ 0 w 5381228"/>
              <a:gd name="connsiteY17" fmla="*/ 553998 h 553998"/>
              <a:gd name="connsiteX18" fmla="*/ 0 w 5381228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81228" h="553998" fill="none" extrusionOk="0">
                <a:moveTo>
                  <a:pt x="0" y="0"/>
                </a:moveTo>
                <a:cubicBezTo>
                  <a:pt x="170823" y="-13512"/>
                  <a:pt x="376267" y="29869"/>
                  <a:pt x="672654" y="0"/>
                </a:cubicBezTo>
                <a:cubicBezTo>
                  <a:pt x="969041" y="-29869"/>
                  <a:pt x="1044572" y="1131"/>
                  <a:pt x="1399119" y="0"/>
                </a:cubicBezTo>
                <a:cubicBezTo>
                  <a:pt x="1753667" y="-1131"/>
                  <a:pt x="1831456" y="23995"/>
                  <a:pt x="1964148" y="0"/>
                </a:cubicBezTo>
                <a:cubicBezTo>
                  <a:pt x="2096840" y="-23995"/>
                  <a:pt x="2279433" y="-5967"/>
                  <a:pt x="2475365" y="0"/>
                </a:cubicBezTo>
                <a:cubicBezTo>
                  <a:pt x="2671297" y="5967"/>
                  <a:pt x="2754642" y="-19043"/>
                  <a:pt x="2986582" y="0"/>
                </a:cubicBezTo>
                <a:cubicBezTo>
                  <a:pt x="3218522" y="19043"/>
                  <a:pt x="3353451" y="-676"/>
                  <a:pt x="3605423" y="0"/>
                </a:cubicBezTo>
                <a:cubicBezTo>
                  <a:pt x="3857395" y="676"/>
                  <a:pt x="4161736" y="-10748"/>
                  <a:pt x="4331889" y="0"/>
                </a:cubicBezTo>
                <a:cubicBezTo>
                  <a:pt x="4502042" y="10748"/>
                  <a:pt x="5111394" y="846"/>
                  <a:pt x="5381228" y="0"/>
                </a:cubicBezTo>
                <a:cubicBezTo>
                  <a:pt x="5370778" y="111224"/>
                  <a:pt x="5370352" y="294728"/>
                  <a:pt x="5381228" y="553998"/>
                </a:cubicBezTo>
                <a:cubicBezTo>
                  <a:pt x="5025075" y="567462"/>
                  <a:pt x="4984783" y="589213"/>
                  <a:pt x="4600950" y="553998"/>
                </a:cubicBezTo>
                <a:cubicBezTo>
                  <a:pt x="4217117" y="518783"/>
                  <a:pt x="4218292" y="550165"/>
                  <a:pt x="4089733" y="553998"/>
                </a:cubicBezTo>
                <a:cubicBezTo>
                  <a:pt x="3961174" y="557831"/>
                  <a:pt x="3616736" y="589705"/>
                  <a:pt x="3309455" y="553998"/>
                </a:cubicBezTo>
                <a:cubicBezTo>
                  <a:pt x="3002174" y="518291"/>
                  <a:pt x="2979752" y="551606"/>
                  <a:pt x="2744426" y="553998"/>
                </a:cubicBezTo>
                <a:cubicBezTo>
                  <a:pt x="2509100" y="556390"/>
                  <a:pt x="2308117" y="575389"/>
                  <a:pt x="2125585" y="553998"/>
                </a:cubicBezTo>
                <a:cubicBezTo>
                  <a:pt x="1943053" y="532607"/>
                  <a:pt x="1838893" y="581987"/>
                  <a:pt x="1560556" y="553998"/>
                </a:cubicBezTo>
                <a:cubicBezTo>
                  <a:pt x="1282219" y="526009"/>
                  <a:pt x="1077771" y="572459"/>
                  <a:pt x="780278" y="553998"/>
                </a:cubicBezTo>
                <a:cubicBezTo>
                  <a:pt x="482785" y="535537"/>
                  <a:pt x="354983" y="543315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381228" h="553998" stroke="0" extrusionOk="0">
                <a:moveTo>
                  <a:pt x="0" y="0"/>
                </a:moveTo>
                <a:cubicBezTo>
                  <a:pt x="147122" y="-28643"/>
                  <a:pt x="505653" y="26224"/>
                  <a:pt x="726466" y="0"/>
                </a:cubicBezTo>
                <a:cubicBezTo>
                  <a:pt x="947279" y="-26224"/>
                  <a:pt x="1132790" y="-8886"/>
                  <a:pt x="1345307" y="0"/>
                </a:cubicBezTo>
                <a:cubicBezTo>
                  <a:pt x="1557824" y="8886"/>
                  <a:pt x="1778169" y="-5409"/>
                  <a:pt x="2071773" y="0"/>
                </a:cubicBezTo>
                <a:cubicBezTo>
                  <a:pt x="2365377" y="5409"/>
                  <a:pt x="2434153" y="24915"/>
                  <a:pt x="2636802" y="0"/>
                </a:cubicBezTo>
                <a:cubicBezTo>
                  <a:pt x="2839451" y="-24915"/>
                  <a:pt x="3024767" y="7194"/>
                  <a:pt x="3309455" y="0"/>
                </a:cubicBezTo>
                <a:cubicBezTo>
                  <a:pt x="3594143" y="-7194"/>
                  <a:pt x="3707113" y="12619"/>
                  <a:pt x="3874484" y="0"/>
                </a:cubicBezTo>
                <a:cubicBezTo>
                  <a:pt x="4041855" y="-12619"/>
                  <a:pt x="4294132" y="30810"/>
                  <a:pt x="4654762" y="0"/>
                </a:cubicBezTo>
                <a:cubicBezTo>
                  <a:pt x="5015392" y="-30810"/>
                  <a:pt x="5165474" y="-12727"/>
                  <a:pt x="5381228" y="0"/>
                </a:cubicBezTo>
                <a:cubicBezTo>
                  <a:pt x="5399796" y="179964"/>
                  <a:pt x="5365476" y="294032"/>
                  <a:pt x="5381228" y="553998"/>
                </a:cubicBezTo>
                <a:cubicBezTo>
                  <a:pt x="5079412" y="527069"/>
                  <a:pt x="5036582" y="577920"/>
                  <a:pt x="4762387" y="553998"/>
                </a:cubicBezTo>
                <a:cubicBezTo>
                  <a:pt x="4488192" y="530076"/>
                  <a:pt x="4356554" y="520869"/>
                  <a:pt x="3982109" y="553998"/>
                </a:cubicBezTo>
                <a:cubicBezTo>
                  <a:pt x="3607664" y="587127"/>
                  <a:pt x="3617153" y="583189"/>
                  <a:pt x="3255643" y="553998"/>
                </a:cubicBezTo>
                <a:cubicBezTo>
                  <a:pt x="2894133" y="524807"/>
                  <a:pt x="2930990" y="581155"/>
                  <a:pt x="2690614" y="553998"/>
                </a:cubicBezTo>
                <a:cubicBezTo>
                  <a:pt x="2450238" y="526841"/>
                  <a:pt x="2146591" y="589857"/>
                  <a:pt x="1964148" y="553998"/>
                </a:cubicBezTo>
                <a:cubicBezTo>
                  <a:pt x="1781705" y="518139"/>
                  <a:pt x="1408117" y="556123"/>
                  <a:pt x="1237682" y="553998"/>
                </a:cubicBezTo>
                <a:cubicBezTo>
                  <a:pt x="1067247" y="551873"/>
                  <a:pt x="416808" y="519014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B.She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looks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old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and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short.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8" name="Picture 2" descr="Clip art old woman clipart - Clipartix">
            <a:extLst>
              <a:ext uri="{FF2B5EF4-FFF2-40B4-BE49-F238E27FC236}">
                <a16:creationId xmlns:a16="http://schemas.microsoft.com/office/drawing/2014/main" id="{381921CE-90A7-47DB-8EC1-A2916AAC6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5" y="1708078"/>
            <a:ext cx="2558746" cy="25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314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B9327628-6635-4989-BB33-D74C02295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pikachu">
            <a:extLst>
              <a:ext uri="{FF2B5EF4-FFF2-40B4-BE49-F238E27FC236}">
                <a16:creationId xmlns:a16="http://schemas.microsoft.com/office/drawing/2014/main" id="{9DDE5487-63F1-4FE9-A9E5-4E7FBC40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stitch">
            <a:extLst>
              <a:ext uri="{FF2B5EF4-FFF2-40B4-BE49-F238E27FC236}">
                <a16:creationId xmlns:a16="http://schemas.microsoft.com/office/drawing/2014/main" id="{C7049839-2910-4F52-8727-EE62A7E8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CD0E498-A3C6-464B-89E3-481B4E586EAF}"/>
              </a:ext>
            </a:extLst>
          </p:cNvPr>
          <p:cNvGrpSpPr/>
          <p:nvPr/>
        </p:nvGrpSpPr>
        <p:grpSpPr>
          <a:xfrm>
            <a:off x="1561356" y="276147"/>
            <a:ext cx="6889452" cy="1261371"/>
            <a:chOff x="1447800" y="355224"/>
            <a:chExt cx="7245296" cy="787165"/>
          </a:xfrm>
        </p:grpSpPr>
        <p:sp>
          <p:nvSpPr>
            <p:cNvPr id="15" name="Rounded Rectangular Callout 13">
              <a:extLst>
                <a:ext uri="{FF2B5EF4-FFF2-40B4-BE49-F238E27FC236}">
                  <a16:creationId xmlns:a16="http://schemas.microsoft.com/office/drawing/2014/main" id="{D781A28B-09E8-4A92-B64D-91F8E9419851}"/>
                </a:ext>
              </a:extLst>
            </p:cNvPr>
            <p:cNvSpPr/>
            <p:nvPr/>
          </p:nvSpPr>
          <p:spPr>
            <a:xfrm>
              <a:off x="1841450" y="355224"/>
              <a:ext cx="6607996" cy="7701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DC5138-CB70-41AD-9B57-57ED8F9F2144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749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600" b="1" kern="1200" smtClean="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- </a:t>
              </a:r>
              <a:r>
                <a:rPr kumimoji="0" lang="en-US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___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does he look like?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600" b="1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- He is tall.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3F6408-3CE2-4013-981F-266C21E9B673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8" name="Rounded Rectangular Callout 15">
              <a:extLst>
                <a:ext uri="{FF2B5EF4-FFF2-40B4-BE49-F238E27FC236}">
                  <a16:creationId xmlns:a16="http://schemas.microsoft.com/office/drawing/2014/main" id="{AF0F3F82-7F56-4FAB-8786-717D6976DB7A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Google Shape;2128;p49">
              <a:extLst>
                <a:ext uri="{FF2B5EF4-FFF2-40B4-BE49-F238E27FC236}">
                  <a16:creationId xmlns:a16="http://schemas.microsoft.com/office/drawing/2014/main" id="{0B03F1E3-6CCC-4338-B8C2-B61F72C48E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0001342-6805-48C4-8CED-5145A9A6059A}"/>
              </a:ext>
            </a:extLst>
          </p:cNvPr>
          <p:cNvSpPr txBox="1"/>
          <p:nvPr/>
        </p:nvSpPr>
        <p:spPr>
          <a:xfrm>
            <a:off x="4313198" y="1867282"/>
            <a:ext cx="3481754" cy="553998"/>
          </a:xfrm>
          <a:custGeom>
            <a:avLst/>
            <a:gdLst>
              <a:gd name="connsiteX0" fmla="*/ 0 w 3481754"/>
              <a:gd name="connsiteY0" fmla="*/ 0 h 553998"/>
              <a:gd name="connsiteX1" fmla="*/ 765986 w 3481754"/>
              <a:gd name="connsiteY1" fmla="*/ 0 h 553998"/>
              <a:gd name="connsiteX2" fmla="*/ 1357884 w 3481754"/>
              <a:gd name="connsiteY2" fmla="*/ 0 h 553998"/>
              <a:gd name="connsiteX3" fmla="*/ 2054235 w 3481754"/>
              <a:gd name="connsiteY3" fmla="*/ 0 h 553998"/>
              <a:gd name="connsiteX4" fmla="*/ 2820221 w 3481754"/>
              <a:gd name="connsiteY4" fmla="*/ 0 h 553998"/>
              <a:gd name="connsiteX5" fmla="*/ 3481754 w 3481754"/>
              <a:gd name="connsiteY5" fmla="*/ 0 h 553998"/>
              <a:gd name="connsiteX6" fmla="*/ 3481754 w 3481754"/>
              <a:gd name="connsiteY6" fmla="*/ 553998 h 553998"/>
              <a:gd name="connsiteX7" fmla="*/ 2855038 w 3481754"/>
              <a:gd name="connsiteY7" fmla="*/ 553998 h 553998"/>
              <a:gd name="connsiteX8" fmla="*/ 2193505 w 3481754"/>
              <a:gd name="connsiteY8" fmla="*/ 553998 h 553998"/>
              <a:gd name="connsiteX9" fmla="*/ 1427519 w 3481754"/>
              <a:gd name="connsiteY9" fmla="*/ 553998 h 553998"/>
              <a:gd name="connsiteX10" fmla="*/ 835621 w 3481754"/>
              <a:gd name="connsiteY10" fmla="*/ 553998 h 553998"/>
              <a:gd name="connsiteX11" fmla="*/ 0 w 3481754"/>
              <a:gd name="connsiteY11" fmla="*/ 553998 h 553998"/>
              <a:gd name="connsiteX12" fmla="*/ 0 w 3481754"/>
              <a:gd name="connsiteY12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81754" h="553998" fill="none" extrusionOk="0">
                <a:moveTo>
                  <a:pt x="0" y="0"/>
                </a:moveTo>
                <a:cubicBezTo>
                  <a:pt x="285053" y="25249"/>
                  <a:pt x="559269" y="-15296"/>
                  <a:pt x="765986" y="0"/>
                </a:cubicBezTo>
                <a:cubicBezTo>
                  <a:pt x="972703" y="15296"/>
                  <a:pt x="1103972" y="-8972"/>
                  <a:pt x="1357884" y="0"/>
                </a:cubicBezTo>
                <a:cubicBezTo>
                  <a:pt x="1611796" y="8972"/>
                  <a:pt x="1909564" y="-5936"/>
                  <a:pt x="2054235" y="0"/>
                </a:cubicBezTo>
                <a:cubicBezTo>
                  <a:pt x="2198906" y="5936"/>
                  <a:pt x="2438462" y="-13497"/>
                  <a:pt x="2820221" y="0"/>
                </a:cubicBezTo>
                <a:cubicBezTo>
                  <a:pt x="3201980" y="13497"/>
                  <a:pt x="3241576" y="8962"/>
                  <a:pt x="3481754" y="0"/>
                </a:cubicBezTo>
                <a:cubicBezTo>
                  <a:pt x="3499216" y="126240"/>
                  <a:pt x="3494514" y="395667"/>
                  <a:pt x="3481754" y="553998"/>
                </a:cubicBezTo>
                <a:cubicBezTo>
                  <a:pt x="3340293" y="548535"/>
                  <a:pt x="3028758" y="558965"/>
                  <a:pt x="2855038" y="553998"/>
                </a:cubicBezTo>
                <a:cubicBezTo>
                  <a:pt x="2681318" y="549031"/>
                  <a:pt x="2433963" y="530907"/>
                  <a:pt x="2193505" y="553998"/>
                </a:cubicBezTo>
                <a:cubicBezTo>
                  <a:pt x="1953047" y="577089"/>
                  <a:pt x="1756086" y="535037"/>
                  <a:pt x="1427519" y="553998"/>
                </a:cubicBezTo>
                <a:cubicBezTo>
                  <a:pt x="1098952" y="572959"/>
                  <a:pt x="1028785" y="573712"/>
                  <a:pt x="835621" y="553998"/>
                </a:cubicBezTo>
                <a:cubicBezTo>
                  <a:pt x="642457" y="534284"/>
                  <a:pt x="310353" y="539062"/>
                  <a:pt x="0" y="553998"/>
                </a:cubicBezTo>
                <a:cubicBezTo>
                  <a:pt x="11155" y="338558"/>
                  <a:pt x="10450" y="276575"/>
                  <a:pt x="0" y="0"/>
                </a:cubicBezTo>
                <a:close/>
              </a:path>
              <a:path w="3481754" h="553998" stroke="0" extrusionOk="0">
                <a:moveTo>
                  <a:pt x="0" y="0"/>
                </a:moveTo>
                <a:cubicBezTo>
                  <a:pt x="356421" y="-33352"/>
                  <a:pt x="400245" y="13061"/>
                  <a:pt x="731168" y="0"/>
                </a:cubicBezTo>
                <a:cubicBezTo>
                  <a:pt x="1062091" y="-13061"/>
                  <a:pt x="1134176" y="-32159"/>
                  <a:pt x="1392702" y="0"/>
                </a:cubicBezTo>
                <a:cubicBezTo>
                  <a:pt x="1651228" y="32159"/>
                  <a:pt x="1893834" y="2738"/>
                  <a:pt x="2123870" y="0"/>
                </a:cubicBezTo>
                <a:cubicBezTo>
                  <a:pt x="2353906" y="-2738"/>
                  <a:pt x="2538187" y="20298"/>
                  <a:pt x="2750586" y="0"/>
                </a:cubicBezTo>
                <a:cubicBezTo>
                  <a:pt x="2962985" y="-20298"/>
                  <a:pt x="3319226" y="-20901"/>
                  <a:pt x="3481754" y="0"/>
                </a:cubicBezTo>
                <a:cubicBezTo>
                  <a:pt x="3465038" y="149462"/>
                  <a:pt x="3466073" y="279855"/>
                  <a:pt x="3481754" y="553998"/>
                </a:cubicBezTo>
                <a:cubicBezTo>
                  <a:pt x="3227749" y="549312"/>
                  <a:pt x="3061326" y="583368"/>
                  <a:pt x="2889856" y="553998"/>
                </a:cubicBezTo>
                <a:cubicBezTo>
                  <a:pt x="2718386" y="524628"/>
                  <a:pt x="2484702" y="570271"/>
                  <a:pt x="2158687" y="553998"/>
                </a:cubicBezTo>
                <a:cubicBezTo>
                  <a:pt x="1832672" y="537725"/>
                  <a:pt x="1665039" y="557355"/>
                  <a:pt x="1497154" y="553998"/>
                </a:cubicBezTo>
                <a:cubicBezTo>
                  <a:pt x="1329269" y="550641"/>
                  <a:pt x="1125437" y="538311"/>
                  <a:pt x="765986" y="553998"/>
                </a:cubicBezTo>
                <a:cubicBezTo>
                  <a:pt x="406535" y="569685"/>
                  <a:pt x="236551" y="543509"/>
                  <a:pt x="0" y="553998"/>
                </a:cubicBezTo>
                <a:cubicBezTo>
                  <a:pt x="-1016" y="409960"/>
                  <a:pt x="21567" y="2373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A. What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CBBC2-3CEC-4788-AC9E-6AA4BD854730}"/>
              </a:ext>
            </a:extLst>
          </p:cNvPr>
          <p:cNvSpPr txBox="1"/>
          <p:nvPr/>
        </p:nvSpPr>
        <p:spPr>
          <a:xfrm>
            <a:off x="4333920" y="3159526"/>
            <a:ext cx="3468961" cy="553998"/>
          </a:xfrm>
          <a:custGeom>
            <a:avLst/>
            <a:gdLst>
              <a:gd name="connsiteX0" fmla="*/ 0 w 3468961"/>
              <a:gd name="connsiteY0" fmla="*/ 0 h 553998"/>
              <a:gd name="connsiteX1" fmla="*/ 763171 w 3468961"/>
              <a:gd name="connsiteY1" fmla="*/ 0 h 553998"/>
              <a:gd name="connsiteX2" fmla="*/ 1352895 w 3468961"/>
              <a:gd name="connsiteY2" fmla="*/ 0 h 553998"/>
              <a:gd name="connsiteX3" fmla="*/ 2046687 w 3468961"/>
              <a:gd name="connsiteY3" fmla="*/ 0 h 553998"/>
              <a:gd name="connsiteX4" fmla="*/ 2809858 w 3468961"/>
              <a:gd name="connsiteY4" fmla="*/ 0 h 553998"/>
              <a:gd name="connsiteX5" fmla="*/ 3468961 w 3468961"/>
              <a:gd name="connsiteY5" fmla="*/ 0 h 553998"/>
              <a:gd name="connsiteX6" fmla="*/ 3468961 w 3468961"/>
              <a:gd name="connsiteY6" fmla="*/ 553998 h 553998"/>
              <a:gd name="connsiteX7" fmla="*/ 2844548 w 3468961"/>
              <a:gd name="connsiteY7" fmla="*/ 553998 h 553998"/>
              <a:gd name="connsiteX8" fmla="*/ 2185445 w 3468961"/>
              <a:gd name="connsiteY8" fmla="*/ 553998 h 553998"/>
              <a:gd name="connsiteX9" fmla="*/ 1422274 w 3468961"/>
              <a:gd name="connsiteY9" fmla="*/ 553998 h 553998"/>
              <a:gd name="connsiteX10" fmla="*/ 832551 w 3468961"/>
              <a:gd name="connsiteY10" fmla="*/ 553998 h 553998"/>
              <a:gd name="connsiteX11" fmla="*/ 0 w 3468961"/>
              <a:gd name="connsiteY11" fmla="*/ 553998 h 553998"/>
              <a:gd name="connsiteX12" fmla="*/ 0 w 3468961"/>
              <a:gd name="connsiteY12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68961" h="553998" fill="none" extrusionOk="0">
                <a:moveTo>
                  <a:pt x="0" y="0"/>
                </a:moveTo>
                <a:cubicBezTo>
                  <a:pt x="160692" y="-24344"/>
                  <a:pt x="488547" y="-1418"/>
                  <a:pt x="763171" y="0"/>
                </a:cubicBezTo>
                <a:cubicBezTo>
                  <a:pt x="1037795" y="1418"/>
                  <a:pt x="1113479" y="13817"/>
                  <a:pt x="1352895" y="0"/>
                </a:cubicBezTo>
                <a:cubicBezTo>
                  <a:pt x="1592311" y="-13817"/>
                  <a:pt x="1818119" y="-4091"/>
                  <a:pt x="2046687" y="0"/>
                </a:cubicBezTo>
                <a:cubicBezTo>
                  <a:pt x="2275255" y="4091"/>
                  <a:pt x="2632029" y="4183"/>
                  <a:pt x="2809858" y="0"/>
                </a:cubicBezTo>
                <a:cubicBezTo>
                  <a:pt x="2987687" y="-4183"/>
                  <a:pt x="3241742" y="-13431"/>
                  <a:pt x="3468961" y="0"/>
                </a:cubicBezTo>
                <a:cubicBezTo>
                  <a:pt x="3486423" y="126240"/>
                  <a:pt x="3481721" y="395667"/>
                  <a:pt x="3468961" y="553998"/>
                </a:cubicBezTo>
                <a:cubicBezTo>
                  <a:pt x="3241005" y="537828"/>
                  <a:pt x="3080481" y="551618"/>
                  <a:pt x="2844548" y="553998"/>
                </a:cubicBezTo>
                <a:cubicBezTo>
                  <a:pt x="2608615" y="556378"/>
                  <a:pt x="2388481" y="531911"/>
                  <a:pt x="2185445" y="553998"/>
                </a:cubicBezTo>
                <a:cubicBezTo>
                  <a:pt x="1982409" y="576085"/>
                  <a:pt x="1735309" y="563187"/>
                  <a:pt x="1422274" y="553998"/>
                </a:cubicBezTo>
                <a:cubicBezTo>
                  <a:pt x="1109239" y="544809"/>
                  <a:pt x="959912" y="557542"/>
                  <a:pt x="832551" y="553998"/>
                </a:cubicBezTo>
                <a:cubicBezTo>
                  <a:pt x="705190" y="550454"/>
                  <a:pt x="186803" y="531443"/>
                  <a:pt x="0" y="553998"/>
                </a:cubicBezTo>
                <a:cubicBezTo>
                  <a:pt x="11155" y="338558"/>
                  <a:pt x="10450" y="276575"/>
                  <a:pt x="0" y="0"/>
                </a:cubicBezTo>
                <a:close/>
              </a:path>
              <a:path w="3468961" h="553998" stroke="0" extrusionOk="0">
                <a:moveTo>
                  <a:pt x="0" y="0"/>
                </a:moveTo>
                <a:cubicBezTo>
                  <a:pt x="262695" y="21128"/>
                  <a:pt x="441578" y="-2276"/>
                  <a:pt x="728482" y="0"/>
                </a:cubicBezTo>
                <a:cubicBezTo>
                  <a:pt x="1015386" y="2276"/>
                  <a:pt x="1084259" y="2236"/>
                  <a:pt x="1387584" y="0"/>
                </a:cubicBezTo>
                <a:cubicBezTo>
                  <a:pt x="1690909" y="-2236"/>
                  <a:pt x="1809257" y="-19638"/>
                  <a:pt x="2116066" y="0"/>
                </a:cubicBezTo>
                <a:cubicBezTo>
                  <a:pt x="2422875" y="19638"/>
                  <a:pt x="2515498" y="28875"/>
                  <a:pt x="2740479" y="0"/>
                </a:cubicBezTo>
                <a:cubicBezTo>
                  <a:pt x="2965460" y="-28875"/>
                  <a:pt x="3109581" y="-19792"/>
                  <a:pt x="3468961" y="0"/>
                </a:cubicBezTo>
                <a:cubicBezTo>
                  <a:pt x="3452245" y="149462"/>
                  <a:pt x="3453280" y="279855"/>
                  <a:pt x="3468961" y="553998"/>
                </a:cubicBezTo>
                <a:cubicBezTo>
                  <a:pt x="3281608" y="561750"/>
                  <a:pt x="3114681" y="564658"/>
                  <a:pt x="2879238" y="553998"/>
                </a:cubicBezTo>
                <a:cubicBezTo>
                  <a:pt x="2643795" y="543338"/>
                  <a:pt x="2424577" y="569885"/>
                  <a:pt x="2150756" y="553998"/>
                </a:cubicBezTo>
                <a:cubicBezTo>
                  <a:pt x="1876935" y="538111"/>
                  <a:pt x="1751868" y="559290"/>
                  <a:pt x="1491653" y="553998"/>
                </a:cubicBezTo>
                <a:cubicBezTo>
                  <a:pt x="1231438" y="548706"/>
                  <a:pt x="1035991" y="563831"/>
                  <a:pt x="763171" y="553998"/>
                </a:cubicBezTo>
                <a:cubicBezTo>
                  <a:pt x="490351" y="544165"/>
                  <a:pt x="279513" y="579987"/>
                  <a:pt x="0" y="553998"/>
                </a:cubicBezTo>
                <a:cubicBezTo>
                  <a:pt x="-1016" y="409960"/>
                  <a:pt x="21567" y="2373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B. How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2" name="Picture 2" descr="Man Before And After Isolated On White Background Stock Illustration -  Download Image Now - Overweight, Men, Slim - iStock">
            <a:extLst>
              <a:ext uri="{FF2B5EF4-FFF2-40B4-BE49-F238E27FC236}">
                <a16:creationId xmlns:a16="http://schemas.microsoft.com/office/drawing/2014/main" id="{8C2081E7-1A8C-4AF9-94B5-495F9FA20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r="60865"/>
          <a:stretch/>
        </p:blipFill>
        <p:spPr bwMode="auto">
          <a:xfrm>
            <a:off x="1074239" y="1510323"/>
            <a:ext cx="1722865" cy="40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579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43F47A87-BE79-4320-8CC0-2D852F4D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ikachu">
            <a:extLst>
              <a:ext uri="{FF2B5EF4-FFF2-40B4-BE49-F238E27FC236}">
                <a16:creationId xmlns:a16="http://schemas.microsoft.com/office/drawing/2014/main" id="{52EE0F42-C761-41B7-B0C3-8BF6A5E4C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stitch">
            <a:extLst>
              <a:ext uri="{FF2B5EF4-FFF2-40B4-BE49-F238E27FC236}">
                <a16:creationId xmlns:a16="http://schemas.microsoft.com/office/drawing/2014/main" id="{3299E0EB-F1B0-465E-9F3C-E4DCA25A0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33A00C4-6E19-4306-BC47-90E48338175E}"/>
              </a:ext>
            </a:extLst>
          </p:cNvPr>
          <p:cNvGrpSpPr/>
          <p:nvPr/>
        </p:nvGrpSpPr>
        <p:grpSpPr>
          <a:xfrm>
            <a:off x="1561356" y="276148"/>
            <a:ext cx="6889452" cy="808985"/>
            <a:chOff x="1447800" y="355224"/>
            <a:chExt cx="7245296" cy="793794"/>
          </a:xfrm>
        </p:grpSpPr>
        <p:sp>
          <p:nvSpPr>
            <p:cNvPr id="15" name="Rounded Rectangular Callout 13">
              <a:extLst>
                <a:ext uri="{FF2B5EF4-FFF2-40B4-BE49-F238E27FC236}">
                  <a16:creationId xmlns:a16="http://schemas.microsoft.com/office/drawing/2014/main" id="{51B32E49-7707-43B3-8DD3-133A10EA8464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52880A-0B0E-4818-A07F-295095540FFE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6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What does he look </a:t>
              </a:r>
              <a:r>
                <a:rPr lang="en-US" sz="4000" b="1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like?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17" name="Rounded Rectangular Callout 15">
            <a:extLst>
              <a:ext uri="{FF2B5EF4-FFF2-40B4-BE49-F238E27FC236}">
                <a16:creationId xmlns:a16="http://schemas.microsoft.com/office/drawing/2014/main" id="{A3F49055-25B6-4B52-9220-DC7615A816D5}"/>
              </a:ext>
            </a:extLst>
          </p:cNvPr>
          <p:cNvSpPr/>
          <p:nvPr/>
        </p:nvSpPr>
        <p:spPr>
          <a:xfrm>
            <a:off x="641162" y="4117122"/>
            <a:ext cx="6555559" cy="693249"/>
          </a:xfrm>
          <a:prstGeom prst="wedgeRoundRectCallout">
            <a:avLst>
              <a:gd name="adj1" fmla="val 57636"/>
              <a:gd name="adj2" fmla="val 926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8" name="Google Shape;2128;p49">
            <a:extLst>
              <a:ext uri="{FF2B5EF4-FFF2-40B4-BE49-F238E27FC236}">
                <a16:creationId xmlns:a16="http://schemas.microsoft.com/office/drawing/2014/main" id="{E54EF6BF-1439-459E-A503-45236F1ECB56}"/>
              </a:ext>
            </a:extLst>
          </p:cNvPr>
          <p:cNvSpPr txBox="1">
            <a:spLocks/>
          </p:cNvSpPr>
          <p:nvPr/>
        </p:nvSpPr>
        <p:spPr>
          <a:xfrm>
            <a:off x="551706" y="4019550"/>
            <a:ext cx="6734470" cy="50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rijole"/>
              <a:buNone/>
              <a:tabLst/>
              <a:defRPr/>
            </a:pP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He is </a:t>
            </a:r>
            <a:r>
              <a:rPr kumimoji="0" lang="en-US" sz="360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handsome</a:t>
            </a: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______.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AFBB7A-5B9E-40E9-8B90-D5E8195260B9}"/>
              </a:ext>
            </a:extLst>
          </p:cNvPr>
          <p:cNvSpPr txBox="1"/>
          <p:nvPr/>
        </p:nvSpPr>
        <p:spPr>
          <a:xfrm>
            <a:off x="3545402" y="1774230"/>
            <a:ext cx="4218661" cy="615553"/>
          </a:xfrm>
          <a:custGeom>
            <a:avLst/>
            <a:gdLst>
              <a:gd name="connsiteX0" fmla="*/ 0 w 4218661"/>
              <a:gd name="connsiteY0" fmla="*/ 0 h 615553"/>
              <a:gd name="connsiteX1" fmla="*/ 644852 w 4218661"/>
              <a:gd name="connsiteY1" fmla="*/ 0 h 615553"/>
              <a:gd name="connsiteX2" fmla="*/ 1331892 w 4218661"/>
              <a:gd name="connsiteY2" fmla="*/ 0 h 615553"/>
              <a:gd name="connsiteX3" fmla="*/ 1976744 w 4218661"/>
              <a:gd name="connsiteY3" fmla="*/ 0 h 615553"/>
              <a:gd name="connsiteX4" fmla="*/ 2495037 w 4218661"/>
              <a:gd name="connsiteY4" fmla="*/ 0 h 615553"/>
              <a:gd name="connsiteX5" fmla="*/ 2971143 w 4218661"/>
              <a:gd name="connsiteY5" fmla="*/ 0 h 615553"/>
              <a:gd name="connsiteX6" fmla="*/ 3447249 w 4218661"/>
              <a:gd name="connsiteY6" fmla="*/ 0 h 615553"/>
              <a:gd name="connsiteX7" fmla="*/ 4218661 w 4218661"/>
              <a:gd name="connsiteY7" fmla="*/ 0 h 615553"/>
              <a:gd name="connsiteX8" fmla="*/ 4218661 w 4218661"/>
              <a:gd name="connsiteY8" fmla="*/ 615553 h 615553"/>
              <a:gd name="connsiteX9" fmla="*/ 3700368 w 4218661"/>
              <a:gd name="connsiteY9" fmla="*/ 615553 h 615553"/>
              <a:gd name="connsiteX10" fmla="*/ 3139889 w 4218661"/>
              <a:gd name="connsiteY10" fmla="*/ 615553 h 615553"/>
              <a:gd name="connsiteX11" fmla="*/ 2452850 w 4218661"/>
              <a:gd name="connsiteY11" fmla="*/ 615553 h 615553"/>
              <a:gd name="connsiteX12" fmla="*/ 1976744 w 4218661"/>
              <a:gd name="connsiteY12" fmla="*/ 615553 h 615553"/>
              <a:gd name="connsiteX13" fmla="*/ 1289705 w 4218661"/>
              <a:gd name="connsiteY13" fmla="*/ 615553 h 615553"/>
              <a:gd name="connsiteX14" fmla="*/ 771412 w 4218661"/>
              <a:gd name="connsiteY14" fmla="*/ 615553 h 615553"/>
              <a:gd name="connsiteX15" fmla="*/ 0 w 4218661"/>
              <a:gd name="connsiteY15" fmla="*/ 615553 h 615553"/>
              <a:gd name="connsiteX16" fmla="*/ 0 w 4218661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18661" h="615553" fill="none" extrusionOk="0">
                <a:moveTo>
                  <a:pt x="0" y="0"/>
                </a:moveTo>
                <a:cubicBezTo>
                  <a:pt x="174132" y="-17433"/>
                  <a:pt x="511626" y="-25441"/>
                  <a:pt x="644852" y="0"/>
                </a:cubicBezTo>
                <a:cubicBezTo>
                  <a:pt x="778078" y="25441"/>
                  <a:pt x="1012716" y="-6142"/>
                  <a:pt x="1331892" y="0"/>
                </a:cubicBezTo>
                <a:cubicBezTo>
                  <a:pt x="1651068" y="6142"/>
                  <a:pt x="1733702" y="4340"/>
                  <a:pt x="1976744" y="0"/>
                </a:cubicBezTo>
                <a:cubicBezTo>
                  <a:pt x="2219786" y="-4340"/>
                  <a:pt x="2384165" y="-13796"/>
                  <a:pt x="2495037" y="0"/>
                </a:cubicBezTo>
                <a:cubicBezTo>
                  <a:pt x="2605909" y="13796"/>
                  <a:pt x="2757401" y="9071"/>
                  <a:pt x="2971143" y="0"/>
                </a:cubicBezTo>
                <a:cubicBezTo>
                  <a:pt x="3184885" y="-9071"/>
                  <a:pt x="3288864" y="4680"/>
                  <a:pt x="3447249" y="0"/>
                </a:cubicBezTo>
                <a:cubicBezTo>
                  <a:pt x="3605634" y="-4680"/>
                  <a:pt x="3924173" y="-29352"/>
                  <a:pt x="4218661" y="0"/>
                </a:cubicBezTo>
                <a:cubicBezTo>
                  <a:pt x="4190208" y="123762"/>
                  <a:pt x="4211975" y="330753"/>
                  <a:pt x="4218661" y="615553"/>
                </a:cubicBezTo>
                <a:cubicBezTo>
                  <a:pt x="3962478" y="624080"/>
                  <a:pt x="3915059" y="620374"/>
                  <a:pt x="3700368" y="615553"/>
                </a:cubicBezTo>
                <a:cubicBezTo>
                  <a:pt x="3485677" y="610732"/>
                  <a:pt x="3312034" y="613097"/>
                  <a:pt x="3139889" y="615553"/>
                </a:cubicBezTo>
                <a:cubicBezTo>
                  <a:pt x="2967744" y="618009"/>
                  <a:pt x="2677884" y="619434"/>
                  <a:pt x="2452850" y="615553"/>
                </a:cubicBezTo>
                <a:cubicBezTo>
                  <a:pt x="2227816" y="611672"/>
                  <a:pt x="2112969" y="616770"/>
                  <a:pt x="1976744" y="615553"/>
                </a:cubicBezTo>
                <a:cubicBezTo>
                  <a:pt x="1840519" y="614336"/>
                  <a:pt x="1559593" y="594066"/>
                  <a:pt x="1289705" y="615553"/>
                </a:cubicBezTo>
                <a:cubicBezTo>
                  <a:pt x="1019817" y="637040"/>
                  <a:pt x="999364" y="620054"/>
                  <a:pt x="771412" y="615553"/>
                </a:cubicBezTo>
                <a:cubicBezTo>
                  <a:pt x="543460" y="611052"/>
                  <a:pt x="307910" y="621870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218661" h="615553" stroke="0" extrusionOk="0">
                <a:moveTo>
                  <a:pt x="0" y="0"/>
                </a:moveTo>
                <a:cubicBezTo>
                  <a:pt x="317514" y="-18627"/>
                  <a:pt x="468521" y="23628"/>
                  <a:pt x="644852" y="0"/>
                </a:cubicBezTo>
                <a:cubicBezTo>
                  <a:pt x="821183" y="-23628"/>
                  <a:pt x="988078" y="1628"/>
                  <a:pt x="1205332" y="0"/>
                </a:cubicBezTo>
                <a:cubicBezTo>
                  <a:pt x="1422586" y="-1628"/>
                  <a:pt x="1704051" y="-13998"/>
                  <a:pt x="1850184" y="0"/>
                </a:cubicBezTo>
                <a:cubicBezTo>
                  <a:pt x="1996317" y="13998"/>
                  <a:pt x="2166438" y="7412"/>
                  <a:pt x="2368477" y="0"/>
                </a:cubicBezTo>
                <a:cubicBezTo>
                  <a:pt x="2570516" y="-7412"/>
                  <a:pt x="2804639" y="-18903"/>
                  <a:pt x="2971143" y="0"/>
                </a:cubicBezTo>
                <a:cubicBezTo>
                  <a:pt x="3137647" y="18903"/>
                  <a:pt x="3358535" y="-24470"/>
                  <a:pt x="3489435" y="0"/>
                </a:cubicBezTo>
                <a:cubicBezTo>
                  <a:pt x="3620335" y="24470"/>
                  <a:pt x="4003159" y="-29797"/>
                  <a:pt x="4218661" y="0"/>
                </a:cubicBezTo>
                <a:cubicBezTo>
                  <a:pt x="4195759" y="164321"/>
                  <a:pt x="4221021" y="423555"/>
                  <a:pt x="4218661" y="615553"/>
                </a:cubicBezTo>
                <a:cubicBezTo>
                  <a:pt x="3986705" y="635529"/>
                  <a:pt x="3857193" y="622089"/>
                  <a:pt x="3658182" y="615553"/>
                </a:cubicBezTo>
                <a:cubicBezTo>
                  <a:pt x="3459171" y="609017"/>
                  <a:pt x="3208171" y="626518"/>
                  <a:pt x="3013329" y="615553"/>
                </a:cubicBezTo>
                <a:cubicBezTo>
                  <a:pt x="2818487" y="604588"/>
                  <a:pt x="2502243" y="627839"/>
                  <a:pt x="2326290" y="615553"/>
                </a:cubicBezTo>
                <a:cubicBezTo>
                  <a:pt x="2150337" y="603267"/>
                  <a:pt x="1928640" y="592188"/>
                  <a:pt x="1681438" y="615553"/>
                </a:cubicBezTo>
                <a:cubicBezTo>
                  <a:pt x="1434236" y="638918"/>
                  <a:pt x="1392417" y="631101"/>
                  <a:pt x="1163145" y="615553"/>
                </a:cubicBezTo>
                <a:cubicBezTo>
                  <a:pt x="933873" y="600005"/>
                  <a:pt x="691541" y="615786"/>
                  <a:pt x="518293" y="615553"/>
                </a:cubicBezTo>
                <a:cubicBezTo>
                  <a:pt x="345045" y="615320"/>
                  <a:pt x="169515" y="590814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 b="1">
                <a:solidFill>
                  <a:srgbClr val="434343"/>
                </a:solidFill>
                <a:latin typeface="Comic Sans MS" panose="030F0702030302020204" pitchFamily="66" charset="0"/>
              </a:rPr>
              <a:t>and </a:t>
            </a:r>
            <a:r>
              <a:rPr lang="en-US" sz="4000" b="1" smtClean="0">
                <a:solidFill>
                  <a:srgbClr val="434343"/>
                </a:solidFill>
                <a:latin typeface="Comic Sans MS" panose="030F0702030302020204" pitchFamily="66" charset="0"/>
              </a:rPr>
              <a:t>short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97D6DA-C212-4082-AF01-C8741B5B2CD3}"/>
              </a:ext>
            </a:extLst>
          </p:cNvPr>
          <p:cNvSpPr txBox="1"/>
          <p:nvPr/>
        </p:nvSpPr>
        <p:spPr>
          <a:xfrm>
            <a:off x="3563899" y="3066474"/>
            <a:ext cx="4218662" cy="615553"/>
          </a:xfrm>
          <a:custGeom>
            <a:avLst/>
            <a:gdLst>
              <a:gd name="connsiteX0" fmla="*/ 0 w 4218662"/>
              <a:gd name="connsiteY0" fmla="*/ 0 h 615553"/>
              <a:gd name="connsiteX1" fmla="*/ 644853 w 4218662"/>
              <a:gd name="connsiteY1" fmla="*/ 0 h 615553"/>
              <a:gd name="connsiteX2" fmla="*/ 1331892 w 4218662"/>
              <a:gd name="connsiteY2" fmla="*/ 0 h 615553"/>
              <a:gd name="connsiteX3" fmla="*/ 1976744 w 4218662"/>
              <a:gd name="connsiteY3" fmla="*/ 0 h 615553"/>
              <a:gd name="connsiteX4" fmla="*/ 2495037 w 4218662"/>
              <a:gd name="connsiteY4" fmla="*/ 0 h 615553"/>
              <a:gd name="connsiteX5" fmla="*/ 2971143 w 4218662"/>
              <a:gd name="connsiteY5" fmla="*/ 0 h 615553"/>
              <a:gd name="connsiteX6" fmla="*/ 3447250 w 4218662"/>
              <a:gd name="connsiteY6" fmla="*/ 0 h 615553"/>
              <a:gd name="connsiteX7" fmla="*/ 4218662 w 4218662"/>
              <a:gd name="connsiteY7" fmla="*/ 0 h 615553"/>
              <a:gd name="connsiteX8" fmla="*/ 4218662 w 4218662"/>
              <a:gd name="connsiteY8" fmla="*/ 615553 h 615553"/>
              <a:gd name="connsiteX9" fmla="*/ 3700369 w 4218662"/>
              <a:gd name="connsiteY9" fmla="*/ 615553 h 615553"/>
              <a:gd name="connsiteX10" fmla="*/ 3139890 w 4218662"/>
              <a:gd name="connsiteY10" fmla="*/ 615553 h 615553"/>
              <a:gd name="connsiteX11" fmla="*/ 2452851 w 4218662"/>
              <a:gd name="connsiteY11" fmla="*/ 615553 h 615553"/>
              <a:gd name="connsiteX12" fmla="*/ 1976744 w 4218662"/>
              <a:gd name="connsiteY12" fmla="*/ 615553 h 615553"/>
              <a:gd name="connsiteX13" fmla="*/ 1289705 w 4218662"/>
              <a:gd name="connsiteY13" fmla="*/ 615553 h 615553"/>
              <a:gd name="connsiteX14" fmla="*/ 771412 w 4218662"/>
              <a:gd name="connsiteY14" fmla="*/ 615553 h 615553"/>
              <a:gd name="connsiteX15" fmla="*/ 0 w 4218662"/>
              <a:gd name="connsiteY15" fmla="*/ 615553 h 615553"/>
              <a:gd name="connsiteX16" fmla="*/ 0 w 4218662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18662" h="615553" fill="none" extrusionOk="0">
                <a:moveTo>
                  <a:pt x="0" y="0"/>
                </a:moveTo>
                <a:cubicBezTo>
                  <a:pt x="170068" y="-21017"/>
                  <a:pt x="506028" y="-31999"/>
                  <a:pt x="644853" y="0"/>
                </a:cubicBezTo>
                <a:cubicBezTo>
                  <a:pt x="783678" y="31999"/>
                  <a:pt x="1014317" y="-3834"/>
                  <a:pt x="1331892" y="0"/>
                </a:cubicBezTo>
                <a:cubicBezTo>
                  <a:pt x="1649467" y="3834"/>
                  <a:pt x="1733702" y="4340"/>
                  <a:pt x="1976744" y="0"/>
                </a:cubicBezTo>
                <a:cubicBezTo>
                  <a:pt x="2219786" y="-4340"/>
                  <a:pt x="2384165" y="-13796"/>
                  <a:pt x="2495037" y="0"/>
                </a:cubicBezTo>
                <a:cubicBezTo>
                  <a:pt x="2605909" y="13796"/>
                  <a:pt x="2757401" y="9071"/>
                  <a:pt x="2971143" y="0"/>
                </a:cubicBezTo>
                <a:cubicBezTo>
                  <a:pt x="3184885" y="-9071"/>
                  <a:pt x="3279913" y="-1609"/>
                  <a:pt x="3447250" y="0"/>
                </a:cubicBezTo>
                <a:cubicBezTo>
                  <a:pt x="3614587" y="1609"/>
                  <a:pt x="3924174" y="-29352"/>
                  <a:pt x="4218662" y="0"/>
                </a:cubicBezTo>
                <a:cubicBezTo>
                  <a:pt x="4190209" y="123762"/>
                  <a:pt x="4211976" y="330753"/>
                  <a:pt x="4218662" y="615553"/>
                </a:cubicBezTo>
                <a:cubicBezTo>
                  <a:pt x="3962479" y="624080"/>
                  <a:pt x="3915060" y="620374"/>
                  <a:pt x="3700369" y="615553"/>
                </a:cubicBezTo>
                <a:cubicBezTo>
                  <a:pt x="3485678" y="610732"/>
                  <a:pt x="3312035" y="613097"/>
                  <a:pt x="3139890" y="615553"/>
                </a:cubicBezTo>
                <a:cubicBezTo>
                  <a:pt x="2967745" y="618009"/>
                  <a:pt x="2677885" y="619434"/>
                  <a:pt x="2452851" y="615553"/>
                </a:cubicBezTo>
                <a:cubicBezTo>
                  <a:pt x="2227817" y="611672"/>
                  <a:pt x="2117175" y="625186"/>
                  <a:pt x="1976744" y="615553"/>
                </a:cubicBezTo>
                <a:cubicBezTo>
                  <a:pt x="1836313" y="605920"/>
                  <a:pt x="1559593" y="594066"/>
                  <a:pt x="1289705" y="615553"/>
                </a:cubicBezTo>
                <a:cubicBezTo>
                  <a:pt x="1019817" y="637040"/>
                  <a:pt x="999364" y="620054"/>
                  <a:pt x="771412" y="615553"/>
                </a:cubicBezTo>
                <a:cubicBezTo>
                  <a:pt x="543460" y="611052"/>
                  <a:pt x="307910" y="621870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218662" h="615553" stroke="0" extrusionOk="0">
                <a:moveTo>
                  <a:pt x="0" y="0"/>
                </a:moveTo>
                <a:cubicBezTo>
                  <a:pt x="312572" y="-24339"/>
                  <a:pt x="465921" y="17668"/>
                  <a:pt x="644853" y="0"/>
                </a:cubicBezTo>
                <a:cubicBezTo>
                  <a:pt x="823785" y="-17668"/>
                  <a:pt x="988536" y="4428"/>
                  <a:pt x="1205332" y="0"/>
                </a:cubicBezTo>
                <a:cubicBezTo>
                  <a:pt x="1422128" y="-4428"/>
                  <a:pt x="1698550" y="-17832"/>
                  <a:pt x="1850185" y="0"/>
                </a:cubicBezTo>
                <a:cubicBezTo>
                  <a:pt x="2001820" y="17832"/>
                  <a:pt x="2173808" y="8236"/>
                  <a:pt x="2368477" y="0"/>
                </a:cubicBezTo>
                <a:cubicBezTo>
                  <a:pt x="2563146" y="-8236"/>
                  <a:pt x="2804639" y="-18903"/>
                  <a:pt x="2971143" y="0"/>
                </a:cubicBezTo>
                <a:cubicBezTo>
                  <a:pt x="3137647" y="18903"/>
                  <a:pt x="3353878" y="21468"/>
                  <a:pt x="3489436" y="0"/>
                </a:cubicBezTo>
                <a:cubicBezTo>
                  <a:pt x="3624994" y="-21468"/>
                  <a:pt x="4003160" y="-29797"/>
                  <a:pt x="4218662" y="0"/>
                </a:cubicBezTo>
                <a:cubicBezTo>
                  <a:pt x="4195760" y="164321"/>
                  <a:pt x="4221022" y="423555"/>
                  <a:pt x="4218662" y="615553"/>
                </a:cubicBezTo>
                <a:cubicBezTo>
                  <a:pt x="3986706" y="635529"/>
                  <a:pt x="3857194" y="622089"/>
                  <a:pt x="3658183" y="615553"/>
                </a:cubicBezTo>
                <a:cubicBezTo>
                  <a:pt x="3459172" y="609017"/>
                  <a:pt x="3208172" y="626518"/>
                  <a:pt x="3013330" y="615553"/>
                </a:cubicBezTo>
                <a:cubicBezTo>
                  <a:pt x="2818488" y="604588"/>
                  <a:pt x="2502244" y="627839"/>
                  <a:pt x="2326291" y="615553"/>
                </a:cubicBezTo>
                <a:cubicBezTo>
                  <a:pt x="2150338" y="603267"/>
                  <a:pt x="1929885" y="593450"/>
                  <a:pt x="1681438" y="615553"/>
                </a:cubicBezTo>
                <a:cubicBezTo>
                  <a:pt x="1432991" y="637656"/>
                  <a:pt x="1392417" y="631101"/>
                  <a:pt x="1163145" y="615553"/>
                </a:cubicBezTo>
                <a:cubicBezTo>
                  <a:pt x="933873" y="600005"/>
                  <a:pt x="691541" y="615786"/>
                  <a:pt x="518293" y="615553"/>
                </a:cubicBezTo>
                <a:cubicBezTo>
                  <a:pt x="345045" y="615320"/>
                  <a:pt x="169515" y="590814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 b="1">
                <a:solidFill>
                  <a:srgbClr val="434343"/>
                </a:solidFill>
                <a:latin typeface="Comic Sans MS" panose="030F0702030302020204" pitchFamily="66" charset="0"/>
              </a:rPr>
              <a:t>short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1" name="Picture 4" descr="Little Boy Clipart Images – Browse 49,528 Stock Photos, Vectors, and Video  | Adobe Stock">
            <a:extLst>
              <a:ext uri="{FF2B5EF4-FFF2-40B4-BE49-F238E27FC236}">
                <a16:creationId xmlns:a16="http://schemas.microsoft.com/office/drawing/2014/main" id="{22D8CB87-A62B-4D05-9CCB-81096970C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06" y="2052261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C1BB316-9BED-4C49-AD5A-814BE6E1AC30}"/>
              </a:ext>
            </a:extLst>
          </p:cNvPr>
          <p:cNvSpPr txBox="1"/>
          <p:nvPr/>
        </p:nvSpPr>
        <p:spPr>
          <a:xfrm>
            <a:off x="4142904" y="4071561"/>
            <a:ext cx="263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Comic Sans MS" panose="030F0702030302020204" pitchFamily="66" charset="0"/>
              </a:rPr>
              <a:t>and short</a:t>
            </a:r>
          </a:p>
        </p:txBody>
      </p:sp>
    </p:spTree>
    <p:extLst>
      <p:ext uri="{BB962C8B-B14F-4D97-AF65-F5344CB8AC3E}">
        <p14:creationId xmlns:p14="http://schemas.microsoft.com/office/powerpoint/2010/main" val="1315011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41C043DB-BEE3-46CD-A6F8-0388EE70E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pikachu">
            <a:extLst>
              <a:ext uri="{FF2B5EF4-FFF2-40B4-BE49-F238E27FC236}">
                <a16:creationId xmlns:a16="http://schemas.microsoft.com/office/drawing/2014/main" id="{51A38F48-0940-4A4E-BE44-6EBF68E38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stitch">
            <a:extLst>
              <a:ext uri="{FF2B5EF4-FFF2-40B4-BE49-F238E27FC236}">
                <a16:creationId xmlns:a16="http://schemas.microsoft.com/office/drawing/2014/main" id="{0CE314EA-F55B-47DD-9199-A6ED05A6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9E9BE71-5E3A-4933-A275-01F673E8B3DC}"/>
              </a:ext>
            </a:extLst>
          </p:cNvPr>
          <p:cNvGrpSpPr/>
          <p:nvPr/>
        </p:nvGrpSpPr>
        <p:grpSpPr>
          <a:xfrm>
            <a:off x="1520971" y="354242"/>
            <a:ext cx="7159666" cy="707886"/>
            <a:chOff x="1406932" y="452086"/>
            <a:chExt cx="7245296" cy="878012"/>
          </a:xfrm>
        </p:grpSpPr>
        <p:sp>
          <p:nvSpPr>
            <p:cNvPr id="16" name="Rounded Rectangular Callout 13">
              <a:extLst>
                <a:ext uri="{FF2B5EF4-FFF2-40B4-BE49-F238E27FC236}">
                  <a16:creationId xmlns:a16="http://schemas.microsoft.com/office/drawing/2014/main" id="{0B6BA3CD-A647-4EE7-8AB8-DA3EA09639ED}"/>
                </a:ext>
              </a:extLst>
            </p:cNvPr>
            <p:cNvSpPr/>
            <p:nvPr/>
          </p:nvSpPr>
          <p:spPr>
            <a:xfrm>
              <a:off x="1648922" y="456147"/>
              <a:ext cx="6607996" cy="793793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D5364B-0893-40D3-A6F1-AFE13B8C4633}"/>
                </a:ext>
              </a:extLst>
            </p:cNvPr>
            <p:cNvSpPr txBox="1"/>
            <p:nvPr/>
          </p:nvSpPr>
          <p:spPr>
            <a:xfrm>
              <a:off x="1406932" y="452086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b="1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She ___ beautiful.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F41D5B-F7FF-4BD7-9106-DE858C542EF2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9" name="Rounded Rectangular Callout 15">
              <a:extLst>
                <a:ext uri="{FF2B5EF4-FFF2-40B4-BE49-F238E27FC236}">
                  <a16:creationId xmlns:a16="http://schemas.microsoft.com/office/drawing/2014/main" id="{11696531-4D38-4C9C-B8B5-06F21FE18935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0" name="Google Shape;2128;p49">
              <a:extLst>
                <a:ext uri="{FF2B5EF4-FFF2-40B4-BE49-F238E27FC236}">
                  <a16:creationId xmlns:a16="http://schemas.microsoft.com/office/drawing/2014/main" id="{1BAA5D0B-C52C-4459-8B3A-581098A93C6A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5D3BB2B-11BF-4438-B4E5-5E5708E4EDC8}"/>
              </a:ext>
            </a:extLst>
          </p:cNvPr>
          <p:cNvSpPr txBox="1"/>
          <p:nvPr/>
        </p:nvSpPr>
        <p:spPr>
          <a:xfrm>
            <a:off x="3982193" y="1606789"/>
            <a:ext cx="2723407" cy="615553"/>
          </a:xfrm>
          <a:custGeom>
            <a:avLst/>
            <a:gdLst>
              <a:gd name="connsiteX0" fmla="*/ 0 w 2723407"/>
              <a:gd name="connsiteY0" fmla="*/ 0 h 615553"/>
              <a:gd name="connsiteX1" fmla="*/ 599150 w 2723407"/>
              <a:gd name="connsiteY1" fmla="*/ 0 h 615553"/>
              <a:gd name="connsiteX2" fmla="*/ 1198299 w 2723407"/>
              <a:gd name="connsiteY2" fmla="*/ 0 h 615553"/>
              <a:gd name="connsiteX3" fmla="*/ 1933619 w 2723407"/>
              <a:gd name="connsiteY3" fmla="*/ 0 h 615553"/>
              <a:gd name="connsiteX4" fmla="*/ 2723407 w 2723407"/>
              <a:gd name="connsiteY4" fmla="*/ 0 h 615553"/>
              <a:gd name="connsiteX5" fmla="*/ 2723407 w 2723407"/>
              <a:gd name="connsiteY5" fmla="*/ 615553 h 615553"/>
              <a:gd name="connsiteX6" fmla="*/ 2069789 w 2723407"/>
              <a:gd name="connsiteY6" fmla="*/ 615553 h 615553"/>
              <a:gd name="connsiteX7" fmla="*/ 1416172 w 2723407"/>
              <a:gd name="connsiteY7" fmla="*/ 615553 h 615553"/>
              <a:gd name="connsiteX8" fmla="*/ 762554 w 2723407"/>
              <a:gd name="connsiteY8" fmla="*/ 615553 h 615553"/>
              <a:gd name="connsiteX9" fmla="*/ 0 w 2723407"/>
              <a:gd name="connsiteY9" fmla="*/ 615553 h 615553"/>
              <a:gd name="connsiteX10" fmla="*/ 0 w 2723407"/>
              <a:gd name="connsiteY10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3407" h="615553" fill="none" extrusionOk="0">
                <a:moveTo>
                  <a:pt x="0" y="0"/>
                </a:moveTo>
                <a:cubicBezTo>
                  <a:pt x="274808" y="-17047"/>
                  <a:pt x="383779" y="-14945"/>
                  <a:pt x="599150" y="0"/>
                </a:cubicBezTo>
                <a:cubicBezTo>
                  <a:pt x="814521" y="14945"/>
                  <a:pt x="1058754" y="7877"/>
                  <a:pt x="1198299" y="0"/>
                </a:cubicBezTo>
                <a:cubicBezTo>
                  <a:pt x="1337844" y="-7877"/>
                  <a:pt x="1776672" y="-29748"/>
                  <a:pt x="1933619" y="0"/>
                </a:cubicBezTo>
                <a:cubicBezTo>
                  <a:pt x="2090566" y="29748"/>
                  <a:pt x="2341815" y="31641"/>
                  <a:pt x="2723407" y="0"/>
                </a:cubicBezTo>
                <a:cubicBezTo>
                  <a:pt x="2726108" y="292349"/>
                  <a:pt x="2740880" y="328480"/>
                  <a:pt x="2723407" y="615553"/>
                </a:cubicBezTo>
                <a:cubicBezTo>
                  <a:pt x="2569732" y="619187"/>
                  <a:pt x="2308907" y="637357"/>
                  <a:pt x="2069789" y="615553"/>
                </a:cubicBezTo>
                <a:cubicBezTo>
                  <a:pt x="1830671" y="593749"/>
                  <a:pt x="1657385" y="644838"/>
                  <a:pt x="1416172" y="615553"/>
                </a:cubicBezTo>
                <a:cubicBezTo>
                  <a:pt x="1174959" y="586268"/>
                  <a:pt x="927902" y="634778"/>
                  <a:pt x="762554" y="615553"/>
                </a:cubicBezTo>
                <a:cubicBezTo>
                  <a:pt x="597206" y="596328"/>
                  <a:pt x="364436" y="647019"/>
                  <a:pt x="0" y="615553"/>
                </a:cubicBezTo>
                <a:cubicBezTo>
                  <a:pt x="-19023" y="354771"/>
                  <a:pt x="-20061" y="167575"/>
                  <a:pt x="0" y="0"/>
                </a:cubicBezTo>
                <a:close/>
              </a:path>
              <a:path w="2723407" h="615553" stroke="0" extrusionOk="0">
                <a:moveTo>
                  <a:pt x="0" y="0"/>
                </a:moveTo>
                <a:cubicBezTo>
                  <a:pt x="275939" y="-19728"/>
                  <a:pt x="446847" y="33459"/>
                  <a:pt x="708086" y="0"/>
                </a:cubicBezTo>
                <a:cubicBezTo>
                  <a:pt x="969325" y="-33459"/>
                  <a:pt x="1037995" y="-14640"/>
                  <a:pt x="1361704" y="0"/>
                </a:cubicBezTo>
                <a:cubicBezTo>
                  <a:pt x="1685413" y="14640"/>
                  <a:pt x="1919711" y="35015"/>
                  <a:pt x="2069789" y="0"/>
                </a:cubicBezTo>
                <a:cubicBezTo>
                  <a:pt x="2219867" y="-35015"/>
                  <a:pt x="2471548" y="-13456"/>
                  <a:pt x="2723407" y="0"/>
                </a:cubicBezTo>
                <a:cubicBezTo>
                  <a:pt x="2747972" y="220761"/>
                  <a:pt x="2712002" y="424296"/>
                  <a:pt x="2723407" y="615553"/>
                </a:cubicBezTo>
                <a:cubicBezTo>
                  <a:pt x="2517572" y="585690"/>
                  <a:pt x="2308702" y="613280"/>
                  <a:pt x="2124257" y="615553"/>
                </a:cubicBezTo>
                <a:cubicBezTo>
                  <a:pt x="1939812" y="617827"/>
                  <a:pt x="1693419" y="633944"/>
                  <a:pt x="1497874" y="615553"/>
                </a:cubicBezTo>
                <a:cubicBezTo>
                  <a:pt x="1302329" y="597162"/>
                  <a:pt x="942614" y="581020"/>
                  <a:pt x="789788" y="615553"/>
                </a:cubicBezTo>
                <a:cubicBezTo>
                  <a:pt x="636962" y="650086"/>
                  <a:pt x="187600" y="590851"/>
                  <a:pt x="0" y="615553"/>
                </a:cubicBezTo>
                <a:cubicBezTo>
                  <a:pt x="-11517" y="442781"/>
                  <a:pt x="9769" y="138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 b="1" noProof="0">
                <a:solidFill>
                  <a:srgbClr val="434343"/>
                </a:solidFill>
                <a:latin typeface="Comic Sans MS" panose="030F0702030302020204" pitchFamily="66" charset="0"/>
              </a:rPr>
              <a:t>are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1340B5-FA12-401A-8868-0B7F328E31A3}"/>
              </a:ext>
            </a:extLst>
          </p:cNvPr>
          <p:cNvSpPr txBox="1"/>
          <p:nvPr/>
        </p:nvSpPr>
        <p:spPr>
          <a:xfrm>
            <a:off x="4000690" y="2899033"/>
            <a:ext cx="2709635" cy="615553"/>
          </a:xfrm>
          <a:custGeom>
            <a:avLst/>
            <a:gdLst>
              <a:gd name="connsiteX0" fmla="*/ 0 w 2709635"/>
              <a:gd name="connsiteY0" fmla="*/ 0 h 615553"/>
              <a:gd name="connsiteX1" fmla="*/ 596120 w 2709635"/>
              <a:gd name="connsiteY1" fmla="*/ 0 h 615553"/>
              <a:gd name="connsiteX2" fmla="*/ 1192239 w 2709635"/>
              <a:gd name="connsiteY2" fmla="*/ 0 h 615553"/>
              <a:gd name="connsiteX3" fmla="*/ 1923841 w 2709635"/>
              <a:gd name="connsiteY3" fmla="*/ 0 h 615553"/>
              <a:gd name="connsiteX4" fmla="*/ 2709635 w 2709635"/>
              <a:gd name="connsiteY4" fmla="*/ 0 h 615553"/>
              <a:gd name="connsiteX5" fmla="*/ 2709635 w 2709635"/>
              <a:gd name="connsiteY5" fmla="*/ 615553 h 615553"/>
              <a:gd name="connsiteX6" fmla="*/ 2059323 w 2709635"/>
              <a:gd name="connsiteY6" fmla="*/ 615553 h 615553"/>
              <a:gd name="connsiteX7" fmla="*/ 1409010 w 2709635"/>
              <a:gd name="connsiteY7" fmla="*/ 615553 h 615553"/>
              <a:gd name="connsiteX8" fmla="*/ 758698 w 2709635"/>
              <a:gd name="connsiteY8" fmla="*/ 615553 h 615553"/>
              <a:gd name="connsiteX9" fmla="*/ 0 w 2709635"/>
              <a:gd name="connsiteY9" fmla="*/ 615553 h 615553"/>
              <a:gd name="connsiteX10" fmla="*/ 0 w 2709635"/>
              <a:gd name="connsiteY10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09635" h="615553" fill="none" extrusionOk="0">
                <a:moveTo>
                  <a:pt x="0" y="0"/>
                </a:moveTo>
                <a:cubicBezTo>
                  <a:pt x="136148" y="-9099"/>
                  <a:pt x="384056" y="487"/>
                  <a:pt x="596120" y="0"/>
                </a:cubicBezTo>
                <a:cubicBezTo>
                  <a:pt x="808184" y="-487"/>
                  <a:pt x="1050024" y="23776"/>
                  <a:pt x="1192239" y="0"/>
                </a:cubicBezTo>
                <a:cubicBezTo>
                  <a:pt x="1334454" y="-23776"/>
                  <a:pt x="1714148" y="-20058"/>
                  <a:pt x="1923841" y="0"/>
                </a:cubicBezTo>
                <a:cubicBezTo>
                  <a:pt x="2133534" y="20058"/>
                  <a:pt x="2364108" y="-23964"/>
                  <a:pt x="2709635" y="0"/>
                </a:cubicBezTo>
                <a:cubicBezTo>
                  <a:pt x="2712336" y="292349"/>
                  <a:pt x="2727108" y="328480"/>
                  <a:pt x="2709635" y="615553"/>
                </a:cubicBezTo>
                <a:cubicBezTo>
                  <a:pt x="2571951" y="634082"/>
                  <a:pt x="2370018" y="619731"/>
                  <a:pt x="2059323" y="615553"/>
                </a:cubicBezTo>
                <a:cubicBezTo>
                  <a:pt x="1748628" y="611375"/>
                  <a:pt x="1633610" y="596149"/>
                  <a:pt x="1409010" y="615553"/>
                </a:cubicBezTo>
                <a:cubicBezTo>
                  <a:pt x="1184410" y="634957"/>
                  <a:pt x="1080263" y="625661"/>
                  <a:pt x="758698" y="615553"/>
                </a:cubicBezTo>
                <a:cubicBezTo>
                  <a:pt x="437133" y="605445"/>
                  <a:pt x="284564" y="580147"/>
                  <a:pt x="0" y="615553"/>
                </a:cubicBezTo>
                <a:cubicBezTo>
                  <a:pt x="-19023" y="354771"/>
                  <a:pt x="-20061" y="167575"/>
                  <a:pt x="0" y="0"/>
                </a:cubicBezTo>
                <a:close/>
              </a:path>
              <a:path w="2709635" h="615553" stroke="0" extrusionOk="0">
                <a:moveTo>
                  <a:pt x="0" y="0"/>
                </a:moveTo>
                <a:cubicBezTo>
                  <a:pt x="331230" y="9523"/>
                  <a:pt x="473630" y="23745"/>
                  <a:pt x="704505" y="0"/>
                </a:cubicBezTo>
                <a:cubicBezTo>
                  <a:pt x="935381" y="-23745"/>
                  <a:pt x="1159074" y="-14310"/>
                  <a:pt x="1354818" y="0"/>
                </a:cubicBezTo>
                <a:cubicBezTo>
                  <a:pt x="1550562" y="14310"/>
                  <a:pt x="1885095" y="-3635"/>
                  <a:pt x="2059323" y="0"/>
                </a:cubicBezTo>
                <a:cubicBezTo>
                  <a:pt x="2233552" y="3635"/>
                  <a:pt x="2464336" y="1151"/>
                  <a:pt x="2709635" y="0"/>
                </a:cubicBezTo>
                <a:cubicBezTo>
                  <a:pt x="2734200" y="220761"/>
                  <a:pt x="2698230" y="424296"/>
                  <a:pt x="2709635" y="615553"/>
                </a:cubicBezTo>
                <a:cubicBezTo>
                  <a:pt x="2463666" y="626009"/>
                  <a:pt x="2294391" y="610674"/>
                  <a:pt x="2113515" y="615553"/>
                </a:cubicBezTo>
                <a:cubicBezTo>
                  <a:pt x="1932639" y="620432"/>
                  <a:pt x="1723744" y="603314"/>
                  <a:pt x="1490299" y="615553"/>
                </a:cubicBezTo>
                <a:cubicBezTo>
                  <a:pt x="1256854" y="627792"/>
                  <a:pt x="997873" y="603657"/>
                  <a:pt x="785794" y="615553"/>
                </a:cubicBezTo>
                <a:cubicBezTo>
                  <a:pt x="573716" y="627449"/>
                  <a:pt x="275362" y="584530"/>
                  <a:pt x="0" y="615553"/>
                </a:cubicBezTo>
                <a:cubicBezTo>
                  <a:pt x="-11517" y="442781"/>
                  <a:pt x="9769" y="138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B. </a:t>
            </a:r>
            <a:r>
              <a:rPr lang="en-US" sz="4000" b="1">
                <a:solidFill>
                  <a:srgbClr val="434343"/>
                </a:solidFill>
                <a:latin typeface="Comic Sans MS" panose="030F0702030302020204" pitchFamily="66" charset="0"/>
              </a:rPr>
              <a:t>is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3" name="Picture 4" descr="722 Vietnam Independence Day Stock Illustrations, Cliparts and Royalty Free  Vietnam Independence Day Vectors">
            <a:extLst>
              <a:ext uri="{FF2B5EF4-FFF2-40B4-BE49-F238E27FC236}">
                <a16:creationId xmlns:a16="http://schemas.microsoft.com/office/drawing/2014/main" id="{3A3D1B6D-90FB-4E23-A6BC-DD8830138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5" y="1417693"/>
            <a:ext cx="2883285" cy="288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3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822B3176-AB74-4E17-A71E-EE8844FE1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pikachu">
            <a:extLst>
              <a:ext uri="{FF2B5EF4-FFF2-40B4-BE49-F238E27FC236}">
                <a16:creationId xmlns:a16="http://schemas.microsoft.com/office/drawing/2014/main" id="{5458EFDD-D2E6-46C3-93D9-A4DCDB82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stitch">
            <a:extLst>
              <a:ext uri="{FF2B5EF4-FFF2-40B4-BE49-F238E27FC236}">
                <a16:creationId xmlns:a16="http://schemas.microsoft.com/office/drawing/2014/main" id="{E695766D-9144-4A32-8298-555026C6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6DCF80-2ECB-4937-AEAA-C1B61F2952AE}"/>
              </a:ext>
            </a:extLst>
          </p:cNvPr>
          <p:cNvGrpSpPr/>
          <p:nvPr/>
        </p:nvGrpSpPr>
        <p:grpSpPr>
          <a:xfrm>
            <a:off x="1883902" y="332634"/>
            <a:ext cx="6785349" cy="1242663"/>
            <a:chOff x="2239812" y="214527"/>
            <a:chExt cx="7245296" cy="1334200"/>
          </a:xfrm>
        </p:grpSpPr>
        <p:sp>
          <p:nvSpPr>
            <p:cNvPr id="13" name="Rounded Rectangular Callout 13">
              <a:extLst>
                <a:ext uri="{FF2B5EF4-FFF2-40B4-BE49-F238E27FC236}">
                  <a16:creationId xmlns:a16="http://schemas.microsoft.com/office/drawing/2014/main" id="{F423A835-E9CE-4545-8FD3-2D452D0E9BB2}"/>
                </a:ext>
              </a:extLst>
            </p:cNvPr>
            <p:cNvSpPr/>
            <p:nvPr/>
          </p:nvSpPr>
          <p:spPr>
            <a:xfrm>
              <a:off x="2239812" y="214527"/>
              <a:ext cx="7092840" cy="1334200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24E93D-8D09-4680-8215-6E22FBBF8A0C}"/>
                </a:ext>
              </a:extLst>
            </p:cNvPr>
            <p:cNvSpPr txBox="1"/>
            <p:nvPr/>
          </p:nvSpPr>
          <p:spPr>
            <a:xfrm>
              <a:off x="2239812" y="259978"/>
              <a:ext cx="7245296" cy="1288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600" b="1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What does your father ___ like?</a:t>
              </a:r>
              <a:endPara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C247B0-CAFD-4876-90F5-F60DE1845D22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id="{8B877C74-464C-47B1-8225-FDD09BED8589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7" name="Google Shape;2128;p49">
              <a:extLst>
                <a:ext uri="{FF2B5EF4-FFF2-40B4-BE49-F238E27FC236}">
                  <a16:creationId xmlns:a16="http://schemas.microsoft.com/office/drawing/2014/main" id="{12F7E3BA-19A6-414B-BCF9-B38506C0FC28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413B842-9764-4AD5-93AE-EB1E8F150E4A}"/>
              </a:ext>
            </a:extLst>
          </p:cNvPr>
          <p:cNvSpPr txBox="1"/>
          <p:nvPr/>
        </p:nvSpPr>
        <p:spPr>
          <a:xfrm>
            <a:off x="4278701" y="1797402"/>
            <a:ext cx="3241340" cy="615553"/>
          </a:xfrm>
          <a:custGeom>
            <a:avLst/>
            <a:gdLst>
              <a:gd name="connsiteX0" fmla="*/ 0 w 3241340"/>
              <a:gd name="connsiteY0" fmla="*/ 0 h 615553"/>
              <a:gd name="connsiteX1" fmla="*/ 713095 w 3241340"/>
              <a:gd name="connsiteY1" fmla="*/ 0 h 615553"/>
              <a:gd name="connsiteX2" fmla="*/ 1264123 w 3241340"/>
              <a:gd name="connsiteY2" fmla="*/ 0 h 615553"/>
              <a:gd name="connsiteX3" fmla="*/ 1912391 w 3241340"/>
              <a:gd name="connsiteY3" fmla="*/ 0 h 615553"/>
              <a:gd name="connsiteX4" fmla="*/ 2625485 w 3241340"/>
              <a:gd name="connsiteY4" fmla="*/ 0 h 615553"/>
              <a:gd name="connsiteX5" fmla="*/ 3241340 w 3241340"/>
              <a:gd name="connsiteY5" fmla="*/ 0 h 615553"/>
              <a:gd name="connsiteX6" fmla="*/ 3241340 w 3241340"/>
              <a:gd name="connsiteY6" fmla="*/ 615553 h 615553"/>
              <a:gd name="connsiteX7" fmla="*/ 2657899 w 3241340"/>
              <a:gd name="connsiteY7" fmla="*/ 615553 h 615553"/>
              <a:gd name="connsiteX8" fmla="*/ 2042044 w 3241340"/>
              <a:gd name="connsiteY8" fmla="*/ 615553 h 615553"/>
              <a:gd name="connsiteX9" fmla="*/ 1328949 w 3241340"/>
              <a:gd name="connsiteY9" fmla="*/ 615553 h 615553"/>
              <a:gd name="connsiteX10" fmla="*/ 777922 w 3241340"/>
              <a:gd name="connsiteY10" fmla="*/ 615553 h 615553"/>
              <a:gd name="connsiteX11" fmla="*/ 0 w 3241340"/>
              <a:gd name="connsiteY11" fmla="*/ 615553 h 615553"/>
              <a:gd name="connsiteX12" fmla="*/ 0 w 3241340"/>
              <a:gd name="connsiteY12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1340" h="615553" fill="none" extrusionOk="0">
                <a:moveTo>
                  <a:pt x="0" y="0"/>
                </a:moveTo>
                <a:cubicBezTo>
                  <a:pt x="195669" y="-6407"/>
                  <a:pt x="521648" y="-29713"/>
                  <a:pt x="713095" y="0"/>
                </a:cubicBezTo>
                <a:cubicBezTo>
                  <a:pt x="904543" y="29713"/>
                  <a:pt x="1089044" y="-21488"/>
                  <a:pt x="1264123" y="0"/>
                </a:cubicBezTo>
                <a:cubicBezTo>
                  <a:pt x="1439202" y="21488"/>
                  <a:pt x="1670379" y="5909"/>
                  <a:pt x="1912391" y="0"/>
                </a:cubicBezTo>
                <a:cubicBezTo>
                  <a:pt x="2154403" y="-5909"/>
                  <a:pt x="2471948" y="12893"/>
                  <a:pt x="2625485" y="0"/>
                </a:cubicBezTo>
                <a:cubicBezTo>
                  <a:pt x="2779022" y="-12893"/>
                  <a:pt x="3037277" y="3598"/>
                  <a:pt x="3241340" y="0"/>
                </a:cubicBezTo>
                <a:cubicBezTo>
                  <a:pt x="3248710" y="232141"/>
                  <a:pt x="3263324" y="356972"/>
                  <a:pt x="3241340" y="615553"/>
                </a:cubicBezTo>
                <a:cubicBezTo>
                  <a:pt x="2963935" y="632140"/>
                  <a:pt x="2874551" y="641245"/>
                  <a:pt x="2657899" y="615553"/>
                </a:cubicBezTo>
                <a:cubicBezTo>
                  <a:pt x="2441247" y="589861"/>
                  <a:pt x="2297115" y="626727"/>
                  <a:pt x="2042044" y="615553"/>
                </a:cubicBezTo>
                <a:cubicBezTo>
                  <a:pt x="1786974" y="604379"/>
                  <a:pt x="1536049" y="594827"/>
                  <a:pt x="1328949" y="615553"/>
                </a:cubicBezTo>
                <a:cubicBezTo>
                  <a:pt x="1121850" y="636279"/>
                  <a:pt x="948450" y="626480"/>
                  <a:pt x="777922" y="615553"/>
                </a:cubicBezTo>
                <a:cubicBezTo>
                  <a:pt x="607394" y="604626"/>
                  <a:pt x="248749" y="639642"/>
                  <a:pt x="0" y="615553"/>
                </a:cubicBezTo>
                <a:cubicBezTo>
                  <a:pt x="27087" y="328204"/>
                  <a:pt x="20151" y="156837"/>
                  <a:pt x="0" y="0"/>
                </a:cubicBezTo>
                <a:close/>
              </a:path>
              <a:path w="3241340" h="615553" stroke="0" extrusionOk="0">
                <a:moveTo>
                  <a:pt x="0" y="0"/>
                </a:moveTo>
                <a:cubicBezTo>
                  <a:pt x="285843" y="5111"/>
                  <a:pt x="412823" y="-32362"/>
                  <a:pt x="680681" y="0"/>
                </a:cubicBezTo>
                <a:cubicBezTo>
                  <a:pt x="948539" y="32362"/>
                  <a:pt x="1029310" y="-12750"/>
                  <a:pt x="1296536" y="0"/>
                </a:cubicBezTo>
                <a:cubicBezTo>
                  <a:pt x="1563763" y="12750"/>
                  <a:pt x="1729378" y="27404"/>
                  <a:pt x="1977217" y="0"/>
                </a:cubicBezTo>
                <a:cubicBezTo>
                  <a:pt x="2225056" y="-27404"/>
                  <a:pt x="2327655" y="-8472"/>
                  <a:pt x="2560659" y="0"/>
                </a:cubicBezTo>
                <a:cubicBezTo>
                  <a:pt x="2793663" y="8472"/>
                  <a:pt x="2988128" y="28725"/>
                  <a:pt x="3241340" y="0"/>
                </a:cubicBezTo>
                <a:cubicBezTo>
                  <a:pt x="3213737" y="275333"/>
                  <a:pt x="3247099" y="370530"/>
                  <a:pt x="3241340" y="615553"/>
                </a:cubicBezTo>
                <a:cubicBezTo>
                  <a:pt x="3089412" y="593767"/>
                  <a:pt x="2947751" y="601150"/>
                  <a:pt x="2690312" y="615553"/>
                </a:cubicBezTo>
                <a:cubicBezTo>
                  <a:pt x="2432873" y="629956"/>
                  <a:pt x="2197512" y="613734"/>
                  <a:pt x="2009631" y="615553"/>
                </a:cubicBezTo>
                <a:cubicBezTo>
                  <a:pt x="1821750" y="617372"/>
                  <a:pt x="1699845" y="645363"/>
                  <a:pt x="1393776" y="615553"/>
                </a:cubicBezTo>
                <a:cubicBezTo>
                  <a:pt x="1087708" y="585743"/>
                  <a:pt x="854078" y="605976"/>
                  <a:pt x="713095" y="615553"/>
                </a:cubicBezTo>
                <a:cubicBezTo>
                  <a:pt x="572112" y="625130"/>
                  <a:pt x="291203" y="643597"/>
                  <a:pt x="0" y="615553"/>
                </a:cubicBezTo>
                <a:cubicBezTo>
                  <a:pt x="2502" y="310553"/>
                  <a:pt x="145" y="1752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A. look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DAE2DB-CC01-40FA-8E27-0D7E9641FC52}"/>
              </a:ext>
            </a:extLst>
          </p:cNvPr>
          <p:cNvSpPr txBox="1"/>
          <p:nvPr/>
        </p:nvSpPr>
        <p:spPr>
          <a:xfrm>
            <a:off x="4297197" y="3089646"/>
            <a:ext cx="3241340" cy="615553"/>
          </a:xfrm>
          <a:custGeom>
            <a:avLst/>
            <a:gdLst>
              <a:gd name="connsiteX0" fmla="*/ 0 w 3241340"/>
              <a:gd name="connsiteY0" fmla="*/ 0 h 615553"/>
              <a:gd name="connsiteX1" fmla="*/ 713095 w 3241340"/>
              <a:gd name="connsiteY1" fmla="*/ 0 h 615553"/>
              <a:gd name="connsiteX2" fmla="*/ 1264123 w 3241340"/>
              <a:gd name="connsiteY2" fmla="*/ 0 h 615553"/>
              <a:gd name="connsiteX3" fmla="*/ 1912391 w 3241340"/>
              <a:gd name="connsiteY3" fmla="*/ 0 h 615553"/>
              <a:gd name="connsiteX4" fmla="*/ 2625485 w 3241340"/>
              <a:gd name="connsiteY4" fmla="*/ 0 h 615553"/>
              <a:gd name="connsiteX5" fmla="*/ 3241340 w 3241340"/>
              <a:gd name="connsiteY5" fmla="*/ 0 h 615553"/>
              <a:gd name="connsiteX6" fmla="*/ 3241340 w 3241340"/>
              <a:gd name="connsiteY6" fmla="*/ 615553 h 615553"/>
              <a:gd name="connsiteX7" fmla="*/ 2657899 w 3241340"/>
              <a:gd name="connsiteY7" fmla="*/ 615553 h 615553"/>
              <a:gd name="connsiteX8" fmla="*/ 2042044 w 3241340"/>
              <a:gd name="connsiteY8" fmla="*/ 615553 h 615553"/>
              <a:gd name="connsiteX9" fmla="*/ 1328949 w 3241340"/>
              <a:gd name="connsiteY9" fmla="*/ 615553 h 615553"/>
              <a:gd name="connsiteX10" fmla="*/ 777922 w 3241340"/>
              <a:gd name="connsiteY10" fmla="*/ 615553 h 615553"/>
              <a:gd name="connsiteX11" fmla="*/ 0 w 3241340"/>
              <a:gd name="connsiteY11" fmla="*/ 615553 h 615553"/>
              <a:gd name="connsiteX12" fmla="*/ 0 w 3241340"/>
              <a:gd name="connsiteY12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1340" h="615553" fill="none" extrusionOk="0">
                <a:moveTo>
                  <a:pt x="0" y="0"/>
                </a:moveTo>
                <a:cubicBezTo>
                  <a:pt x="195669" y="-6407"/>
                  <a:pt x="521648" y="-29713"/>
                  <a:pt x="713095" y="0"/>
                </a:cubicBezTo>
                <a:cubicBezTo>
                  <a:pt x="904543" y="29713"/>
                  <a:pt x="1089044" y="-21488"/>
                  <a:pt x="1264123" y="0"/>
                </a:cubicBezTo>
                <a:cubicBezTo>
                  <a:pt x="1439202" y="21488"/>
                  <a:pt x="1670379" y="5909"/>
                  <a:pt x="1912391" y="0"/>
                </a:cubicBezTo>
                <a:cubicBezTo>
                  <a:pt x="2154403" y="-5909"/>
                  <a:pt x="2471948" y="12893"/>
                  <a:pt x="2625485" y="0"/>
                </a:cubicBezTo>
                <a:cubicBezTo>
                  <a:pt x="2779022" y="-12893"/>
                  <a:pt x="3037277" y="3598"/>
                  <a:pt x="3241340" y="0"/>
                </a:cubicBezTo>
                <a:cubicBezTo>
                  <a:pt x="3248710" y="232141"/>
                  <a:pt x="3263324" y="356972"/>
                  <a:pt x="3241340" y="615553"/>
                </a:cubicBezTo>
                <a:cubicBezTo>
                  <a:pt x="2963935" y="632140"/>
                  <a:pt x="2874551" y="641245"/>
                  <a:pt x="2657899" y="615553"/>
                </a:cubicBezTo>
                <a:cubicBezTo>
                  <a:pt x="2441247" y="589861"/>
                  <a:pt x="2297115" y="626727"/>
                  <a:pt x="2042044" y="615553"/>
                </a:cubicBezTo>
                <a:cubicBezTo>
                  <a:pt x="1786974" y="604379"/>
                  <a:pt x="1536049" y="594827"/>
                  <a:pt x="1328949" y="615553"/>
                </a:cubicBezTo>
                <a:cubicBezTo>
                  <a:pt x="1121850" y="636279"/>
                  <a:pt x="948450" y="626480"/>
                  <a:pt x="777922" y="615553"/>
                </a:cubicBezTo>
                <a:cubicBezTo>
                  <a:pt x="607394" y="604626"/>
                  <a:pt x="248749" y="639642"/>
                  <a:pt x="0" y="615553"/>
                </a:cubicBezTo>
                <a:cubicBezTo>
                  <a:pt x="27087" y="328204"/>
                  <a:pt x="20151" y="156837"/>
                  <a:pt x="0" y="0"/>
                </a:cubicBezTo>
                <a:close/>
              </a:path>
              <a:path w="3241340" h="615553" stroke="0" extrusionOk="0">
                <a:moveTo>
                  <a:pt x="0" y="0"/>
                </a:moveTo>
                <a:cubicBezTo>
                  <a:pt x="285843" y="5111"/>
                  <a:pt x="412823" y="-32362"/>
                  <a:pt x="680681" y="0"/>
                </a:cubicBezTo>
                <a:cubicBezTo>
                  <a:pt x="948539" y="32362"/>
                  <a:pt x="1029310" y="-12750"/>
                  <a:pt x="1296536" y="0"/>
                </a:cubicBezTo>
                <a:cubicBezTo>
                  <a:pt x="1563763" y="12750"/>
                  <a:pt x="1729378" y="27404"/>
                  <a:pt x="1977217" y="0"/>
                </a:cubicBezTo>
                <a:cubicBezTo>
                  <a:pt x="2225056" y="-27404"/>
                  <a:pt x="2327655" y="-8472"/>
                  <a:pt x="2560659" y="0"/>
                </a:cubicBezTo>
                <a:cubicBezTo>
                  <a:pt x="2793663" y="8472"/>
                  <a:pt x="2988128" y="28725"/>
                  <a:pt x="3241340" y="0"/>
                </a:cubicBezTo>
                <a:cubicBezTo>
                  <a:pt x="3213737" y="275333"/>
                  <a:pt x="3247099" y="370530"/>
                  <a:pt x="3241340" y="615553"/>
                </a:cubicBezTo>
                <a:cubicBezTo>
                  <a:pt x="3089412" y="593767"/>
                  <a:pt x="2947751" y="601150"/>
                  <a:pt x="2690312" y="615553"/>
                </a:cubicBezTo>
                <a:cubicBezTo>
                  <a:pt x="2432873" y="629956"/>
                  <a:pt x="2197512" y="613734"/>
                  <a:pt x="2009631" y="615553"/>
                </a:cubicBezTo>
                <a:cubicBezTo>
                  <a:pt x="1821750" y="617372"/>
                  <a:pt x="1699845" y="645363"/>
                  <a:pt x="1393776" y="615553"/>
                </a:cubicBezTo>
                <a:cubicBezTo>
                  <a:pt x="1087708" y="585743"/>
                  <a:pt x="854078" y="605976"/>
                  <a:pt x="713095" y="615553"/>
                </a:cubicBezTo>
                <a:cubicBezTo>
                  <a:pt x="572112" y="625130"/>
                  <a:pt x="291203" y="643597"/>
                  <a:pt x="0" y="615553"/>
                </a:cubicBezTo>
                <a:cubicBezTo>
                  <a:pt x="2502" y="310553"/>
                  <a:pt x="145" y="1752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B. looks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18348A8-899C-43DD-95E5-87B3F7832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864789" y="1435688"/>
            <a:ext cx="1913876" cy="308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95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FEF38B2A-A339-4816-86B8-F17DBC30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ikachu">
            <a:extLst>
              <a:ext uri="{FF2B5EF4-FFF2-40B4-BE49-F238E27FC236}">
                <a16:creationId xmlns:a16="http://schemas.microsoft.com/office/drawing/2014/main" id="{B0544968-8B22-459A-BDA0-D425064C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stitch">
            <a:extLst>
              <a:ext uri="{FF2B5EF4-FFF2-40B4-BE49-F238E27FC236}">
                <a16:creationId xmlns:a16="http://schemas.microsoft.com/office/drawing/2014/main" id="{8FF003E1-CF68-45AA-91E2-7410CE59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21A27D0-EC6B-47A1-B769-22ACEECF4A3C}"/>
              </a:ext>
            </a:extLst>
          </p:cNvPr>
          <p:cNvGrpSpPr/>
          <p:nvPr/>
        </p:nvGrpSpPr>
        <p:grpSpPr>
          <a:xfrm>
            <a:off x="1632672" y="276148"/>
            <a:ext cx="6889452" cy="1222111"/>
            <a:chOff x="1522800" y="355224"/>
            <a:chExt cx="7245296" cy="1515820"/>
          </a:xfrm>
        </p:grpSpPr>
        <p:sp>
          <p:nvSpPr>
            <p:cNvPr id="15" name="Rounded Rectangular Callout 13">
              <a:extLst>
                <a:ext uri="{FF2B5EF4-FFF2-40B4-BE49-F238E27FC236}">
                  <a16:creationId xmlns:a16="http://schemas.microsoft.com/office/drawing/2014/main" id="{CBB6F661-9CD5-4752-B5A1-C38D9BACA8D2}"/>
                </a:ext>
              </a:extLst>
            </p:cNvPr>
            <p:cNvSpPr/>
            <p:nvPr/>
          </p:nvSpPr>
          <p:spPr>
            <a:xfrm>
              <a:off x="1841450" y="355224"/>
              <a:ext cx="6607996" cy="1515820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26417C-E747-4EF9-9448-C4D2A385BD08}"/>
                </a:ext>
              </a:extLst>
            </p:cNvPr>
            <p:cNvSpPr txBox="1"/>
            <p:nvPr/>
          </p:nvSpPr>
          <p:spPr>
            <a:xfrm>
              <a:off x="1522800" y="366304"/>
              <a:ext cx="7245296" cy="1488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My sister __ slim and beautiful.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2B5E53-F1C3-46B4-B905-FB81602BF026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8" name="Rounded Rectangular Callout 15">
              <a:extLst>
                <a:ext uri="{FF2B5EF4-FFF2-40B4-BE49-F238E27FC236}">
                  <a16:creationId xmlns:a16="http://schemas.microsoft.com/office/drawing/2014/main" id="{09D2A572-32BC-4AB8-8B9D-0499A4E5861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Google Shape;2128;p49">
              <a:extLst>
                <a:ext uri="{FF2B5EF4-FFF2-40B4-BE49-F238E27FC236}">
                  <a16:creationId xmlns:a16="http://schemas.microsoft.com/office/drawing/2014/main" id="{58BB2670-BE78-484A-843A-9C6708937D44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AABAD0B-5312-43A2-963F-FFE756F21193}"/>
              </a:ext>
            </a:extLst>
          </p:cNvPr>
          <p:cNvSpPr txBox="1"/>
          <p:nvPr/>
        </p:nvSpPr>
        <p:spPr>
          <a:xfrm>
            <a:off x="4191000" y="2017752"/>
            <a:ext cx="3360614" cy="553998"/>
          </a:xfrm>
          <a:custGeom>
            <a:avLst/>
            <a:gdLst>
              <a:gd name="connsiteX0" fmla="*/ 0 w 3360614"/>
              <a:gd name="connsiteY0" fmla="*/ 0 h 553998"/>
              <a:gd name="connsiteX1" fmla="*/ 739335 w 3360614"/>
              <a:gd name="connsiteY1" fmla="*/ 0 h 553998"/>
              <a:gd name="connsiteX2" fmla="*/ 1310639 w 3360614"/>
              <a:gd name="connsiteY2" fmla="*/ 0 h 553998"/>
              <a:gd name="connsiteX3" fmla="*/ 1982762 w 3360614"/>
              <a:gd name="connsiteY3" fmla="*/ 0 h 553998"/>
              <a:gd name="connsiteX4" fmla="*/ 2722097 w 3360614"/>
              <a:gd name="connsiteY4" fmla="*/ 0 h 553998"/>
              <a:gd name="connsiteX5" fmla="*/ 3360614 w 3360614"/>
              <a:gd name="connsiteY5" fmla="*/ 0 h 553998"/>
              <a:gd name="connsiteX6" fmla="*/ 3360614 w 3360614"/>
              <a:gd name="connsiteY6" fmla="*/ 553998 h 553998"/>
              <a:gd name="connsiteX7" fmla="*/ 2755703 w 3360614"/>
              <a:gd name="connsiteY7" fmla="*/ 553998 h 553998"/>
              <a:gd name="connsiteX8" fmla="*/ 2117187 w 3360614"/>
              <a:gd name="connsiteY8" fmla="*/ 553998 h 553998"/>
              <a:gd name="connsiteX9" fmla="*/ 1377852 w 3360614"/>
              <a:gd name="connsiteY9" fmla="*/ 553998 h 553998"/>
              <a:gd name="connsiteX10" fmla="*/ 806547 w 3360614"/>
              <a:gd name="connsiteY10" fmla="*/ 553998 h 553998"/>
              <a:gd name="connsiteX11" fmla="*/ 0 w 3360614"/>
              <a:gd name="connsiteY11" fmla="*/ 553998 h 553998"/>
              <a:gd name="connsiteX12" fmla="*/ 0 w 3360614"/>
              <a:gd name="connsiteY12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60614" h="553998" fill="none" extrusionOk="0">
                <a:moveTo>
                  <a:pt x="0" y="0"/>
                </a:moveTo>
                <a:cubicBezTo>
                  <a:pt x="297288" y="-10779"/>
                  <a:pt x="474445" y="18618"/>
                  <a:pt x="739335" y="0"/>
                </a:cubicBezTo>
                <a:cubicBezTo>
                  <a:pt x="1004226" y="-18618"/>
                  <a:pt x="1177783" y="-18226"/>
                  <a:pt x="1310639" y="0"/>
                </a:cubicBezTo>
                <a:cubicBezTo>
                  <a:pt x="1443495" y="18226"/>
                  <a:pt x="1751297" y="18920"/>
                  <a:pt x="1982762" y="0"/>
                </a:cubicBezTo>
                <a:cubicBezTo>
                  <a:pt x="2214227" y="-18920"/>
                  <a:pt x="2365547" y="32883"/>
                  <a:pt x="2722097" y="0"/>
                </a:cubicBezTo>
                <a:cubicBezTo>
                  <a:pt x="3078648" y="-32883"/>
                  <a:pt x="3062550" y="11766"/>
                  <a:pt x="3360614" y="0"/>
                </a:cubicBezTo>
                <a:cubicBezTo>
                  <a:pt x="3378076" y="126240"/>
                  <a:pt x="3373374" y="395667"/>
                  <a:pt x="3360614" y="553998"/>
                </a:cubicBezTo>
                <a:cubicBezTo>
                  <a:pt x="3208435" y="539139"/>
                  <a:pt x="2964365" y="547483"/>
                  <a:pt x="2755703" y="553998"/>
                </a:cubicBezTo>
                <a:cubicBezTo>
                  <a:pt x="2547041" y="560513"/>
                  <a:pt x="2304809" y="538032"/>
                  <a:pt x="2117187" y="553998"/>
                </a:cubicBezTo>
                <a:cubicBezTo>
                  <a:pt x="1929565" y="569964"/>
                  <a:pt x="1539238" y="583137"/>
                  <a:pt x="1377852" y="553998"/>
                </a:cubicBezTo>
                <a:cubicBezTo>
                  <a:pt x="1216466" y="524859"/>
                  <a:pt x="980372" y="578575"/>
                  <a:pt x="806547" y="553998"/>
                </a:cubicBezTo>
                <a:cubicBezTo>
                  <a:pt x="632722" y="529421"/>
                  <a:pt x="230331" y="549856"/>
                  <a:pt x="0" y="553998"/>
                </a:cubicBezTo>
                <a:cubicBezTo>
                  <a:pt x="11155" y="338558"/>
                  <a:pt x="10450" y="276575"/>
                  <a:pt x="0" y="0"/>
                </a:cubicBezTo>
                <a:close/>
              </a:path>
              <a:path w="3360614" h="553998" stroke="0" extrusionOk="0">
                <a:moveTo>
                  <a:pt x="0" y="0"/>
                </a:moveTo>
                <a:cubicBezTo>
                  <a:pt x="298811" y="32157"/>
                  <a:pt x="524218" y="-19016"/>
                  <a:pt x="705729" y="0"/>
                </a:cubicBezTo>
                <a:cubicBezTo>
                  <a:pt x="887240" y="19016"/>
                  <a:pt x="1207037" y="-30190"/>
                  <a:pt x="1344246" y="0"/>
                </a:cubicBezTo>
                <a:cubicBezTo>
                  <a:pt x="1481455" y="30190"/>
                  <a:pt x="1850452" y="5255"/>
                  <a:pt x="2049975" y="0"/>
                </a:cubicBezTo>
                <a:cubicBezTo>
                  <a:pt x="2249498" y="-5255"/>
                  <a:pt x="2511088" y="1392"/>
                  <a:pt x="2654885" y="0"/>
                </a:cubicBezTo>
                <a:cubicBezTo>
                  <a:pt x="2798682" y="-1392"/>
                  <a:pt x="3208497" y="-18795"/>
                  <a:pt x="3360614" y="0"/>
                </a:cubicBezTo>
                <a:cubicBezTo>
                  <a:pt x="3343898" y="149462"/>
                  <a:pt x="3344933" y="279855"/>
                  <a:pt x="3360614" y="553998"/>
                </a:cubicBezTo>
                <a:cubicBezTo>
                  <a:pt x="3089213" y="560310"/>
                  <a:pt x="2999511" y="580414"/>
                  <a:pt x="2789310" y="553998"/>
                </a:cubicBezTo>
                <a:cubicBezTo>
                  <a:pt x="2579109" y="527582"/>
                  <a:pt x="2299828" y="574560"/>
                  <a:pt x="2083581" y="553998"/>
                </a:cubicBezTo>
                <a:cubicBezTo>
                  <a:pt x="1867334" y="533436"/>
                  <a:pt x="1744691" y="558303"/>
                  <a:pt x="1445064" y="553998"/>
                </a:cubicBezTo>
                <a:cubicBezTo>
                  <a:pt x="1145437" y="549693"/>
                  <a:pt x="1050081" y="584121"/>
                  <a:pt x="739335" y="553998"/>
                </a:cubicBezTo>
                <a:cubicBezTo>
                  <a:pt x="428589" y="523875"/>
                  <a:pt x="240021" y="572981"/>
                  <a:pt x="0" y="553998"/>
                </a:cubicBezTo>
                <a:cubicBezTo>
                  <a:pt x="-1016" y="409960"/>
                  <a:pt x="21567" y="2373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noProof="0">
                <a:solidFill>
                  <a:srgbClr val="434343"/>
                </a:solidFill>
                <a:latin typeface="Comic Sans MS" panose="030F0702030302020204" pitchFamily="66" charset="0"/>
              </a:rPr>
              <a:t>A. is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FC83F6-1FB9-4F3B-B54F-C0FC1708E705}"/>
              </a:ext>
            </a:extLst>
          </p:cNvPr>
          <p:cNvSpPr txBox="1"/>
          <p:nvPr/>
        </p:nvSpPr>
        <p:spPr>
          <a:xfrm>
            <a:off x="4212950" y="3001807"/>
            <a:ext cx="3348293" cy="553998"/>
          </a:xfrm>
          <a:custGeom>
            <a:avLst/>
            <a:gdLst>
              <a:gd name="connsiteX0" fmla="*/ 0 w 3348293"/>
              <a:gd name="connsiteY0" fmla="*/ 0 h 553998"/>
              <a:gd name="connsiteX1" fmla="*/ 736624 w 3348293"/>
              <a:gd name="connsiteY1" fmla="*/ 0 h 553998"/>
              <a:gd name="connsiteX2" fmla="*/ 1305834 w 3348293"/>
              <a:gd name="connsiteY2" fmla="*/ 0 h 553998"/>
              <a:gd name="connsiteX3" fmla="*/ 1975493 w 3348293"/>
              <a:gd name="connsiteY3" fmla="*/ 0 h 553998"/>
              <a:gd name="connsiteX4" fmla="*/ 2712117 w 3348293"/>
              <a:gd name="connsiteY4" fmla="*/ 0 h 553998"/>
              <a:gd name="connsiteX5" fmla="*/ 3348293 w 3348293"/>
              <a:gd name="connsiteY5" fmla="*/ 0 h 553998"/>
              <a:gd name="connsiteX6" fmla="*/ 3348293 w 3348293"/>
              <a:gd name="connsiteY6" fmla="*/ 553998 h 553998"/>
              <a:gd name="connsiteX7" fmla="*/ 2745600 w 3348293"/>
              <a:gd name="connsiteY7" fmla="*/ 553998 h 553998"/>
              <a:gd name="connsiteX8" fmla="*/ 2109425 w 3348293"/>
              <a:gd name="connsiteY8" fmla="*/ 553998 h 553998"/>
              <a:gd name="connsiteX9" fmla="*/ 1372800 w 3348293"/>
              <a:gd name="connsiteY9" fmla="*/ 553998 h 553998"/>
              <a:gd name="connsiteX10" fmla="*/ 803590 w 3348293"/>
              <a:gd name="connsiteY10" fmla="*/ 553998 h 553998"/>
              <a:gd name="connsiteX11" fmla="*/ 0 w 3348293"/>
              <a:gd name="connsiteY11" fmla="*/ 553998 h 553998"/>
              <a:gd name="connsiteX12" fmla="*/ 0 w 3348293"/>
              <a:gd name="connsiteY12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8293" h="553998" fill="none" extrusionOk="0">
                <a:moveTo>
                  <a:pt x="0" y="0"/>
                </a:moveTo>
                <a:cubicBezTo>
                  <a:pt x="178400" y="21263"/>
                  <a:pt x="391905" y="1193"/>
                  <a:pt x="736624" y="0"/>
                </a:cubicBezTo>
                <a:cubicBezTo>
                  <a:pt x="1081343" y="-1193"/>
                  <a:pt x="1030644" y="2544"/>
                  <a:pt x="1305834" y="0"/>
                </a:cubicBezTo>
                <a:cubicBezTo>
                  <a:pt x="1581024" y="-2544"/>
                  <a:pt x="1682080" y="-23026"/>
                  <a:pt x="1975493" y="0"/>
                </a:cubicBezTo>
                <a:cubicBezTo>
                  <a:pt x="2268906" y="23026"/>
                  <a:pt x="2554116" y="-4906"/>
                  <a:pt x="2712117" y="0"/>
                </a:cubicBezTo>
                <a:cubicBezTo>
                  <a:pt x="2870118" y="4906"/>
                  <a:pt x="3117331" y="-8007"/>
                  <a:pt x="3348293" y="0"/>
                </a:cubicBezTo>
                <a:cubicBezTo>
                  <a:pt x="3365755" y="126240"/>
                  <a:pt x="3361053" y="395667"/>
                  <a:pt x="3348293" y="553998"/>
                </a:cubicBezTo>
                <a:cubicBezTo>
                  <a:pt x="3182165" y="559633"/>
                  <a:pt x="2936840" y="526415"/>
                  <a:pt x="2745600" y="553998"/>
                </a:cubicBezTo>
                <a:cubicBezTo>
                  <a:pt x="2554360" y="581581"/>
                  <a:pt x="2303439" y="546456"/>
                  <a:pt x="2109425" y="553998"/>
                </a:cubicBezTo>
                <a:cubicBezTo>
                  <a:pt x="1915412" y="561540"/>
                  <a:pt x="1607569" y="544545"/>
                  <a:pt x="1372800" y="553998"/>
                </a:cubicBezTo>
                <a:cubicBezTo>
                  <a:pt x="1138031" y="563451"/>
                  <a:pt x="1010205" y="547932"/>
                  <a:pt x="803590" y="553998"/>
                </a:cubicBezTo>
                <a:cubicBezTo>
                  <a:pt x="596975" y="560065"/>
                  <a:pt x="352647" y="520535"/>
                  <a:pt x="0" y="553998"/>
                </a:cubicBezTo>
                <a:cubicBezTo>
                  <a:pt x="11155" y="338558"/>
                  <a:pt x="10450" y="276575"/>
                  <a:pt x="0" y="0"/>
                </a:cubicBezTo>
                <a:close/>
              </a:path>
              <a:path w="3348293" h="553998" stroke="0" extrusionOk="0">
                <a:moveTo>
                  <a:pt x="0" y="0"/>
                </a:moveTo>
                <a:cubicBezTo>
                  <a:pt x="168861" y="34030"/>
                  <a:pt x="553824" y="5264"/>
                  <a:pt x="703142" y="0"/>
                </a:cubicBezTo>
                <a:cubicBezTo>
                  <a:pt x="852460" y="-5264"/>
                  <a:pt x="1189090" y="-417"/>
                  <a:pt x="1339317" y="0"/>
                </a:cubicBezTo>
                <a:cubicBezTo>
                  <a:pt x="1489544" y="417"/>
                  <a:pt x="1772386" y="-1075"/>
                  <a:pt x="2042459" y="0"/>
                </a:cubicBezTo>
                <a:cubicBezTo>
                  <a:pt x="2312532" y="1075"/>
                  <a:pt x="2404066" y="633"/>
                  <a:pt x="2645151" y="0"/>
                </a:cubicBezTo>
                <a:cubicBezTo>
                  <a:pt x="2886236" y="-633"/>
                  <a:pt x="3163795" y="34303"/>
                  <a:pt x="3348293" y="0"/>
                </a:cubicBezTo>
                <a:cubicBezTo>
                  <a:pt x="3331577" y="149462"/>
                  <a:pt x="3332612" y="279855"/>
                  <a:pt x="3348293" y="553998"/>
                </a:cubicBezTo>
                <a:cubicBezTo>
                  <a:pt x="3176890" y="563168"/>
                  <a:pt x="3029743" y="542616"/>
                  <a:pt x="2779083" y="553998"/>
                </a:cubicBezTo>
                <a:cubicBezTo>
                  <a:pt x="2528423" y="565381"/>
                  <a:pt x="2394348" y="561937"/>
                  <a:pt x="2075942" y="553998"/>
                </a:cubicBezTo>
                <a:cubicBezTo>
                  <a:pt x="1757536" y="546059"/>
                  <a:pt x="1740031" y="541711"/>
                  <a:pt x="1439766" y="553998"/>
                </a:cubicBezTo>
                <a:cubicBezTo>
                  <a:pt x="1139501" y="566285"/>
                  <a:pt x="947799" y="566932"/>
                  <a:pt x="736624" y="553998"/>
                </a:cubicBezTo>
                <a:cubicBezTo>
                  <a:pt x="525449" y="541064"/>
                  <a:pt x="178522" y="543798"/>
                  <a:pt x="0" y="553998"/>
                </a:cubicBezTo>
                <a:cubicBezTo>
                  <a:pt x="-1016" y="409960"/>
                  <a:pt x="21567" y="2373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B. look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2" name="Picture 2" descr="Tall Girl Cartoon">
            <a:extLst>
              <a:ext uri="{FF2B5EF4-FFF2-40B4-BE49-F238E27FC236}">
                <a16:creationId xmlns:a16="http://schemas.microsoft.com/office/drawing/2014/main" id="{3C3EC8B9-B48E-4C96-BCA6-0AE4AA72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9" y="1276350"/>
            <a:ext cx="1561441" cy="377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8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85126582-4CF6-45BE-8774-B0C682207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ikachu">
            <a:extLst>
              <a:ext uri="{FF2B5EF4-FFF2-40B4-BE49-F238E27FC236}">
                <a16:creationId xmlns:a16="http://schemas.microsoft.com/office/drawing/2014/main" id="{0C998D07-7E95-4675-9AA3-CFCAC29B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stitch">
            <a:extLst>
              <a:ext uri="{FF2B5EF4-FFF2-40B4-BE49-F238E27FC236}">
                <a16:creationId xmlns:a16="http://schemas.microsoft.com/office/drawing/2014/main" id="{B8D18CB4-9972-4B1D-9A13-142A4C215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0618C6-C099-4C59-B4EC-E652B90AEA60}"/>
              </a:ext>
            </a:extLst>
          </p:cNvPr>
          <p:cNvGrpSpPr/>
          <p:nvPr/>
        </p:nvGrpSpPr>
        <p:grpSpPr>
          <a:xfrm>
            <a:off x="1682486" y="276148"/>
            <a:ext cx="7172796" cy="796863"/>
            <a:chOff x="1574387" y="355224"/>
            <a:chExt cx="7245296" cy="793794"/>
          </a:xfrm>
        </p:grpSpPr>
        <p:sp>
          <p:nvSpPr>
            <p:cNvPr id="15" name="Rounded Rectangular Callout 13">
              <a:extLst>
                <a:ext uri="{FF2B5EF4-FFF2-40B4-BE49-F238E27FC236}">
                  <a16:creationId xmlns:a16="http://schemas.microsoft.com/office/drawing/2014/main" id="{12EA047E-3276-4BAC-A14E-7C42FECDD544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13A68A-5A0F-4159-B965-07E3A17D8AA3}"/>
                </a:ext>
              </a:extLst>
            </p:cNvPr>
            <p:cNvSpPr txBox="1"/>
            <p:nvPr/>
          </p:nvSpPr>
          <p:spPr>
            <a:xfrm>
              <a:off x="1574387" y="400608"/>
              <a:ext cx="7245296" cy="70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My brother ___ _______.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09CD82-5F29-4B98-B90C-CA7E7CACF76B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8" name="Rounded Rectangular Callout 15">
              <a:extLst>
                <a:ext uri="{FF2B5EF4-FFF2-40B4-BE49-F238E27FC236}">
                  <a16:creationId xmlns:a16="http://schemas.microsoft.com/office/drawing/2014/main" id="{10A3991A-B5C3-4371-A0A6-AF5267AD4C89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sym typeface="Arial"/>
                </a:rPr>
                <a:t>B</a:t>
              </a:r>
            </a:p>
          </p:txBody>
        </p:sp>
        <p:sp>
          <p:nvSpPr>
            <p:cNvPr id="19" name="Google Shape;2128;p49">
              <a:extLst>
                <a:ext uri="{FF2B5EF4-FFF2-40B4-BE49-F238E27FC236}">
                  <a16:creationId xmlns:a16="http://schemas.microsoft.com/office/drawing/2014/main" id="{2657B21D-6891-45FA-B202-5A750679314C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9FCCEFC-6819-4495-966E-69F42D875015}"/>
              </a:ext>
            </a:extLst>
          </p:cNvPr>
          <p:cNvSpPr txBox="1"/>
          <p:nvPr/>
        </p:nvSpPr>
        <p:spPr>
          <a:xfrm>
            <a:off x="3505200" y="1606789"/>
            <a:ext cx="4724399" cy="615553"/>
          </a:xfrm>
          <a:custGeom>
            <a:avLst/>
            <a:gdLst>
              <a:gd name="connsiteX0" fmla="*/ 0 w 4724399"/>
              <a:gd name="connsiteY0" fmla="*/ 0 h 615553"/>
              <a:gd name="connsiteX1" fmla="*/ 722158 w 4724399"/>
              <a:gd name="connsiteY1" fmla="*/ 0 h 615553"/>
              <a:gd name="connsiteX2" fmla="*/ 1491560 w 4724399"/>
              <a:gd name="connsiteY2" fmla="*/ 0 h 615553"/>
              <a:gd name="connsiteX3" fmla="*/ 2213718 w 4724399"/>
              <a:gd name="connsiteY3" fmla="*/ 0 h 615553"/>
              <a:gd name="connsiteX4" fmla="*/ 2794145 w 4724399"/>
              <a:gd name="connsiteY4" fmla="*/ 0 h 615553"/>
              <a:gd name="connsiteX5" fmla="*/ 3327327 w 4724399"/>
              <a:gd name="connsiteY5" fmla="*/ 0 h 615553"/>
              <a:gd name="connsiteX6" fmla="*/ 3860509 w 4724399"/>
              <a:gd name="connsiteY6" fmla="*/ 0 h 615553"/>
              <a:gd name="connsiteX7" fmla="*/ 4724399 w 4724399"/>
              <a:gd name="connsiteY7" fmla="*/ 0 h 615553"/>
              <a:gd name="connsiteX8" fmla="*/ 4724399 w 4724399"/>
              <a:gd name="connsiteY8" fmla="*/ 615553 h 615553"/>
              <a:gd name="connsiteX9" fmla="*/ 4143973 w 4724399"/>
              <a:gd name="connsiteY9" fmla="*/ 615553 h 615553"/>
              <a:gd name="connsiteX10" fmla="*/ 3516303 w 4724399"/>
              <a:gd name="connsiteY10" fmla="*/ 615553 h 615553"/>
              <a:gd name="connsiteX11" fmla="*/ 2746901 w 4724399"/>
              <a:gd name="connsiteY11" fmla="*/ 615553 h 615553"/>
              <a:gd name="connsiteX12" fmla="*/ 2213718 w 4724399"/>
              <a:gd name="connsiteY12" fmla="*/ 615553 h 615553"/>
              <a:gd name="connsiteX13" fmla="*/ 1444316 w 4724399"/>
              <a:gd name="connsiteY13" fmla="*/ 615553 h 615553"/>
              <a:gd name="connsiteX14" fmla="*/ 863890 w 4724399"/>
              <a:gd name="connsiteY14" fmla="*/ 615553 h 615553"/>
              <a:gd name="connsiteX15" fmla="*/ 0 w 4724399"/>
              <a:gd name="connsiteY15" fmla="*/ 615553 h 615553"/>
              <a:gd name="connsiteX16" fmla="*/ 0 w 4724399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24399" h="615553" fill="none" extrusionOk="0">
                <a:moveTo>
                  <a:pt x="0" y="0"/>
                </a:moveTo>
                <a:cubicBezTo>
                  <a:pt x="297532" y="-9439"/>
                  <a:pt x="461337" y="6976"/>
                  <a:pt x="722158" y="0"/>
                </a:cubicBezTo>
                <a:cubicBezTo>
                  <a:pt x="982979" y="-6976"/>
                  <a:pt x="1134664" y="-26517"/>
                  <a:pt x="1491560" y="0"/>
                </a:cubicBezTo>
                <a:cubicBezTo>
                  <a:pt x="1848456" y="26517"/>
                  <a:pt x="1956939" y="33371"/>
                  <a:pt x="2213718" y="0"/>
                </a:cubicBezTo>
                <a:cubicBezTo>
                  <a:pt x="2470497" y="-33371"/>
                  <a:pt x="2650222" y="17948"/>
                  <a:pt x="2794145" y="0"/>
                </a:cubicBezTo>
                <a:cubicBezTo>
                  <a:pt x="2938068" y="-17948"/>
                  <a:pt x="3163669" y="9861"/>
                  <a:pt x="3327327" y="0"/>
                </a:cubicBezTo>
                <a:cubicBezTo>
                  <a:pt x="3490985" y="-9861"/>
                  <a:pt x="3644543" y="-16723"/>
                  <a:pt x="3860509" y="0"/>
                </a:cubicBezTo>
                <a:cubicBezTo>
                  <a:pt x="4076475" y="16723"/>
                  <a:pt x="4339652" y="-6293"/>
                  <a:pt x="4724399" y="0"/>
                </a:cubicBezTo>
                <a:cubicBezTo>
                  <a:pt x="4695946" y="123762"/>
                  <a:pt x="4717713" y="330753"/>
                  <a:pt x="4724399" y="615553"/>
                </a:cubicBezTo>
                <a:cubicBezTo>
                  <a:pt x="4522003" y="631941"/>
                  <a:pt x="4265450" y="596999"/>
                  <a:pt x="4143973" y="615553"/>
                </a:cubicBezTo>
                <a:cubicBezTo>
                  <a:pt x="4022496" y="634107"/>
                  <a:pt x="3699293" y="590919"/>
                  <a:pt x="3516303" y="615553"/>
                </a:cubicBezTo>
                <a:cubicBezTo>
                  <a:pt x="3333313" y="640188"/>
                  <a:pt x="2973103" y="637790"/>
                  <a:pt x="2746901" y="615553"/>
                </a:cubicBezTo>
                <a:cubicBezTo>
                  <a:pt x="2520699" y="593316"/>
                  <a:pt x="2333415" y="606553"/>
                  <a:pt x="2213718" y="615553"/>
                </a:cubicBezTo>
                <a:cubicBezTo>
                  <a:pt x="2094021" y="624553"/>
                  <a:pt x="1757834" y="635497"/>
                  <a:pt x="1444316" y="615553"/>
                </a:cubicBezTo>
                <a:cubicBezTo>
                  <a:pt x="1130798" y="595609"/>
                  <a:pt x="1001825" y="588117"/>
                  <a:pt x="863890" y="615553"/>
                </a:cubicBezTo>
                <a:cubicBezTo>
                  <a:pt x="725955" y="642989"/>
                  <a:pt x="349813" y="593551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724399" h="615553" stroke="0" extrusionOk="0">
                <a:moveTo>
                  <a:pt x="0" y="0"/>
                </a:moveTo>
                <a:cubicBezTo>
                  <a:pt x="199200" y="5253"/>
                  <a:pt x="483983" y="-5295"/>
                  <a:pt x="722158" y="0"/>
                </a:cubicBezTo>
                <a:cubicBezTo>
                  <a:pt x="960333" y="5295"/>
                  <a:pt x="1052780" y="12563"/>
                  <a:pt x="1349828" y="0"/>
                </a:cubicBezTo>
                <a:cubicBezTo>
                  <a:pt x="1646876" y="-12563"/>
                  <a:pt x="1807206" y="-1861"/>
                  <a:pt x="2071986" y="0"/>
                </a:cubicBezTo>
                <a:cubicBezTo>
                  <a:pt x="2336766" y="1861"/>
                  <a:pt x="2482327" y="-6663"/>
                  <a:pt x="2652413" y="0"/>
                </a:cubicBezTo>
                <a:cubicBezTo>
                  <a:pt x="2822499" y="6663"/>
                  <a:pt x="3077517" y="6447"/>
                  <a:pt x="3327327" y="0"/>
                </a:cubicBezTo>
                <a:cubicBezTo>
                  <a:pt x="3577137" y="-6447"/>
                  <a:pt x="3777386" y="-21573"/>
                  <a:pt x="3907753" y="0"/>
                </a:cubicBezTo>
                <a:cubicBezTo>
                  <a:pt x="4038120" y="21573"/>
                  <a:pt x="4442044" y="-7008"/>
                  <a:pt x="4724399" y="0"/>
                </a:cubicBezTo>
                <a:cubicBezTo>
                  <a:pt x="4701497" y="164321"/>
                  <a:pt x="4726759" y="423555"/>
                  <a:pt x="4724399" y="615553"/>
                </a:cubicBezTo>
                <a:cubicBezTo>
                  <a:pt x="4562554" y="632436"/>
                  <a:pt x="4258474" y="613388"/>
                  <a:pt x="4096729" y="615553"/>
                </a:cubicBezTo>
                <a:cubicBezTo>
                  <a:pt x="3934984" y="617719"/>
                  <a:pt x="3570786" y="645535"/>
                  <a:pt x="3374571" y="615553"/>
                </a:cubicBezTo>
                <a:cubicBezTo>
                  <a:pt x="3178356" y="585571"/>
                  <a:pt x="2986109" y="592004"/>
                  <a:pt x="2605169" y="615553"/>
                </a:cubicBezTo>
                <a:cubicBezTo>
                  <a:pt x="2224229" y="639102"/>
                  <a:pt x="2030601" y="586076"/>
                  <a:pt x="1883010" y="615553"/>
                </a:cubicBezTo>
                <a:cubicBezTo>
                  <a:pt x="1735419" y="645030"/>
                  <a:pt x="1476235" y="637581"/>
                  <a:pt x="1302584" y="615553"/>
                </a:cubicBezTo>
                <a:cubicBezTo>
                  <a:pt x="1128933" y="593525"/>
                  <a:pt x="866899" y="599971"/>
                  <a:pt x="580426" y="615553"/>
                </a:cubicBezTo>
                <a:cubicBezTo>
                  <a:pt x="293953" y="631135"/>
                  <a:pt x="184899" y="598457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 b="1">
                <a:solidFill>
                  <a:srgbClr val="434343"/>
                </a:solidFill>
                <a:latin typeface="Comic Sans MS" panose="030F0702030302020204" pitchFamily="66" charset="0"/>
              </a:rPr>
              <a:t> handsome is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DE667A-0289-4A10-BCCC-1E38E4408FD6}"/>
              </a:ext>
            </a:extLst>
          </p:cNvPr>
          <p:cNvSpPr txBox="1"/>
          <p:nvPr/>
        </p:nvSpPr>
        <p:spPr>
          <a:xfrm>
            <a:off x="3526367" y="2899033"/>
            <a:ext cx="4697950" cy="615553"/>
          </a:xfrm>
          <a:custGeom>
            <a:avLst/>
            <a:gdLst>
              <a:gd name="connsiteX0" fmla="*/ 0 w 4697950"/>
              <a:gd name="connsiteY0" fmla="*/ 0 h 615553"/>
              <a:gd name="connsiteX1" fmla="*/ 718115 w 4697950"/>
              <a:gd name="connsiteY1" fmla="*/ 0 h 615553"/>
              <a:gd name="connsiteX2" fmla="*/ 1483210 w 4697950"/>
              <a:gd name="connsiteY2" fmla="*/ 0 h 615553"/>
              <a:gd name="connsiteX3" fmla="*/ 2201325 w 4697950"/>
              <a:gd name="connsiteY3" fmla="*/ 0 h 615553"/>
              <a:gd name="connsiteX4" fmla="*/ 2778502 w 4697950"/>
              <a:gd name="connsiteY4" fmla="*/ 0 h 615553"/>
              <a:gd name="connsiteX5" fmla="*/ 3308699 w 4697950"/>
              <a:gd name="connsiteY5" fmla="*/ 0 h 615553"/>
              <a:gd name="connsiteX6" fmla="*/ 3838896 w 4697950"/>
              <a:gd name="connsiteY6" fmla="*/ 0 h 615553"/>
              <a:gd name="connsiteX7" fmla="*/ 4697950 w 4697950"/>
              <a:gd name="connsiteY7" fmla="*/ 0 h 615553"/>
              <a:gd name="connsiteX8" fmla="*/ 4697950 w 4697950"/>
              <a:gd name="connsiteY8" fmla="*/ 615553 h 615553"/>
              <a:gd name="connsiteX9" fmla="*/ 4120773 w 4697950"/>
              <a:gd name="connsiteY9" fmla="*/ 615553 h 615553"/>
              <a:gd name="connsiteX10" fmla="*/ 3496617 w 4697950"/>
              <a:gd name="connsiteY10" fmla="*/ 615553 h 615553"/>
              <a:gd name="connsiteX11" fmla="*/ 2731522 w 4697950"/>
              <a:gd name="connsiteY11" fmla="*/ 615553 h 615553"/>
              <a:gd name="connsiteX12" fmla="*/ 2201325 w 4697950"/>
              <a:gd name="connsiteY12" fmla="*/ 615553 h 615553"/>
              <a:gd name="connsiteX13" fmla="*/ 1436230 w 4697950"/>
              <a:gd name="connsiteY13" fmla="*/ 615553 h 615553"/>
              <a:gd name="connsiteX14" fmla="*/ 859054 w 4697950"/>
              <a:gd name="connsiteY14" fmla="*/ 615553 h 615553"/>
              <a:gd name="connsiteX15" fmla="*/ 0 w 4697950"/>
              <a:gd name="connsiteY15" fmla="*/ 615553 h 615553"/>
              <a:gd name="connsiteX16" fmla="*/ 0 w 4697950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97950" h="615553" fill="none" extrusionOk="0">
                <a:moveTo>
                  <a:pt x="0" y="0"/>
                </a:moveTo>
                <a:cubicBezTo>
                  <a:pt x="321987" y="4315"/>
                  <a:pt x="417719" y="-17639"/>
                  <a:pt x="718115" y="0"/>
                </a:cubicBezTo>
                <a:cubicBezTo>
                  <a:pt x="1018512" y="17639"/>
                  <a:pt x="1314973" y="-26400"/>
                  <a:pt x="1483210" y="0"/>
                </a:cubicBezTo>
                <a:cubicBezTo>
                  <a:pt x="1651447" y="26400"/>
                  <a:pt x="2036323" y="-16924"/>
                  <a:pt x="2201325" y="0"/>
                </a:cubicBezTo>
                <a:cubicBezTo>
                  <a:pt x="2366328" y="16924"/>
                  <a:pt x="2565070" y="-3454"/>
                  <a:pt x="2778502" y="0"/>
                </a:cubicBezTo>
                <a:cubicBezTo>
                  <a:pt x="2991934" y="3454"/>
                  <a:pt x="3076837" y="-10368"/>
                  <a:pt x="3308699" y="0"/>
                </a:cubicBezTo>
                <a:cubicBezTo>
                  <a:pt x="3540561" y="10368"/>
                  <a:pt x="3626005" y="-7337"/>
                  <a:pt x="3838896" y="0"/>
                </a:cubicBezTo>
                <a:cubicBezTo>
                  <a:pt x="4051787" y="7337"/>
                  <a:pt x="4356717" y="-12706"/>
                  <a:pt x="4697950" y="0"/>
                </a:cubicBezTo>
                <a:cubicBezTo>
                  <a:pt x="4669497" y="123762"/>
                  <a:pt x="4691264" y="330753"/>
                  <a:pt x="4697950" y="615553"/>
                </a:cubicBezTo>
                <a:cubicBezTo>
                  <a:pt x="4431635" y="631398"/>
                  <a:pt x="4249555" y="637647"/>
                  <a:pt x="4120773" y="615553"/>
                </a:cubicBezTo>
                <a:cubicBezTo>
                  <a:pt x="3991991" y="593459"/>
                  <a:pt x="3711513" y="595340"/>
                  <a:pt x="3496617" y="615553"/>
                </a:cubicBezTo>
                <a:cubicBezTo>
                  <a:pt x="3281721" y="635766"/>
                  <a:pt x="2921674" y="615320"/>
                  <a:pt x="2731522" y="615553"/>
                </a:cubicBezTo>
                <a:cubicBezTo>
                  <a:pt x="2541371" y="615786"/>
                  <a:pt x="2399171" y="595141"/>
                  <a:pt x="2201325" y="615553"/>
                </a:cubicBezTo>
                <a:cubicBezTo>
                  <a:pt x="2003479" y="635965"/>
                  <a:pt x="1787207" y="598607"/>
                  <a:pt x="1436230" y="615553"/>
                </a:cubicBezTo>
                <a:cubicBezTo>
                  <a:pt x="1085254" y="632499"/>
                  <a:pt x="1033138" y="591640"/>
                  <a:pt x="859054" y="615553"/>
                </a:cubicBezTo>
                <a:cubicBezTo>
                  <a:pt x="684970" y="639466"/>
                  <a:pt x="219428" y="615171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697950" h="615553" stroke="0" extrusionOk="0">
                <a:moveTo>
                  <a:pt x="0" y="0"/>
                </a:moveTo>
                <a:cubicBezTo>
                  <a:pt x="161430" y="16876"/>
                  <a:pt x="393072" y="-34123"/>
                  <a:pt x="718115" y="0"/>
                </a:cubicBezTo>
                <a:cubicBezTo>
                  <a:pt x="1043159" y="34123"/>
                  <a:pt x="1172066" y="-3564"/>
                  <a:pt x="1342271" y="0"/>
                </a:cubicBezTo>
                <a:cubicBezTo>
                  <a:pt x="1512476" y="3564"/>
                  <a:pt x="1837497" y="-21490"/>
                  <a:pt x="2060387" y="0"/>
                </a:cubicBezTo>
                <a:cubicBezTo>
                  <a:pt x="2283277" y="21490"/>
                  <a:pt x="2391237" y="19489"/>
                  <a:pt x="2637563" y="0"/>
                </a:cubicBezTo>
                <a:cubicBezTo>
                  <a:pt x="2883889" y="-19489"/>
                  <a:pt x="3170506" y="6187"/>
                  <a:pt x="3308699" y="0"/>
                </a:cubicBezTo>
                <a:cubicBezTo>
                  <a:pt x="3446892" y="-6187"/>
                  <a:pt x="3762406" y="-13185"/>
                  <a:pt x="3885876" y="0"/>
                </a:cubicBezTo>
                <a:cubicBezTo>
                  <a:pt x="4009346" y="13185"/>
                  <a:pt x="4520094" y="31517"/>
                  <a:pt x="4697950" y="0"/>
                </a:cubicBezTo>
                <a:cubicBezTo>
                  <a:pt x="4675048" y="164321"/>
                  <a:pt x="4700310" y="423555"/>
                  <a:pt x="4697950" y="615553"/>
                </a:cubicBezTo>
                <a:cubicBezTo>
                  <a:pt x="4415147" y="621098"/>
                  <a:pt x="4276642" y="590094"/>
                  <a:pt x="4073794" y="615553"/>
                </a:cubicBezTo>
                <a:cubicBezTo>
                  <a:pt x="3870946" y="641012"/>
                  <a:pt x="3570390" y="609384"/>
                  <a:pt x="3355679" y="615553"/>
                </a:cubicBezTo>
                <a:cubicBezTo>
                  <a:pt x="3140969" y="621722"/>
                  <a:pt x="2744304" y="641057"/>
                  <a:pt x="2590584" y="615553"/>
                </a:cubicBezTo>
                <a:cubicBezTo>
                  <a:pt x="2436864" y="590049"/>
                  <a:pt x="2046064" y="625031"/>
                  <a:pt x="1872469" y="615553"/>
                </a:cubicBezTo>
                <a:cubicBezTo>
                  <a:pt x="1698874" y="606075"/>
                  <a:pt x="1580568" y="602802"/>
                  <a:pt x="1295292" y="615553"/>
                </a:cubicBezTo>
                <a:cubicBezTo>
                  <a:pt x="1010016" y="628304"/>
                  <a:pt x="791470" y="633168"/>
                  <a:pt x="577177" y="615553"/>
                </a:cubicBezTo>
                <a:cubicBezTo>
                  <a:pt x="362885" y="597938"/>
                  <a:pt x="257878" y="607436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>
                <a:solidFill>
                  <a:srgbClr val="434343"/>
                </a:solidFill>
                <a:latin typeface="Comic Sans MS" panose="030F0702030302020204" pitchFamily="66" charset="0"/>
              </a:rPr>
              <a:t>B. is handsome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2" name="Picture 8" descr="131,417 Handsome Stock Illustrations, Cliparts and Royalty Free Handsome  Vectors">
            <a:extLst>
              <a:ext uri="{FF2B5EF4-FFF2-40B4-BE49-F238E27FC236}">
                <a16:creationId xmlns:a16="http://schemas.microsoft.com/office/drawing/2014/main" id="{E7B7878B-07A8-4245-AB54-DB946AD77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3" y="1578762"/>
            <a:ext cx="3602802" cy="3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Pink Sparkle Discord Sticker - Pink Sparkle Discord Quaint - Discover &amp;  Share GIFs">
            <a:extLst>
              <a:ext uri="{FF2B5EF4-FFF2-40B4-BE49-F238E27FC236}">
                <a16:creationId xmlns:a16="http://schemas.microsoft.com/office/drawing/2014/main" id="{778A56AD-6B3E-45F6-9F7D-149665D59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85" y="1245619"/>
            <a:ext cx="3833141" cy="383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4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F913B817-A1A2-49EB-A661-A93C580BE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ikachu">
            <a:extLst>
              <a:ext uri="{FF2B5EF4-FFF2-40B4-BE49-F238E27FC236}">
                <a16:creationId xmlns:a16="http://schemas.microsoft.com/office/drawing/2014/main" id="{160AE07C-958E-4645-B72E-F843F6A2C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stitch">
            <a:extLst>
              <a:ext uri="{FF2B5EF4-FFF2-40B4-BE49-F238E27FC236}">
                <a16:creationId xmlns:a16="http://schemas.microsoft.com/office/drawing/2014/main" id="{3D78850A-66CA-40FA-AD1F-04AAE065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0652B7-917A-4705-B8CB-2EAD1553966C}"/>
              </a:ext>
            </a:extLst>
          </p:cNvPr>
          <p:cNvGrpSpPr/>
          <p:nvPr/>
        </p:nvGrpSpPr>
        <p:grpSpPr>
          <a:xfrm>
            <a:off x="1608435" y="276148"/>
            <a:ext cx="6889452" cy="710828"/>
            <a:chOff x="1497311" y="355224"/>
            <a:chExt cx="7245296" cy="881661"/>
          </a:xfrm>
        </p:grpSpPr>
        <p:sp>
          <p:nvSpPr>
            <p:cNvPr id="15" name="Rounded Rectangular Callout 13">
              <a:extLst>
                <a:ext uri="{FF2B5EF4-FFF2-40B4-BE49-F238E27FC236}">
                  <a16:creationId xmlns:a16="http://schemas.microsoft.com/office/drawing/2014/main" id="{5C5118E5-9CE2-4C3F-A870-E0EFFE9A08BD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4A2D58-669D-4B95-9839-D77476F1F1C7}"/>
                </a:ext>
              </a:extLst>
            </p:cNvPr>
            <p:cNvSpPr txBox="1"/>
            <p:nvPr/>
          </p:nvSpPr>
          <p:spPr>
            <a:xfrm>
              <a:off x="1497311" y="358873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b="1" kern="1200" dirty="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What ___ she look ___?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A021DA-1EA5-484E-B61B-9B38AAFE0225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8" name="Rounded Rectangular Callout 15">
              <a:extLst>
                <a:ext uri="{FF2B5EF4-FFF2-40B4-BE49-F238E27FC236}">
                  <a16:creationId xmlns:a16="http://schemas.microsoft.com/office/drawing/2014/main" id="{0CDFCCCD-70FD-4459-B3E6-F96A38BAA070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Google Shape;2128;p49">
              <a:extLst>
                <a:ext uri="{FF2B5EF4-FFF2-40B4-BE49-F238E27FC236}">
                  <a16:creationId xmlns:a16="http://schemas.microsoft.com/office/drawing/2014/main" id="{3974E217-4E14-4F9F-9683-EE7159E55CCA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lang="en-US" sz="4400">
                  <a:solidFill>
                    <a:srgbClr val="434343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E0EA34-EEB5-4004-9865-0E1AFCBFC02B}"/>
              </a:ext>
            </a:extLst>
          </p:cNvPr>
          <p:cNvSpPr txBox="1"/>
          <p:nvPr/>
        </p:nvSpPr>
        <p:spPr>
          <a:xfrm>
            <a:off x="3124201" y="1197848"/>
            <a:ext cx="4106692" cy="553998"/>
          </a:xfrm>
          <a:custGeom>
            <a:avLst/>
            <a:gdLst>
              <a:gd name="connsiteX0" fmla="*/ 0 w 4106692"/>
              <a:gd name="connsiteY0" fmla="*/ 0 h 553998"/>
              <a:gd name="connsiteX1" fmla="*/ 684449 w 4106692"/>
              <a:gd name="connsiteY1" fmla="*/ 0 h 553998"/>
              <a:gd name="connsiteX2" fmla="*/ 1368897 w 4106692"/>
              <a:gd name="connsiteY2" fmla="*/ 0 h 553998"/>
              <a:gd name="connsiteX3" fmla="*/ 2135480 w 4106692"/>
              <a:gd name="connsiteY3" fmla="*/ 0 h 553998"/>
              <a:gd name="connsiteX4" fmla="*/ 2696728 w 4106692"/>
              <a:gd name="connsiteY4" fmla="*/ 0 h 553998"/>
              <a:gd name="connsiteX5" fmla="*/ 3463310 w 4106692"/>
              <a:gd name="connsiteY5" fmla="*/ 0 h 553998"/>
              <a:gd name="connsiteX6" fmla="*/ 4106692 w 4106692"/>
              <a:gd name="connsiteY6" fmla="*/ 0 h 553998"/>
              <a:gd name="connsiteX7" fmla="*/ 4106692 w 4106692"/>
              <a:gd name="connsiteY7" fmla="*/ 553998 h 553998"/>
              <a:gd name="connsiteX8" fmla="*/ 3422243 w 4106692"/>
              <a:gd name="connsiteY8" fmla="*/ 553998 h 553998"/>
              <a:gd name="connsiteX9" fmla="*/ 2860995 w 4106692"/>
              <a:gd name="connsiteY9" fmla="*/ 553998 h 553998"/>
              <a:gd name="connsiteX10" fmla="*/ 2299748 w 4106692"/>
              <a:gd name="connsiteY10" fmla="*/ 553998 h 553998"/>
              <a:gd name="connsiteX11" fmla="*/ 1574232 w 4106692"/>
              <a:gd name="connsiteY11" fmla="*/ 553998 h 553998"/>
              <a:gd name="connsiteX12" fmla="*/ 807649 w 4106692"/>
              <a:gd name="connsiteY12" fmla="*/ 553998 h 553998"/>
              <a:gd name="connsiteX13" fmla="*/ 0 w 4106692"/>
              <a:gd name="connsiteY13" fmla="*/ 553998 h 553998"/>
              <a:gd name="connsiteX14" fmla="*/ 0 w 4106692"/>
              <a:gd name="connsiteY14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6692" h="553998" fill="none" extrusionOk="0">
                <a:moveTo>
                  <a:pt x="0" y="0"/>
                </a:moveTo>
                <a:cubicBezTo>
                  <a:pt x="253430" y="-1951"/>
                  <a:pt x="478505" y="9246"/>
                  <a:pt x="684449" y="0"/>
                </a:cubicBezTo>
                <a:cubicBezTo>
                  <a:pt x="890393" y="-9246"/>
                  <a:pt x="1160998" y="5721"/>
                  <a:pt x="1368897" y="0"/>
                </a:cubicBezTo>
                <a:cubicBezTo>
                  <a:pt x="1576796" y="-5721"/>
                  <a:pt x="1912186" y="13194"/>
                  <a:pt x="2135480" y="0"/>
                </a:cubicBezTo>
                <a:cubicBezTo>
                  <a:pt x="2358774" y="-13194"/>
                  <a:pt x="2511802" y="24327"/>
                  <a:pt x="2696728" y="0"/>
                </a:cubicBezTo>
                <a:cubicBezTo>
                  <a:pt x="2881654" y="-24327"/>
                  <a:pt x="3227737" y="35151"/>
                  <a:pt x="3463310" y="0"/>
                </a:cubicBezTo>
                <a:cubicBezTo>
                  <a:pt x="3698883" y="-35151"/>
                  <a:pt x="3900988" y="23504"/>
                  <a:pt x="4106692" y="0"/>
                </a:cubicBezTo>
                <a:cubicBezTo>
                  <a:pt x="4110382" y="186715"/>
                  <a:pt x="4115275" y="405965"/>
                  <a:pt x="4106692" y="553998"/>
                </a:cubicBezTo>
                <a:cubicBezTo>
                  <a:pt x="3880199" y="584556"/>
                  <a:pt x="3662915" y="570102"/>
                  <a:pt x="3422243" y="553998"/>
                </a:cubicBezTo>
                <a:cubicBezTo>
                  <a:pt x="3181571" y="537894"/>
                  <a:pt x="2987245" y="544325"/>
                  <a:pt x="2860995" y="553998"/>
                </a:cubicBezTo>
                <a:cubicBezTo>
                  <a:pt x="2734745" y="563671"/>
                  <a:pt x="2568891" y="558495"/>
                  <a:pt x="2299748" y="553998"/>
                </a:cubicBezTo>
                <a:cubicBezTo>
                  <a:pt x="2030605" y="549501"/>
                  <a:pt x="1808424" y="518969"/>
                  <a:pt x="1574232" y="553998"/>
                </a:cubicBezTo>
                <a:cubicBezTo>
                  <a:pt x="1340040" y="589027"/>
                  <a:pt x="1182096" y="589204"/>
                  <a:pt x="807649" y="553998"/>
                </a:cubicBezTo>
                <a:cubicBezTo>
                  <a:pt x="433202" y="518792"/>
                  <a:pt x="318168" y="517739"/>
                  <a:pt x="0" y="553998"/>
                </a:cubicBezTo>
                <a:cubicBezTo>
                  <a:pt x="-4688" y="313902"/>
                  <a:pt x="21380" y="209018"/>
                  <a:pt x="0" y="0"/>
                </a:cubicBezTo>
                <a:close/>
              </a:path>
              <a:path w="4106692" h="553998" stroke="0" extrusionOk="0">
                <a:moveTo>
                  <a:pt x="0" y="0"/>
                </a:moveTo>
                <a:cubicBezTo>
                  <a:pt x="179597" y="-216"/>
                  <a:pt x="521980" y="-27031"/>
                  <a:pt x="725516" y="0"/>
                </a:cubicBezTo>
                <a:cubicBezTo>
                  <a:pt x="929052" y="27031"/>
                  <a:pt x="1206999" y="-16340"/>
                  <a:pt x="1368897" y="0"/>
                </a:cubicBezTo>
                <a:cubicBezTo>
                  <a:pt x="1530795" y="16340"/>
                  <a:pt x="1870597" y="35884"/>
                  <a:pt x="2094413" y="0"/>
                </a:cubicBezTo>
                <a:cubicBezTo>
                  <a:pt x="2318229" y="-35884"/>
                  <a:pt x="2496028" y="26906"/>
                  <a:pt x="2696728" y="0"/>
                </a:cubicBezTo>
                <a:cubicBezTo>
                  <a:pt x="2897429" y="-26906"/>
                  <a:pt x="3243702" y="-32581"/>
                  <a:pt x="3381176" y="0"/>
                </a:cubicBezTo>
                <a:cubicBezTo>
                  <a:pt x="3518650" y="32581"/>
                  <a:pt x="3874384" y="-17425"/>
                  <a:pt x="4106692" y="0"/>
                </a:cubicBezTo>
                <a:cubicBezTo>
                  <a:pt x="4093479" y="263823"/>
                  <a:pt x="4111274" y="363026"/>
                  <a:pt x="4106692" y="553998"/>
                </a:cubicBezTo>
                <a:cubicBezTo>
                  <a:pt x="3773328" y="533949"/>
                  <a:pt x="3652212" y="544733"/>
                  <a:pt x="3422243" y="553998"/>
                </a:cubicBezTo>
                <a:cubicBezTo>
                  <a:pt x="3192274" y="563263"/>
                  <a:pt x="3031355" y="530970"/>
                  <a:pt x="2778862" y="553998"/>
                </a:cubicBezTo>
                <a:cubicBezTo>
                  <a:pt x="2526369" y="577026"/>
                  <a:pt x="2255829" y="542010"/>
                  <a:pt x="2053346" y="553998"/>
                </a:cubicBezTo>
                <a:cubicBezTo>
                  <a:pt x="1850863" y="565986"/>
                  <a:pt x="1504056" y="522243"/>
                  <a:pt x="1286763" y="553998"/>
                </a:cubicBezTo>
                <a:cubicBezTo>
                  <a:pt x="1069470" y="585753"/>
                  <a:pt x="472003" y="572911"/>
                  <a:pt x="0" y="553998"/>
                </a:cubicBezTo>
                <a:cubicBezTo>
                  <a:pt x="-7602" y="284499"/>
                  <a:pt x="-282" y="261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A. is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/ like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F64896-E0D0-4005-BCE6-F94A6741A50A}"/>
              </a:ext>
            </a:extLst>
          </p:cNvPr>
          <p:cNvSpPr txBox="1"/>
          <p:nvPr/>
        </p:nvSpPr>
        <p:spPr>
          <a:xfrm>
            <a:off x="3124201" y="2223180"/>
            <a:ext cx="4106691" cy="553998"/>
          </a:xfrm>
          <a:custGeom>
            <a:avLst/>
            <a:gdLst>
              <a:gd name="connsiteX0" fmla="*/ 0 w 4106691"/>
              <a:gd name="connsiteY0" fmla="*/ 0 h 553998"/>
              <a:gd name="connsiteX1" fmla="*/ 684449 w 4106691"/>
              <a:gd name="connsiteY1" fmla="*/ 0 h 553998"/>
              <a:gd name="connsiteX2" fmla="*/ 1368897 w 4106691"/>
              <a:gd name="connsiteY2" fmla="*/ 0 h 553998"/>
              <a:gd name="connsiteX3" fmla="*/ 2135479 w 4106691"/>
              <a:gd name="connsiteY3" fmla="*/ 0 h 553998"/>
              <a:gd name="connsiteX4" fmla="*/ 2696727 w 4106691"/>
              <a:gd name="connsiteY4" fmla="*/ 0 h 553998"/>
              <a:gd name="connsiteX5" fmla="*/ 3463309 w 4106691"/>
              <a:gd name="connsiteY5" fmla="*/ 0 h 553998"/>
              <a:gd name="connsiteX6" fmla="*/ 4106691 w 4106691"/>
              <a:gd name="connsiteY6" fmla="*/ 0 h 553998"/>
              <a:gd name="connsiteX7" fmla="*/ 4106691 w 4106691"/>
              <a:gd name="connsiteY7" fmla="*/ 553998 h 553998"/>
              <a:gd name="connsiteX8" fmla="*/ 3422243 w 4106691"/>
              <a:gd name="connsiteY8" fmla="*/ 553998 h 553998"/>
              <a:gd name="connsiteX9" fmla="*/ 2860995 w 4106691"/>
              <a:gd name="connsiteY9" fmla="*/ 553998 h 553998"/>
              <a:gd name="connsiteX10" fmla="*/ 2299747 w 4106691"/>
              <a:gd name="connsiteY10" fmla="*/ 553998 h 553998"/>
              <a:gd name="connsiteX11" fmla="*/ 1574232 w 4106691"/>
              <a:gd name="connsiteY11" fmla="*/ 553998 h 553998"/>
              <a:gd name="connsiteX12" fmla="*/ 807649 w 4106691"/>
              <a:gd name="connsiteY12" fmla="*/ 553998 h 553998"/>
              <a:gd name="connsiteX13" fmla="*/ 0 w 4106691"/>
              <a:gd name="connsiteY13" fmla="*/ 553998 h 553998"/>
              <a:gd name="connsiteX14" fmla="*/ 0 w 4106691"/>
              <a:gd name="connsiteY14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6691" h="553998" fill="none" extrusionOk="0">
                <a:moveTo>
                  <a:pt x="0" y="0"/>
                </a:moveTo>
                <a:cubicBezTo>
                  <a:pt x="253430" y="-1951"/>
                  <a:pt x="478505" y="9246"/>
                  <a:pt x="684449" y="0"/>
                </a:cubicBezTo>
                <a:cubicBezTo>
                  <a:pt x="890393" y="-9246"/>
                  <a:pt x="1160998" y="5721"/>
                  <a:pt x="1368897" y="0"/>
                </a:cubicBezTo>
                <a:cubicBezTo>
                  <a:pt x="1576796" y="-5721"/>
                  <a:pt x="1914614" y="16614"/>
                  <a:pt x="2135479" y="0"/>
                </a:cubicBezTo>
                <a:cubicBezTo>
                  <a:pt x="2356344" y="-16614"/>
                  <a:pt x="2511801" y="24327"/>
                  <a:pt x="2696727" y="0"/>
                </a:cubicBezTo>
                <a:cubicBezTo>
                  <a:pt x="2881653" y="-24327"/>
                  <a:pt x="3227736" y="35151"/>
                  <a:pt x="3463309" y="0"/>
                </a:cubicBezTo>
                <a:cubicBezTo>
                  <a:pt x="3698882" y="-35151"/>
                  <a:pt x="3900987" y="23504"/>
                  <a:pt x="4106691" y="0"/>
                </a:cubicBezTo>
                <a:cubicBezTo>
                  <a:pt x="4110381" y="186715"/>
                  <a:pt x="4115274" y="405965"/>
                  <a:pt x="4106691" y="553998"/>
                </a:cubicBezTo>
                <a:cubicBezTo>
                  <a:pt x="3874903" y="578329"/>
                  <a:pt x="3658540" y="563833"/>
                  <a:pt x="3422243" y="553998"/>
                </a:cubicBezTo>
                <a:cubicBezTo>
                  <a:pt x="3185946" y="544163"/>
                  <a:pt x="2987245" y="544325"/>
                  <a:pt x="2860995" y="553998"/>
                </a:cubicBezTo>
                <a:cubicBezTo>
                  <a:pt x="2734745" y="563671"/>
                  <a:pt x="2572463" y="561204"/>
                  <a:pt x="2299747" y="553998"/>
                </a:cubicBezTo>
                <a:cubicBezTo>
                  <a:pt x="2027031" y="546792"/>
                  <a:pt x="1803362" y="590140"/>
                  <a:pt x="1574232" y="553998"/>
                </a:cubicBezTo>
                <a:cubicBezTo>
                  <a:pt x="1345102" y="517856"/>
                  <a:pt x="1182096" y="589204"/>
                  <a:pt x="807649" y="553998"/>
                </a:cubicBezTo>
                <a:cubicBezTo>
                  <a:pt x="433202" y="518792"/>
                  <a:pt x="318168" y="517739"/>
                  <a:pt x="0" y="553998"/>
                </a:cubicBezTo>
                <a:cubicBezTo>
                  <a:pt x="-4688" y="313902"/>
                  <a:pt x="21380" y="209018"/>
                  <a:pt x="0" y="0"/>
                </a:cubicBezTo>
                <a:close/>
              </a:path>
              <a:path w="4106691" h="553998" stroke="0" extrusionOk="0">
                <a:moveTo>
                  <a:pt x="0" y="0"/>
                </a:moveTo>
                <a:cubicBezTo>
                  <a:pt x="183990" y="4861"/>
                  <a:pt x="524292" y="-21734"/>
                  <a:pt x="725515" y="0"/>
                </a:cubicBezTo>
                <a:cubicBezTo>
                  <a:pt x="926739" y="21734"/>
                  <a:pt x="1206600" y="-18779"/>
                  <a:pt x="1368897" y="0"/>
                </a:cubicBezTo>
                <a:cubicBezTo>
                  <a:pt x="1531194" y="18779"/>
                  <a:pt x="1875488" y="-33260"/>
                  <a:pt x="2094412" y="0"/>
                </a:cubicBezTo>
                <a:cubicBezTo>
                  <a:pt x="2313337" y="33260"/>
                  <a:pt x="2496027" y="26906"/>
                  <a:pt x="2696727" y="0"/>
                </a:cubicBezTo>
                <a:cubicBezTo>
                  <a:pt x="2897428" y="-26906"/>
                  <a:pt x="3241781" y="33517"/>
                  <a:pt x="3381176" y="0"/>
                </a:cubicBezTo>
                <a:cubicBezTo>
                  <a:pt x="3520571" y="-33517"/>
                  <a:pt x="3877711" y="-13216"/>
                  <a:pt x="4106691" y="0"/>
                </a:cubicBezTo>
                <a:cubicBezTo>
                  <a:pt x="4093478" y="263823"/>
                  <a:pt x="4111273" y="363026"/>
                  <a:pt x="4106691" y="553998"/>
                </a:cubicBezTo>
                <a:cubicBezTo>
                  <a:pt x="3772382" y="530685"/>
                  <a:pt x="3651497" y="538593"/>
                  <a:pt x="3422243" y="553998"/>
                </a:cubicBezTo>
                <a:cubicBezTo>
                  <a:pt x="3192989" y="569403"/>
                  <a:pt x="3032487" y="536938"/>
                  <a:pt x="2778861" y="553998"/>
                </a:cubicBezTo>
                <a:cubicBezTo>
                  <a:pt x="2525235" y="571058"/>
                  <a:pt x="2250795" y="539915"/>
                  <a:pt x="2053346" y="553998"/>
                </a:cubicBezTo>
                <a:cubicBezTo>
                  <a:pt x="1855897" y="568081"/>
                  <a:pt x="1504056" y="522243"/>
                  <a:pt x="1286763" y="553998"/>
                </a:cubicBezTo>
                <a:cubicBezTo>
                  <a:pt x="1069470" y="585753"/>
                  <a:pt x="472003" y="572911"/>
                  <a:pt x="0" y="553998"/>
                </a:cubicBezTo>
                <a:cubicBezTo>
                  <a:pt x="-7602" y="284499"/>
                  <a:pt x="-282" y="261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434343"/>
                </a:solidFill>
                <a:latin typeface="Comic Sans MS" panose="030F0702030302020204" pitchFamily="66" charset="0"/>
              </a:rPr>
              <a:t>B. does / like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D369C90-1449-4496-BDFD-C133EC45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155575" y="2120828"/>
            <a:ext cx="2689543" cy="26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CDA652-7BA5-42F6-BA8A-A1A84BE2849B}"/>
              </a:ext>
            </a:extLst>
          </p:cNvPr>
          <p:cNvSpPr txBox="1"/>
          <p:nvPr/>
        </p:nvSpPr>
        <p:spPr>
          <a:xfrm>
            <a:off x="3124201" y="3237339"/>
            <a:ext cx="4106691" cy="553998"/>
          </a:xfrm>
          <a:custGeom>
            <a:avLst/>
            <a:gdLst>
              <a:gd name="connsiteX0" fmla="*/ 0 w 4106691"/>
              <a:gd name="connsiteY0" fmla="*/ 0 h 553998"/>
              <a:gd name="connsiteX1" fmla="*/ 684449 w 4106691"/>
              <a:gd name="connsiteY1" fmla="*/ 0 h 553998"/>
              <a:gd name="connsiteX2" fmla="*/ 1368897 w 4106691"/>
              <a:gd name="connsiteY2" fmla="*/ 0 h 553998"/>
              <a:gd name="connsiteX3" fmla="*/ 2135479 w 4106691"/>
              <a:gd name="connsiteY3" fmla="*/ 0 h 553998"/>
              <a:gd name="connsiteX4" fmla="*/ 2696727 w 4106691"/>
              <a:gd name="connsiteY4" fmla="*/ 0 h 553998"/>
              <a:gd name="connsiteX5" fmla="*/ 3463309 w 4106691"/>
              <a:gd name="connsiteY5" fmla="*/ 0 h 553998"/>
              <a:gd name="connsiteX6" fmla="*/ 4106691 w 4106691"/>
              <a:gd name="connsiteY6" fmla="*/ 0 h 553998"/>
              <a:gd name="connsiteX7" fmla="*/ 4106691 w 4106691"/>
              <a:gd name="connsiteY7" fmla="*/ 553998 h 553998"/>
              <a:gd name="connsiteX8" fmla="*/ 3422243 w 4106691"/>
              <a:gd name="connsiteY8" fmla="*/ 553998 h 553998"/>
              <a:gd name="connsiteX9" fmla="*/ 2860995 w 4106691"/>
              <a:gd name="connsiteY9" fmla="*/ 553998 h 553998"/>
              <a:gd name="connsiteX10" fmla="*/ 2299747 w 4106691"/>
              <a:gd name="connsiteY10" fmla="*/ 553998 h 553998"/>
              <a:gd name="connsiteX11" fmla="*/ 1574232 w 4106691"/>
              <a:gd name="connsiteY11" fmla="*/ 553998 h 553998"/>
              <a:gd name="connsiteX12" fmla="*/ 807649 w 4106691"/>
              <a:gd name="connsiteY12" fmla="*/ 553998 h 553998"/>
              <a:gd name="connsiteX13" fmla="*/ 0 w 4106691"/>
              <a:gd name="connsiteY13" fmla="*/ 553998 h 553998"/>
              <a:gd name="connsiteX14" fmla="*/ 0 w 4106691"/>
              <a:gd name="connsiteY14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6691" h="553998" fill="none" extrusionOk="0">
                <a:moveTo>
                  <a:pt x="0" y="0"/>
                </a:moveTo>
                <a:cubicBezTo>
                  <a:pt x="253430" y="-1951"/>
                  <a:pt x="478505" y="9246"/>
                  <a:pt x="684449" y="0"/>
                </a:cubicBezTo>
                <a:cubicBezTo>
                  <a:pt x="890393" y="-9246"/>
                  <a:pt x="1160998" y="5721"/>
                  <a:pt x="1368897" y="0"/>
                </a:cubicBezTo>
                <a:cubicBezTo>
                  <a:pt x="1576796" y="-5721"/>
                  <a:pt x="1914614" y="16614"/>
                  <a:pt x="2135479" y="0"/>
                </a:cubicBezTo>
                <a:cubicBezTo>
                  <a:pt x="2356344" y="-16614"/>
                  <a:pt x="2511801" y="24327"/>
                  <a:pt x="2696727" y="0"/>
                </a:cubicBezTo>
                <a:cubicBezTo>
                  <a:pt x="2881653" y="-24327"/>
                  <a:pt x="3227736" y="35151"/>
                  <a:pt x="3463309" y="0"/>
                </a:cubicBezTo>
                <a:cubicBezTo>
                  <a:pt x="3698882" y="-35151"/>
                  <a:pt x="3900987" y="23504"/>
                  <a:pt x="4106691" y="0"/>
                </a:cubicBezTo>
                <a:cubicBezTo>
                  <a:pt x="4110381" y="186715"/>
                  <a:pt x="4115274" y="405965"/>
                  <a:pt x="4106691" y="553998"/>
                </a:cubicBezTo>
                <a:cubicBezTo>
                  <a:pt x="3874903" y="578329"/>
                  <a:pt x="3658540" y="563833"/>
                  <a:pt x="3422243" y="553998"/>
                </a:cubicBezTo>
                <a:cubicBezTo>
                  <a:pt x="3185946" y="544163"/>
                  <a:pt x="2987245" y="544325"/>
                  <a:pt x="2860995" y="553998"/>
                </a:cubicBezTo>
                <a:cubicBezTo>
                  <a:pt x="2734745" y="563671"/>
                  <a:pt x="2572463" y="561204"/>
                  <a:pt x="2299747" y="553998"/>
                </a:cubicBezTo>
                <a:cubicBezTo>
                  <a:pt x="2027031" y="546792"/>
                  <a:pt x="1803362" y="590140"/>
                  <a:pt x="1574232" y="553998"/>
                </a:cubicBezTo>
                <a:cubicBezTo>
                  <a:pt x="1345102" y="517856"/>
                  <a:pt x="1182096" y="589204"/>
                  <a:pt x="807649" y="553998"/>
                </a:cubicBezTo>
                <a:cubicBezTo>
                  <a:pt x="433202" y="518792"/>
                  <a:pt x="318168" y="517739"/>
                  <a:pt x="0" y="553998"/>
                </a:cubicBezTo>
                <a:cubicBezTo>
                  <a:pt x="-4688" y="313902"/>
                  <a:pt x="21380" y="209018"/>
                  <a:pt x="0" y="0"/>
                </a:cubicBezTo>
                <a:close/>
              </a:path>
              <a:path w="4106691" h="553998" stroke="0" extrusionOk="0">
                <a:moveTo>
                  <a:pt x="0" y="0"/>
                </a:moveTo>
                <a:cubicBezTo>
                  <a:pt x="183990" y="4861"/>
                  <a:pt x="524292" y="-21734"/>
                  <a:pt x="725515" y="0"/>
                </a:cubicBezTo>
                <a:cubicBezTo>
                  <a:pt x="926739" y="21734"/>
                  <a:pt x="1206600" y="-18779"/>
                  <a:pt x="1368897" y="0"/>
                </a:cubicBezTo>
                <a:cubicBezTo>
                  <a:pt x="1531194" y="18779"/>
                  <a:pt x="1875488" y="-33260"/>
                  <a:pt x="2094412" y="0"/>
                </a:cubicBezTo>
                <a:cubicBezTo>
                  <a:pt x="2313337" y="33260"/>
                  <a:pt x="2496027" y="26906"/>
                  <a:pt x="2696727" y="0"/>
                </a:cubicBezTo>
                <a:cubicBezTo>
                  <a:pt x="2897428" y="-26906"/>
                  <a:pt x="3241781" y="33517"/>
                  <a:pt x="3381176" y="0"/>
                </a:cubicBezTo>
                <a:cubicBezTo>
                  <a:pt x="3520571" y="-33517"/>
                  <a:pt x="3877711" y="-13216"/>
                  <a:pt x="4106691" y="0"/>
                </a:cubicBezTo>
                <a:cubicBezTo>
                  <a:pt x="4093478" y="263823"/>
                  <a:pt x="4111273" y="363026"/>
                  <a:pt x="4106691" y="553998"/>
                </a:cubicBezTo>
                <a:cubicBezTo>
                  <a:pt x="3772382" y="530685"/>
                  <a:pt x="3651497" y="538593"/>
                  <a:pt x="3422243" y="553998"/>
                </a:cubicBezTo>
                <a:cubicBezTo>
                  <a:pt x="3192989" y="569403"/>
                  <a:pt x="3032487" y="536938"/>
                  <a:pt x="2778861" y="553998"/>
                </a:cubicBezTo>
                <a:cubicBezTo>
                  <a:pt x="2525235" y="571058"/>
                  <a:pt x="2250795" y="539915"/>
                  <a:pt x="2053346" y="553998"/>
                </a:cubicBezTo>
                <a:cubicBezTo>
                  <a:pt x="1855897" y="568081"/>
                  <a:pt x="1504056" y="522243"/>
                  <a:pt x="1286763" y="553998"/>
                </a:cubicBezTo>
                <a:cubicBezTo>
                  <a:pt x="1069470" y="585753"/>
                  <a:pt x="472003" y="572911"/>
                  <a:pt x="0" y="553998"/>
                </a:cubicBezTo>
                <a:cubicBezTo>
                  <a:pt x="-7602" y="284499"/>
                  <a:pt x="-282" y="261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noProof="0">
                <a:solidFill>
                  <a:srgbClr val="434343"/>
                </a:solidFill>
                <a:latin typeface="Comic Sans MS" panose="030F0702030302020204" pitchFamily="66" charset="0"/>
              </a:rPr>
              <a:t>C. does / look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392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1824678" y="1732396"/>
            <a:ext cx="5494644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latin typeface="Comic Sans MS" panose="030F0702030302020204" pitchFamily="66" charset="0"/>
              </a:rPr>
              <a:t>Slap the board</a:t>
            </a:r>
            <a:endParaRPr sz="5400">
              <a:latin typeface="Comic Sans MS" panose="030F0702030302020204" pitchFamily="66" charset="0"/>
            </a:endParaRPr>
          </a:p>
        </p:txBody>
      </p:sp>
      <p:pic>
        <p:nvPicPr>
          <p:cNvPr id="1026" name="Picture 2" descr="Fly Swatter Smack Silhouette - Immagini vettoriali stock e altre immagini  di Schiacciamosche - Schiacciamosche, Mosca - Insetto, Insetto - iStock">
            <a:extLst>
              <a:ext uri="{FF2B5EF4-FFF2-40B4-BE49-F238E27FC236}">
                <a16:creationId xmlns:a16="http://schemas.microsoft.com/office/drawing/2014/main" id="{32B214D1-A368-4386-BBE9-2F7E48EDB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76"/>
          <a:stretch/>
        </p:blipFill>
        <p:spPr bwMode="auto">
          <a:xfrm>
            <a:off x="6679098" y="2967684"/>
            <a:ext cx="1024327" cy="13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18" name="Google Shape;2718;p46"/>
          <p:cNvGrpSpPr/>
          <p:nvPr/>
        </p:nvGrpSpPr>
        <p:grpSpPr>
          <a:xfrm flipH="1">
            <a:off x="8101954" y="2028784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658825" y="2895909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870650" y="3565702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0" name="Google Shape;2750;p46"/>
          <p:cNvGrpSpPr/>
          <p:nvPr/>
        </p:nvGrpSpPr>
        <p:grpSpPr>
          <a:xfrm rot="646062">
            <a:off x="7516717" y="3303595"/>
            <a:ext cx="1581168" cy="1835247"/>
            <a:chOff x="7099225" y="3028450"/>
            <a:chExt cx="1340925" cy="1556400"/>
          </a:xfrm>
        </p:grpSpPr>
        <p:sp>
          <p:nvSpPr>
            <p:cNvPr id="2751" name="Google Shape;2751;p46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6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6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829;p48">
            <a:extLst>
              <a:ext uri="{FF2B5EF4-FFF2-40B4-BE49-F238E27FC236}">
                <a16:creationId xmlns:a16="http://schemas.microsoft.com/office/drawing/2014/main" id="{9297C07B-3054-4277-AE87-54D749C37BA9}"/>
              </a:ext>
            </a:extLst>
          </p:cNvPr>
          <p:cNvSpPr/>
          <p:nvPr/>
        </p:nvSpPr>
        <p:spPr>
          <a:xfrm>
            <a:off x="4065339" y="951313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831;p48">
            <a:extLst>
              <a:ext uri="{FF2B5EF4-FFF2-40B4-BE49-F238E27FC236}">
                <a16:creationId xmlns:a16="http://schemas.microsoft.com/office/drawing/2014/main" id="{0E4DBA4D-CABD-48F4-AED8-F97851A14519}"/>
              </a:ext>
            </a:extLst>
          </p:cNvPr>
          <p:cNvSpPr txBox="1">
            <a:spLocks/>
          </p:cNvSpPr>
          <p:nvPr/>
        </p:nvSpPr>
        <p:spPr>
          <a:xfrm>
            <a:off x="4117177" y="1046838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pt-PT" sz="4400" b="1">
                <a:solidFill>
                  <a:schemeClr val="lt2"/>
                </a:solidFill>
                <a:cs typeface="Amatic SC"/>
                <a:sym typeface="Amatic SC"/>
              </a:rPr>
              <a:t>01</a:t>
            </a:r>
          </a:p>
        </p:txBody>
      </p:sp>
      <p:sp>
        <p:nvSpPr>
          <p:cNvPr id="88" name="Google Shape;2716;p46">
            <a:extLst>
              <a:ext uri="{FF2B5EF4-FFF2-40B4-BE49-F238E27FC236}">
                <a16:creationId xmlns:a16="http://schemas.microsoft.com/office/drawing/2014/main" id="{752B610E-6E72-4150-B948-FB6E7F7F1CAF}"/>
              </a:ext>
            </a:extLst>
          </p:cNvPr>
          <p:cNvSpPr txBox="1">
            <a:spLocks/>
          </p:cNvSpPr>
          <p:nvPr/>
        </p:nvSpPr>
        <p:spPr>
          <a:xfrm>
            <a:off x="1824678" y="2396746"/>
            <a:ext cx="5494644" cy="1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1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2800" b="0" dirty="0">
                <a:latin typeface="Comic Sans MS" panose="030F0702030302020204" pitchFamily="66" charset="0"/>
              </a:rPr>
              <a:t>Choose the correct answer.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9" y="2460970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5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2" y="2461210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5" y="2458974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4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1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9" y="4227067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76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323937" y="2952750"/>
            <a:ext cx="1676400" cy="9794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AB919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5455995" cy="612600"/>
          </a:xfrm>
        </p:spPr>
        <p:txBody>
          <a:bodyPr/>
          <a:lstStyle/>
          <a:p>
            <a:r>
              <a:rPr lang="en-US"/>
              <a:t>What's the missing letter?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4400"/>
              <a:t>SL_M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2952750"/>
            <a:ext cx="1676400" cy="979452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85C5A7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2952750"/>
            <a:ext cx="1676400" cy="979452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54BDCE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38450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8450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8450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>
            <a:off x="3361177" y="1962150"/>
            <a:ext cx="4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2"/>
                </a:solidFill>
                <a:latin typeface="Comic Sans MS" panose="030F0702030302020204" pitchFamily="66" charset="0"/>
              </a:rPr>
              <a:t>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C4155-FDB6-4001-9D52-8250E4CD3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70" y="637540"/>
            <a:ext cx="2221423" cy="20651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040CD7F-A375-43F8-AEA4-CC15C57151D5}"/>
              </a:ext>
            </a:extLst>
          </p:cNvPr>
          <p:cNvSpPr/>
          <p:nvPr/>
        </p:nvSpPr>
        <p:spPr>
          <a:xfrm>
            <a:off x="7391400" y="826353"/>
            <a:ext cx="779018" cy="1821597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323937" y="3028950"/>
            <a:ext cx="1676400" cy="9794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AB919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5249732" cy="612600"/>
          </a:xfrm>
        </p:spPr>
        <p:txBody>
          <a:bodyPr/>
          <a:lstStyle/>
          <a:p>
            <a:r>
              <a:rPr lang="en-US"/>
              <a:t>What's the missing letter?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4400"/>
              <a:t>TA_L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3028950"/>
            <a:ext cx="1676400" cy="979452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85C5A7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3028950"/>
            <a:ext cx="1676400" cy="979452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54BDCE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39212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9212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9212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>
            <a:off x="3429000" y="1962150"/>
            <a:ext cx="4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2"/>
                </a:solidFill>
                <a:latin typeface="Comic Sans MS" panose="030F0702030302020204" pitchFamily="66" charset="0"/>
              </a:rPr>
              <a:t>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9F0EB-C748-4A1E-9317-72B9938E1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70" y="637540"/>
            <a:ext cx="2221423" cy="206519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DB18DBA-705D-446A-A3B0-766050A08FF4}"/>
              </a:ext>
            </a:extLst>
          </p:cNvPr>
          <p:cNvSpPr/>
          <p:nvPr/>
        </p:nvSpPr>
        <p:spPr>
          <a:xfrm>
            <a:off x="6024670" y="637540"/>
            <a:ext cx="779018" cy="1821597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0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8" grpId="0"/>
      <p:bldP spid="1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323937" y="2952750"/>
            <a:ext cx="1676400" cy="9794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AB919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4866788" cy="612600"/>
          </a:xfrm>
        </p:spPr>
        <p:txBody>
          <a:bodyPr/>
          <a:lstStyle/>
          <a:p>
            <a:r>
              <a:rPr lang="en-US"/>
              <a:t>What's the missing letter?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4400"/>
              <a:t>BI_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2952750"/>
            <a:ext cx="1676400" cy="979452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85C5A7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2952750"/>
            <a:ext cx="1676400" cy="979452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54BDCE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38450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8450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8450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>
            <a:off x="3276600" y="1962150"/>
            <a:ext cx="4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2"/>
                </a:solidFill>
                <a:latin typeface="Comic Sans MS" panose="030F0702030302020204" pitchFamily="66" charset="0"/>
              </a:rPr>
              <a:t>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A0399E-85B9-4F80-8E19-9E44C74B7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71" y="637540"/>
            <a:ext cx="2169370" cy="206519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B889257-E56A-40C5-8763-EEF48C9C8EA4}"/>
              </a:ext>
            </a:extLst>
          </p:cNvPr>
          <p:cNvSpPr/>
          <p:nvPr/>
        </p:nvSpPr>
        <p:spPr>
          <a:xfrm>
            <a:off x="6477000" y="1276350"/>
            <a:ext cx="779018" cy="13716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8" grpId="0"/>
      <p:bldP spid="1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323937" y="3105150"/>
            <a:ext cx="1676400" cy="9794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AB919"/>
                </a:solidFill>
                <a:latin typeface="Comic Sans MS" panose="030F0702030302020204" pitchFamily="66" charset="0"/>
              </a:rPr>
              <a:t>AR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5274921" cy="612600"/>
          </a:xfrm>
        </p:spPr>
        <p:txBody>
          <a:bodyPr/>
          <a:lstStyle/>
          <a:p>
            <a:r>
              <a:rPr lang="en-US"/>
              <a:t>What are the missing letters?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4400"/>
              <a:t>SH_ _T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3105150"/>
            <a:ext cx="1676400" cy="979452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85C5A7"/>
                </a:solidFill>
                <a:latin typeface="Comic Sans MS" panose="030F0702030302020204" pitchFamily="66" charset="0"/>
              </a:rPr>
              <a:t>OR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3105150"/>
            <a:ext cx="1676400" cy="979452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54BDCE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39974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9974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9974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>
            <a:off x="3000337" y="2004060"/>
            <a:ext cx="1393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2"/>
                </a:solidFill>
                <a:latin typeface="Comic Sans MS" panose="030F0702030302020204" pitchFamily="66" charset="0"/>
              </a:rPr>
              <a:t>OR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849BC8-F6CD-4738-B478-60AAFCC9A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70" y="637540"/>
            <a:ext cx="2221423" cy="206519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67FBC35-FE8B-4D2B-9C1E-73BA0A810CC1}"/>
              </a:ext>
            </a:extLst>
          </p:cNvPr>
          <p:cNvSpPr/>
          <p:nvPr/>
        </p:nvSpPr>
        <p:spPr>
          <a:xfrm>
            <a:off x="7137233" y="1581150"/>
            <a:ext cx="779018" cy="112158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8" grpId="0"/>
      <p:bldP spid="1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F26137C-B877-42E7-8C48-CD4CB9D6A08F}"/>
              </a:ext>
            </a:extLst>
          </p:cNvPr>
          <p:cNvGrpSpPr/>
          <p:nvPr/>
        </p:nvGrpSpPr>
        <p:grpSpPr>
          <a:xfrm>
            <a:off x="381000" y="855664"/>
            <a:ext cx="3562275" cy="3562275"/>
            <a:chOff x="685800" y="790612"/>
            <a:chExt cx="3562275" cy="3562275"/>
          </a:xfrm>
        </p:grpSpPr>
        <p:pic>
          <p:nvPicPr>
            <p:cNvPr id="2050" name="Picture 2" descr="4,638 Skinny Teen Stock Vector Illustration and Royalty Free Skinny Teen  Clipart">
              <a:extLst>
                <a:ext uri="{FF2B5EF4-FFF2-40B4-BE49-F238E27FC236}">
                  <a16:creationId xmlns:a16="http://schemas.microsoft.com/office/drawing/2014/main" id="{C19EACC2-AFEE-4669-95A4-284E1455F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790612"/>
              <a:ext cx="3562275" cy="35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AC6AEF-58EA-4778-BC49-60E1C8D22391}"/>
                </a:ext>
              </a:extLst>
            </p:cNvPr>
            <p:cNvSpPr/>
            <p:nvPr/>
          </p:nvSpPr>
          <p:spPr>
            <a:xfrm>
              <a:off x="1628737" y="1152600"/>
              <a:ext cx="1676400" cy="2866950"/>
            </a:xfrm>
            <a:prstGeom prst="roundRect">
              <a:avLst/>
            </a:prstGeom>
            <a:noFill/>
            <a:ln w="38100">
              <a:solidFill>
                <a:srgbClr val="FAB91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my brother. He is slim.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38C1703-EA5D-4E95-AED0-C3D5A4B1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3005762" y="1385783"/>
            <a:ext cx="3562275" cy="269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1217652"/>
            <a:ext cx="1676400" cy="28669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7CCAF"/>
                </a:solidFill>
              </a:rPr>
              <a:t>z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B9A2B07-7F5B-4C48-B436-B83CA41E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5591137" y="1162649"/>
            <a:ext cx="2976955" cy="297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1217652"/>
            <a:ext cx="1676400" cy="28669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39974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9974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9974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2264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6141</TotalTime>
  <Words>662</Words>
  <Application>Microsoft Office PowerPoint</Application>
  <PresentationFormat>On-screen Show (16:9)</PresentationFormat>
  <Paragraphs>190</Paragraphs>
  <Slides>40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Wingdings</vt:lpstr>
      <vt:lpstr>Calibri</vt:lpstr>
      <vt:lpstr>Castellar</vt:lpstr>
      <vt:lpstr>Arial</vt:lpstr>
      <vt:lpstr>Bebas Neue</vt:lpstr>
      <vt:lpstr>Nunito</vt:lpstr>
      <vt:lpstr>Frijole</vt:lpstr>
      <vt:lpstr>Wingdings 2</vt:lpstr>
      <vt:lpstr>Comic Sans MS</vt:lpstr>
      <vt:lpstr>Arvo</vt:lpstr>
      <vt:lpstr>Amatic SC</vt:lpstr>
      <vt:lpstr>Times New Roman</vt:lpstr>
      <vt:lpstr>Children's Day by Slidesgo</vt:lpstr>
      <vt:lpstr>PowerPoint Presentation</vt:lpstr>
      <vt:lpstr>Unit 13 Appearance</vt:lpstr>
      <vt:lpstr>Warm-up and review</vt:lpstr>
      <vt:lpstr>Slap the board</vt:lpstr>
      <vt:lpstr>What's the missing letter?  SL_M</vt:lpstr>
      <vt:lpstr>What's the missing letter?  TA_L</vt:lpstr>
      <vt:lpstr>What's the missing letter?  BI_</vt:lpstr>
      <vt:lpstr>What are the missing letters?  SH_ _T</vt:lpstr>
      <vt:lpstr>This is my brother. He is slim.</vt:lpstr>
      <vt:lpstr>This is my mother. She is tall.</vt:lpstr>
      <vt:lpstr>This is my father. He is big.</vt:lpstr>
      <vt:lpstr>This is my sister. She is short.</vt:lpstr>
      <vt:lpstr>02</vt:lpstr>
      <vt:lpstr>Look at the pictures. What can you see in each picture?</vt:lpstr>
      <vt:lpstr>Now look at pictures 2a and 2b. What can you see in each picture?</vt:lpstr>
      <vt:lpstr>Listen and tick.</vt:lpstr>
      <vt:lpstr>Listen and tick.</vt:lpstr>
      <vt:lpstr>03</vt:lpstr>
      <vt:lpstr>PowerPoint Presentation</vt:lpstr>
      <vt:lpstr>PowerPoint Presentation</vt:lpstr>
      <vt:lpstr>04</vt:lpstr>
      <vt:lpstr>Read the lyrics</vt:lpstr>
      <vt:lpstr>Listen.</vt:lpstr>
      <vt:lpstr>Fun corner and wrap-up</vt:lpstr>
      <vt:lpstr>More words</vt:lpstr>
      <vt:lpstr>More words</vt:lpstr>
      <vt:lpstr>What does your grandpa look like?</vt:lpstr>
      <vt:lpstr>What does your sister look like?</vt:lpstr>
      <vt:lpstr>What does he/she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Giang Do</cp:lastModifiedBy>
  <cp:revision>56</cp:revision>
  <dcterms:modified xsi:type="dcterms:W3CDTF">2023-08-08T02:07:27Z</dcterms:modified>
  <cp:category>9Slide.vn</cp:category>
</cp:coreProperties>
</file>