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28"/>
  </p:notesMasterIdLst>
  <p:sldIdLst>
    <p:sldId id="369" r:id="rId2"/>
    <p:sldId id="256" r:id="rId3"/>
    <p:sldId id="493" r:id="rId4"/>
    <p:sldId id="259" r:id="rId5"/>
    <p:sldId id="261" r:id="rId6"/>
    <p:sldId id="370" r:id="rId7"/>
    <p:sldId id="371" r:id="rId8"/>
    <p:sldId id="373" r:id="rId9"/>
    <p:sldId id="422" r:id="rId10"/>
    <p:sldId id="383" r:id="rId11"/>
    <p:sldId id="384" r:id="rId12"/>
    <p:sldId id="385" r:id="rId13"/>
    <p:sldId id="423" r:id="rId14"/>
    <p:sldId id="424" r:id="rId15"/>
    <p:sldId id="266" r:id="rId16"/>
    <p:sldId id="397" r:id="rId17"/>
    <p:sldId id="398" r:id="rId18"/>
    <p:sldId id="491" r:id="rId19"/>
    <p:sldId id="405" r:id="rId20"/>
    <p:sldId id="401" r:id="rId21"/>
    <p:sldId id="399" r:id="rId22"/>
    <p:sldId id="400" r:id="rId23"/>
    <p:sldId id="404" r:id="rId24"/>
    <p:sldId id="402" r:id="rId25"/>
    <p:sldId id="403" r:id="rId26"/>
    <p:sldId id="492" r:id="rId27"/>
  </p:sldIdLst>
  <p:sldSz cx="9144000" cy="5143500" type="screen16x9"/>
  <p:notesSz cx="6858000" cy="9144000"/>
  <p:embeddedFontLst>
    <p:embeddedFont>
      <p:font typeface="Nunito" panose="020B0604020202020204" charset="0"/>
      <p:regular r:id="rId29"/>
      <p:bold r:id="rId30"/>
      <p:italic r:id="rId31"/>
      <p:boldItalic r:id="rId32"/>
    </p:embeddedFont>
    <p:embeddedFont>
      <p:font typeface="Bebas Neue" panose="020B0604020202020204" charset="0"/>
      <p:regular r:id="rId33"/>
    </p:embeddedFont>
    <p:embeddedFont>
      <p:font typeface="Amatic SC" panose="020B0604020202020204" charset="-79"/>
      <p:regular r:id="rId34"/>
      <p:bold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Kirang Haerang" panose="020B0604020202020204" charset="0"/>
      <p:regular r:id="rId40"/>
    </p:embeddedFont>
    <p:embeddedFont>
      <p:font typeface="PMingLiU" panose="020B0604020202020204" charset="-12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07D62"/>
    <a:srgbClr val="F6A078"/>
    <a:srgbClr val="FAB919"/>
    <a:srgbClr val="FDE3A2"/>
    <a:srgbClr val="E63813"/>
    <a:srgbClr val="F7F2DD"/>
    <a:srgbClr val="85C5A7"/>
    <a:srgbClr val="4ABACD"/>
    <a:srgbClr val="6D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02DC53-A15A-4463-9299-B2270039E11E}">
  <a:tblStyle styleId="{BF02DC53-A15A-4463-9299-B2270039E1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33" autoAdjust="0"/>
    <p:restoredTop sz="91989" autoAdjust="0"/>
  </p:normalViewPr>
  <p:slideViewPr>
    <p:cSldViewPr>
      <p:cViewPr varScale="1">
        <p:scale>
          <a:sx n="148" d="100"/>
          <a:sy n="148" d="100"/>
        </p:scale>
        <p:origin x="3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44633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581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>
            <a:extLst>
              <a:ext uri="{FF2B5EF4-FFF2-40B4-BE49-F238E27FC236}">
                <a16:creationId xmlns:a16="http://schemas.microsoft.com/office/drawing/2014/main" id="{EC9DCA09-FA10-FC49-A93C-A2A2D03184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>
            <a:extLst>
              <a:ext uri="{FF2B5EF4-FFF2-40B4-BE49-F238E27FC236}">
                <a16:creationId xmlns:a16="http://schemas.microsoft.com/office/drawing/2014/main" id="{3F04800A-C4CA-F842-89BC-4F12718067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298450" eaLnBrk="1" hangingPunct="1">
              <a:spcBef>
                <a:spcPct val="0"/>
              </a:spcBef>
              <a:buFontTx/>
              <a:buChar char="-"/>
            </a:pPr>
            <a:r>
              <a:rPr lang="en-US" altLang="zh-TW" dirty="0"/>
              <a:t>Click to numbers at the top to answer</a:t>
            </a:r>
            <a:r>
              <a:rPr lang="en-US" altLang="zh-TW" baseline="0" dirty="0"/>
              <a:t> the questions</a:t>
            </a:r>
          </a:p>
          <a:p>
            <a:pPr marL="457200" indent="-298450" eaLnBrk="1" hangingPunct="1">
              <a:spcBef>
                <a:spcPct val="0"/>
              </a:spcBef>
              <a:buFontTx/>
              <a:buChar char="-"/>
            </a:pPr>
            <a:r>
              <a:rPr lang="en-US" altLang="zh-TW" baseline="0" dirty="0"/>
              <a:t>Click to numbers in the bricks to review points</a:t>
            </a:r>
          </a:p>
        </p:txBody>
      </p:sp>
      <p:sp>
        <p:nvSpPr>
          <p:cNvPr id="32772" name="投影片編號版面配置區 3">
            <a:extLst>
              <a:ext uri="{FF2B5EF4-FFF2-40B4-BE49-F238E27FC236}">
                <a16:creationId xmlns:a16="http://schemas.microsoft.com/office/drawing/2014/main" id="{A3F0DB14-5447-1442-B1FA-A86C31C18EA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DFA1F-9CDA-4641-AA43-2A0F4218C701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999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 answers can be accepted if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</a:t>
            </a:r>
            <a:r>
              <a:rPr lang="en-US" dirty="0"/>
              <a:t>the red angry bird to come back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1417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 answers can be accepted if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the red angry bird to come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49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 answers can be accepted if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the red angry bird to come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721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 answers can be accepted if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the red angry bird to come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91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 answers can be accepted if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the red angry bird to come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167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the red angry bird to come back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5390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the red angry bird to come back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3638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Explain that student chooses to describe their mother or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Click </a:t>
            </a:r>
            <a:r>
              <a:rPr lang="en-US" dirty="0"/>
              <a:t>the red angry bird to come back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852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255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Teacher quickly review body parts, focus on Face features.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Teacher plays "Teacher says": Touch your ears/nose/face/eyes/hair .... to review face features.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20248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21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5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Speaker Icon to play the audio.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45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676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ge9ee684f6d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7" name="Google Shape;2997;ge9ee684f6d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756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6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1">
                <a:latin typeface="Comic Sans MS" panose="030F0702030302020204" pitchFamily="66" charset="0"/>
                <a:ea typeface="Comic Sans MS" panose="030F0702030302020204" pitchFamily="66" charset="0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69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"/>
          <p:cNvSpPr/>
          <p:nvPr/>
        </p:nvSpPr>
        <p:spPr>
          <a:xfrm rot="1116195" flipH="1">
            <a:off x="8207404" y="3235502"/>
            <a:ext cx="97919" cy="203387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9" name="Google Shape;619;p15"/>
          <p:cNvSpPr/>
          <p:nvPr/>
        </p:nvSpPr>
        <p:spPr>
          <a:xfrm rot="1116195" flipH="1">
            <a:off x="8057057" y="3497682"/>
            <a:ext cx="69420" cy="144685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0" name="Google Shape;620;p15"/>
          <p:cNvSpPr/>
          <p:nvPr/>
        </p:nvSpPr>
        <p:spPr>
          <a:xfrm rot="1116195" flipH="1">
            <a:off x="7901758" y="3727009"/>
            <a:ext cx="72830" cy="18633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1" name="Google Shape;621;p15"/>
          <p:cNvSpPr/>
          <p:nvPr/>
        </p:nvSpPr>
        <p:spPr>
          <a:xfrm rot="1116195" flipH="1">
            <a:off x="7796272" y="3952289"/>
            <a:ext cx="56023" cy="211668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2" name="Google Shape;622;p15"/>
          <p:cNvSpPr/>
          <p:nvPr/>
        </p:nvSpPr>
        <p:spPr>
          <a:xfrm rot="6967252" flipH="1">
            <a:off x="3991874" y="3555624"/>
            <a:ext cx="49203" cy="210937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3" name="Google Shape;623;p15"/>
          <p:cNvSpPr/>
          <p:nvPr/>
        </p:nvSpPr>
        <p:spPr>
          <a:xfrm rot="6967252" flipH="1">
            <a:off x="4227800" y="3675769"/>
            <a:ext cx="57485" cy="189259"/>
          </a:xfrm>
          <a:custGeom>
            <a:avLst/>
            <a:gdLst/>
            <a:ahLst/>
            <a:cxnLst/>
            <a:rect l="l" t="t" r="r" b="b"/>
            <a:pathLst>
              <a:path w="236" h="777" extrusionOk="0">
                <a:moveTo>
                  <a:pt x="160" y="1"/>
                </a:moveTo>
                <a:cubicBezTo>
                  <a:pt x="118" y="1"/>
                  <a:pt x="70" y="35"/>
                  <a:pt x="63" y="77"/>
                </a:cubicBezTo>
                <a:cubicBezTo>
                  <a:pt x="35" y="278"/>
                  <a:pt x="14" y="478"/>
                  <a:pt x="1" y="693"/>
                </a:cubicBezTo>
                <a:cubicBezTo>
                  <a:pt x="1" y="741"/>
                  <a:pt x="35" y="776"/>
                  <a:pt x="84" y="776"/>
                </a:cubicBezTo>
                <a:cubicBezTo>
                  <a:pt x="88" y="776"/>
                  <a:pt x="92" y="777"/>
                  <a:pt x="96" y="777"/>
                </a:cubicBezTo>
                <a:cubicBezTo>
                  <a:pt x="139" y="777"/>
                  <a:pt x="174" y="743"/>
                  <a:pt x="174" y="693"/>
                </a:cubicBezTo>
                <a:cubicBezTo>
                  <a:pt x="194" y="485"/>
                  <a:pt x="208" y="291"/>
                  <a:pt x="236" y="98"/>
                </a:cubicBezTo>
                <a:cubicBezTo>
                  <a:pt x="236" y="56"/>
                  <a:pt x="201" y="15"/>
                  <a:pt x="160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4" name="Google Shape;624;p15"/>
          <p:cNvSpPr/>
          <p:nvPr/>
        </p:nvSpPr>
        <p:spPr>
          <a:xfrm rot="6967252" flipH="1">
            <a:off x="4503170" y="3775457"/>
            <a:ext cx="74292" cy="144197"/>
          </a:xfrm>
          <a:custGeom>
            <a:avLst/>
            <a:gdLst/>
            <a:ahLst/>
            <a:cxnLst/>
            <a:rect l="l" t="t" r="r" b="b"/>
            <a:pathLst>
              <a:path w="305" h="592" extrusionOk="0">
                <a:moveTo>
                  <a:pt x="199" y="0"/>
                </a:moveTo>
                <a:cubicBezTo>
                  <a:pt x="162" y="0"/>
                  <a:pt x="134" y="24"/>
                  <a:pt x="118" y="56"/>
                </a:cubicBezTo>
                <a:cubicBezTo>
                  <a:pt x="76" y="194"/>
                  <a:pt x="35" y="339"/>
                  <a:pt x="0" y="478"/>
                </a:cubicBezTo>
                <a:lnTo>
                  <a:pt x="0" y="499"/>
                </a:lnTo>
                <a:cubicBezTo>
                  <a:pt x="0" y="540"/>
                  <a:pt x="28" y="575"/>
                  <a:pt x="70" y="589"/>
                </a:cubicBezTo>
                <a:cubicBezTo>
                  <a:pt x="76" y="591"/>
                  <a:pt x="83" y="592"/>
                  <a:pt x="89" y="592"/>
                </a:cubicBezTo>
                <a:cubicBezTo>
                  <a:pt x="127" y="592"/>
                  <a:pt x="167" y="561"/>
                  <a:pt x="173" y="526"/>
                </a:cubicBezTo>
                <a:cubicBezTo>
                  <a:pt x="208" y="395"/>
                  <a:pt x="243" y="256"/>
                  <a:pt x="284" y="118"/>
                </a:cubicBezTo>
                <a:cubicBezTo>
                  <a:pt x="305" y="70"/>
                  <a:pt x="277" y="21"/>
                  <a:pt x="236" y="7"/>
                </a:cubicBezTo>
                <a:cubicBezTo>
                  <a:pt x="223" y="2"/>
                  <a:pt x="210" y="0"/>
                  <a:pt x="199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25" name="Google Shape;625;p15"/>
          <p:cNvGrpSpPr/>
          <p:nvPr/>
        </p:nvGrpSpPr>
        <p:grpSpPr>
          <a:xfrm>
            <a:off x="24444" y="1626555"/>
            <a:ext cx="3752316" cy="1946463"/>
            <a:chOff x="100644" y="1626555"/>
            <a:chExt cx="3752316" cy="1946463"/>
          </a:xfrm>
        </p:grpSpPr>
        <p:sp>
          <p:nvSpPr>
            <p:cNvPr id="626" name="Google Shape;626;p15"/>
            <p:cNvSpPr/>
            <p:nvPr/>
          </p:nvSpPr>
          <p:spPr>
            <a:xfrm rot="6967252" flipH="1">
              <a:off x="122733" y="1738189"/>
              <a:ext cx="116431" cy="121788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7" name="Google Shape;627;p15"/>
            <p:cNvSpPr/>
            <p:nvPr/>
          </p:nvSpPr>
          <p:spPr>
            <a:xfrm rot="6967252" flipH="1">
              <a:off x="3743959" y="3439974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8" name="Google Shape;628;p15"/>
            <p:cNvSpPr/>
            <p:nvPr/>
          </p:nvSpPr>
          <p:spPr>
            <a:xfrm rot="6967252" flipH="1">
              <a:off x="3499986" y="3242457"/>
              <a:ext cx="77702" cy="186823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9" name="Google Shape;629;p15"/>
            <p:cNvSpPr/>
            <p:nvPr/>
          </p:nvSpPr>
          <p:spPr>
            <a:xfrm rot="6967252" flipH="1">
              <a:off x="388506" y="1653029"/>
              <a:ext cx="141764" cy="180490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" name="Google Shape;630;p15"/>
            <p:cNvSpPr/>
            <p:nvPr/>
          </p:nvSpPr>
          <p:spPr>
            <a:xfrm rot="6967252" flipH="1">
              <a:off x="3291968" y="3060966"/>
              <a:ext cx="94753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1" name="Google Shape;631;p15"/>
            <p:cNvSpPr/>
            <p:nvPr/>
          </p:nvSpPr>
          <p:spPr>
            <a:xfrm rot="6967252" flipH="1">
              <a:off x="3094840" y="2892457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2" name="Google Shape;632;p15"/>
            <p:cNvSpPr/>
            <p:nvPr/>
          </p:nvSpPr>
          <p:spPr>
            <a:xfrm rot="6967252" flipH="1">
              <a:off x="662625" y="1630834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3" name="Google Shape;633;p15"/>
            <p:cNvSpPr/>
            <p:nvPr/>
          </p:nvSpPr>
          <p:spPr>
            <a:xfrm rot="6967252" flipH="1">
              <a:off x="2879423" y="2663313"/>
              <a:ext cx="94753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4" name="Google Shape;634;p15"/>
            <p:cNvSpPr/>
            <p:nvPr/>
          </p:nvSpPr>
          <p:spPr>
            <a:xfrm rot="6967252" flipH="1">
              <a:off x="2690313" y="2470319"/>
              <a:ext cx="97919" cy="203386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5" name="Google Shape;635;p15"/>
            <p:cNvSpPr/>
            <p:nvPr/>
          </p:nvSpPr>
          <p:spPr>
            <a:xfrm rot="6967252" flipH="1">
              <a:off x="971971" y="1647886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6" name="Google Shape;636;p15"/>
            <p:cNvSpPr/>
            <p:nvPr/>
          </p:nvSpPr>
          <p:spPr>
            <a:xfrm rot="6967252" flipH="1">
              <a:off x="2495268" y="2306029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7" name="Google Shape;637;p15"/>
            <p:cNvSpPr/>
            <p:nvPr/>
          </p:nvSpPr>
          <p:spPr>
            <a:xfrm rot="6967252" flipH="1">
              <a:off x="1252568" y="1651044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8" name="Google Shape;638;p15"/>
            <p:cNvSpPr/>
            <p:nvPr/>
          </p:nvSpPr>
          <p:spPr>
            <a:xfrm rot="6967252" flipH="1">
              <a:off x="2265654" y="2100202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9" name="Google Shape;639;p15"/>
            <p:cNvSpPr/>
            <p:nvPr/>
          </p:nvSpPr>
          <p:spPr>
            <a:xfrm rot="6967252" flipH="1">
              <a:off x="1517784" y="1721257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0" name="Google Shape;640;p15"/>
            <p:cNvSpPr/>
            <p:nvPr/>
          </p:nvSpPr>
          <p:spPr>
            <a:xfrm rot="6967252" flipH="1">
              <a:off x="2053057" y="1943496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1" name="Google Shape;641;p15"/>
            <p:cNvSpPr/>
            <p:nvPr/>
          </p:nvSpPr>
          <p:spPr>
            <a:xfrm rot="6967252" flipH="1">
              <a:off x="1807864" y="1844223"/>
              <a:ext cx="45549" cy="145902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2" name="Google Shape;642;p15"/>
          <p:cNvSpPr/>
          <p:nvPr/>
        </p:nvSpPr>
        <p:spPr>
          <a:xfrm>
            <a:off x="3635750" y="1033650"/>
            <a:ext cx="4682700" cy="30762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3" name="Google Shape;643;p15"/>
          <p:cNvGrpSpPr/>
          <p:nvPr/>
        </p:nvGrpSpPr>
        <p:grpSpPr>
          <a:xfrm>
            <a:off x="-132874" y="-333209"/>
            <a:ext cx="2605393" cy="1188516"/>
            <a:chOff x="3967525" y="3427700"/>
            <a:chExt cx="529950" cy="241750"/>
          </a:xfrm>
        </p:grpSpPr>
        <p:sp>
          <p:nvSpPr>
            <p:cNvPr id="644" name="Google Shape;644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6" name="Google Shape;646;p15"/>
          <p:cNvSpPr txBox="1">
            <a:spLocks noGrp="1"/>
          </p:cNvSpPr>
          <p:nvPr>
            <p:ph type="subTitle" idx="1"/>
          </p:nvPr>
        </p:nvSpPr>
        <p:spPr>
          <a:xfrm>
            <a:off x="3928900" y="2837563"/>
            <a:ext cx="38214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5"/>
          <p:cNvSpPr txBox="1">
            <a:spLocks noGrp="1"/>
          </p:cNvSpPr>
          <p:nvPr>
            <p:ph type="title"/>
          </p:nvPr>
        </p:nvSpPr>
        <p:spPr>
          <a:xfrm>
            <a:off x="3928900" y="1473138"/>
            <a:ext cx="4154700" cy="129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5"/>
          <p:cNvSpPr/>
          <p:nvPr/>
        </p:nvSpPr>
        <p:spPr>
          <a:xfrm rot="1116195" flipH="1">
            <a:off x="9025248" y="2114653"/>
            <a:ext cx="59190" cy="147851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9" name="Google Shape;649;p15"/>
          <p:cNvSpPr/>
          <p:nvPr/>
        </p:nvSpPr>
        <p:spPr>
          <a:xfrm rot="1116195" flipH="1">
            <a:off x="8870199" y="2351159"/>
            <a:ext cx="77702" cy="186824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15"/>
          <p:cNvSpPr/>
          <p:nvPr/>
        </p:nvSpPr>
        <p:spPr>
          <a:xfrm rot="1116195" flipH="1">
            <a:off x="8716294" y="2563040"/>
            <a:ext cx="94752" cy="203874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1" name="Google Shape;651;p15"/>
          <p:cNvSpPr/>
          <p:nvPr/>
        </p:nvSpPr>
        <p:spPr>
          <a:xfrm rot="1116195" flipH="1">
            <a:off x="8551945" y="2822400"/>
            <a:ext cx="81112" cy="14176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2" name="Google Shape;652;p15"/>
          <p:cNvSpPr/>
          <p:nvPr/>
        </p:nvSpPr>
        <p:spPr>
          <a:xfrm rot="1116195" flipH="1">
            <a:off x="8365043" y="3036596"/>
            <a:ext cx="94752" cy="181708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3" name="Google Shape;653;p15"/>
          <p:cNvSpPr/>
          <p:nvPr/>
        </p:nvSpPr>
        <p:spPr>
          <a:xfrm rot="1116195" flipH="1">
            <a:off x="7592303" y="5088000"/>
            <a:ext cx="86227" cy="140544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4" name="Google Shape;654;p15"/>
          <p:cNvSpPr/>
          <p:nvPr/>
        </p:nvSpPr>
        <p:spPr>
          <a:xfrm rot="1116195" flipH="1">
            <a:off x="7588430" y="4771627"/>
            <a:ext cx="89637" cy="20436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5" name="Google Shape;655;p15"/>
          <p:cNvSpPr/>
          <p:nvPr/>
        </p:nvSpPr>
        <p:spPr>
          <a:xfrm rot="1116195" flipH="1">
            <a:off x="7627545" y="4519996"/>
            <a:ext cx="67472" cy="18755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6" name="Google Shape;656;p15"/>
          <p:cNvSpPr/>
          <p:nvPr/>
        </p:nvSpPr>
        <p:spPr>
          <a:xfrm rot="1116195" flipH="1">
            <a:off x="7703252" y="4250739"/>
            <a:ext cx="45549" cy="145903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57" name="Google Shape;657;p15"/>
          <p:cNvGrpSpPr/>
          <p:nvPr/>
        </p:nvGrpSpPr>
        <p:grpSpPr>
          <a:xfrm flipH="1">
            <a:off x="6713511" y="3868179"/>
            <a:ext cx="2892997" cy="1319713"/>
            <a:chOff x="3967525" y="3427700"/>
            <a:chExt cx="529950" cy="241750"/>
          </a:xfrm>
        </p:grpSpPr>
        <p:sp>
          <p:nvSpPr>
            <p:cNvPr id="658" name="Google Shape;658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953731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7699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55638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0_1_1_1">
    <p:bg>
      <p:bgPr>
        <a:solidFill>
          <a:schemeClr val="lt1"/>
        </a:solidFill>
        <a:effectLst/>
      </p:bgPr>
    </p:bg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5" name="Google Shape;1745;p27"/>
          <p:cNvGrpSpPr/>
          <p:nvPr/>
        </p:nvGrpSpPr>
        <p:grpSpPr>
          <a:xfrm rot="10800000">
            <a:off x="135794" y="68542"/>
            <a:ext cx="8952597" cy="5041129"/>
            <a:chOff x="135794" y="68542"/>
            <a:chExt cx="8952597" cy="5041129"/>
          </a:xfrm>
        </p:grpSpPr>
        <p:sp>
          <p:nvSpPr>
            <p:cNvPr id="1746" name="Google Shape;1746;p27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47" name="Google Shape;1747;p27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48" name="Google Shape;1748;p27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49" name="Google Shape;1749;p27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50" name="Google Shape;1750;p27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51" name="Google Shape;1751;p27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52" name="Google Shape;1752;p27"/>
            <p:cNvSpPr/>
            <p:nvPr/>
          </p:nvSpPr>
          <p:spPr>
            <a:xfrm>
              <a:off x="7924089" y="2072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53" name="Google Shape;1753;p27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54" name="Google Shape;1754;p27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55" name="Google Shape;1755;p27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56" name="Google Shape;1756;p27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57" name="Google Shape;1757;p27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7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59" name="Google Shape;1759;p27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60" name="Google Shape;1760;p27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61" name="Google Shape;1761;p27"/>
            <p:cNvSpPr/>
            <p:nvPr/>
          </p:nvSpPr>
          <p:spPr>
            <a:xfrm rot="-5400000">
              <a:off x="245215" y="15802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62" name="Google Shape;1762;p27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63" name="Google Shape;1763;p27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64" name="Google Shape;1764;p27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65" name="Google Shape;1765;p27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66" name="Google Shape;1766;p27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67" name="Google Shape;1767;p27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68" name="Google Shape;1768;p27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69" name="Google Shape;1769;p27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70" name="Google Shape;1770;p27"/>
            <p:cNvSpPr/>
            <p:nvPr/>
          </p:nvSpPr>
          <p:spPr>
            <a:xfrm rot="-10594826" flipH="1">
              <a:off x="8826068" y="368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71" name="Google Shape;1771;p27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2" name="Google Shape;1772;p27"/>
            <p:cNvSpPr/>
            <p:nvPr/>
          </p:nvSpPr>
          <p:spPr>
            <a:xfrm>
              <a:off x="8824189" y="14454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73" name="Google Shape;1773;p27"/>
            <p:cNvSpPr/>
            <p:nvPr/>
          </p:nvSpPr>
          <p:spPr>
            <a:xfrm rot="8999773">
              <a:off x="4294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4" name="Google Shape;1774;p27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75" name="Google Shape;1775;p27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76" name="Google Shape;1776;p27"/>
            <p:cNvSpPr/>
            <p:nvPr/>
          </p:nvSpPr>
          <p:spPr>
            <a:xfrm rot="6300406">
              <a:off x="588295" y="47548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77" name="Google Shape;1777;p27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78" name="Google Shape;1778;p27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9" name="Google Shape;1779;p27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80" name="Google Shape;1780;p27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81" name="Google Shape;1781;p27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82" name="Google Shape;1782;p27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83" name="Google Shape;1783;p27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84" name="Google Shape;1784;p27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85" name="Google Shape;1785;p27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86" name="Google Shape;1786;p27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87" name="Google Shape;1787;p27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88" name="Google Shape;1788;p27"/>
            <p:cNvSpPr/>
            <p:nvPr/>
          </p:nvSpPr>
          <p:spPr>
            <a:xfrm>
              <a:off x="6314364" y="48543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89" name="Google Shape;1789;p27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90" name="Google Shape;1790;p27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91" name="Google Shape;1791;p27"/>
            <p:cNvSpPr/>
            <p:nvPr/>
          </p:nvSpPr>
          <p:spPr>
            <a:xfrm rot="2700000">
              <a:off x="7087364" y="48754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92" name="Google Shape;1792;p27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93" name="Google Shape;1793;p27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94" name="Google Shape;1794;p27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95" name="Google Shape;1795;p27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796" name="Google Shape;1796;p27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27"/>
          <p:cNvSpPr txBox="1">
            <a:spLocks noGrp="1"/>
          </p:cNvSpPr>
          <p:nvPr>
            <p:ph type="title"/>
          </p:nvPr>
        </p:nvSpPr>
        <p:spPr>
          <a:xfrm>
            <a:off x="562400" y="540000"/>
            <a:ext cx="8019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44E384A-4023-462F-A5AF-6C646D33C70E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61" r:id="rId6"/>
    <p:sldLayoutId id="214748367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34" Type="http://schemas.openxmlformats.org/officeDocument/2006/relationships/slide" Target="slide23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slide" Target="slide22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slide" Target="slide21.xml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36" Type="http://schemas.openxmlformats.org/officeDocument/2006/relationships/slide" Target="slide25.xml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slide" Target="slide20.xml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slide" Target="slide19.xml"/><Relationship Id="rId35" Type="http://schemas.openxmlformats.org/officeDocument/2006/relationships/slide" Target="slide24.xml"/><Relationship Id="rId8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" Target="slide17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" Target="slide17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" Target="slide17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" Target="slide17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" Target="slide17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" Target="slide17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0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" Target="slide17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tif"/><Relationship Id="rId7" Type="http://schemas.openxmlformats.org/officeDocument/2006/relationships/image" Target="../media/image53.png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57.jpg"/><Relationship Id="rId5" Type="http://schemas.openxmlformats.org/officeDocument/2006/relationships/image" Target="../media/image51.png"/><Relationship Id="rId10" Type="http://schemas.openxmlformats.org/officeDocument/2006/relationships/image" Target="../media/image56.jp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90550"/>
            <a:ext cx="6057451" cy="6126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What does </a:t>
            </a:r>
            <a:r>
              <a:rPr lang="en-US">
                <a:solidFill>
                  <a:srgbClr val="FF0000"/>
                </a:solidFill>
              </a:rPr>
              <a:t>he</a:t>
            </a:r>
            <a:r>
              <a:rPr lang="en-US"/>
              <a:t> look like?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685800" y="3790950"/>
            <a:ext cx="4685851" cy="612600"/>
          </a:xfrm>
          <a:prstGeom prst="wedgeRoundRectCallout">
            <a:avLst>
              <a:gd name="adj1" fmla="val 62014"/>
              <a:gd name="adj2" fmla="val 52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He</a:t>
            </a:r>
            <a:r>
              <a:rPr lang="en-US"/>
              <a:t> has a round face.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53" y="1277850"/>
            <a:ext cx="1924233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143250"/>
            <a:ext cx="1180272" cy="2000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112" y="1581150"/>
            <a:ext cx="202882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90550"/>
            <a:ext cx="6057451" cy="6126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What does </a:t>
            </a:r>
            <a:r>
              <a:rPr lang="en-US">
                <a:solidFill>
                  <a:srgbClr val="FF0000"/>
                </a:solidFill>
              </a:rPr>
              <a:t>she</a:t>
            </a:r>
            <a:r>
              <a:rPr lang="en-US"/>
              <a:t> look like?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1143000" y="3790950"/>
            <a:ext cx="4228651" cy="612600"/>
          </a:xfrm>
          <a:prstGeom prst="wedgeRoundRectCallout">
            <a:avLst>
              <a:gd name="adj1" fmla="val 62014"/>
              <a:gd name="adj2" fmla="val 52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She</a:t>
            </a:r>
            <a:r>
              <a:rPr lang="en-US"/>
              <a:t> has big eyes.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7718D6B-E16D-4B1F-8A5A-B5CFDC8C2459}"/>
              </a:ext>
            </a:extLst>
          </p:cNvPr>
          <p:cNvSpPr/>
          <p:nvPr/>
        </p:nvSpPr>
        <p:spPr>
          <a:xfrm>
            <a:off x="3406304" y="1657350"/>
            <a:ext cx="1798015" cy="186552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E0C4B94C-9864-4824-95DB-07D43BE99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914" b="7914"/>
          <a:stretch/>
        </p:blipFill>
        <p:spPr bwMode="auto">
          <a:xfrm>
            <a:off x="3429000" y="1735908"/>
            <a:ext cx="1752625" cy="155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53" y="1277850"/>
            <a:ext cx="1924233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862537"/>
            <a:ext cx="1345910" cy="228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90550"/>
            <a:ext cx="6057451" cy="6126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What does </a:t>
            </a:r>
            <a:r>
              <a:rPr lang="en-US">
                <a:solidFill>
                  <a:srgbClr val="FF0000"/>
                </a:solidFill>
              </a:rPr>
              <a:t>he/she</a:t>
            </a:r>
            <a:r>
              <a:rPr lang="en-US"/>
              <a:t> look like?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1143000" y="3790950"/>
            <a:ext cx="4228651" cy="612600"/>
          </a:xfrm>
          <a:prstGeom prst="wedgeRoundRectCallout">
            <a:avLst>
              <a:gd name="adj1" fmla="val 62014"/>
              <a:gd name="adj2" fmla="val 52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He/She</a:t>
            </a:r>
            <a:r>
              <a:rPr lang="en-US"/>
              <a:t> has _____.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53" y="1277850"/>
            <a:ext cx="1924233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862537"/>
            <a:ext cx="1345910" cy="228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smtClean="0"/>
              <a:t>04</a:t>
            </a:r>
            <a:endParaRPr dirty="0"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2941411" y="2391607"/>
            <a:ext cx="3208133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/>
              <a:t>Let's talk.</a:t>
            </a:r>
            <a:endParaRPr sz="36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27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01E9CA50-6297-4833-A243-47CA9AF9DE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66750"/>
            <a:ext cx="7521654" cy="381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0" name="Google Shape;3000;p53"/>
          <p:cNvGrpSpPr/>
          <p:nvPr/>
        </p:nvGrpSpPr>
        <p:grpSpPr>
          <a:xfrm flipH="1">
            <a:off x="2050600" y="2099425"/>
            <a:ext cx="439600" cy="913400"/>
            <a:chOff x="7212850" y="2109375"/>
            <a:chExt cx="439600" cy="913400"/>
          </a:xfrm>
        </p:grpSpPr>
        <p:sp>
          <p:nvSpPr>
            <p:cNvPr id="3001" name="Google Shape;3001;p53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3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3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3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5" name="Google Shape;3005;p53"/>
          <p:cNvGrpSpPr/>
          <p:nvPr/>
        </p:nvGrpSpPr>
        <p:grpSpPr>
          <a:xfrm rot="-1759650">
            <a:off x="6129709" y="514350"/>
            <a:ext cx="1386194" cy="2576775"/>
            <a:chOff x="6622012" y="795963"/>
            <a:chExt cx="1304687" cy="2425262"/>
          </a:xfrm>
        </p:grpSpPr>
        <p:sp>
          <p:nvSpPr>
            <p:cNvPr id="3006" name="Google Shape;3006;p53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3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3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3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3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3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2" name="Google Shape;3012;p53"/>
          <p:cNvGrpSpPr/>
          <p:nvPr/>
        </p:nvGrpSpPr>
        <p:grpSpPr>
          <a:xfrm>
            <a:off x="2097450" y="803575"/>
            <a:ext cx="4624150" cy="3416950"/>
            <a:chOff x="2097450" y="803575"/>
            <a:chExt cx="4624150" cy="3416950"/>
          </a:xfrm>
        </p:grpSpPr>
        <p:sp>
          <p:nvSpPr>
            <p:cNvPr id="3013" name="Google Shape;3013;p53"/>
            <p:cNvSpPr/>
            <p:nvPr/>
          </p:nvSpPr>
          <p:spPr>
            <a:xfrm>
              <a:off x="2097450" y="803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3"/>
            <p:cNvSpPr/>
            <p:nvPr/>
          </p:nvSpPr>
          <p:spPr>
            <a:xfrm>
              <a:off x="6528100" y="40366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3"/>
            <p:cNvSpPr/>
            <p:nvPr/>
          </p:nvSpPr>
          <p:spPr>
            <a:xfrm>
              <a:off x="6528100" y="13071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6" name="Google Shape;3016;p53"/>
          <p:cNvSpPr/>
          <p:nvPr/>
        </p:nvSpPr>
        <p:spPr>
          <a:xfrm flipH="1">
            <a:off x="3867378" y="382361"/>
            <a:ext cx="1409245" cy="315295"/>
          </a:xfrm>
          <a:custGeom>
            <a:avLst/>
            <a:gdLst/>
            <a:ahLst/>
            <a:cxnLst/>
            <a:rect l="l" t="t" r="r" b="b"/>
            <a:pathLst>
              <a:path w="285706" h="63922" extrusionOk="0">
                <a:moveTo>
                  <a:pt x="0" y="0"/>
                </a:moveTo>
                <a:lnTo>
                  <a:pt x="5563" y="4669"/>
                </a:lnTo>
                <a:lnTo>
                  <a:pt x="4520" y="5548"/>
                </a:lnTo>
                <a:lnTo>
                  <a:pt x="161" y="9213"/>
                </a:lnTo>
                <a:lnTo>
                  <a:pt x="3066" y="11632"/>
                </a:lnTo>
                <a:lnTo>
                  <a:pt x="5661" y="13816"/>
                </a:lnTo>
                <a:lnTo>
                  <a:pt x="5661" y="13879"/>
                </a:lnTo>
                <a:lnTo>
                  <a:pt x="5214" y="14239"/>
                </a:lnTo>
                <a:lnTo>
                  <a:pt x="372" y="18312"/>
                </a:lnTo>
                <a:lnTo>
                  <a:pt x="4791" y="22009"/>
                </a:lnTo>
                <a:lnTo>
                  <a:pt x="5661" y="22742"/>
                </a:lnTo>
                <a:lnTo>
                  <a:pt x="5661" y="22966"/>
                </a:lnTo>
                <a:lnTo>
                  <a:pt x="2720" y="25451"/>
                </a:lnTo>
                <a:lnTo>
                  <a:pt x="372" y="27411"/>
                </a:lnTo>
                <a:lnTo>
                  <a:pt x="5661" y="31830"/>
                </a:lnTo>
                <a:lnTo>
                  <a:pt x="5661" y="32065"/>
                </a:lnTo>
                <a:lnTo>
                  <a:pt x="372" y="36510"/>
                </a:lnTo>
                <a:lnTo>
                  <a:pt x="3936" y="39478"/>
                </a:lnTo>
                <a:lnTo>
                  <a:pt x="5661" y="40929"/>
                </a:lnTo>
                <a:lnTo>
                  <a:pt x="5661" y="41167"/>
                </a:lnTo>
                <a:lnTo>
                  <a:pt x="2705" y="43637"/>
                </a:lnTo>
                <a:lnTo>
                  <a:pt x="372" y="45598"/>
                </a:lnTo>
                <a:lnTo>
                  <a:pt x="5661" y="50031"/>
                </a:lnTo>
                <a:lnTo>
                  <a:pt x="5661" y="50079"/>
                </a:lnTo>
                <a:lnTo>
                  <a:pt x="161" y="54685"/>
                </a:lnTo>
                <a:lnTo>
                  <a:pt x="3254" y="57280"/>
                </a:lnTo>
                <a:lnTo>
                  <a:pt x="5563" y="59229"/>
                </a:lnTo>
                <a:lnTo>
                  <a:pt x="3030" y="61377"/>
                </a:lnTo>
                <a:lnTo>
                  <a:pt x="0" y="63921"/>
                </a:lnTo>
                <a:lnTo>
                  <a:pt x="285705" y="63921"/>
                </a:lnTo>
                <a:lnTo>
                  <a:pt x="280131" y="59229"/>
                </a:lnTo>
                <a:lnTo>
                  <a:pt x="285530" y="54685"/>
                </a:lnTo>
                <a:lnTo>
                  <a:pt x="280044" y="50079"/>
                </a:lnTo>
                <a:lnTo>
                  <a:pt x="280044" y="50031"/>
                </a:lnTo>
                <a:lnTo>
                  <a:pt x="285306" y="45598"/>
                </a:lnTo>
                <a:lnTo>
                  <a:pt x="280044" y="41167"/>
                </a:lnTo>
                <a:lnTo>
                  <a:pt x="280044" y="40929"/>
                </a:lnTo>
                <a:lnTo>
                  <a:pt x="285306" y="36510"/>
                </a:lnTo>
                <a:lnTo>
                  <a:pt x="280044" y="32065"/>
                </a:lnTo>
                <a:lnTo>
                  <a:pt x="280044" y="31830"/>
                </a:lnTo>
                <a:lnTo>
                  <a:pt x="285306" y="27411"/>
                </a:lnTo>
                <a:lnTo>
                  <a:pt x="280044" y="22966"/>
                </a:lnTo>
                <a:lnTo>
                  <a:pt x="280044" y="22742"/>
                </a:lnTo>
                <a:lnTo>
                  <a:pt x="285306" y="18312"/>
                </a:lnTo>
                <a:lnTo>
                  <a:pt x="280044" y="13879"/>
                </a:lnTo>
                <a:lnTo>
                  <a:pt x="280044" y="13816"/>
                </a:lnTo>
                <a:lnTo>
                  <a:pt x="285530" y="9213"/>
                </a:lnTo>
                <a:lnTo>
                  <a:pt x="280131" y="4669"/>
                </a:lnTo>
                <a:lnTo>
                  <a:pt x="28570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53"/>
          <p:cNvSpPr/>
          <p:nvPr/>
        </p:nvSpPr>
        <p:spPr>
          <a:xfrm>
            <a:off x="501050" y="120598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8" name="Google Shape;3018;p53"/>
          <p:cNvGrpSpPr/>
          <p:nvPr/>
        </p:nvGrpSpPr>
        <p:grpSpPr>
          <a:xfrm>
            <a:off x="7836463" y="1104850"/>
            <a:ext cx="868425" cy="514500"/>
            <a:chOff x="2575700" y="1885000"/>
            <a:chExt cx="868425" cy="514500"/>
          </a:xfrm>
        </p:grpSpPr>
        <p:sp>
          <p:nvSpPr>
            <p:cNvPr id="3019" name="Google Shape;3019;p53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3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3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3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29;p48">
            <a:extLst>
              <a:ext uri="{FF2B5EF4-FFF2-40B4-BE49-F238E27FC236}">
                <a16:creationId xmlns:a16="http://schemas.microsoft.com/office/drawing/2014/main" id="{9C68A855-CCC2-4DBB-8208-45F1DE6F6C75}"/>
              </a:ext>
            </a:extLst>
          </p:cNvPr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830;p48">
            <a:extLst>
              <a:ext uri="{FF2B5EF4-FFF2-40B4-BE49-F238E27FC236}">
                <a16:creationId xmlns:a16="http://schemas.microsoft.com/office/drawing/2014/main" id="{DCDDE0E7-7A55-43FB-8F08-FAB438E072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5125" y="2305244"/>
            <a:ext cx="7033163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 smtClean="0">
                <a:latin typeface="Comic Sans MS" panose="030F0702030302020204" pitchFamily="66" charset="0"/>
              </a:rPr>
              <a:t>Fun corner and wrap-up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30" name="Google Shape;2831;p48">
            <a:extLst>
              <a:ext uri="{FF2B5EF4-FFF2-40B4-BE49-F238E27FC236}">
                <a16:creationId xmlns:a16="http://schemas.microsoft.com/office/drawing/2014/main" id="{98FC667E-A28C-456C-95EB-D665F6434F18}"/>
              </a:ext>
            </a:extLst>
          </p:cNvPr>
          <p:cNvSpPr txBox="1">
            <a:spLocks/>
          </p:cNvSpPr>
          <p:nvPr/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PT" sz="4400" b="1" dirty="0" smtClean="0">
                <a:solidFill>
                  <a:schemeClr val="lt2"/>
                </a:solidFill>
                <a:cs typeface="Amatic SC"/>
                <a:sym typeface="Amatic SC"/>
              </a:rPr>
              <a:t>05</a:t>
            </a:r>
            <a:endParaRPr lang="pt-PT" sz="4400" b="1" dirty="0">
              <a:solidFill>
                <a:schemeClr val="lt2"/>
              </a:solidFill>
              <a:cs typeface="Amatic SC"/>
              <a:sym typeface="Amatic S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ngry Birds&amp;#39; Series In Development At Netflix – The Feature Presentation">
            <a:extLst>
              <a:ext uri="{FF2B5EF4-FFF2-40B4-BE49-F238E27FC236}">
                <a16:creationId xmlns:a16="http://schemas.microsoft.com/office/drawing/2014/main" id="{3F99226B-EA8B-C94B-8D7A-A927753D2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9" descr="angry birds title.png">
            <a:extLst>
              <a:ext uri="{FF2B5EF4-FFF2-40B4-BE49-F238E27FC236}">
                <a16:creationId xmlns:a16="http://schemas.microsoft.com/office/drawing/2014/main" id="{4F21D28B-BA13-B64A-B104-7E82763E9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9" y="-297969"/>
            <a:ext cx="7695010" cy="211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955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群組 85">
            <a:extLst>
              <a:ext uri="{FF2B5EF4-FFF2-40B4-BE49-F238E27FC236}">
                <a16:creationId xmlns:a16="http://schemas.microsoft.com/office/drawing/2014/main" id="{257E06B3-E351-F442-8A18-6F7043D75E3C}"/>
              </a:ext>
            </a:extLst>
          </p:cNvPr>
          <p:cNvGrpSpPr>
            <a:grpSpLocks/>
          </p:cNvGrpSpPr>
          <p:nvPr/>
        </p:nvGrpSpPr>
        <p:grpSpPr bwMode="auto">
          <a:xfrm>
            <a:off x="41264" y="0"/>
            <a:ext cx="9102736" cy="5143500"/>
            <a:chOff x="-428625" y="0"/>
            <a:chExt cx="9644063" cy="6858000"/>
          </a:xfrm>
        </p:grpSpPr>
        <p:pic>
          <p:nvPicPr>
            <p:cNvPr id="20553" name="Sky" descr="N:\NET\Agry Birds\Angry Textures\INGAME_SKIES_1.png">
              <a:extLst>
                <a:ext uri="{FF2B5EF4-FFF2-40B4-BE49-F238E27FC236}">
                  <a16:creationId xmlns:a16="http://schemas.microsoft.com/office/drawing/2014/main" id="{57FE9DC4-FF65-FE48-98A6-740560358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27" r="4964" b="72510"/>
            <a:stretch>
              <a:fillRect/>
            </a:stretch>
          </p:blipFill>
          <p:spPr bwMode="auto">
            <a:xfrm>
              <a:off x="-428625" y="0"/>
              <a:ext cx="9572625" cy="564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4" name="Grass">
              <a:extLst>
                <a:ext uri="{FF2B5EF4-FFF2-40B4-BE49-F238E27FC236}">
                  <a16:creationId xmlns:a16="http://schemas.microsoft.com/office/drawing/2014/main" id="{B4722CCD-A7F3-B64C-931C-B8C95F7E0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0" y="4929188"/>
              <a:ext cx="9144000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5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C55F0F59-1CEA-0340-A1A0-B8C3AC7D1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6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26AAE27C-72AE-A241-AB18-C9A559261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7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A7F5E65B-808F-6C42-8913-41C358C6A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8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DA670581-C24F-8941-B5F3-2651C47F2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9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6CC5AF4B-64E9-DB4E-B71A-BF3E16EAA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0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E1F0381F-91A4-2F4A-A683-924C7F9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1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0D32F4B5-60C1-C64D-9CB5-7A13E61ED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2" name="Dirt" descr="N:\NET\Agry Birds\Angry Textures\INGAME_THEME_GROUND_1.png">
              <a:extLst>
                <a:ext uri="{FF2B5EF4-FFF2-40B4-BE49-F238E27FC236}">
                  <a16:creationId xmlns:a16="http://schemas.microsoft.com/office/drawing/2014/main" id="{DCDA63A7-7C8F-1E42-8C45-CD02DCD37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8625" y="5643563"/>
              <a:ext cx="9572626" cy="121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3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ACDD9AE9-CBE1-1B44-9674-5C56FD5D1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4" name="Catapult" descr="N:\NET\Agry Birds\Nick's Angry Birds\Images\Catapult\catapult.png">
              <a:extLst>
                <a:ext uri="{FF2B5EF4-FFF2-40B4-BE49-F238E27FC236}">
                  <a16:creationId xmlns:a16="http://schemas.microsoft.com/office/drawing/2014/main" id="{26647EA6-D609-EE4F-922D-56236CB89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4313" y="2857500"/>
              <a:ext cx="1065213" cy="292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5" name="Wooden Plank" descr="N:\NET\Agry Birds\Nick's Angry Birds\Images\Building Blocks\block-wood-horizontal-thin.png">
              <a:extLst>
                <a:ext uri="{FF2B5EF4-FFF2-40B4-BE49-F238E27FC236}">
                  <a16:creationId xmlns:a16="http://schemas.microsoft.com/office/drawing/2014/main" id="{4A8918E9-1B82-994C-9D76-CB89F7295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563" y="5530850"/>
              <a:ext cx="585787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6" name="Ice PLank" descr="N:\NET\Agry Birds\Nick's Angry Birds\Images\Building Blocks\block-ice-horizontal-thin.png">
              <a:extLst>
                <a:ext uri="{FF2B5EF4-FFF2-40B4-BE49-F238E27FC236}">
                  <a16:creationId xmlns:a16="http://schemas.microsoft.com/office/drawing/2014/main" id="{1E367CBA-1E53-5F43-8D1F-838C1E79A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452938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7" name="Concrete Plank" descr="N:\NET\Agry Birds\Nick's Angry Birds\Images\Building Blocks\block-concrete-horizontal-thin.png">
              <a:extLst>
                <a:ext uri="{FF2B5EF4-FFF2-40B4-BE49-F238E27FC236}">
                  <a16:creationId xmlns:a16="http://schemas.microsoft.com/office/drawing/2014/main" id="{235BD056-F6EB-664D-A0DD-0F59636A3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357563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Gold Egg" descr="N:\NET\Agry Birds\Nick's Angry Birds\Images\Misc\golden-egg-tilt-left.png">
            <a:extLst>
              <a:ext uri="{FF2B5EF4-FFF2-40B4-BE49-F238E27FC236}">
                <a16:creationId xmlns:a16="http://schemas.microsoft.com/office/drawing/2014/main" id="{52126563-0BD2-9148-8C18-C92B5495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04" y="2001165"/>
            <a:ext cx="428625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ce Ball 1" descr="N:\NET\Agry Birds\Nick's Angry Birds\Images\Building Blocks\boulder-ice.png">
            <a:extLst>
              <a:ext uri="{FF2B5EF4-FFF2-40B4-BE49-F238E27FC236}">
                <a16:creationId xmlns:a16="http://schemas.microsoft.com/office/drawing/2014/main" id="{639630E1-8DAF-9047-B986-FE7EDE5AC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57" y="3566836"/>
            <a:ext cx="521494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DDB74A32-46E4-9646-B543-9C41B1A9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307" y="2054743"/>
            <a:ext cx="50720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A929AEA7-28DB-474C-A1E7-F6FB24D2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307" y="3675184"/>
            <a:ext cx="50720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A4F677F2-0195-BA41-BD05-3D91317D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142" y="4731268"/>
            <a:ext cx="50720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Gold Egg (points)" descr="N:\NET\Agry Birds\Nick's Angry Birds\Images\Misc\golden-egg-tilt-left.png">
            <a:extLst>
              <a:ext uri="{FF2B5EF4-FFF2-40B4-BE49-F238E27FC236}">
                <a16:creationId xmlns:a16="http://schemas.microsoft.com/office/drawing/2014/main" id="{49EDC42F-D7EF-B74D-86BC-7EFCE14E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60" y="4470521"/>
            <a:ext cx="428625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Ice Ball (points)" descr="N:\NET\Agry Birds\Nick's Angry Birds\Images\Building Blocks\boulder-ice.png">
            <a:extLst>
              <a:ext uri="{FF2B5EF4-FFF2-40B4-BE49-F238E27FC236}">
                <a16:creationId xmlns:a16="http://schemas.microsoft.com/office/drawing/2014/main" id="{D62E14A4-8326-564D-96D6-E50CD014F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720" y="4309787"/>
            <a:ext cx="321469" cy="3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7" descr="N:\NET\Agry Birds\Nick's Angry Birds\Images\Misc\Egg.png">
            <a:extLst>
              <a:ext uri="{FF2B5EF4-FFF2-40B4-BE49-F238E27FC236}">
                <a16:creationId xmlns:a16="http://schemas.microsoft.com/office/drawing/2014/main" id="{81B9643B-5E29-CC4B-8B1D-89818510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80" y="4752698"/>
            <a:ext cx="3500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7" descr="N:\NET\Agry Birds\Nick's Angry Birds\Images\Misc\Egg.png">
            <a:extLst>
              <a:ext uri="{FF2B5EF4-FFF2-40B4-BE49-F238E27FC236}">
                <a16:creationId xmlns:a16="http://schemas.microsoft.com/office/drawing/2014/main" id="{C03D6A1B-8417-CB4D-B2DF-41C680DE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20" y="2919136"/>
            <a:ext cx="3500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7" descr="N:\NET\Agry Birds\Nick's Angry Birds\Images\Misc\Egg.png">
            <a:extLst>
              <a:ext uri="{FF2B5EF4-FFF2-40B4-BE49-F238E27FC236}">
                <a16:creationId xmlns:a16="http://schemas.microsoft.com/office/drawing/2014/main" id="{25C28CF1-2B28-D74F-8062-C672D82A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992" y="2916755"/>
            <a:ext cx="3500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AB23ED63-0369-4E4E-B42F-BE4DF06C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116" y="2001165"/>
            <a:ext cx="750094" cy="55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08D8777B-5670-E042-88B4-C2558857E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211" y="2757211"/>
            <a:ext cx="750094" cy="5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Concrete Block 1">
            <a:extLst>
              <a:ext uri="{FF2B5EF4-FFF2-40B4-BE49-F238E27FC236}">
                <a16:creationId xmlns:a16="http://schemas.microsoft.com/office/drawing/2014/main" id="{21430685-E55A-C042-B0A7-5B3C5A2352EB}"/>
              </a:ext>
            </a:extLst>
          </p:cNvPr>
          <p:cNvGrpSpPr>
            <a:grpSpLocks/>
          </p:cNvGrpSpPr>
          <p:nvPr/>
        </p:nvGrpSpPr>
        <p:grpSpPr bwMode="auto">
          <a:xfrm>
            <a:off x="3982436" y="1947587"/>
            <a:ext cx="1393031" cy="1069241"/>
            <a:chOff x="3428992" y="2214554"/>
            <a:chExt cx="1857388" cy="1425116"/>
          </a:xfrm>
        </p:grpSpPr>
        <p:pic>
          <p:nvPicPr>
            <p:cNvPr id="20551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468B3011-E97B-5345-AB56-405DDC073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2" name="文字方塊 36">
              <a:extLst>
                <a:ext uri="{FF2B5EF4-FFF2-40B4-BE49-F238E27FC236}">
                  <a16:creationId xmlns:a16="http://schemas.microsoft.com/office/drawing/2014/main" id="{BC1365DB-A4FC-5748-91AD-6242791E6F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64"/>
              <a:ext cx="1643074" cy="1353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1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4" name="Concrete Block 2">
            <a:extLst>
              <a:ext uri="{FF2B5EF4-FFF2-40B4-BE49-F238E27FC236}">
                <a16:creationId xmlns:a16="http://schemas.microsoft.com/office/drawing/2014/main" id="{86A59072-CC86-314B-ABE0-C5BD75CB2DD0}"/>
              </a:ext>
            </a:extLst>
          </p:cNvPr>
          <p:cNvGrpSpPr>
            <a:grpSpLocks/>
          </p:cNvGrpSpPr>
          <p:nvPr/>
        </p:nvGrpSpPr>
        <p:grpSpPr bwMode="auto">
          <a:xfrm>
            <a:off x="5761435" y="1952349"/>
            <a:ext cx="1393031" cy="607576"/>
            <a:chOff x="3428992" y="2214554"/>
            <a:chExt cx="1857388" cy="810106"/>
          </a:xfrm>
        </p:grpSpPr>
        <p:pic>
          <p:nvPicPr>
            <p:cNvPr id="20549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BDEE0B44-3D80-804E-8DBB-5AA6B0B8F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0" name="文字方塊 40">
              <a:extLst>
                <a:ext uri="{FF2B5EF4-FFF2-40B4-BE49-F238E27FC236}">
                  <a16:creationId xmlns:a16="http://schemas.microsoft.com/office/drawing/2014/main" id="{5A18A54D-D59C-2141-B480-E7A9F4ED1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4" cy="738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2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5" name="Concrete Block 3">
            <a:extLst>
              <a:ext uri="{FF2B5EF4-FFF2-40B4-BE49-F238E27FC236}">
                <a16:creationId xmlns:a16="http://schemas.microsoft.com/office/drawing/2014/main" id="{A0F4D481-D637-3546-B697-F01F85D191A5}"/>
              </a:ext>
            </a:extLst>
          </p:cNvPr>
          <p:cNvGrpSpPr>
            <a:grpSpLocks/>
          </p:cNvGrpSpPr>
          <p:nvPr/>
        </p:nvGrpSpPr>
        <p:grpSpPr bwMode="auto">
          <a:xfrm>
            <a:off x="7336632" y="1952349"/>
            <a:ext cx="1393031" cy="607576"/>
            <a:chOff x="3428992" y="2214554"/>
            <a:chExt cx="1857388" cy="810106"/>
          </a:xfrm>
        </p:grpSpPr>
        <p:pic>
          <p:nvPicPr>
            <p:cNvPr id="20547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E8492EC6-D9E7-2D45-908C-48F042C28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8" name="文字方塊 43">
              <a:extLst>
                <a:ext uri="{FF2B5EF4-FFF2-40B4-BE49-F238E27FC236}">
                  <a16:creationId xmlns:a16="http://schemas.microsoft.com/office/drawing/2014/main" id="{DB67622F-E2D3-624C-BE5A-1E976CDA8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4" cy="738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3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pic>
        <p:nvPicPr>
          <p:cNvPr id="20499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F9EE33BC-2CAE-5B4E-BBC0-4695DF6A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845" y="4309786"/>
            <a:ext cx="57983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Wood Block 4">
            <a:extLst>
              <a:ext uri="{FF2B5EF4-FFF2-40B4-BE49-F238E27FC236}">
                <a16:creationId xmlns:a16="http://schemas.microsoft.com/office/drawing/2014/main" id="{40BA5D56-88BE-274F-822F-063499790302}"/>
              </a:ext>
            </a:extLst>
          </p:cNvPr>
          <p:cNvGrpSpPr>
            <a:grpSpLocks/>
          </p:cNvGrpSpPr>
          <p:nvPr/>
        </p:nvGrpSpPr>
        <p:grpSpPr bwMode="auto">
          <a:xfrm>
            <a:off x="3982436" y="2702442"/>
            <a:ext cx="1409700" cy="696516"/>
            <a:chOff x="3428992" y="3929066"/>
            <a:chExt cx="1880039" cy="928694"/>
          </a:xfrm>
        </p:grpSpPr>
        <p:pic>
          <p:nvPicPr>
            <p:cNvPr id="2054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E2A9FECA-84FF-8D47-8C0E-E30655391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6" name="文字方塊 60">
              <a:extLst>
                <a:ext uri="{FF2B5EF4-FFF2-40B4-BE49-F238E27FC236}">
                  <a16:creationId xmlns:a16="http://schemas.microsoft.com/office/drawing/2014/main" id="{F686C1ED-656A-6847-91A0-D08C639FD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4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7" name="Wood Block 5">
            <a:extLst>
              <a:ext uri="{FF2B5EF4-FFF2-40B4-BE49-F238E27FC236}">
                <a16:creationId xmlns:a16="http://schemas.microsoft.com/office/drawing/2014/main" id="{2715D148-32A4-F74B-8D17-C8980F23A78F}"/>
              </a:ext>
            </a:extLst>
          </p:cNvPr>
          <p:cNvGrpSpPr>
            <a:grpSpLocks/>
          </p:cNvGrpSpPr>
          <p:nvPr/>
        </p:nvGrpSpPr>
        <p:grpSpPr bwMode="auto">
          <a:xfrm>
            <a:off x="5761435" y="2702442"/>
            <a:ext cx="1409700" cy="696516"/>
            <a:chOff x="3428992" y="3929066"/>
            <a:chExt cx="1880039" cy="928694"/>
          </a:xfrm>
        </p:grpSpPr>
        <p:pic>
          <p:nvPicPr>
            <p:cNvPr id="20543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BFB4FEDE-BE47-1141-B323-85B31A1B0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4" name="文字方塊 63">
              <a:extLst>
                <a:ext uri="{FF2B5EF4-FFF2-40B4-BE49-F238E27FC236}">
                  <a16:creationId xmlns:a16="http://schemas.microsoft.com/office/drawing/2014/main" id="{25D3D068-3484-3440-AC0E-F1A516E11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5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8" name="Wood Block 6">
            <a:extLst>
              <a:ext uri="{FF2B5EF4-FFF2-40B4-BE49-F238E27FC236}">
                <a16:creationId xmlns:a16="http://schemas.microsoft.com/office/drawing/2014/main" id="{12B02A7D-9E4E-A844-8147-BF6518A91A19}"/>
              </a:ext>
            </a:extLst>
          </p:cNvPr>
          <p:cNvGrpSpPr>
            <a:grpSpLocks/>
          </p:cNvGrpSpPr>
          <p:nvPr/>
        </p:nvGrpSpPr>
        <p:grpSpPr bwMode="auto">
          <a:xfrm>
            <a:off x="7319963" y="2702442"/>
            <a:ext cx="1409700" cy="696516"/>
            <a:chOff x="3428992" y="3929066"/>
            <a:chExt cx="1880039" cy="928694"/>
          </a:xfrm>
        </p:grpSpPr>
        <p:pic>
          <p:nvPicPr>
            <p:cNvPr id="20541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E4E996E2-7711-BF48-97B6-CC3ECF98C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2" name="文字方塊 66">
              <a:extLst>
                <a:ext uri="{FF2B5EF4-FFF2-40B4-BE49-F238E27FC236}">
                  <a16:creationId xmlns:a16="http://schemas.microsoft.com/office/drawing/2014/main" id="{6D41A0B5-FA95-F84E-B660-7170D71CC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6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9" name="Wood Block 1">
            <a:extLst>
              <a:ext uri="{FF2B5EF4-FFF2-40B4-BE49-F238E27FC236}">
                <a16:creationId xmlns:a16="http://schemas.microsoft.com/office/drawing/2014/main" id="{A701A5F6-F17E-5840-9551-8BFEDFB29574}"/>
              </a:ext>
            </a:extLst>
          </p:cNvPr>
          <p:cNvGrpSpPr>
            <a:grpSpLocks/>
          </p:cNvGrpSpPr>
          <p:nvPr/>
        </p:nvGrpSpPr>
        <p:grpSpPr bwMode="auto">
          <a:xfrm>
            <a:off x="3982436" y="3506115"/>
            <a:ext cx="1409700" cy="696515"/>
            <a:chOff x="3428992" y="3929066"/>
            <a:chExt cx="1880039" cy="928694"/>
          </a:xfrm>
        </p:grpSpPr>
        <p:pic>
          <p:nvPicPr>
            <p:cNvPr id="20539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AAC6913E-77BA-9E44-92A2-27FB91F31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0" name="文字方塊 20">
              <a:extLst>
                <a:ext uri="{FF2B5EF4-FFF2-40B4-BE49-F238E27FC236}">
                  <a16:creationId xmlns:a16="http://schemas.microsoft.com/office/drawing/2014/main" id="{A9BF4E5B-DF62-3146-9E1F-963553F62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7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11" name="Wood Block 3">
            <a:extLst>
              <a:ext uri="{FF2B5EF4-FFF2-40B4-BE49-F238E27FC236}">
                <a16:creationId xmlns:a16="http://schemas.microsoft.com/office/drawing/2014/main" id="{056F48F9-48C2-EC46-AEAA-7C0CBCC11F65}"/>
              </a:ext>
            </a:extLst>
          </p:cNvPr>
          <p:cNvGrpSpPr>
            <a:grpSpLocks/>
          </p:cNvGrpSpPr>
          <p:nvPr/>
        </p:nvGrpSpPr>
        <p:grpSpPr bwMode="auto">
          <a:xfrm>
            <a:off x="7373541" y="3513259"/>
            <a:ext cx="1409700" cy="696515"/>
            <a:chOff x="3428992" y="3929066"/>
            <a:chExt cx="1880039" cy="928694"/>
          </a:xfrm>
        </p:grpSpPr>
        <p:pic>
          <p:nvPicPr>
            <p:cNvPr id="2053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65C78204-DE62-6E4C-B5BC-B8D3F9402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6" name="文字方塊 27">
              <a:extLst>
                <a:ext uri="{FF2B5EF4-FFF2-40B4-BE49-F238E27FC236}">
                  <a16:creationId xmlns:a16="http://schemas.microsoft.com/office/drawing/2014/main" id="{FBB2EECD-AF94-0049-BD3B-C734B67B24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TW" sz="3000" kern="1200" dirty="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8</a:t>
              </a:r>
              <a:endParaRPr kumimoji="0" lang="zh-TW" altLang="en-US" sz="3000" kern="1200" dirty="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sp>
        <p:nvSpPr>
          <p:cNvPr id="20506" name="文字方塊 84">
            <a:extLst>
              <a:ext uri="{FF2B5EF4-FFF2-40B4-BE49-F238E27FC236}">
                <a16:creationId xmlns:a16="http://schemas.microsoft.com/office/drawing/2014/main" id="{E17D8C18-A0A0-CD41-9B2B-746221A5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923" y="4202630"/>
            <a:ext cx="14466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zh-TW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rPr>
              <a:t>1 point</a:t>
            </a:r>
            <a:endParaRPr kumimoji="0" lang="zh-TW" altLang="en-US" sz="3000" kern="1200">
              <a:solidFill>
                <a:prstClr val="white"/>
              </a:solidFill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20507" name="文字方塊 85">
            <a:extLst>
              <a:ext uri="{FF2B5EF4-FFF2-40B4-BE49-F238E27FC236}">
                <a16:creationId xmlns:a16="http://schemas.microsoft.com/office/drawing/2014/main" id="{61C8720E-EFCF-6145-ACEC-5AFB275A9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923" y="4636017"/>
            <a:ext cx="1607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zh-TW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rPr>
              <a:t>2 points</a:t>
            </a:r>
            <a:endParaRPr kumimoji="0" lang="zh-TW" altLang="en-US" sz="3000" kern="1200">
              <a:solidFill>
                <a:prstClr val="white"/>
              </a:solidFill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20508" name="文字方塊 86">
            <a:extLst>
              <a:ext uri="{FF2B5EF4-FFF2-40B4-BE49-F238E27FC236}">
                <a16:creationId xmlns:a16="http://schemas.microsoft.com/office/drawing/2014/main" id="{C9FE0638-6D29-6F40-833A-AA9CE33C2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626" y="4256208"/>
            <a:ext cx="1607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zh-TW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rPr>
              <a:t>3 points</a:t>
            </a:r>
            <a:endParaRPr kumimoji="0" lang="zh-TW" altLang="en-US" sz="3000" kern="1200">
              <a:solidFill>
                <a:prstClr val="white"/>
              </a:solidFill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20509" name="文字方塊 87">
            <a:extLst>
              <a:ext uri="{FF2B5EF4-FFF2-40B4-BE49-F238E27FC236}">
                <a16:creationId xmlns:a16="http://schemas.microsoft.com/office/drawing/2014/main" id="{B234F9F4-22C1-8A44-A2A2-A553A2945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626" y="4636017"/>
            <a:ext cx="1607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zh-TW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rPr>
              <a:t>4 points</a:t>
            </a:r>
            <a:endParaRPr kumimoji="0" lang="zh-TW" altLang="en-US" sz="3000" kern="1200">
              <a:solidFill>
                <a:prstClr val="white"/>
              </a:solidFill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20510" name="文字方塊 88">
            <a:extLst>
              <a:ext uri="{FF2B5EF4-FFF2-40B4-BE49-F238E27FC236}">
                <a16:creationId xmlns:a16="http://schemas.microsoft.com/office/drawing/2014/main" id="{49A8367A-C3B9-4343-A5CC-108AB263D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816" y="4394833"/>
            <a:ext cx="17680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zh-TW" sz="2100" kern="1200" dirty="0">
                <a:solidFill>
                  <a:prstClr val="white"/>
                </a:solidFill>
                <a:latin typeface="Comic Sans MS" panose="030F0902030302020204" pitchFamily="66" charset="0"/>
                <a:cs typeface="+mn-cs"/>
              </a:rPr>
              <a:t>Take 5 points</a:t>
            </a:r>
            <a:endParaRPr kumimoji="0" lang="zh-TW" altLang="en-US" sz="2100" kern="1200" dirty="0">
              <a:solidFill>
                <a:prstClr val="white"/>
              </a:solidFill>
              <a:latin typeface="Comic Sans MS" panose="030F0902030302020204" pitchFamily="66" charset="0"/>
              <a:cs typeface="+mn-cs"/>
            </a:endParaRPr>
          </a:p>
        </p:txBody>
      </p:sp>
      <p:pic>
        <p:nvPicPr>
          <p:cNvPr id="90" name="Red Bird 1" descr="N:\NET\Agry Birds\Nick's Angry Birds\Images\Birds\Red-bird-2.png">
            <a:extLst>
              <a:ext uri="{FF2B5EF4-FFF2-40B4-BE49-F238E27FC236}">
                <a16:creationId xmlns:a16="http://schemas.microsoft.com/office/drawing/2014/main" id="{B8341361-2AD8-3844-9CD2-246E7FDE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422" y="4602680"/>
            <a:ext cx="347663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Red Bird 1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id="{0F73D946-E983-E747-A2C6-956AFC74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3810986" y="2002355"/>
            <a:ext cx="2028825" cy="195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Yellow Bird (CB3)" descr="N:\NET\Agry Birds\Nick's Angry Birds\Images\Birds\Yellow-bird-grimace.png">
            <a:extLst>
              <a:ext uri="{FF2B5EF4-FFF2-40B4-BE49-F238E27FC236}">
                <a16:creationId xmlns:a16="http://schemas.microsoft.com/office/drawing/2014/main" id="{BD0593DB-1A8B-394E-850F-637143A3C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4360" y="2648864"/>
            <a:ext cx="482204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YB CB3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ACED66C0-B4C2-5B4C-9FE4-1FB1AF021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166" y="1148678"/>
            <a:ext cx="1875234" cy="185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WB WE WB1" descr="N:\NET\Agry Birds\Nick's Angry Birds\Images\Misc\Egg.png">
            <a:extLst>
              <a:ext uri="{FF2B5EF4-FFF2-40B4-BE49-F238E27FC236}">
                <a16:creationId xmlns:a16="http://schemas.microsoft.com/office/drawing/2014/main" id="{2C5ABE24-C6C7-EA42-8BE9-457CE5A4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626" y="237849"/>
            <a:ext cx="135731" cy="16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id="{E06E6885-FF5E-6D40-BD50-DC3C70AE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0500" y="23536"/>
            <a:ext cx="500063" cy="5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4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id="{254346A4-59EB-4E4C-86B3-CE6B9CBFB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985" y="2757212"/>
            <a:ext cx="19288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Red Bird 2" descr="N:\NET\Agry Birds\Nick's Angry Birds\Images\Birds\Red-bird-2.png">
            <a:extLst>
              <a:ext uri="{FF2B5EF4-FFF2-40B4-BE49-F238E27FC236}">
                <a16:creationId xmlns:a16="http://schemas.microsoft.com/office/drawing/2014/main" id="{BB14394D-0AF6-474D-873F-21715D3E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7122" y="4716980"/>
            <a:ext cx="347663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Red Bird 2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id="{F00D8B74-194A-F344-B8F1-9241A8D3D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3871707" y="1230830"/>
            <a:ext cx="2028825" cy="195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id="{7F72897F-C3D2-DE46-82BE-C4D86D06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060" y="2763164"/>
            <a:ext cx="482204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E4C79BB6-4954-EE43-A09B-7985B1A4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822" y="2059505"/>
            <a:ext cx="1875235" cy="185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WB2 WE CB2" descr="N:\NET\Agry Birds\Nick's Angry Birds\Images\Misc\Egg.png">
            <a:extLst>
              <a:ext uri="{FF2B5EF4-FFF2-40B4-BE49-F238E27FC236}">
                <a16:creationId xmlns:a16="http://schemas.microsoft.com/office/drawing/2014/main" id="{FE7B505D-3513-3146-B05E-F1B9B155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974" y="352149"/>
            <a:ext cx="135731" cy="16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White Bird CB2" descr="N:\NET\Agry Birds\Nick's Angry Birds\Images\Birds\White-bird-2.png">
            <a:extLst>
              <a:ext uri="{FF2B5EF4-FFF2-40B4-BE49-F238E27FC236}">
                <a16:creationId xmlns:a16="http://schemas.microsoft.com/office/drawing/2014/main" id="{0743C50E-AF81-7F45-8D75-5BECC35A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6200" y="137836"/>
            <a:ext cx="500063" cy="5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White Bird Explosion WB2" descr="N:\NET\Agry Birds\Nick's Angry Birds\Images\Explosions\explosion.png">
            <a:extLst>
              <a:ext uri="{FF2B5EF4-FFF2-40B4-BE49-F238E27FC236}">
                <a16:creationId xmlns:a16="http://schemas.microsoft.com/office/drawing/2014/main" id="{B2EAA28D-7539-E94C-A41B-9C7CD566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02255"/>
            <a:ext cx="19288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WB WE WB1" descr="N:\NET\Agry Birds\Nick's Angry Birds\Images\Misc\Egg.png">
            <a:extLst>
              <a:ext uri="{FF2B5EF4-FFF2-40B4-BE49-F238E27FC236}">
                <a16:creationId xmlns:a16="http://schemas.microsoft.com/office/drawing/2014/main" id="{373C63D8-2DD7-0C41-8B99-5554DF3A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1148677"/>
            <a:ext cx="135731" cy="16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id="{BB62579B-2912-EC42-8E99-69D4B826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203" y="-726558"/>
            <a:ext cx="500063" cy="56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id="{9B4D4467-E8D6-3646-9BD8-AEFDB5F3F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54" y="1952349"/>
            <a:ext cx="19288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Black Bird 1" descr="N:\NET\Agry Birds\Nick's Angry Birds\Images\Birds\Black-bird-2.png">
            <a:extLst>
              <a:ext uri="{FF2B5EF4-FFF2-40B4-BE49-F238E27FC236}">
                <a16:creationId xmlns:a16="http://schemas.microsoft.com/office/drawing/2014/main" id="{A8FE150B-23DB-6247-B41E-43FCC532D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453" y="3452536"/>
            <a:ext cx="482204" cy="62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id="{017A3637-6CCF-8142-AE76-EB5218CA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2075" y="3566836"/>
            <a:ext cx="48220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7073DE4B-8327-F64E-AFCA-1074A4CA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49" y="2384417"/>
            <a:ext cx="1875235" cy="185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Content Placeholder 2">
            <a:hlinkClick r:id="rId29" action="ppaction://hlinksldjump"/>
            <a:extLst>
              <a:ext uri="{FF2B5EF4-FFF2-40B4-BE49-F238E27FC236}">
                <a16:creationId xmlns:a16="http://schemas.microsoft.com/office/drawing/2014/main" id="{DD931528-88E9-DD4F-951E-6B8B878565C0}"/>
              </a:ext>
            </a:extLst>
          </p:cNvPr>
          <p:cNvSpPr txBox="1">
            <a:spLocks/>
          </p:cNvSpPr>
          <p:nvPr/>
        </p:nvSpPr>
        <p:spPr>
          <a:xfrm>
            <a:off x="41264" y="-9951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kumimoji="0" lang="vi-VN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77"/>
              </a:rPr>
              <a:t>1</a:t>
            </a:r>
          </a:p>
        </p:txBody>
      </p:sp>
      <p:sp>
        <p:nvSpPr>
          <p:cNvPr id="92" name="Content Placeholder 2">
            <a:hlinkClick r:id="rId30" action="ppaction://hlinksldjump"/>
            <a:extLst>
              <a:ext uri="{FF2B5EF4-FFF2-40B4-BE49-F238E27FC236}">
                <a16:creationId xmlns:a16="http://schemas.microsoft.com/office/drawing/2014/main" id="{73E9C0D8-3BA6-6746-B503-8084941E80DF}"/>
              </a:ext>
            </a:extLst>
          </p:cNvPr>
          <p:cNvSpPr txBox="1">
            <a:spLocks/>
          </p:cNvSpPr>
          <p:nvPr/>
        </p:nvSpPr>
        <p:spPr>
          <a:xfrm>
            <a:off x="1216681" y="-9951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</a:rPr>
              <a:t>2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3" name="Content Placeholder 2">
            <a:hlinkClick r:id="rId31" action="ppaction://hlinksldjump"/>
            <a:extLst>
              <a:ext uri="{FF2B5EF4-FFF2-40B4-BE49-F238E27FC236}">
                <a16:creationId xmlns:a16="http://schemas.microsoft.com/office/drawing/2014/main" id="{07D8D88C-CC84-434B-B9FC-E01DC4024A1F}"/>
              </a:ext>
            </a:extLst>
          </p:cNvPr>
          <p:cNvSpPr txBox="1">
            <a:spLocks/>
          </p:cNvSpPr>
          <p:nvPr/>
        </p:nvSpPr>
        <p:spPr>
          <a:xfrm>
            <a:off x="2392098" y="0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noProof="0" dirty="0">
                <a:solidFill>
                  <a:prstClr val="black"/>
                </a:solidFill>
                <a:latin typeface="Quicksand" pitchFamily="2" charset="77"/>
              </a:rPr>
              <a:t>3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4" name="Content Placeholder 2">
            <a:hlinkClick r:id="rId32" action="ppaction://hlinksldjump"/>
            <a:extLst>
              <a:ext uri="{FF2B5EF4-FFF2-40B4-BE49-F238E27FC236}">
                <a16:creationId xmlns:a16="http://schemas.microsoft.com/office/drawing/2014/main" id="{54FE67F2-4BF0-0445-9DFC-6963C0826175}"/>
              </a:ext>
            </a:extLst>
          </p:cNvPr>
          <p:cNvSpPr txBox="1">
            <a:spLocks/>
          </p:cNvSpPr>
          <p:nvPr/>
        </p:nvSpPr>
        <p:spPr>
          <a:xfrm>
            <a:off x="3554332" y="30202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</a:rPr>
              <a:t>4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5" name="Content Placeholder 2">
            <a:hlinkClick r:id="rId33" action="ppaction://hlinksldjump"/>
            <a:extLst>
              <a:ext uri="{FF2B5EF4-FFF2-40B4-BE49-F238E27FC236}">
                <a16:creationId xmlns:a16="http://schemas.microsoft.com/office/drawing/2014/main" id="{72149177-6D3B-D744-BD55-3AEBEA1856E8}"/>
              </a:ext>
            </a:extLst>
          </p:cNvPr>
          <p:cNvSpPr txBox="1">
            <a:spLocks/>
          </p:cNvSpPr>
          <p:nvPr/>
        </p:nvSpPr>
        <p:spPr>
          <a:xfrm>
            <a:off x="56624" y="913419"/>
            <a:ext cx="658556" cy="700504"/>
          </a:xfrm>
          <a:custGeom>
            <a:avLst/>
            <a:gdLst>
              <a:gd name="connsiteX0" fmla="*/ 0 w 658556"/>
              <a:gd name="connsiteY0" fmla="*/ 0 h 700504"/>
              <a:gd name="connsiteX1" fmla="*/ 658556 w 658556"/>
              <a:gd name="connsiteY1" fmla="*/ 0 h 700504"/>
              <a:gd name="connsiteX2" fmla="*/ 658556 w 658556"/>
              <a:gd name="connsiteY2" fmla="*/ 364262 h 700504"/>
              <a:gd name="connsiteX3" fmla="*/ 658556 w 658556"/>
              <a:gd name="connsiteY3" fmla="*/ 700504 h 700504"/>
              <a:gd name="connsiteX4" fmla="*/ 0 w 658556"/>
              <a:gd name="connsiteY4" fmla="*/ 700504 h 700504"/>
              <a:gd name="connsiteX5" fmla="*/ 0 w 658556"/>
              <a:gd name="connsiteY5" fmla="*/ 364262 h 700504"/>
              <a:gd name="connsiteX6" fmla="*/ 0 w 658556"/>
              <a:gd name="connsiteY6" fmla="*/ 0 h 70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00504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60634" y="148751"/>
                  <a:pt x="666867" y="259450"/>
                  <a:pt x="658556" y="364262"/>
                </a:cubicBezTo>
                <a:cubicBezTo>
                  <a:pt x="650245" y="469074"/>
                  <a:pt x="672932" y="541080"/>
                  <a:pt x="658556" y="700504"/>
                </a:cubicBezTo>
                <a:cubicBezTo>
                  <a:pt x="333971" y="672254"/>
                  <a:pt x="221488" y="731094"/>
                  <a:pt x="0" y="700504"/>
                </a:cubicBezTo>
                <a:cubicBezTo>
                  <a:pt x="10291" y="596273"/>
                  <a:pt x="7908" y="450646"/>
                  <a:pt x="0" y="364262"/>
                </a:cubicBezTo>
                <a:cubicBezTo>
                  <a:pt x="-7908" y="277878"/>
                  <a:pt x="15184" y="176030"/>
                  <a:pt x="0" y="0"/>
                </a:cubicBezTo>
                <a:close/>
              </a:path>
              <a:path w="658556" h="700504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75776" y="98783"/>
                  <a:pt x="672078" y="235650"/>
                  <a:pt x="658556" y="364262"/>
                </a:cubicBezTo>
                <a:cubicBezTo>
                  <a:pt x="645034" y="492874"/>
                  <a:pt x="662597" y="575568"/>
                  <a:pt x="658556" y="700504"/>
                </a:cubicBezTo>
                <a:cubicBezTo>
                  <a:pt x="343282" y="706838"/>
                  <a:pt x="148109" y="692654"/>
                  <a:pt x="0" y="700504"/>
                </a:cubicBezTo>
                <a:cubicBezTo>
                  <a:pt x="1428" y="628347"/>
                  <a:pt x="17705" y="437844"/>
                  <a:pt x="0" y="343247"/>
                </a:cubicBezTo>
                <a:cubicBezTo>
                  <a:pt x="-17705" y="248650"/>
                  <a:pt x="10797" y="141121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</a:rPr>
              <a:t>5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6" name="Content Placeholder 2">
            <a:hlinkClick r:id="rId34" action="ppaction://hlinksldjump"/>
            <a:extLst>
              <a:ext uri="{FF2B5EF4-FFF2-40B4-BE49-F238E27FC236}">
                <a16:creationId xmlns:a16="http://schemas.microsoft.com/office/drawing/2014/main" id="{142C704C-A0FF-3946-8DDF-783D7C2D6122}"/>
              </a:ext>
            </a:extLst>
          </p:cNvPr>
          <p:cNvSpPr txBox="1">
            <a:spLocks/>
          </p:cNvSpPr>
          <p:nvPr/>
        </p:nvSpPr>
        <p:spPr>
          <a:xfrm>
            <a:off x="1234186" y="940453"/>
            <a:ext cx="658556" cy="667010"/>
          </a:xfrm>
          <a:custGeom>
            <a:avLst/>
            <a:gdLst>
              <a:gd name="connsiteX0" fmla="*/ 0 w 658556"/>
              <a:gd name="connsiteY0" fmla="*/ 0 h 667010"/>
              <a:gd name="connsiteX1" fmla="*/ 658556 w 658556"/>
              <a:gd name="connsiteY1" fmla="*/ 0 h 667010"/>
              <a:gd name="connsiteX2" fmla="*/ 658556 w 658556"/>
              <a:gd name="connsiteY2" fmla="*/ 667010 h 667010"/>
              <a:gd name="connsiteX3" fmla="*/ 0 w 658556"/>
              <a:gd name="connsiteY3" fmla="*/ 667010 h 667010"/>
              <a:gd name="connsiteX4" fmla="*/ 0 w 658556"/>
              <a:gd name="connsiteY4" fmla="*/ 0 h 66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56" h="667010" fill="none" extrusionOk="0">
                <a:moveTo>
                  <a:pt x="0" y="0"/>
                </a:moveTo>
                <a:cubicBezTo>
                  <a:pt x="266982" y="3069"/>
                  <a:pt x="329632" y="19601"/>
                  <a:pt x="658556" y="0"/>
                </a:cubicBezTo>
                <a:cubicBezTo>
                  <a:pt x="654220" y="153469"/>
                  <a:pt x="636598" y="336145"/>
                  <a:pt x="658556" y="667010"/>
                </a:cubicBezTo>
                <a:cubicBezTo>
                  <a:pt x="364408" y="698686"/>
                  <a:pt x="309235" y="657061"/>
                  <a:pt x="0" y="667010"/>
                </a:cubicBezTo>
                <a:cubicBezTo>
                  <a:pt x="25460" y="345713"/>
                  <a:pt x="-30070" y="269427"/>
                  <a:pt x="0" y="0"/>
                </a:cubicBezTo>
                <a:close/>
              </a:path>
              <a:path w="658556" h="667010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70732" y="165349"/>
                  <a:pt x="656774" y="434902"/>
                  <a:pt x="658556" y="667010"/>
                </a:cubicBezTo>
                <a:cubicBezTo>
                  <a:pt x="373464" y="690061"/>
                  <a:pt x="158171" y="641963"/>
                  <a:pt x="0" y="667010"/>
                </a:cubicBezTo>
                <a:cubicBezTo>
                  <a:pt x="1668" y="415376"/>
                  <a:pt x="4101" y="321629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noProof="0" dirty="0">
                <a:solidFill>
                  <a:prstClr val="black"/>
                </a:solidFill>
                <a:latin typeface="Quicksand" pitchFamily="2" charset="77"/>
              </a:rPr>
              <a:t>6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7" name="Content Placeholder 2">
            <a:hlinkClick r:id="rId35" action="ppaction://hlinksldjump"/>
            <a:extLst>
              <a:ext uri="{FF2B5EF4-FFF2-40B4-BE49-F238E27FC236}">
                <a16:creationId xmlns:a16="http://schemas.microsoft.com/office/drawing/2014/main" id="{802D85B3-A7D8-6646-9F03-FE1376D1DC12}"/>
              </a:ext>
            </a:extLst>
          </p:cNvPr>
          <p:cNvSpPr txBox="1">
            <a:spLocks/>
          </p:cNvSpPr>
          <p:nvPr/>
        </p:nvSpPr>
        <p:spPr>
          <a:xfrm>
            <a:off x="2389016" y="957850"/>
            <a:ext cx="658556" cy="654815"/>
          </a:xfrm>
          <a:custGeom>
            <a:avLst/>
            <a:gdLst>
              <a:gd name="connsiteX0" fmla="*/ 0 w 658556"/>
              <a:gd name="connsiteY0" fmla="*/ 0 h 654815"/>
              <a:gd name="connsiteX1" fmla="*/ 658556 w 658556"/>
              <a:gd name="connsiteY1" fmla="*/ 0 h 654815"/>
              <a:gd name="connsiteX2" fmla="*/ 658556 w 658556"/>
              <a:gd name="connsiteY2" fmla="*/ 654815 h 654815"/>
              <a:gd name="connsiteX3" fmla="*/ 0 w 658556"/>
              <a:gd name="connsiteY3" fmla="*/ 654815 h 654815"/>
              <a:gd name="connsiteX4" fmla="*/ 0 w 658556"/>
              <a:gd name="connsiteY4" fmla="*/ 0 h 65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56" h="654815" fill="none" extrusionOk="0">
                <a:moveTo>
                  <a:pt x="0" y="0"/>
                </a:moveTo>
                <a:cubicBezTo>
                  <a:pt x="266982" y="3069"/>
                  <a:pt x="329632" y="19601"/>
                  <a:pt x="658556" y="0"/>
                </a:cubicBezTo>
                <a:cubicBezTo>
                  <a:pt x="675458" y="219749"/>
                  <a:pt x="639463" y="359651"/>
                  <a:pt x="658556" y="654815"/>
                </a:cubicBezTo>
                <a:cubicBezTo>
                  <a:pt x="364408" y="686491"/>
                  <a:pt x="309235" y="644866"/>
                  <a:pt x="0" y="654815"/>
                </a:cubicBezTo>
                <a:cubicBezTo>
                  <a:pt x="11109" y="424862"/>
                  <a:pt x="-20151" y="265232"/>
                  <a:pt x="0" y="0"/>
                </a:cubicBezTo>
                <a:close/>
              </a:path>
              <a:path w="658556" h="654815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40330" y="154495"/>
                  <a:pt x="635193" y="490694"/>
                  <a:pt x="658556" y="654815"/>
                </a:cubicBezTo>
                <a:cubicBezTo>
                  <a:pt x="373464" y="677866"/>
                  <a:pt x="158171" y="629768"/>
                  <a:pt x="0" y="654815"/>
                </a:cubicBezTo>
                <a:cubicBezTo>
                  <a:pt x="24265" y="488969"/>
                  <a:pt x="-17025" y="170932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</a:rPr>
              <a:t>7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8" name="Content Placeholder 2">
            <a:hlinkClick r:id="rId36" action="ppaction://hlinksldjump"/>
            <a:extLst>
              <a:ext uri="{FF2B5EF4-FFF2-40B4-BE49-F238E27FC236}">
                <a16:creationId xmlns:a16="http://schemas.microsoft.com/office/drawing/2014/main" id="{150A3C0D-A811-0343-B6C2-2ACD1159429E}"/>
              </a:ext>
            </a:extLst>
          </p:cNvPr>
          <p:cNvSpPr txBox="1">
            <a:spLocks/>
          </p:cNvSpPr>
          <p:nvPr/>
        </p:nvSpPr>
        <p:spPr>
          <a:xfrm>
            <a:off x="3590306" y="964504"/>
            <a:ext cx="658556" cy="650738"/>
          </a:xfrm>
          <a:custGeom>
            <a:avLst/>
            <a:gdLst>
              <a:gd name="connsiteX0" fmla="*/ 0 w 658556"/>
              <a:gd name="connsiteY0" fmla="*/ 0 h 650738"/>
              <a:gd name="connsiteX1" fmla="*/ 658556 w 658556"/>
              <a:gd name="connsiteY1" fmla="*/ 0 h 650738"/>
              <a:gd name="connsiteX2" fmla="*/ 658556 w 658556"/>
              <a:gd name="connsiteY2" fmla="*/ 650738 h 650738"/>
              <a:gd name="connsiteX3" fmla="*/ 0 w 658556"/>
              <a:gd name="connsiteY3" fmla="*/ 650738 h 650738"/>
              <a:gd name="connsiteX4" fmla="*/ 0 w 658556"/>
              <a:gd name="connsiteY4" fmla="*/ 0 h 65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56" h="650738" fill="none" extrusionOk="0">
                <a:moveTo>
                  <a:pt x="0" y="0"/>
                </a:moveTo>
                <a:cubicBezTo>
                  <a:pt x="266982" y="3069"/>
                  <a:pt x="329632" y="19601"/>
                  <a:pt x="658556" y="0"/>
                </a:cubicBezTo>
                <a:cubicBezTo>
                  <a:pt x="685881" y="295400"/>
                  <a:pt x="655735" y="359446"/>
                  <a:pt x="658556" y="650738"/>
                </a:cubicBezTo>
                <a:cubicBezTo>
                  <a:pt x="364408" y="682414"/>
                  <a:pt x="309235" y="640789"/>
                  <a:pt x="0" y="650738"/>
                </a:cubicBezTo>
                <a:cubicBezTo>
                  <a:pt x="-15295" y="428332"/>
                  <a:pt x="-21204" y="174491"/>
                  <a:pt x="0" y="0"/>
                </a:cubicBezTo>
                <a:close/>
              </a:path>
              <a:path w="658556" h="650738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72573" y="322839"/>
                  <a:pt x="680594" y="409484"/>
                  <a:pt x="658556" y="650738"/>
                </a:cubicBezTo>
                <a:cubicBezTo>
                  <a:pt x="373464" y="673789"/>
                  <a:pt x="158171" y="625691"/>
                  <a:pt x="0" y="650738"/>
                </a:cubicBezTo>
                <a:cubicBezTo>
                  <a:pt x="6933" y="464322"/>
                  <a:pt x="28133" y="189360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noProof="0" dirty="0">
                <a:solidFill>
                  <a:prstClr val="black"/>
                </a:solidFill>
                <a:latin typeface="Quicksand" pitchFamily="2" charset="77"/>
              </a:rPr>
              <a:t>8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EC5A3-8F24-437D-A8E2-DE9DB8A2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1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26562 -0.2037 C 0.32083 -0.24977 0.40399 -0.27523 0.49063 -0.27523 C 0.58958 -0.27523 0.66875 -0.24977 0.72431 -0.2037 L 0.98976 -3.7037E-7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79" y="-1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-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04185 L 1.03959 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38" y="141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22222E-6 1.11111E-6 L 0.02864 0.38086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190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03958 0.32509 L 1.26423 0.05618 " pathEditMode="relative" rAng="0" ptsTypes="AA">
                                      <p:cBhvr>
                                        <p:cTn id="20" dur="6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3" y="-134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07 -0.26852 L 0.66666 -0.4419 C 0.69461 -0.4794 0.74218 -0.51412 0.79479 -0.53681 C 0.85451 -0.56273 0.90538 -0.57037 0.94479 -0.56158 L 1.13055 -0.52709 " pathEditMode="fixed" rAng="-1074444" ptsTypes="FffFF">
                                      <p:cBhvr>
                                        <p:cTn id="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38" dur="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13056 -0.52708 L 1.54792 -0.18078 " pathEditMode="relative" rAng="0" ptsTypes="AA">
                                      <p:cBhvr>
                                        <p:cTn id="40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1731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9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79115 0.0046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49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746 -0.00996 L 0.04427 0.68472 " pathEditMode="relative" rAng="0" ptsTypes="AA">
                                      <p:cBhvr>
                                        <p:cTn id="60" dur="8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3472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79115 0.00462 L 1.40539 -0.05434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-296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9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71 -0.48485 L 0.54601 -0.68208 C 0.58906 -0.72716 0.65226 -0.75005 0.71858 -0.75005 C 0.79358 -0.75005 0.85417 -0.72716 0.89705 -0.68208 L 1.1 -0.48485 " pathEditMode="relative" rAng="0" ptsTypes="FffFF">
                                      <p:cBhvr>
                                        <p:cTn id="7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65" y="-13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" presetClass="exit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9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541 -0.21989 L 0.64236 -0.38405 C 0.66458 -0.41965 0.70312 -0.45087 0.74653 -0.4696 C 0.79583 -0.4911 0.83871 -0.49503 0.87205 -0.48301 L 1.03107 -0.43399 " pathEditMode="fixed" rAng="-1074444" ptsTypes="FffFF">
                                      <p:cBhvr>
                                        <p:cTn id="96" dur="1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7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98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49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1.03107 -0.43399 L 1.37934 0.01873 " pathEditMode="relative" rAng="0" ptsTypes="AA">
                                      <p:cBhvr>
                                        <p:cTn id="100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2263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7 L 1.00729 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38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1.38778E-17 L 0.02882 0.40092 " pathEditMode="relative" rAng="0" ptsTypes="AA">
                                      <p:cBhvr>
                                        <p:cTn id="120" dur="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20046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00729 0.00278 L 1.43594 0.12925 " pathEditMode="relative" rAng="0" ptsTypes="AA">
                                      <p:cBhvr>
                                        <p:cTn id="122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24" y="6312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19 -0.31885 L 0.54983 -0.70104 C 0.59358 -0.78844 0.65816 -0.83284 0.72587 -0.83284 C 0.80244 -0.83284 0.86424 -0.78844 0.90799 -0.70104 L 1.11528 -0.31885 " pathEditMode="relative" rAng="0" ptsTypes="FffFF">
                                      <p:cBhvr>
                                        <p:cTn id="139" dur="18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46" y="-257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4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9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3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94 -0.17477 L 0.53142 -0.4963 C 0.55156 -0.56644 0.59461 -0.61945 0.64704 -0.64213 C 0.70642 -0.66806 0.76197 -0.65787 0.80885 -0.61598 L 1.03107 -0.43403 " pathEditMode="fixed" rAng="-1074444" ptsTypes="FffFF">
                                      <p:cBhvr>
                                        <p:cTn id="157" dur="1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-2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24300000">
                                      <p:cBhvr>
                                        <p:cTn id="159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49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03107 -0.43399 L 1.37934 0.01873 " pathEditMode="relative" rAng="0" ptsTypes="AA">
                                      <p:cBhvr>
                                        <p:cTn id="161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22636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2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9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1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12775" y="1420685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504" y="3486150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828026" y="3868985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She has short hair.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1502228" y="709433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rgbClr val="002060"/>
                </a:solidFill>
                <a:latin typeface="Comic Sans MS" panose="030F0702030302020204" pitchFamily="66" charset="0"/>
              </a:rPr>
              <a:t>What does Mai look like?</a:t>
            </a:r>
            <a:endParaRPr lang="en-GB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" name="Picture 2" descr="Page 2 | Short hair cartoon Images | Free Vectors, Stock Photos &amp; PSD">
            <a:extLst>
              <a:ext uri="{FF2B5EF4-FFF2-40B4-BE49-F238E27FC236}">
                <a16:creationId xmlns:a16="http://schemas.microsoft.com/office/drawing/2014/main" id="{EA3DDE2E-E1A5-4D78-9E4A-85C768FFC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294" r="52029" b="-294"/>
          <a:stretch/>
        </p:blipFill>
        <p:spPr bwMode="auto">
          <a:xfrm>
            <a:off x="2667000" y="1420685"/>
            <a:ext cx="1451308" cy="186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23,639 Short Hair Stock Illustrations, Cliparts and Royalty Free Short Hair  Vectors">
            <a:extLst>
              <a:ext uri="{FF2B5EF4-FFF2-40B4-BE49-F238E27FC236}">
                <a16:creationId xmlns:a16="http://schemas.microsoft.com/office/drawing/2014/main" id="{A931956E-FD47-4A89-A08B-32C109361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8" r="50000"/>
          <a:stretch/>
        </p:blipFill>
        <p:spPr bwMode="auto">
          <a:xfrm>
            <a:off x="4800600" y="1182422"/>
            <a:ext cx="1462173" cy="210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413C4C-8B17-4C8B-B38D-23FFFD6BCAB4}"/>
              </a:ext>
            </a:extLst>
          </p:cNvPr>
          <p:cNvSpPr txBox="1"/>
          <p:nvPr/>
        </p:nvSpPr>
        <p:spPr>
          <a:xfrm>
            <a:off x="2798231" y="3284210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Mai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C3B675-EA38-4DED-8E12-6DED2811C6D8}"/>
              </a:ext>
            </a:extLst>
          </p:cNvPr>
          <p:cNvSpPr txBox="1"/>
          <p:nvPr/>
        </p:nvSpPr>
        <p:spPr>
          <a:xfrm>
            <a:off x="4867806" y="3284209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Hoa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3854400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She has long hair.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489501"/>
            <a:ext cx="6810680" cy="588129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bg2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rgbClr val="002060"/>
                </a:solidFill>
                <a:latin typeface="Comic Sans MS" panose="030F0702030302020204" pitchFamily="66" charset="0"/>
              </a:rPr>
              <a:t>What does Hoa look like?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" name="Picture 2" descr="Page 2 | Short hair cartoon Images | Free Vectors, Stock Photos &amp; PSD">
            <a:extLst>
              <a:ext uri="{FF2B5EF4-FFF2-40B4-BE49-F238E27FC236}">
                <a16:creationId xmlns:a16="http://schemas.microsoft.com/office/drawing/2014/main" id="{02C5BB47-C82F-49F8-826B-CC3451839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294" r="52029" b="-294"/>
          <a:stretch/>
        </p:blipFill>
        <p:spPr bwMode="auto">
          <a:xfrm>
            <a:off x="2667000" y="1420685"/>
            <a:ext cx="1451308" cy="186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23,639 Short Hair Stock Illustrations, Cliparts and Royalty Free Short Hair  Vectors">
            <a:extLst>
              <a:ext uri="{FF2B5EF4-FFF2-40B4-BE49-F238E27FC236}">
                <a16:creationId xmlns:a16="http://schemas.microsoft.com/office/drawing/2014/main" id="{9FD8939C-6D17-4BC3-BBCC-0DC11E192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8" r="50000"/>
          <a:stretch/>
        </p:blipFill>
        <p:spPr bwMode="auto">
          <a:xfrm>
            <a:off x="4800600" y="1182422"/>
            <a:ext cx="1462173" cy="210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F6EC65C-1900-4E77-9750-F5E78279F23C}"/>
              </a:ext>
            </a:extLst>
          </p:cNvPr>
          <p:cNvSpPr txBox="1"/>
          <p:nvPr/>
        </p:nvSpPr>
        <p:spPr>
          <a:xfrm>
            <a:off x="2798231" y="3284210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Mai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91E698-EF84-40FC-B3F8-45A62337992D}"/>
              </a:ext>
            </a:extLst>
          </p:cNvPr>
          <p:cNvSpPr txBox="1"/>
          <p:nvPr/>
        </p:nvSpPr>
        <p:spPr>
          <a:xfrm>
            <a:off x="4867806" y="3284209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Hoa</a:t>
            </a:r>
          </a:p>
        </p:txBody>
      </p:sp>
    </p:spTree>
    <p:extLst>
      <p:ext uri="{BB962C8B-B14F-4D97-AF65-F5344CB8AC3E}">
        <p14:creationId xmlns:p14="http://schemas.microsoft.com/office/powerpoint/2010/main" val="17911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1983015" y="1592636"/>
            <a:ext cx="5177971" cy="2064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>
                <a:latin typeface="Comic Sans MS" panose="030F0702030302020204" pitchFamily="66" charset="0"/>
              </a:rPr>
              <a:t>Unit 13</a:t>
            </a:r>
            <a:r>
              <a:rPr lang="pt-PT" sz="6600">
                <a:latin typeface="Comic Sans MS" panose="030F0702030302020204" pitchFamily="66" charset="0"/>
              </a:rPr>
              <a:t/>
            </a:r>
            <a:br>
              <a:rPr lang="pt-PT" sz="6600">
                <a:latin typeface="Comic Sans MS" panose="030F0702030302020204" pitchFamily="66" charset="0"/>
              </a:rPr>
            </a:b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r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n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c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e</a:t>
            </a:r>
            <a:endParaRPr sz="6600">
              <a:solidFill>
                <a:srgbClr val="4ABACD"/>
              </a:solidFill>
              <a:latin typeface="Comic Sans MS" panose="030F0702030302020204" pitchFamily="66" charset="0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>
                <a:latin typeface="Comic Sans MS" panose="030F0702030302020204" pitchFamily="66" charset="0"/>
              </a:rPr>
              <a:t>Lesson 2 - Period 3</a:t>
            </a:r>
            <a:endParaRPr sz="2400" b="1">
              <a:latin typeface="Comic Sans MS" panose="030F0702030302020204" pitchFamily="66" charset="0"/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He has big eyes.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bg2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rgbClr val="002060"/>
                </a:solidFill>
                <a:latin typeface="Comic Sans MS" panose="030F0702030302020204" pitchFamily="66" charset="0"/>
              </a:rPr>
              <a:t>What does Ben look like?</a:t>
            </a:r>
            <a:endParaRPr lang="en-GB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Premium Vector | Little boy standing and try to see far away">
            <a:extLst>
              <a:ext uri="{FF2B5EF4-FFF2-40B4-BE49-F238E27FC236}">
                <a16:creationId xmlns:a16="http://schemas.microsoft.com/office/drawing/2014/main" id="{9BD59AB9-754F-4DE5-8A98-E2237E674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48" y="514153"/>
            <a:ext cx="3133725" cy="40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Active boy simple cartoon character">
            <a:extLst>
              <a:ext uri="{FF2B5EF4-FFF2-40B4-BE49-F238E27FC236}">
                <a16:creationId xmlns:a16="http://schemas.microsoft.com/office/drawing/2014/main" id="{E80715C2-BD6D-405F-B8DF-C5752FB8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72" y="1215388"/>
            <a:ext cx="1844675" cy="280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D4399E1-A618-498A-8504-41842CD0BBD1}"/>
              </a:ext>
            </a:extLst>
          </p:cNvPr>
          <p:cNvSpPr txBox="1"/>
          <p:nvPr/>
        </p:nvSpPr>
        <p:spPr>
          <a:xfrm>
            <a:off x="1752600" y="2863360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Minh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C191DA-A7AF-4266-B623-61A17F1C1B1C}"/>
              </a:ext>
            </a:extLst>
          </p:cNvPr>
          <p:cNvSpPr txBox="1"/>
          <p:nvPr/>
        </p:nvSpPr>
        <p:spPr>
          <a:xfrm>
            <a:off x="5691097" y="2931416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Ben</a:t>
            </a:r>
          </a:p>
        </p:txBody>
      </p:sp>
    </p:spTree>
    <p:extLst>
      <p:ext uri="{BB962C8B-B14F-4D97-AF65-F5344CB8AC3E}">
        <p14:creationId xmlns:p14="http://schemas.microsoft.com/office/powerpoint/2010/main" val="108335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805317" y="3715117"/>
            <a:ext cx="6229197" cy="1198975"/>
          </a:xfrm>
          <a:prstGeom prst="wedgeRoundRectCallout">
            <a:avLst>
              <a:gd name="adj1" fmla="val 61845"/>
              <a:gd name="adj2" fmla="val -2877"/>
              <a:gd name="adj3" fmla="val 16667"/>
            </a:avLst>
          </a:prstGeom>
          <a:solidFill>
            <a:schemeClr val="bg2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He is slim. He has a round face.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195436"/>
            <a:ext cx="6810680" cy="1037127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bg2"/>
          </a:solidFill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rgbClr val="002060"/>
                </a:solidFill>
                <a:latin typeface="Comic Sans MS" panose="030F0702030302020204" pitchFamily="66" charset="0"/>
              </a:rPr>
              <a:t>...........................?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" name="Picture 4" descr="Free Vector | Active boy simple cartoon character">
            <a:extLst>
              <a:ext uri="{FF2B5EF4-FFF2-40B4-BE49-F238E27FC236}">
                <a16:creationId xmlns:a16="http://schemas.microsoft.com/office/drawing/2014/main" id="{B63EA773-1450-4F70-823F-59508C021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33373"/>
            <a:ext cx="1844675" cy="280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6D6C90-DA80-4C78-AA80-93851CE0460B}"/>
              </a:ext>
            </a:extLst>
          </p:cNvPr>
          <p:cNvSpPr txBox="1"/>
          <p:nvPr/>
        </p:nvSpPr>
        <p:spPr>
          <a:xfrm>
            <a:off x="1981200" y="283052"/>
            <a:ext cx="6093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u="none" strike="noStrike" cap="none">
                <a:solidFill>
                  <a:schemeClr val="tx2"/>
                </a:solidFill>
                <a:latin typeface="Comic Sans MS" panose="030F0702030302020204" pitchFamily="66" charset="0"/>
                <a:sym typeface="Arial"/>
              </a:rPr>
              <a:t>What does he look like</a:t>
            </a:r>
          </a:p>
        </p:txBody>
      </p:sp>
    </p:spTree>
    <p:extLst>
      <p:ext uri="{BB962C8B-B14F-4D97-AF65-F5344CB8AC3E}">
        <p14:creationId xmlns:p14="http://schemas.microsoft.com/office/powerpoint/2010/main" val="6828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2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He has a round face.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1231003" y="239620"/>
            <a:ext cx="7009038" cy="588129"/>
          </a:xfrm>
          <a:prstGeom prst="wedgeRoundRectCallout">
            <a:avLst>
              <a:gd name="adj1" fmla="val -53394"/>
              <a:gd name="adj2" fmla="val 69984"/>
              <a:gd name="adj3" fmla="val 16667"/>
            </a:avLst>
          </a:prstGeom>
          <a:solidFill>
            <a:schemeClr val="bg2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rgbClr val="002060"/>
                </a:solidFill>
                <a:latin typeface="Comic Sans MS" panose="030F0702030302020204" pitchFamily="66" charset="0"/>
              </a:rPr>
              <a:t>What does Peter look like?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07BF3-3296-4A5D-9BD3-C6E1F5E5B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9" b="99454" l="8924" r="93343">
                        <a14:foregroundMark x1="22805" y1="3279" x2="16572" y2="20765"/>
                        <a14:foregroundMark x1="28895" y1="6284" x2="18555" y2="33607"/>
                        <a14:foregroundMark x1="33853" y1="11749" x2="27337" y2="36885"/>
                        <a14:foregroundMark x1="10482" y1="26230" x2="14589" y2="56831"/>
                        <a14:foregroundMark x1="8924" y1="34973" x2="10482" y2="43169"/>
                        <a14:foregroundMark x1="10765" y1="31148" x2="11331" y2="38798"/>
                        <a14:foregroundMark x1="23513" y1="72131" x2="18839" y2="94262"/>
                        <a14:foregroundMark x1="32295" y1="84699" x2="35269" y2="99454"/>
                        <a14:foregroundMark x1="14164" y1="91803" x2="24504" y2="91530"/>
                        <a14:foregroundMark x1="24504" y1="91530" x2="32578" y2="91803"/>
                        <a14:foregroundMark x1="30878" y1="40984" x2="30028" y2="71858"/>
                        <a14:foregroundMark x1="34561" y1="35519" x2="30878" y2="66120"/>
                        <a14:foregroundMark x1="20397" y1="39344" x2="20255" y2="71038"/>
                        <a14:foregroundMark x1="79745" y1="24590" x2="71813" y2="66940"/>
                        <a14:foregroundMark x1="73513" y1="16393" x2="65722" y2="34973"/>
                        <a14:foregroundMark x1="70538" y1="36066" x2="70255" y2="57377"/>
                        <a14:foregroundMark x1="83994" y1="35519" x2="80028" y2="70219"/>
                        <a14:foregroundMark x1="77762" y1="73497" x2="72096" y2="98634"/>
                        <a14:foregroundMark x1="68555" y1="86066" x2="65439" y2="98907"/>
                        <a14:foregroundMark x1="79037" y1="84153" x2="90085" y2="95628"/>
                        <a14:foregroundMark x1="75637" y1="82240" x2="86402" y2="91530"/>
                        <a14:foregroundMark x1="72663" y1="82787" x2="74504" y2="91257"/>
                        <a14:foregroundMark x1="93343" y1="97541" x2="86119" y2="99454"/>
                        <a14:foregroundMark x1="84703" y1="28689" x2="75921" y2="67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4404" y="1047750"/>
            <a:ext cx="5029200" cy="260720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4428D0C-6502-4A14-A1FD-56BA344FD6F8}"/>
              </a:ext>
            </a:extLst>
          </p:cNvPr>
          <p:cNvSpPr txBox="1"/>
          <p:nvPr/>
        </p:nvSpPr>
        <p:spPr>
          <a:xfrm>
            <a:off x="2615732" y="3542245"/>
            <a:ext cx="162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Peter</a:t>
            </a:r>
            <a:endParaRPr lang="en-US" sz="3200" b="1" i="0" u="none" strike="noStrike" cap="none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40BA52-9F40-43CB-B271-19344CC75DDF}"/>
              </a:ext>
            </a:extLst>
          </p:cNvPr>
          <p:cNvSpPr txBox="1"/>
          <p:nvPr/>
        </p:nvSpPr>
        <p:spPr>
          <a:xfrm>
            <a:off x="5320347" y="3542246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28778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2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She has big eyes.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1" y="195437"/>
            <a:ext cx="6472179" cy="656486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bg2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rgbClr val="002060"/>
                </a:solidFill>
                <a:latin typeface="Comic Sans MS" panose="030F0702030302020204" pitchFamily="66" charset="0"/>
              </a:rPr>
              <a:t>.........................?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6E6465-00EF-4D22-8491-73D44413BDB4}"/>
              </a:ext>
            </a:extLst>
          </p:cNvPr>
          <p:cNvSpPr txBox="1"/>
          <p:nvPr/>
        </p:nvSpPr>
        <p:spPr>
          <a:xfrm>
            <a:off x="1452620" y="135623"/>
            <a:ext cx="6472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u="none" strike="noStrike" cap="none">
                <a:solidFill>
                  <a:schemeClr val="tx2"/>
                </a:solidFill>
                <a:latin typeface="Comic Sans MS" panose="030F0702030302020204" pitchFamily="66" charset="0"/>
                <a:sym typeface="Arial"/>
              </a:rPr>
              <a:t>What does she look like</a:t>
            </a:r>
          </a:p>
        </p:txBody>
      </p:sp>
      <p:pic>
        <p:nvPicPr>
          <p:cNvPr id="2050" name="Picture 2" descr="Girl clipart Vectors &amp; Illustrations for Free Download | Freepik">
            <a:extLst>
              <a:ext uri="{FF2B5EF4-FFF2-40B4-BE49-F238E27FC236}">
                <a16:creationId xmlns:a16="http://schemas.microsoft.com/office/drawing/2014/main" id="{054A5801-66E1-42A9-A6EE-5B45661BC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037"/>
            <a:ext cx="3848100" cy="472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06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Image result for pointing cartoon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She has long hair.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195437"/>
            <a:ext cx="7085238" cy="77904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bg2"/>
          </a:solidFill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rgbClr val="002060"/>
                </a:solidFill>
                <a:latin typeface="Comic Sans MS" panose="030F0702030302020204" pitchFamily="66" charset="0"/>
              </a:rPr>
              <a:t>What does she look like?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4" descr="Premium Vector | Little princess rapunzel with long hair">
            <a:extLst>
              <a:ext uri="{FF2B5EF4-FFF2-40B4-BE49-F238E27FC236}">
                <a16:creationId xmlns:a16="http://schemas.microsoft.com/office/drawing/2014/main" id="{0B07C6D6-4BE4-4BB0-9A03-7CABB841D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23" y="870956"/>
            <a:ext cx="3298065" cy="329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9323CC4-D1F5-42BA-B0BB-8E02A36A6F10}"/>
              </a:ext>
            </a:extLst>
          </p:cNvPr>
          <p:cNvCxnSpPr>
            <a:cxnSpLocks/>
          </p:cNvCxnSpPr>
          <p:nvPr/>
        </p:nvCxnSpPr>
        <p:spPr>
          <a:xfrm flipV="1">
            <a:off x="3200400" y="2090928"/>
            <a:ext cx="762000" cy="2285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2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5A813FEF-E305-466E-8A72-4973245B9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pointing cartoon">
            <a:extLst>
              <a:ext uri="{FF2B5EF4-FFF2-40B4-BE49-F238E27FC236}">
                <a16:creationId xmlns:a16="http://schemas.microsoft.com/office/drawing/2014/main" id="{1CDB4979-153B-49E0-86B4-43028A4D026E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Kết quả hình ảnh cho girl cartoon">
            <a:extLst>
              <a:ext uri="{FF2B5EF4-FFF2-40B4-BE49-F238E27FC236}">
                <a16:creationId xmlns:a16="http://schemas.microsoft.com/office/drawing/2014/main" id="{7BC04A19-1A35-4A1F-939A-B0A1B32DB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31">
            <a:extLst>
              <a:ext uri="{FF2B5EF4-FFF2-40B4-BE49-F238E27FC236}">
                <a16:creationId xmlns:a16="http://schemas.microsoft.com/office/drawing/2014/main" id="{F4C42BD7-D93F-4657-A20D-E4D69B37B9E0}"/>
              </a:ext>
            </a:extLst>
          </p:cNvPr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He has small eyes.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Rounded Rectangular Callout 32">
            <a:extLst>
              <a:ext uri="{FF2B5EF4-FFF2-40B4-BE49-F238E27FC236}">
                <a16:creationId xmlns:a16="http://schemas.microsoft.com/office/drawing/2014/main" id="{AC626C76-C7FD-4617-8D9E-A5380F73B36D}"/>
              </a:ext>
            </a:extLst>
          </p:cNvPr>
          <p:cNvSpPr/>
          <p:nvPr/>
        </p:nvSpPr>
        <p:spPr>
          <a:xfrm>
            <a:off x="1525362" y="195437"/>
            <a:ext cx="6551838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bg2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rgbClr val="002060"/>
                </a:solidFill>
                <a:latin typeface="Comic Sans MS" panose="030F0702030302020204" pitchFamily="66" charset="0"/>
              </a:rPr>
              <a:t>What does Minh look like?</a:t>
            </a:r>
            <a:endParaRPr lang="en-GB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Premium Vector | Little boy standing and try to see far away">
            <a:extLst>
              <a:ext uri="{FF2B5EF4-FFF2-40B4-BE49-F238E27FC236}">
                <a16:creationId xmlns:a16="http://schemas.microsoft.com/office/drawing/2014/main" id="{0769222B-F9AA-401F-BDDF-38E746C61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48" y="514153"/>
            <a:ext cx="3133725" cy="40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Vector | Active boy simple cartoon character">
            <a:extLst>
              <a:ext uri="{FF2B5EF4-FFF2-40B4-BE49-F238E27FC236}">
                <a16:creationId xmlns:a16="http://schemas.microsoft.com/office/drawing/2014/main" id="{98FBF40D-FD80-42A9-AD7A-35C2E7AD2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72" y="1215388"/>
            <a:ext cx="1844675" cy="280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5CDE00-3917-47FE-B8DD-1DE953A67D15}"/>
              </a:ext>
            </a:extLst>
          </p:cNvPr>
          <p:cNvSpPr txBox="1"/>
          <p:nvPr/>
        </p:nvSpPr>
        <p:spPr>
          <a:xfrm>
            <a:off x="1752600" y="2863360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Minh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C75D37-2278-4B5D-87A0-5CCA6672B89F}"/>
              </a:ext>
            </a:extLst>
          </p:cNvPr>
          <p:cNvSpPr txBox="1"/>
          <p:nvPr/>
        </p:nvSpPr>
        <p:spPr>
          <a:xfrm>
            <a:off x="5691097" y="2931416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Ben</a:t>
            </a:r>
          </a:p>
        </p:txBody>
      </p:sp>
    </p:spTree>
    <p:extLst>
      <p:ext uri="{BB962C8B-B14F-4D97-AF65-F5344CB8AC3E}">
        <p14:creationId xmlns:p14="http://schemas.microsoft.com/office/powerpoint/2010/main" val="13718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9" y="2460970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5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2" y="2461210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5" y="2458974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4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1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9" y="4227067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9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47"/>
          <p:cNvSpPr/>
          <p:nvPr/>
        </p:nvSpPr>
        <p:spPr>
          <a:xfrm>
            <a:off x="1053920" y="1302819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47"/>
          <p:cNvSpPr/>
          <p:nvPr/>
        </p:nvSpPr>
        <p:spPr>
          <a:xfrm>
            <a:off x="1027282" y="2421685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47"/>
          <p:cNvSpPr/>
          <p:nvPr/>
        </p:nvSpPr>
        <p:spPr>
          <a:xfrm>
            <a:off x="1061782" y="3477697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1767836" y="1300198"/>
            <a:ext cx="3718563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2"/>
          </p:nvPr>
        </p:nvSpPr>
        <p:spPr>
          <a:xfrm>
            <a:off x="976725" y="1380233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01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950037" y="249909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dirty="0">
                <a:latin typeface="Comic Sans MS" panose="030F0702030302020204" pitchFamily="66" charset="0"/>
              </a:rPr>
              <a:t>02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2807" name="Google Shape;2807;p47"/>
          <p:cNvSpPr txBox="1">
            <a:spLocks noGrp="1"/>
          </p:cNvSpPr>
          <p:nvPr>
            <p:ph type="subTitle" idx="5"/>
          </p:nvPr>
        </p:nvSpPr>
        <p:spPr>
          <a:xfrm>
            <a:off x="1820063" y="2570252"/>
            <a:ext cx="3666335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7"/>
          </p:nvPr>
        </p:nvSpPr>
        <p:spPr>
          <a:xfrm>
            <a:off x="984525" y="3562398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03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13"/>
          </p:nvPr>
        </p:nvSpPr>
        <p:spPr>
          <a:xfrm>
            <a:off x="4844194" y="1873285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04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15"/>
          </p:nvPr>
        </p:nvSpPr>
        <p:spPr>
          <a:xfrm>
            <a:off x="2015588" y="540000"/>
            <a:ext cx="5112825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>
                <a:latin typeface="Comic Sans MS" panose="030F0702030302020204" pitchFamily="66" charset="0"/>
              </a:rPr>
              <a:t>Table of contents</a:t>
            </a:r>
            <a:endParaRPr sz="2800">
              <a:latin typeface="Comic Sans MS" panose="030F0702030302020204" pitchFamily="66" charset="0"/>
            </a:endParaRPr>
          </a:p>
        </p:txBody>
      </p:sp>
      <p:grpSp>
        <p:nvGrpSpPr>
          <p:cNvPr id="2815" name="Google Shape;2815;p47"/>
          <p:cNvGrpSpPr/>
          <p:nvPr/>
        </p:nvGrpSpPr>
        <p:grpSpPr>
          <a:xfrm>
            <a:off x="378991" y="259580"/>
            <a:ext cx="8386017" cy="4277216"/>
            <a:chOff x="363650" y="326286"/>
            <a:chExt cx="8386017" cy="4277216"/>
          </a:xfrm>
        </p:grpSpPr>
        <p:sp>
          <p:nvSpPr>
            <p:cNvPr id="2816" name="Google Shape;2816;p4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4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2821" name="Google Shape;2821;p4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4844194" y="3074530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3200">
                <a:solidFill>
                  <a:srgbClr val="E63813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44" name="Google Shape;2798;p47">
            <a:extLst>
              <a:ext uri="{FF2B5EF4-FFF2-40B4-BE49-F238E27FC236}">
                <a16:creationId xmlns:a16="http://schemas.microsoft.com/office/drawing/2014/main" id="{18B924B6-C2F3-4FCB-8489-CA8E582C40F0}"/>
              </a:ext>
            </a:extLst>
          </p:cNvPr>
          <p:cNvSpPr/>
          <p:nvPr/>
        </p:nvSpPr>
        <p:spPr>
          <a:xfrm>
            <a:off x="4897560" y="1794209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799;p47">
            <a:extLst>
              <a:ext uri="{FF2B5EF4-FFF2-40B4-BE49-F238E27FC236}">
                <a16:creationId xmlns:a16="http://schemas.microsoft.com/office/drawing/2014/main" id="{A4C60D18-810A-4B26-8B12-5C007B2D7146}"/>
              </a:ext>
            </a:extLst>
          </p:cNvPr>
          <p:cNvSpPr/>
          <p:nvPr/>
        </p:nvSpPr>
        <p:spPr>
          <a:xfrm>
            <a:off x="4905422" y="2989818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5785495" y="3096303"/>
            <a:ext cx="23364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PT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  <a:endParaRPr lang="pt-PT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1820064" y="3663501"/>
            <a:ext cx="3361536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55" name="Google Shape;2807;p47">
            <a:extLst>
              <a:ext uri="{FF2B5EF4-FFF2-40B4-BE49-F238E27FC236}">
                <a16:creationId xmlns:a16="http://schemas.microsoft.com/office/drawing/2014/main" id="{8BAD52A1-8637-4CC2-ACED-0E541812071B}"/>
              </a:ext>
            </a:extLst>
          </p:cNvPr>
          <p:cNvSpPr txBox="1">
            <a:spLocks/>
          </p:cNvSpPr>
          <p:nvPr/>
        </p:nvSpPr>
        <p:spPr>
          <a:xfrm>
            <a:off x="5785495" y="2017824"/>
            <a:ext cx="2294736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Let's talk.</a:t>
            </a:r>
          </a:p>
        </p:txBody>
      </p:sp>
    </p:spTree>
    <p:extLst>
      <p:ext uri="{BB962C8B-B14F-4D97-AF65-F5344CB8AC3E}">
        <p14:creationId xmlns:p14="http://schemas.microsoft.com/office/powerpoint/2010/main" val="22703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p46"/>
          <p:cNvSpPr txBox="1">
            <a:spLocks noGrp="1"/>
          </p:cNvSpPr>
          <p:nvPr>
            <p:ph type="title"/>
          </p:nvPr>
        </p:nvSpPr>
        <p:spPr>
          <a:xfrm>
            <a:off x="2271507" y="2114308"/>
            <a:ext cx="4600987" cy="1017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 dirty="0" smtClean="0">
                <a:latin typeface="Comic Sans MS" panose="030F0702030302020204" pitchFamily="66" charset="0"/>
              </a:rPr>
              <a:t>Warm-up</a:t>
            </a:r>
            <a:endParaRPr sz="5400" dirty="0">
              <a:latin typeface="Comic Sans MS" panose="030F0702030302020204" pitchFamily="66" charset="0"/>
            </a:endParaRPr>
          </a:p>
        </p:txBody>
      </p:sp>
      <p:sp>
        <p:nvSpPr>
          <p:cNvPr id="2717" name="Google Shape;2717;p46"/>
          <p:cNvSpPr txBox="1">
            <a:spLocks noGrp="1"/>
          </p:cNvSpPr>
          <p:nvPr>
            <p:ph type="subTitle" idx="1"/>
          </p:nvPr>
        </p:nvSpPr>
        <p:spPr>
          <a:xfrm>
            <a:off x="1902949" y="3224020"/>
            <a:ext cx="5215809" cy="4127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smtClean="0"/>
              <a:t>Game: </a:t>
            </a:r>
            <a:r>
              <a:rPr lang="en-US" sz="3600"/>
              <a:t>"Teacher </a:t>
            </a:r>
            <a:r>
              <a:rPr lang="en-US" sz="3600" smtClean="0"/>
              <a:t>says…"</a:t>
            </a:r>
            <a:endParaRPr sz="3600"/>
          </a:p>
        </p:txBody>
      </p:sp>
      <p:grpSp>
        <p:nvGrpSpPr>
          <p:cNvPr id="2718" name="Google Shape;2718;p46"/>
          <p:cNvGrpSpPr/>
          <p:nvPr/>
        </p:nvGrpSpPr>
        <p:grpSpPr>
          <a:xfrm flipH="1">
            <a:off x="7488875" y="2817996"/>
            <a:ext cx="439600" cy="913400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658825" y="2895909"/>
            <a:ext cx="868425" cy="5145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870650" y="3565702"/>
            <a:ext cx="763425" cy="1073975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0" name="Google Shape;2750;p46"/>
          <p:cNvGrpSpPr/>
          <p:nvPr/>
        </p:nvGrpSpPr>
        <p:grpSpPr>
          <a:xfrm rot="646062">
            <a:off x="7537521" y="2975585"/>
            <a:ext cx="1581168" cy="1835247"/>
            <a:chOff x="7099225" y="3028450"/>
            <a:chExt cx="1340925" cy="1556400"/>
          </a:xfrm>
        </p:grpSpPr>
        <p:sp>
          <p:nvSpPr>
            <p:cNvPr id="2751" name="Google Shape;2751;p46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6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6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6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6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6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6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6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6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6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6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6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6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6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2829;p48">
            <a:extLst>
              <a:ext uri="{FF2B5EF4-FFF2-40B4-BE49-F238E27FC236}">
                <a16:creationId xmlns:a16="http://schemas.microsoft.com/office/drawing/2014/main" id="{9297C07B-3054-4277-AE87-54D749C37BA9}"/>
              </a:ext>
            </a:extLst>
          </p:cNvPr>
          <p:cNvSpPr/>
          <p:nvPr/>
        </p:nvSpPr>
        <p:spPr>
          <a:xfrm>
            <a:off x="4065339" y="131025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2831;p48">
            <a:extLst>
              <a:ext uri="{FF2B5EF4-FFF2-40B4-BE49-F238E27FC236}">
                <a16:creationId xmlns:a16="http://schemas.microsoft.com/office/drawing/2014/main" id="{0E4DBA4D-CABD-48F4-AED8-F97851A14519}"/>
              </a:ext>
            </a:extLst>
          </p:cNvPr>
          <p:cNvSpPr txBox="1">
            <a:spLocks/>
          </p:cNvSpPr>
          <p:nvPr/>
        </p:nvSpPr>
        <p:spPr>
          <a:xfrm>
            <a:off x="4117177" y="1428750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6000"/>
            </a:pPr>
            <a:r>
              <a:rPr lang="pt-PT" sz="4400" b="1">
                <a:solidFill>
                  <a:schemeClr val="lt2"/>
                </a:solidFill>
                <a:cs typeface="Amatic SC"/>
                <a:sym typeface="Amatic SC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smtClean="0"/>
              <a:t>02</a:t>
            </a:r>
            <a:endParaRPr dirty="0"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587015" y="2320038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/>
              <a:t>Look, listen and repeat.</a:t>
            </a:r>
            <a:endParaRPr sz="36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2907"/>
            <a:ext cx="9144000" cy="38305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B5366C-B0A8-428E-8DAC-15E09088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he? Who is she?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32FB3A-8FC7-4588-B3E0-9CA4ED8FE655}"/>
              </a:ext>
            </a:extLst>
          </p:cNvPr>
          <p:cNvSpPr/>
          <p:nvPr/>
        </p:nvSpPr>
        <p:spPr>
          <a:xfrm>
            <a:off x="697576" y="2724150"/>
            <a:ext cx="1524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01E20D-50A8-47E2-89B9-1876C2C5CB8F}"/>
              </a:ext>
            </a:extLst>
          </p:cNvPr>
          <p:cNvSpPr/>
          <p:nvPr/>
        </p:nvSpPr>
        <p:spPr>
          <a:xfrm>
            <a:off x="7543800" y="2495550"/>
            <a:ext cx="1295400" cy="113344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BDF4B51-B39A-4CAF-9492-8DEA3806CA2B}"/>
              </a:ext>
            </a:extLst>
          </p:cNvPr>
          <p:cNvSpPr/>
          <p:nvPr/>
        </p:nvSpPr>
        <p:spPr>
          <a:xfrm>
            <a:off x="2533135" y="2631252"/>
            <a:ext cx="12954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9046380-C34A-494B-B6DE-4C585A6D806C}"/>
              </a:ext>
            </a:extLst>
          </p:cNvPr>
          <p:cNvSpPr txBox="1">
            <a:spLocks/>
          </p:cNvSpPr>
          <p:nvPr/>
        </p:nvSpPr>
        <p:spPr>
          <a:xfrm>
            <a:off x="514573" y="618530"/>
            <a:ext cx="811485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/>
              <a:t>Look at Mai's father. Is his face round?</a:t>
            </a:r>
          </a:p>
        </p:txBody>
      </p:sp>
    </p:spTree>
    <p:extLst>
      <p:ext uri="{BB962C8B-B14F-4D97-AF65-F5344CB8AC3E}">
        <p14:creationId xmlns:p14="http://schemas.microsoft.com/office/powerpoint/2010/main" val="372940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9" grpId="0" animBg="1"/>
      <p:bldP spid="9" grpId="1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B5366C-B0A8-428E-8DAC-15E09088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Look, listen and repeat.</a:t>
            </a:r>
          </a:p>
        </p:txBody>
      </p:sp>
      <p:pic>
        <p:nvPicPr>
          <p:cNvPr id="2" name="Track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590550"/>
            <a:ext cx="76200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2907"/>
            <a:ext cx="9144000" cy="383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smtClean="0"/>
              <a:t>03</a:t>
            </a:r>
            <a:endParaRPr dirty="0"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601462" y="2291350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/>
              <a:t>Listen, point and say.</a:t>
            </a:r>
            <a:endParaRPr sz="36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CD0F02-BF73-454A-8982-350806B63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349394"/>
            <a:ext cx="7695302" cy="6126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Listen, point and </a:t>
            </a:r>
            <a:r>
              <a:rPr lang="en-US" sz="440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say.</a:t>
            </a:r>
            <a:endParaRPr lang="en-US" sz="440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BD33910-5287-4A49-AF94-130388E9D9B4}"/>
              </a:ext>
            </a:extLst>
          </p:cNvPr>
          <p:cNvSpPr txBox="1">
            <a:spLocks/>
          </p:cNvSpPr>
          <p:nvPr/>
        </p:nvSpPr>
        <p:spPr>
          <a:xfrm>
            <a:off x="1205303" y="365457"/>
            <a:ext cx="71766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accent6">
                    <a:lumMod val="50000"/>
                  </a:schemeClr>
                </a:solidFill>
              </a:rPr>
              <a:t>Work in pairs. </a:t>
            </a:r>
            <a:r>
              <a:rPr lang="en-US" sz="4400" b="1" smtClean="0">
                <a:solidFill>
                  <a:schemeClr val="accent6">
                    <a:lumMod val="50000"/>
                  </a:schemeClr>
                </a:solidFill>
              </a:rPr>
              <a:t>Practise.</a:t>
            </a:r>
            <a:endParaRPr lang="en-US" sz="4400" b="1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48" y="1200150"/>
            <a:ext cx="7657651" cy="3943350"/>
          </a:xfrm>
          <a:prstGeom prst="rect">
            <a:avLst/>
          </a:prstGeom>
        </p:spPr>
      </p:pic>
      <p:pic>
        <p:nvPicPr>
          <p:cNvPr id="4" name="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0051" y="8101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3097</TotalTime>
  <Words>449</Words>
  <Application>Microsoft Office PowerPoint</Application>
  <PresentationFormat>On-screen Show (16:9)</PresentationFormat>
  <Paragraphs>107</Paragraphs>
  <Slides>26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Times New Roman</vt:lpstr>
      <vt:lpstr>Nunito</vt:lpstr>
      <vt:lpstr>Bebas Neue</vt:lpstr>
      <vt:lpstr>Amatic SC</vt:lpstr>
      <vt:lpstr>Castellar</vt:lpstr>
      <vt:lpstr>Comic Sans MS</vt:lpstr>
      <vt:lpstr>Kirang Haerang</vt:lpstr>
      <vt:lpstr>PMingLiU</vt:lpstr>
      <vt:lpstr>Quicksand</vt:lpstr>
      <vt:lpstr>Children's Day by Slidesgo</vt:lpstr>
      <vt:lpstr>PowerPoint Presentation</vt:lpstr>
      <vt:lpstr>Unit 13 Appearance</vt:lpstr>
      <vt:lpstr>Warm-up and review</vt:lpstr>
      <vt:lpstr>Warm-up</vt:lpstr>
      <vt:lpstr>02</vt:lpstr>
      <vt:lpstr>Who is he? Who is she?</vt:lpstr>
      <vt:lpstr>Look, listen and repeat.</vt:lpstr>
      <vt:lpstr>03</vt:lpstr>
      <vt:lpstr>Listen, point and say.</vt:lpstr>
      <vt:lpstr>What does he look like?</vt:lpstr>
      <vt:lpstr>What does she look like?</vt:lpstr>
      <vt:lpstr>What does he/she look like?</vt:lpstr>
      <vt:lpstr>04</vt:lpstr>
      <vt:lpstr>PowerPoint Presentation</vt:lpstr>
      <vt:lpstr>Fun corner and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Giang Do</cp:lastModifiedBy>
  <cp:revision>45</cp:revision>
  <dcterms:modified xsi:type="dcterms:W3CDTF">2023-08-08T02:21:36Z</dcterms:modified>
  <cp:category>9Slide.vn</cp:category>
</cp:coreProperties>
</file>