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703" r:id="rId2"/>
  </p:sldMasterIdLst>
  <p:notesMasterIdLst>
    <p:notesMasterId r:id="rId35"/>
  </p:notesMasterIdLst>
  <p:sldIdLst>
    <p:sldId id="443" r:id="rId3"/>
    <p:sldId id="912" r:id="rId4"/>
    <p:sldId id="913" r:id="rId5"/>
    <p:sldId id="914" r:id="rId6"/>
    <p:sldId id="259" r:id="rId7"/>
    <p:sldId id="902" r:id="rId8"/>
    <p:sldId id="903" r:id="rId9"/>
    <p:sldId id="904" r:id="rId10"/>
    <p:sldId id="905" r:id="rId11"/>
    <p:sldId id="915" r:id="rId12"/>
    <p:sldId id="906" r:id="rId13"/>
    <p:sldId id="916" r:id="rId14"/>
    <p:sldId id="907" r:id="rId15"/>
    <p:sldId id="908" r:id="rId16"/>
    <p:sldId id="909" r:id="rId17"/>
    <p:sldId id="917" r:id="rId18"/>
    <p:sldId id="910" r:id="rId19"/>
    <p:sldId id="918" r:id="rId20"/>
    <p:sldId id="727" r:id="rId21"/>
    <p:sldId id="728" r:id="rId22"/>
    <p:sldId id="736" r:id="rId23"/>
    <p:sldId id="737" r:id="rId24"/>
    <p:sldId id="738" r:id="rId25"/>
    <p:sldId id="739" r:id="rId26"/>
    <p:sldId id="740" r:id="rId27"/>
    <p:sldId id="741" r:id="rId28"/>
    <p:sldId id="742" r:id="rId29"/>
    <p:sldId id="745" r:id="rId30"/>
    <p:sldId id="744" r:id="rId31"/>
    <p:sldId id="743" r:id="rId32"/>
    <p:sldId id="746" r:id="rId33"/>
    <p:sldId id="370" r:id="rId34"/>
  </p:sldIdLst>
  <p:sldSz cx="9144000" cy="5143500" type="screen16x9"/>
  <p:notesSz cx="6858000" cy="9144000"/>
  <p:embeddedFontLst>
    <p:embeddedFont>
      <p:font typeface="Comfortaa" panose="020B0604020202020204" charset="0"/>
      <p:regular r:id="rId36"/>
      <p:bold r:id="rId36"/>
    </p:embeddedFont>
    <p:embeddedFont>
      <p:font typeface=".VnBook-Antiqua" panose="020B7200000000000000"/>
      <p:regular r:id="rId37"/>
      <p:bold r:id="rId38"/>
    </p:embeddedFont>
    <p:embeddedFont>
      <p:font typeface="Bebas Neue" panose="020B0604020202020204" charset="0"/>
      <p:regular r:id="rId39"/>
    </p:embeddedFont>
    <p:embeddedFont>
      <p:font typeface="Paytone One" panose="020B0604020202020204" charset="0"/>
      <p:regular r:id="rId40"/>
      <p:bold r:id="rId41"/>
      <p:italic r:id="rId42"/>
      <p:boldItalic r:id="rId43"/>
    </p:embeddedFont>
    <p:embeddedFont>
      <p:font typeface="Castellar" panose="020B0604020202020204" charset="0"/>
      <p:regular r:id="rId44"/>
    </p:embeddedFont>
    <p:embeddedFont>
      <p:font typeface="Comic Sans MS" panose="030F0702030302020204" pitchFamily="66" charset="0"/>
      <p:regular r:id="rId45"/>
      <p:bold r:id="rId46"/>
      <p:italic r:id="rId47"/>
      <p:boldItalic r:id="rId48"/>
    </p:embeddedFont>
    <p:embeddedFont>
      <p:font typeface="Sniglet" panose="020B0604020202020204" charset="0"/>
      <p:regular r:id="rId49"/>
      <p:bold r:id="rId50"/>
      <p:italic r:id="rId51"/>
      <p:boldItalic r:id="rId52"/>
    </p:embeddedFont>
    <p:embeddedFont>
      <p:font typeface="Titan One" panose="020B0604020202020204" charset="0"/>
      <p:regular r:id="rId53"/>
      <p:bold r:id="rId54"/>
    </p:embeddedFont>
    <p:embeddedFont>
      <p:font typeface="Sport Day" panose="020B0604020202020204" charset="0"/>
      <p:regular r:id="rId53"/>
      <p:bold r:id="rId53"/>
      <p:italic r:id="rId53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517C"/>
    <a:srgbClr val="2D6155"/>
    <a:srgbClr val="41496F"/>
    <a:srgbClr val="3E456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3D7BFF3-DA0D-40B5-8200-8E20F7B24828}">
  <a:tblStyle styleId="{33D7BFF3-DA0D-40B5-8200-8E20F7B2482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6B9F902-044E-4443-A065-C871CBF069D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87"/>
    <p:restoredTop sz="77679"/>
  </p:normalViewPr>
  <p:slideViewPr>
    <p:cSldViewPr snapToGrid="0">
      <p:cViewPr varScale="1">
        <p:scale>
          <a:sx n="114" d="100"/>
          <a:sy n="114" d="100"/>
        </p:scale>
        <p:origin x="106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4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8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9.fntdata"/><Relationship Id="rId52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11b604ca347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11b604ca347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18963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46674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2896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611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611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611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611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611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611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1225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2791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915382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59576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888989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844681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6091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0500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270125" y="560593"/>
            <a:ext cx="4529927" cy="4022320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3068400" y="9885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564675" y="678510"/>
            <a:ext cx="179095" cy="179095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032625" y="7638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-5280483">
            <a:off x="6698893" y="1495380"/>
            <a:ext cx="219085" cy="179088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-8100086">
            <a:off x="2597176" y="1061040"/>
            <a:ext cx="310178" cy="25354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-7750318">
            <a:off x="6752609" y="1814405"/>
            <a:ext cx="159164" cy="13010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379100" y="1009575"/>
            <a:ext cx="6385800" cy="24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545650" y="3397863"/>
            <a:ext cx="4125000" cy="3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2439900" y="3530400"/>
            <a:ext cx="4264200" cy="10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1244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518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0"/>
          <p:cNvSpPr/>
          <p:nvPr/>
        </p:nvSpPr>
        <p:spPr>
          <a:xfrm>
            <a:off x="713225" y="803400"/>
            <a:ext cx="7717500" cy="3536700"/>
          </a:xfrm>
          <a:prstGeom prst="roundRect">
            <a:avLst>
              <a:gd name="adj" fmla="val 4760"/>
            </a:avLst>
          </a:prstGeom>
          <a:solidFill>
            <a:schemeClr val="dk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82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30"/>
          <p:cNvSpPr txBox="1">
            <a:spLocks noGrp="1"/>
          </p:cNvSpPr>
          <p:nvPr>
            <p:ph type="title"/>
          </p:nvPr>
        </p:nvSpPr>
        <p:spPr>
          <a:xfrm>
            <a:off x="1523550" y="1555300"/>
            <a:ext cx="3770400" cy="13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8" name="Google Shape;218;p30"/>
          <p:cNvSpPr txBox="1">
            <a:spLocks noGrp="1"/>
          </p:cNvSpPr>
          <p:nvPr>
            <p:ph type="title" idx="2" hasCustomPrompt="1"/>
          </p:nvPr>
        </p:nvSpPr>
        <p:spPr>
          <a:xfrm>
            <a:off x="5749200" y="2119913"/>
            <a:ext cx="1849500" cy="11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19" name="Google Shape;219;p30"/>
          <p:cNvSpPr txBox="1">
            <a:spLocks noGrp="1"/>
          </p:cNvSpPr>
          <p:nvPr>
            <p:ph type="subTitle" idx="1"/>
          </p:nvPr>
        </p:nvSpPr>
        <p:spPr>
          <a:xfrm>
            <a:off x="1750650" y="3319975"/>
            <a:ext cx="3543300" cy="3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30"/>
          <p:cNvSpPr/>
          <p:nvPr/>
        </p:nvSpPr>
        <p:spPr>
          <a:xfrm>
            <a:off x="545225" y="3689025"/>
            <a:ext cx="336000" cy="336000"/>
          </a:xfrm>
          <a:prstGeom prst="star4">
            <a:avLst>
              <a:gd name="adj" fmla="val 17926"/>
            </a:avLst>
          </a:prstGeom>
          <a:solidFill>
            <a:schemeClr val="accent3"/>
          </a:solidFill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30"/>
          <p:cNvSpPr/>
          <p:nvPr/>
        </p:nvSpPr>
        <p:spPr>
          <a:xfrm>
            <a:off x="8262775" y="1118475"/>
            <a:ext cx="336000" cy="336000"/>
          </a:xfrm>
          <a:prstGeom prst="star4">
            <a:avLst>
              <a:gd name="adj" fmla="val 17926"/>
            </a:avLst>
          </a:prstGeom>
          <a:solidFill>
            <a:schemeClr val="accent3"/>
          </a:solidFill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66484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3"/>
          <p:cNvSpPr/>
          <p:nvPr/>
        </p:nvSpPr>
        <p:spPr>
          <a:xfrm>
            <a:off x="713225" y="803400"/>
            <a:ext cx="7717500" cy="3536700"/>
          </a:xfrm>
          <a:prstGeom prst="roundRect">
            <a:avLst>
              <a:gd name="adj" fmla="val 4760"/>
            </a:avLst>
          </a:prstGeom>
          <a:solidFill>
            <a:schemeClr val="dk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82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33"/>
          <p:cNvSpPr/>
          <p:nvPr/>
        </p:nvSpPr>
        <p:spPr>
          <a:xfrm>
            <a:off x="545225" y="2512625"/>
            <a:ext cx="336000" cy="336000"/>
          </a:xfrm>
          <a:prstGeom prst="star4">
            <a:avLst>
              <a:gd name="adj" fmla="val 17926"/>
            </a:avLst>
          </a:prstGeom>
          <a:solidFill>
            <a:schemeClr val="accent3"/>
          </a:solidFill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33"/>
          <p:cNvSpPr/>
          <p:nvPr/>
        </p:nvSpPr>
        <p:spPr>
          <a:xfrm>
            <a:off x="8262775" y="2512625"/>
            <a:ext cx="336000" cy="336000"/>
          </a:xfrm>
          <a:prstGeom prst="star4">
            <a:avLst>
              <a:gd name="adj" fmla="val 17926"/>
            </a:avLst>
          </a:prstGeom>
          <a:solidFill>
            <a:schemeClr val="accent3"/>
          </a:solidFill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15830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4"/>
          <p:cNvSpPr/>
          <p:nvPr/>
        </p:nvSpPr>
        <p:spPr>
          <a:xfrm>
            <a:off x="545225" y="3450888"/>
            <a:ext cx="336000" cy="336000"/>
          </a:xfrm>
          <a:prstGeom prst="star4">
            <a:avLst>
              <a:gd name="adj" fmla="val 17926"/>
            </a:avLst>
          </a:prstGeom>
          <a:solidFill>
            <a:schemeClr val="accent3"/>
          </a:solidFill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34"/>
          <p:cNvSpPr/>
          <p:nvPr/>
        </p:nvSpPr>
        <p:spPr>
          <a:xfrm>
            <a:off x="8262775" y="1356613"/>
            <a:ext cx="336000" cy="336000"/>
          </a:xfrm>
          <a:prstGeom prst="star4">
            <a:avLst>
              <a:gd name="adj" fmla="val 17926"/>
            </a:avLst>
          </a:prstGeom>
          <a:solidFill>
            <a:schemeClr val="accent3"/>
          </a:solidFill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58005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3012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2268913" y="560593"/>
            <a:ext cx="4529927" cy="4022320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2336825" y="2150850"/>
            <a:ext cx="4394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757625" y="1098000"/>
            <a:ext cx="155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2147375" y="3031650"/>
            <a:ext cx="4773000" cy="37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8809275" y="10263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 rot="444932" flipH="1">
            <a:off x="8599307" y="4679014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 rot="-4320377">
            <a:off x="8789284" y="388817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8634800" y="31228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3"/>
          <p:cNvSpPr/>
          <p:nvPr/>
        </p:nvSpPr>
        <p:spPr>
          <a:xfrm>
            <a:off x="8583300" y="17136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/>
          <p:nvPr/>
        </p:nvSpPr>
        <p:spPr>
          <a:xfrm>
            <a:off x="305350" y="38488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3"/>
          <p:cNvSpPr/>
          <p:nvPr/>
        </p:nvSpPr>
        <p:spPr>
          <a:xfrm rot="-4320377">
            <a:off x="285359" y="80495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3"/>
          <p:cNvSpPr/>
          <p:nvPr/>
        </p:nvSpPr>
        <p:spPr>
          <a:xfrm>
            <a:off x="305350" y="10538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 rot="140820">
            <a:off x="152266" y="4696059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>
            <a:off x="147450" y="2992647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>
            <a:off x="8895388" y="25828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/>
          <p:nvPr/>
        </p:nvSpPr>
        <p:spPr>
          <a:xfrm>
            <a:off x="484450" y="23318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>
            <a:off x="8583300" y="2156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 rot="-5125534">
            <a:off x="119124" y="1518132"/>
            <a:ext cx="294658" cy="24085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>
            <a:off x="3590775" y="181575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>
            <a:off x="1665700" y="181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>
            <a:off x="2825050" y="45485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>
            <a:off x="6573975" y="45473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 rot="444932" flipH="1">
            <a:off x="4683532" y="209826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>
            <a:off x="2662313" y="2918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>
            <a:off x="8263788" y="48211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5791213" y="48211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rot="2135160">
            <a:off x="1697229" y="4709263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 rot="404198">
            <a:off x="7805477" y="268700"/>
            <a:ext cx="260321" cy="22711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4350838" y="47556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>
            <a:off x="5970300" y="3312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6916175" y="72522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13"/>
          <p:cNvSpPr txBox="1">
            <a:spLocks noGrp="1"/>
          </p:cNvSpPr>
          <p:nvPr>
            <p:ph type="title" idx="2"/>
          </p:nvPr>
        </p:nvSpPr>
        <p:spPr>
          <a:xfrm>
            <a:off x="1707800" y="1768150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subTitle" idx="1"/>
          </p:nvPr>
        </p:nvSpPr>
        <p:spPr>
          <a:xfrm>
            <a:off x="1707800" y="2203100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3"/>
          </p:nvPr>
        </p:nvSpPr>
        <p:spPr>
          <a:xfrm>
            <a:off x="5557850" y="1768150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4"/>
          </p:nvPr>
        </p:nvSpPr>
        <p:spPr>
          <a:xfrm>
            <a:off x="5557852" y="2203105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5"/>
          </p:nvPr>
        </p:nvSpPr>
        <p:spPr>
          <a:xfrm>
            <a:off x="1707808" y="3220925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2" name="Google Shape;312;p13"/>
          <p:cNvSpPr txBox="1">
            <a:spLocks noGrp="1"/>
          </p:cNvSpPr>
          <p:nvPr>
            <p:ph type="subTitle" idx="6"/>
          </p:nvPr>
        </p:nvSpPr>
        <p:spPr>
          <a:xfrm>
            <a:off x="1707799" y="3650149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title" idx="7"/>
          </p:nvPr>
        </p:nvSpPr>
        <p:spPr>
          <a:xfrm>
            <a:off x="5557850" y="3220925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4" name="Google Shape;314;p13"/>
          <p:cNvSpPr txBox="1">
            <a:spLocks noGrp="1"/>
          </p:cNvSpPr>
          <p:nvPr>
            <p:ph type="subTitle" idx="8"/>
          </p:nvPr>
        </p:nvSpPr>
        <p:spPr>
          <a:xfrm>
            <a:off x="5557852" y="3659253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9" hasCustomPrompt="1"/>
          </p:nvPr>
        </p:nvSpPr>
        <p:spPr>
          <a:xfrm>
            <a:off x="699156" y="1996933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13" hasCustomPrompt="1"/>
          </p:nvPr>
        </p:nvSpPr>
        <p:spPr>
          <a:xfrm>
            <a:off x="699156" y="3437412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14" hasCustomPrompt="1"/>
          </p:nvPr>
        </p:nvSpPr>
        <p:spPr>
          <a:xfrm>
            <a:off x="4579562" y="1996933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15" hasCustomPrompt="1"/>
          </p:nvPr>
        </p:nvSpPr>
        <p:spPr>
          <a:xfrm>
            <a:off x="4579562" y="3437412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/>
          <p:nvPr/>
        </p:nvSpPr>
        <p:spPr>
          <a:xfrm>
            <a:off x="5955388" y="48306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3"/>
          <p:cNvSpPr/>
          <p:nvPr/>
        </p:nvSpPr>
        <p:spPr>
          <a:xfrm>
            <a:off x="129825" y="10177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3"/>
          <p:cNvSpPr/>
          <p:nvPr/>
        </p:nvSpPr>
        <p:spPr>
          <a:xfrm>
            <a:off x="50275" y="2311163"/>
            <a:ext cx="401040" cy="27496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3"/>
          <p:cNvSpPr/>
          <p:nvPr/>
        </p:nvSpPr>
        <p:spPr>
          <a:xfrm>
            <a:off x="6918975" y="47172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3"/>
          <p:cNvSpPr/>
          <p:nvPr/>
        </p:nvSpPr>
        <p:spPr>
          <a:xfrm>
            <a:off x="1188850" y="120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3"/>
          <p:cNvSpPr/>
          <p:nvPr/>
        </p:nvSpPr>
        <p:spPr>
          <a:xfrm rot="-4320377">
            <a:off x="408834" y="157100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3"/>
          <p:cNvSpPr/>
          <p:nvPr/>
        </p:nvSpPr>
        <p:spPr>
          <a:xfrm rot="444932" flipH="1">
            <a:off x="7705257" y="4782701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3"/>
          <p:cNvSpPr/>
          <p:nvPr/>
        </p:nvSpPr>
        <p:spPr>
          <a:xfrm rot="2135160">
            <a:off x="2838442" y="108301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3"/>
          <p:cNvSpPr/>
          <p:nvPr/>
        </p:nvSpPr>
        <p:spPr>
          <a:xfrm rot="-4320374">
            <a:off x="2068541" y="263515"/>
            <a:ext cx="260324" cy="22711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3"/>
          <p:cNvSpPr/>
          <p:nvPr/>
        </p:nvSpPr>
        <p:spPr>
          <a:xfrm>
            <a:off x="3741600" y="1546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3"/>
          <p:cNvSpPr/>
          <p:nvPr/>
        </p:nvSpPr>
        <p:spPr>
          <a:xfrm>
            <a:off x="430800" y="3522600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0" name="Google Shape;330;p13"/>
          <p:cNvGrpSpPr/>
          <p:nvPr/>
        </p:nvGrpSpPr>
        <p:grpSpPr>
          <a:xfrm>
            <a:off x="129813" y="40902"/>
            <a:ext cx="777108" cy="672348"/>
            <a:chOff x="968013" y="650077"/>
            <a:chExt cx="777108" cy="672348"/>
          </a:xfrm>
        </p:grpSpPr>
        <p:sp>
          <p:nvSpPr>
            <p:cNvPr id="331" name="Google Shape;331;p13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3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3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3"/>
          <p:cNvGrpSpPr/>
          <p:nvPr/>
        </p:nvGrpSpPr>
        <p:grpSpPr>
          <a:xfrm rot="2235294">
            <a:off x="8410707" y="4470627"/>
            <a:ext cx="777157" cy="672390"/>
            <a:chOff x="968013" y="650077"/>
            <a:chExt cx="777108" cy="672348"/>
          </a:xfrm>
        </p:grpSpPr>
        <p:sp>
          <p:nvSpPr>
            <p:cNvPr id="335" name="Google Shape;335;p13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3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3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8" name="Google Shape;338;p13"/>
          <p:cNvSpPr/>
          <p:nvPr/>
        </p:nvSpPr>
        <p:spPr>
          <a:xfrm>
            <a:off x="8498950" y="3987563"/>
            <a:ext cx="401040" cy="27496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3"/>
          <p:cNvSpPr/>
          <p:nvPr/>
        </p:nvSpPr>
        <p:spPr>
          <a:xfrm rot="-4320377">
            <a:off x="8838459" y="338075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3"/>
          <p:cNvSpPr/>
          <p:nvPr/>
        </p:nvSpPr>
        <p:spPr>
          <a:xfrm>
            <a:off x="8527900" y="25861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3"/>
          <p:cNvSpPr/>
          <p:nvPr/>
        </p:nvSpPr>
        <p:spPr>
          <a:xfrm rot="2135160">
            <a:off x="8738517" y="1939526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3"/>
          <p:cNvSpPr/>
          <p:nvPr/>
        </p:nvSpPr>
        <p:spPr>
          <a:xfrm>
            <a:off x="5291500" y="475718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2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6"/>
          <p:cNvSpPr/>
          <p:nvPr/>
        </p:nvSpPr>
        <p:spPr>
          <a:xfrm>
            <a:off x="682363" y="560593"/>
            <a:ext cx="4529927" cy="4022320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16"/>
          <p:cNvSpPr txBox="1">
            <a:spLocks noGrp="1"/>
          </p:cNvSpPr>
          <p:nvPr>
            <p:ph type="title"/>
          </p:nvPr>
        </p:nvSpPr>
        <p:spPr>
          <a:xfrm>
            <a:off x="1550575" y="2150850"/>
            <a:ext cx="2793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4" name="Google Shape;394;p16"/>
          <p:cNvSpPr txBox="1">
            <a:spLocks noGrp="1"/>
          </p:cNvSpPr>
          <p:nvPr>
            <p:ph type="title" idx="2" hasCustomPrompt="1"/>
          </p:nvPr>
        </p:nvSpPr>
        <p:spPr>
          <a:xfrm>
            <a:off x="2171075" y="1098000"/>
            <a:ext cx="155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95" name="Google Shape;395;p16"/>
          <p:cNvSpPr txBox="1">
            <a:spLocks noGrp="1"/>
          </p:cNvSpPr>
          <p:nvPr>
            <p:ph type="subTitle" idx="1"/>
          </p:nvPr>
        </p:nvSpPr>
        <p:spPr>
          <a:xfrm>
            <a:off x="560825" y="3031650"/>
            <a:ext cx="4773000" cy="37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16"/>
          <p:cNvSpPr/>
          <p:nvPr/>
        </p:nvSpPr>
        <p:spPr>
          <a:xfrm>
            <a:off x="8809275" y="10263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6"/>
          <p:cNvSpPr/>
          <p:nvPr/>
        </p:nvSpPr>
        <p:spPr>
          <a:xfrm rot="444932" flipH="1">
            <a:off x="8599307" y="4679014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6"/>
          <p:cNvSpPr/>
          <p:nvPr/>
        </p:nvSpPr>
        <p:spPr>
          <a:xfrm rot="-4320377">
            <a:off x="8789284" y="388817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16"/>
          <p:cNvSpPr/>
          <p:nvPr/>
        </p:nvSpPr>
        <p:spPr>
          <a:xfrm>
            <a:off x="8634800" y="31228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16"/>
          <p:cNvSpPr/>
          <p:nvPr/>
        </p:nvSpPr>
        <p:spPr>
          <a:xfrm>
            <a:off x="8583300" y="17136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16"/>
          <p:cNvSpPr/>
          <p:nvPr/>
        </p:nvSpPr>
        <p:spPr>
          <a:xfrm>
            <a:off x="305350" y="38488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16"/>
          <p:cNvSpPr/>
          <p:nvPr/>
        </p:nvSpPr>
        <p:spPr>
          <a:xfrm rot="-4320377">
            <a:off x="285359" y="80495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16"/>
          <p:cNvSpPr/>
          <p:nvPr/>
        </p:nvSpPr>
        <p:spPr>
          <a:xfrm>
            <a:off x="305350" y="10538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16"/>
          <p:cNvSpPr/>
          <p:nvPr/>
        </p:nvSpPr>
        <p:spPr>
          <a:xfrm rot="140820">
            <a:off x="152266" y="4696059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16"/>
          <p:cNvSpPr/>
          <p:nvPr/>
        </p:nvSpPr>
        <p:spPr>
          <a:xfrm>
            <a:off x="147450" y="2992647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16"/>
          <p:cNvSpPr/>
          <p:nvPr/>
        </p:nvSpPr>
        <p:spPr>
          <a:xfrm>
            <a:off x="8895388" y="25828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16"/>
          <p:cNvSpPr/>
          <p:nvPr/>
        </p:nvSpPr>
        <p:spPr>
          <a:xfrm>
            <a:off x="484450" y="23318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16"/>
          <p:cNvSpPr/>
          <p:nvPr/>
        </p:nvSpPr>
        <p:spPr>
          <a:xfrm>
            <a:off x="8583300" y="2156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16"/>
          <p:cNvSpPr/>
          <p:nvPr/>
        </p:nvSpPr>
        <p:spPr>
          <a:xfrm rot="-5125534">
            <a:off x="119124" y="1518132"/>
            <a:ext cx="294658" cy="24085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6"/>
          <p:cNvSpPr/>
          <p:nvPr/>
        </p:nvSpPr>
        <p:spPr>
          <a:xfrm>
            <a:off x="3590775" y="181575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6"/>
          <p:cNvSpPr/>
          <p:nvPr/>
        </p:nvSpPr>
        <p:spPr>
          <a:xfrm>
            <a:off x="1665700" y="181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16"/>
          <p:cNvSpPr/>
          <p:nvPr/>
        </p:nvSpPr>
        <p:spPr>
          <a:xfrm>
            <a:off x="2809975" y="464187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16"/>
          <p:cNvSpPr/>
          <p:nvPr/>
        </p:nvSpPr>
        <p:spPr>
          <a:xfrm>
            <a:off x="6573975" y="45473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16"/>
          <p:cNvSpPr/>
          <p:nvPr/>
        </p:nvSpPr>
        <p:spPr>
          <a:xfrm rot="444932" flipH="1">
            <a:off x="4683532" y="209826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16"/>
          <p:cNvSpPr/>
          <p:nvPr/>
        </p:nvSpPr>
        <p:spPr>
          <a:xfrm>
            <a:off x="2662313" y="2918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16"/>
          <p:cNvSpPr/>
          <p:nvPr/>
        </p:nvSpPr>
        <p:spPr>
          <a:xfrm>
            <a:off x="8263788" y="48211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16"/>
          <p:cNvSpPr/>
          <p:nvPr/>
        </p:nvSpPr>
        <p:spPr>
          <a:xfrm>
            <a:off x="5791213" y="48211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6"/>
          <p:cNvSpPr/>
          <p:nvPr/>
        </p:nvSpPr>
        <p:spPr>
          <a:xfrm rot="2135160">
            <a:off x="1697229" y="4709263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16"/>
          <p:cNvSpPr/>
          <p:nvPr/>
        </p:nvSpPr>
        <p:spPr>
          <a:xfrm rot="404198">
            <a:off x="7805477" y="268700"/>
            <a:ext cx="260321" cy="22711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6"/>
          <p:cNvSpPr/>
          <p:nvPr/>
        </p:nvSpPr>
        <p:spPr>
          <a:xfrm>
            <a:off x="4350838" y="47556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6"/>
          <p:cNvSpPr/>
          <p:nvPr/>
        </p:nvSpPr>
        <p:spPr>
          <a:xfrm>
            <a:off x="5970300" y="3312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6"/>
          <p:cNvSpPr/>
          <p:nvPr/>
        </p:nvSpPr>
        <p:spPr>
          <a:xfrm>
            <a:off x="6916175" y="72522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29"/>
          <p:cNvSpPr/>
          <p:nvPr/>
        </p:nvSpPr>
        <p:spPr>
          <a:xfrm rot="1244518">
            <a:off x="265049" y="2863822"/>
            <a:ext cx="415655" cy="284987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29"/>
          <p:cNvSpPr/>
          <p:nvPr/>
        </p:nvSpPr>
        <p:spPr>
          <a:xfrm rot="10800000">
            <a:off x="2965292" y="233718"/>
            <a:ext cx="185619" cy="185597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29"/>
          <p:cNvSpPr/>
          <p:nvPr/>
        </p:nvSpPr>
        <p:spPr>
          <a:xfrm flipH="1">
            <a:off x="2177324" y="184034"/>
            <a:ext cx="428097" cy="28499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29"/>
          <p:cNvSpPr/>
          <p:nvPr/>
        </p:nvSpPr>
        <p:spPr>
          <a:xfrm rot="10800000">
            <a:off x="474733" y="797341"/>
            <a:ext cx="185619" cy="185597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29"/>
          <p:cNvSpPr/>
          <p:nvPr/>
        </p:nvSpPr>
        <p:spPr>
          <a:xfrm rot="10800000">
            <a:off x="228061" y="2603815"/>
            <a:ext cx="114989" cy="11498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29"/>
          <p:cNvSpPr/>
          <p:nvPr/>
        </p:nvSpPr>
        <p:spPr>
          <a:xfrm rot="10800000">
            <a:off x="474736" y="1877129"/>
            <a:ext cx="185619" cy="185597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29"/>
          <p:cNvSpPr/>
          <p:nvPr/>
        </p:nvSpPr>
        <p:spPr>
          <a:xfrm rot="6479613">
            <a:off x="237858" y="1331342"/>
            <a:ext cx="227058" cy="18560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29"/>
          <p:cNvSpPr/>
          <p:nvPr/>
        </p:nvSpPr>
        <p:spPr>
          <a:xfrm rot="10800000">
            <a:off x="7698441" y="4848590"/>
            <a:ext cx="185619" cy="185597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29"/>
          <p:cNvSpPr/>
          <p:nvPr/>
        </p:nvSpPr>
        <p:spPr>
          <a:xfrm rot="-10659098">
            <a:off x="198695" y="237009"/>
            <a:ext cx="305398" cy="24964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29"/>
          <p:cNvSpPr/>
          <p:nvPr/>
        </p:nvSpPr>
        <p:spPr>
          <a:xfrm rot="10800000">
            <a:off x="1404485" y="234959"/>
            <a:ext cx="246681" cy="253758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29"/>
          <p:cNvSpPr/>
          <p:nvPr/>
        </p:nvSpPr>
        <p:spPr>
          <a:xfrm rot="10800000">
            <a:off x="3837986" y="304338"/>
            <a:ext cx="114989" cy="11498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29"/>
          <p:cNvSpPr/>
          <p:nvPr/>
        </p:nvSpPr>
        <p:spPr>
          <a:xfrm rot="10800000">
            <a:off x="8633543" y="2514253"/>
            <a:ext cx="114989" cy="11498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29"/>
          <p:cNvSpPr/>
          <p:nvPr/>
        </p:nvSpPr>
        <p:spPr>
          <a:xfrm rot="5674396">
            <a:off x="8684207" y="4069119"/>
            <a:ext cx="305405" cy="24964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29"/>
          <p:cNvSpPr/>
          <p:nvPr/>
        </p:nvSpPr>
        <p:spPr>
          <a:xfrm>
            <a:off x="5955000" y="4799513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29"/>
          <p:cNvSpPr/>
          <p:nvPr/>
        </p:nvSpPr>
        <p:spPr>
          <a:xfrm>
            <a:off x="8454450" y="466951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29"/>
          <p:cNvSpPr/>
          <p:nvPr/>
        </p:nvSpPr>
        <p:spPr>
          <a:xfrm>
            <a:off x="8802288" y="4767209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29"/>
          <p:cNvSpPr/>
          <p:nvPr/>
        </p:nvSpPr>
        <p:spPr>
          <a:xfrm rot="4048916">
            <a:off x="8691684" y="3091728"/>
            <a:ext cx="290457" cy="319880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786" name="Google Shape;786;p29"/>
          <p:cNvSpPr/>
          <p:nvPr/>
        </p:nvSpPr>
        <p:spPr>
          <a:xfrm>
            <a:off x="7128325" y="46562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29"/>
          <p:cNvSpPr/>
          <p:nvPr/>
        </p:nvSpPr>
        <p:spPr>
          <a:xfrm>
            <a:off x="6607275" y="48859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29"/>
          <p:cNvSpPr/>
          <p:nvPr/>
        </p:nvSpPr>
        <p:spPr>
          <a:xfrm rot="10800000">
            <a:off x="7281876" y="306367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29"/>
          <p:cNvSpPr/>
          <p:nvPr/>
        </p:nvSpPr>
        <p:spPr>
          <a:xfrm rot="10800000">
            <a:off x="8575428" y="128336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29"/>
          <p:cNvSpPr/>
          <p:nvPr/>
        </p:nvSpPr>
        <p:spPr>
          <a:xfrm rot="10800000">
            <a:off x="8861168" y="200214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29"/>
          <p:cNvSpPr/>
          <p:nvPr/>
        </p:nvSpPr>
        <p:spPr>
          <a:xfrm rot="6479623">
            <a:off x="8698205" y="1292704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29"/>
          <p:cNvSpPr/>
          <p:nvPr/>
        </p:nvSpPr>
        <p:spPr>
          <a:xfrm rot="10800000">
            <a:off x="7964543" y="12834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29"/>
          <p:cNvSpPr/>
          <p:nvPr/>
        </p:nvSpPr>
        <p:spPr>
          <a:xfrm rot="525784">
            <a:off x="8758139" y="691336"/>
            <a:ext cx="296982" cy="20364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29"/>
          <p:cNvSpPr/>
          <p:nvPr/>
        </p:nvSpPr>
        <p:spPr>
          <a:xfrm rot="10800000">
            <a:off x="6607276" y="7308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29"/>
          <p:cNvSpPr/>
          <p:nvPr/>
        </p:nvSpPr>
        <p:spPr>
          <a:xfrm rot="10800000">
            <a:off x="4452693" y="7307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29"/>
          <p:cNvSpPr/>
          <p:nvPr/>
        </p:nvSpPr>
        <p:spPr>
          <a:xfrm>
            <a:off x="4916988" y="360413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29"/>
          <p:cNvSpPr/>
          <p:nvPr/>
        </p:nvSpPr>
        <p:spPr>
          <a:xfrm rot="140820">
            <a:off x="4836591" y="4820959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29"/>
          <p:cNvSpPr/>
          <p:nvPr/>
        </p:nvSpPr>
        <p:spPr>
          <a:xfrm>
            <a:off x="4273613" y="466951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29"/>
          <p:cNvSpPr/>
          <p:nvPr/>
        </p:nvSpPr>
        <p:spPr>
          <a:xfrm>
            <a:off x="5500538" y="40209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29"/>
          <p:cNvSpPr/>
          <p:nvPr/>
        </p:nvSpPr>
        <p:spPr>
          <a:xfrm>
            <a:off x="5564050" y="4656252"/>
            <a:ext cx="110950" cy="11093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29"/>
          <p:cNvSpPr/>
          <p:nvPr/>
        </p:nvSpPr>
        <p:spPr>
          <a:xfrm>
            <a:off x="105063" y="3526209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29"/>
          <p:cNvSpPr/>
          <p:nvPr/>
        </p:nvSpPr>
        <p:spPr>
          <a:xfrm rot="1068680">
            <a:off x="3416228" y="4657243"/>
            <a:ext cx="296977" cy="203640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29"/>
          <p:cNvSpPr/>
          <p:nvPr/>
        </p:nvSpPr>
        <p:spPr>
          <a:xfrm rot="2468770">
            <a:off x="6078804" y="336402"/>
            <a:ext cx="260322" cy="22711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29"/>
          <p:cNvSpPr/>
          <p:nvPr/>
        </p:nvSpPr>
        <p:spPr>
          <a:xfrm>
            <a:off x="366500" y="410441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29"/>
          <p:cNvSpPr/>
          <p:nvPr/>
        </p:nvSpPr>
        <p:spPr>
          <a:xfrm>
            <a:off x="1111625" y="48298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29"/>
          <p:cNvSpPr/>
          <p:nvPr/>
        </p:nvSpPr>
        <p:spPr>
          <a:xfrm rot="-4320377">
            <a:off x="2120171" y="471182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29"/>
          <p:cNvSpPr/>
          <p:nvPr/>
        </p:nvSpPr>
        <p:spPr>
          <a:xfrm>
            <a:off x="3039950" y="499687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29"/>
          <p:cNvSpPr/>
          <p:nvPr/>
        </p:nvSpPr>
        <p:spPr>
          <a:xfrm>
            <a:off x="343050" y="46221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_1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31"/>
          <p:cNvSpPr/>
          <p:nvPr/>
        </p:nvSpPr>
        <p:spPr>
          <a:xfrm>
            <a:off x="1279900" y="4738013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31"/>
          <p:cNvSpPr/>
          <p:nvPr/>
        </p:nvSpPr>
        <p:spPr>
          <a:xfrm>
            <a:off x="7051950" y="465947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p31"/>
          <p:cNvSpPr/>
          <p:nvPr/>
        </p:nvSpPr>
        <p:spPr>
          <a:xfrm>
            <a:off x="84750" y="4781675"/>
            <a:ext cx="401040" cy="27496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31"/>
          <p:cNvSpPr/>
          <p:nvPr/>
        </p:nvSpPr>
        <p:spPr>
          <a:xfrm>
            <a:off x="8100075" y="451446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31"/>
          <p:cNvSpPr/>
          <p:nvPr/>
        </p:nvSpPr>
        <p:spPr>
          <a:xfrm>
            <a:off x="7723000" y="48719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31"/>
          <p:cNvSpPr/>
          <p:nvPr/>
        </p:nvSpPr>
        <p:spPr>
          <a:xfrm rot="-4320377">
            <a:off x="2302534" y="482962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31"/>
          <p:cNvSpPr/>
          <p:nvPr/>
        </p:nvSpPr>
        <p:spPr>
          <a:xfrm rot="444932" flipH="1">
            <a:off x="8543457" y="469008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31"/>
          <p:cNvSpPr/>
          <p:nvPr/>
        </p:nvSpPr>
        <p:spPr>
          <a:xfrm rot="2135160">
            <a:off x="5536729" y="4558038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31"/>
          <p:cNvSpPr/>
          <p:nvPr/>
        </p:nvSpPr>
        <p:spPr>
          <a:xfrm rot="404198">
            <a:off x="6333540" y="4805600"/>
            <a:ext cx="260321" cy="22711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31"/>
          <p:cNvSpPr/>
          <p:nvPr/>
        </p:nvSpPr>
        <p:spPr>
          <a:xfrm>
            <a:off x="2998600" y="45485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31"/>
          <p:cNvSpPr/>
          <p:nvPr/>
        </p:nvSpPr>
        <p:spPr>
          <a:xfrm>
            <a:off x="3440825" y="48290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9" name="Google Shape;909;p31"/>
          <p:cNvGrpSpPr/>
          <p:nvPr/>
        </p:nvGrpSpPr>
        <p:grpSpPr>
          <a:xfrm rot="-1692578" flipH="1">
            <a:off x="3886620" y="4137212"/>
            <a:ext cx="1078945" cy="933554"/>
            <a:chOff x="968013" y="650077"/>
            <a:chExt cx="777108" cy="672348"/>
          </a:xfrm>
        </p:grpSpPr>
        <p:sp>
          <p:nvSpPr>
            <p:cNvPr id="910" name="Google Shape;910;p31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1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1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3" name="Google Shape;913;p31"/>
          <p:cNvSpPr/>
          <p:nvPr/>
        </p:nvSpPr>
        <p:spPr>
          <a:xfrm>
            <a:off x="5071563" y="490598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ocket - 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 userDrawn="1"/>
        </p:nvSpPr>
        <p:spPr>
          <a:xfrm>
            <a:off x="358414" y="3070516"/>
            <a:ext cx="8785586" cy="2072984"/>
          </a:xfrm>
          <a:custGeom>
            <a:avLst/>
            <a:gdLst>
              <a:gd name="connsiteX0" fmla="*/ 532885 w 11711288"/>
              <a:gd name="connsiteY0" fmla="*/ 1445270 h 2600767"/>
              <a:gd name="connsiteX1" fmla="*/ 1065770 w 11711288"/>
              <a:gd name="connsiteY1" fmla="*/ 1958510 h 2600767"/>
              <a:gd name="connsiteX2" fmla="*/ 532885 w 11711288"/>
              <a:gd name="connsiteY2" fmla="*/ 2471750 h 2600767"/>
              <a:gd name="connsiteX3" fmla="*/ 0 w 11711288"/>
              <a:gd name="connsiteY3" fmla="*/ 1958510 h 2600767"/>
              <a:gd name="connsiteX4" fmla="*/ 532885 w 11711288"/>
              <a:gd name="connsiteY4" fmla="*/ 1445270 h 2600767"/>
              <a:gd name="connsiteX5" fmla="*/ 10394040 w 11711288"/>
              <a:gd name="connsiteY5" fmla="*/ 0 h 2600767"/>
              <a:gd name="connsiteX6" fmla="*/ 11087382 w 11711288"/>
              <a:gd name="connsiteY6" fmla="*/ 442635 h 2600767"/>
              <a:gd name="connsiteX7" fmla="*/ 11122847 w 11711288"/>
              <a:gd name="connsiteY7" fmla="*/ 552674 h 2600767"/>
              <a:gd name="connsiteX8" fmla="*/ 11169364 w 11711288"/>
              <a:gd name="connsiteY8" fmla="*/ 528356 h 2600767"/>
              <a:gd name="connsiteX9" fmla="*/ 11389302 w 11711288"/>
              <a:gd name="connsiteY9" fmla="*/ 485590 h 2600767"/>
              <a:gd name="connsiteX10" fmla="*/ 11705219 w 11711288"/>
              <a:gd name="connsiteY10" fmla="*/ 578532 h 2600767"/>
              <a:gd name="connsiteX11" fmla="*/ 11711288 w 11711288"/>
              <a:gd name="connsiteY11" fmla="*/ 583355 h 2600767"/>
              <a:gd name="connsiteX12" fmla="*/ 11711288 w 11711288"/>
              <a:gd name="connsiteY12" fmla="*/ 1476240 h 2600767"/>
              <a:gd name="connsiteX13" fmla="*/ 11705219 w 11711288"/>
              <a:gd name="connsiteY13" fmla="*/ 1481062 h 2600767"/>
              <a:gd name="connsiteX14" fmla="*/ 11389302 w 11711288"/>
              <a:gd name="connsiteY14" fmla="*/ 1574004 h 2600767"/>
              <a:gd name="connsiteX15" fmla="*/ 10920765 w 11711288"/>
              <a:gd name="connsiteY15" fmla="*/ 1334069 h 2600767"/>
              <a:gd name="connsiteX16" fmla="*/ 10884716 w 11711288"/>
              <a:gd name="connsiteY16" fmla="*/ 1270102 h 2600767"/>
              <a:gd name="connsiteX17" fmla="*/ 10814756 w 11711288"/>
              <a:gd name="connsiteY17" fmla="*/ 1325696 h 2600767"/>
              <a:gd name="connsiteX18" fmla="*/ 10394040 w 11711288"/>
              <a:gd name="connsiteY18" fmla="*/ 1449470 h 2600767"/>
              <a:gd name="connsiteX19" fmla="*/ 10242390 w 11711288"/>
              <a:gd name="connsiteY19" fmla="*/ 1434746 h 2600767"/>
              <a:gd name="connsiteX20" fmla="*/ 10167885 w 11711288"/>
              <a:gd name="connsiteY20" fmla="*/ 1412471 h 2600767"/>
              <a:gd name="connsiteX21" fmla="*/ 10141694 w 11711288"/>
              <a:gd name="connsiteY21" fmla="*/ 1458946 h 2600767"/>
              <a:gd name="connsiteX22" fmla="*/ 9517730 w 11711288"/>
              <a:gd name="connsiteY22" fmla="*/ 1778475 h 2600767"/>
              <a:gd name="connsiteX23" fmla="*/ 9097014 w 11711288"/>
              <a:gd name="connsiteY23" fmla="*/ 1654702 h 2600767"/>
              <a:gd name="connsiteX24" fmla="*/ 9066729 w 11711288"/>
              <a:gd name="connsiteY24" fmla="*/ 1630635 h 2600767"/>
              <a:gd name="connsiteX25" fmla="*/ 8994278 w 11711288"/>
              <a:gd name="connsiteY25" fmla="*/ 1715209 h 2600767"/>
              <a:gd name="connsiteX26" fmla="*/ 8536434 w 11711288"/>
              <a:gd name="connsiteY26" fmla="*/ 1897863 h 2600767"/>
              <a:gd name="connsiteX27" fmla="*/ 8078590 w 11711288"/>
              <a:gd name="connsiteY27" fmla="*/ 1715209 h 2600767"/>
              <a:gd name="connsiteX28" fmla="*/ 8066112 w 11711288"/>
              <a:gd name="connsiteY28" fmla="*/ 1700643 h 2600767"/>
              <a:gd name="connsiteX29" fmla="*/ 8070847 w 11711288"/>
              <a:gd name="connsiteY29" fmla="*/ 1745886 h 2600767"/>
              <a:gd name="connsiteX30" fmla="*/ 7395308 w 11711288"/>
              <a:gd name="connsiteY30" fmla="*/ 2466880 h 2600767"/>
              <a:gd name="connsiteX31" fmla="*/ 7342946 w 11711288"/>
              <a:gd name="connsiteY31" fmla="*/ 2469426 h 2600767"/>
              <a:gd name="connsiteX32" fmla="*/ 7306912 w 11711288"/>
              <a:gd name="connsiteY32" fmla="*/ 2533366 h 2600767"/>
              <a:gd name="connsiteX33" fmla="*/ 7253266 w 11711288"/>
              <a:gd name="connsiteY33" fmla="*/ 2600767 h 2600767"/>
              <a:gd name="connsiteX34" fmla="*/ 6112631 w 11711288"/>
              <a:gd name="connsiteY34" fmla="*/ 2600767 h 2600767"/>
              <a:gd name="connsiteX35" fmla="*/ 6058984 w 11711288"/>
              <a:gd name="connsiteY35" fmla="*/ 2533366 h 2600767"/>
              <a:gd name="connsiteX36" fmla="*/ 5996805 w 11711288"/>
              <a:gd name="connsiteY36" fmla="*/ 2423033 h 2600767"/>
              <a:gd name="connsiteX37" fmla="*/ 5897525 w 11711288"/>
              <a:gd name="connsiteY37" fmla="*/ 2501927 h 2600767"/>
              <a:gd name="connsiteX38" fmla="*/ 5700574 w 11711288"/>
              <a:gd name="connsiteY38" fmla="*/ 2593118 h 2600767"/>
              <a:gd name="connsiteX39" fmla="*/ 5666110 w 11711288"/>
              <a:gd name="connsiteY39" fmla="*/ 2600767 h 2600767"/>
              <a:gd name="connsiteX40" fmla="*/ 5291012 w 11711288"/>
              <a:gd name="connsiteY40" fmla="*/ 2600767 h 2600767"/>
              <a:gd name="connsiteX41" fmla="*/ 5183912 w 11711288"/>
              <a:gd name="connsiteY41" fmla="*/ 2568747 h 2600767"/>
              <a:gd name="connsiteX42" fmla="*/ 5086078 w 11711288"/>
              <a:gd name="connsiteY42" fmla="*/ 2517601 h 2600767"/>
              <a:gd name="connsiteX43" fmla="*/ 5077373 w 11711288"/>
              <a:gd name="connsiteY43" fmla="*/ 2600767 h 2600767"/>
              <a:gd name="connsiteX44" fmla="*/ 3594217 w 11711288"/>
              <a:gd name="connsiteY44" fmla="*/ 2600767 h 2600767"/>
              <a:gd name="connsiteX45" fmla="*/ 3583320 w 11711288"/>
              <a:gd name="connsiteY45" fmla="*/ 2496656 h 2600767"/>
              <a:gd name="connsiteX46" fmla="*/ 3583955 w 11711288"/>
              <a:gd name="connsiteY46" fmla="*/ 2490597 h 2600767"/>
              <a:gd name="connsiteX47" fmla="*/ 3538978 w 11711288"/>
              <a:gd name="connsiteY47" fmla="*/ 2486230 h 2600767"/>
              <a:gd name="connsiteX48" fmla="*/ 3269566 w 11711288"/>
              <a:gd name="connsiteY48" fmla="*/ 2346333 h 2600767"/>
              <a:gd name="connsiteX49" fmla="*/ 3226617 w 11711288"/>
              <a:gd name="connsiteY49" fmla="*/ 2296198 h 2600767"/>
              <a:gd name="connsiteX50" fmla="*/ 3213705 w 11711288"/>
              <a:gd name="connsiteY50" fmla="*/ 2336263 h 2600767"/>
              <a:gd name="connsiteX51" fmla="*/ 3026210 w 11711288"/>
              <a:gd name="connsiteY51" fmla="*/ 2590761 h 2600767"/>
              <a:gd name="connsiteX52" fmla="*/ 3012988 w 11711288"/>
              <a:gd name="connsiteY52" fmla="*/ 2600767 h 2600767"/>
              <a:gd name="connsiteX53" fmla="*/ 2030435 w 11711288"/>
              <a:gd name="connsiteY53" fmla="*/ 2600767 h 2600767"/>
              <a:gd name="connsiteX54" fmla="*/ 1987629 w 11711288"/>
              <a:gd name="connsiteY54" fmla="*/ 2566751 h 2600767"/>
              <a:gd name="connsiteX55" fmla="*/ 1767116 w 11711288"/>
              <a:gd name="connsiteY55" fmla="*/ 2054012 h 2600767"/>
              <a:gd name="connsiteX56" fmla="*/ 2519993 w 11711288"/>
              <a:gd name="connsiteY56" fmla="*/ 1328890 h 2600767"/>
              <a:gd name="connsiteX57" fmla="*/ 3144289 w 11711288"/>
              <a:gd name="connsiteY57" fmla="*/ 1648590 h 2600767"/>
              <a:gd name="connsiteX58" fmla="*/ 3187881 w 11711288"/>
              <a:gd name="connsiteY58" fmla="*/ 1725941 h 2600767"/>
              <a:gd name="connsiteX59" fmla="*/ 3204496 w 11711288"/>
              <a:gd name="connsiteY59" fmla="*/ 1696460 h 2600767"/>
              <a:gd name="connsiteX60" fmla="*/ 3646373 w 11711288"/>
              <a:gd name="connsiteY60" fmla="*/ 1470177 h 2600767"/>
              <a:gd name="connsiteX61" fmla="*/ 4137381 w 11711288"/>
              <a:gd name="connsiteY61" fmla="*/ 1783641 h 2600767"/>
              <a:gd name="connsiteX62" fmla="*/ 4142373 w 11711288"/>
              <a:gd name="connsiteY62" fmla="*/ 1799134 h 2600767"/>
              <a:gd name="connsiteX63" fmla="*/ 4184146 w 11711288"/>
              <a:gd name="connsiteY63" fmla="*/ 1786645 h 2600767"/>
              <a:gd name="connsiteX64" fmla="*/ 4335795 w 11711288"/>
              <a:gd name="connsiteY64" fmla="*/ 1771921 h 2600767"/>
              <a:gd name="connsiteX65" fmla="*/ 4628692 w 11711288"/>
              <a:gd name="connsiteY65" fmla="*/ 1828875 h 2600767"/>
              <a:gd name="connsiteX66" fmla="*/ 4726528 w 11711288"/>
              <a:gd name="connsiteY66" fmla="*/ 1880020 h 2600767"/>
              <a:gd name="connsiteX67" fmla="*/ 4739622 w 11711288"/>
              <a:gd name="connsiteY67" fmla="*/ 1754906 h 2600767"/>
              <a:gd name="connsiteX68" fmla="*/ 5476809 w 11711288"/>
              <a:gd name="connsiteY68" fmla="*/ 1176230 h 2600767"/>
              <a:gd name="connsiteX69" fmla="*/ 6100773 w 11711288"/>
              <a:gd name="connsiteY69" fmla="*/ 1495759 h 2600767"/>
              <a:gd name="connsiteX70" fmla="*/ 6163704 w 11711288"/>
              <a:gd name="connsiteY70" fmla="*/ 1607424 h 2600767"/>
              <a:gd name="connsiteX71" fmla="*/ 6225521 w 11711288"/>
              <a:gd name="connsiteY71" fmla="*/ 1552662 h 2600767"/>
              <a:gd name="connsiteX72" fmla="*/ 6606012 w 11711288"/>
              <a:gd name="connsiteY72" fmla="*/ 1407167 h 2600767"/>
              <a:gd name="connsiteX73" fmla="*/ 6658374 w 11711288"/>
              <a:gd name="connsiteY73" fmla="*/ 1404620 h 2600767"/>
              <a:gd name="connsiteX74" fmla="*/ 6694408 w 11711288"/>
              <a:gd name="connsiteY74" fmla="*/ 1340680 h 2600767"/>
              <a:gd name="connsiteX75" fmla="*/ 7318372 w 11711288"/>
              <a:gd name="connsiteY75" fmla="*/ 1021151 h 2600767"/>
              <a:gd name="connsiteX76" fmla="*/ 7850452 w 11711288"/>
              <a:gd name="connsiteY76" fmla="*/ 1233421 h 2600767"/>
              <a:gd name="connsiteX77" fmla="*/ 7889435 w 11711288"/>
              <a:gd name="connsiteY77" fmla="*/ 1278927 h 2600767"/>
              <a:gd name="connsiteX78" fmla="*/ 7888945 w 11711288"/>
              <a:gd name="connsiteY78" fmla="*/ 1274243 h 2600767"/>
              <a:gd name="connsiteX79" fmla="*/ 8536434 w 11711288"/>
              <a:gd name="connsiteY79" fmla="*/ 650623 h 2600767"/>
              <a:gd name="connsiteX80" fmla="*/ 8788466 w 11711288"/>
              <a:gd name="connsiteY80" fmla="*/ 699630 h 2600767"/>
              <a:gd name="connsiteX81" fmla="*/ 8847560 w 11711288"/>
              <a:gd name="connsiteY81" fmla="*/ 730523 h 2600767"/>
              <a:gd name="connsiteX82" fmla="*/ 8893766 w 11711288"/>
              <a:gd name="connsiteY82" fmla="*/ 648534 h 2600767"/>
              <a:gd name="connsiteX83" fmla="*/ 9517730 w 11711288"/>
              <a:gd name="connsiteY83" fmla="*/ 329005 h 2600767"/>
              <a:gd name="connsiteX84" fmla="*/ 9669380 w 11711288"/>
              <a:gd name="connsiteY84" fmla="*/ 343729 h 2600767"/>
              <a:gd name="connsiteX85" fmla="*/ 9743884 w 11711288"/>
              <a:gd name="connsiteY85" fmla="*/ 366004 h 2600767"/>
              <a:gd name="connsiteX86" fmla="*/ 9770076 w 11711288"/>
              <a:gd name="connsiteY86" fmla="*/ 319529 h 2600767"/>
              <a:gd name="connsiteX87" fmla="*/ 10394040 w 11711288"/>
              <a:gd name="connsiteY87" fmla="*/ 0 h 260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1711288" h="2600767">
                <a:moveTo>
                  <a:pt x="532885" y="1445270"/>
                </a:moveTo>
                <a:cubicBezTo>
                  <a:pt x="827189" y="1445270"/>
                  <a:pt x="1065770" y="1675055"/>
                  <a:pt x="1065770" y="1958510"/>
                </a:cubicBezTo>
                <a:cubicBezTo>
                  <a:pt x="1065770" y="2241965"/>
                  <a:pt x="827189" y="2471750"/>
                  <a:pt x="532885" y="2471750"/>
                </a:cubicBezTo>
                <a:cubicBezTo>
                  <a:pt x="238581" y="2471750"/>
                  <a:pt x="0" y="2241965"/>
                  <a:pt x="0" y="1958510"/>
                </a:cubicBezTo>
                <a:cubicBezTo>
                  <a:pt x="0" y="1675055"/>
                  <a:pt x="238581" y="1445270"/>
                  <a:pt x="532885" y="1445270"/>
                </a:cubicBezTo>
                <a:close/>
                <a:moveTo>
                  <a:pt x="10394040" y="0"/>
                </a:moveTo>
                <a:cubicBezTo>
                  <a:pt x="10705725" y="0"/>
                  <a:pt x="10973150" y="182517"/>
                  <a:pt x="11087382" y="442635"/>
                </a:cubicBezTo>
                <a:lnTo>
                  <a:pt x="11122847" y="552674"/>
                </a:lnTo>
                <a:lnTo>
                  <a:pt x="11169364" y="528356"/>
                </a:lnTo>
                <a:cubicBezTo>
                  <a:pt x="11236964" y="500818"/>
                  <a:pt x="11311287" y="485590"/>
                  <a:pt x="11389302" y="485590"/>
                </a:cubicBezTo>
                <a:cubicBezTo>
                  <a:pt x="11506325" y="485590"/>
                  <a:pt x="11615039" y="519854"/>
                  <a:pt x="11705219" y="578532"/>
                </a:cubicBezTo>
                <a:lnTo>
                  <a:pt x="11711288" y="583355"/>
                </a:lnTo>
                <a:lnTo>
                  <a:pt x="11711288" y="1476240"/>
                </a:lnTo>
                <a:lnTo>
                  <a:pt x="11705219" y="1481062"/>
                </a:lnTo>
                <a:cubicBezTo>
                  <a:pt x="11615039" y="1539741"/>
                  <a:pt x="11506325" y="1574004"/>
                  <a:pt x="11389302" y="1574004"/>
                </a:cubicBezTo>
                <a:cubicBezTo>
                  <a:pt x="11194264" y="1574004"/>
                  <a:pt x="11022306" y="1478829"/>
                  <a:pt x="10920765" y="1334069"/>
                </a:cubicBezTo>
                <a:lnTo>
                  <a:pt x="10884716" y="1270102"/>
                </a:lnTo>
                <a:lnTo>
                  <a:pt x="10814756" y="1325696"/>
                </a:lnTo>
                <a:cubicBezTo>
                  <a:pt x="10694660" y="1403841"/>
                  <a:pt x="10549882" y="1449470"/>
                  <a:pt x="10394040" y="1449470"/>
                </a:cubicBezTo>
                <a:cubicBezTo>
                  <a:pt x="10342092" y="1449470"/>
                  <a:pt x="10291374" y="1444400"/>
                  <a:pt x="10242390" y="1434746"/>
                </a:cubicBezTo>
                <a:lnTo>
                  <a:pt x="10167885" y="1412471"/>
                </a:lnTo>
                <a:lnTo>
                  <a:pt x="10141694" y="1458946"/>
                </a:lnTo>
                <a:cubicBezTo>
                  <a:pt x="10006469" y="1651727"/>
                  <a:pt x="9777468" y="1778475"/>
                  <a:pt x="9517730" y="1778475"/>
                </a:cubicBezTo>
                <a:cubicBezTo>
                  <a:pt x="9361887" y="1778475"/>
                  <a:pt x="9217110" y="1732846"/>
                  <a:pt x="9097014" y="1654702"/>
                </a:cubicBezTo>
                <a:lnTo>
                  <a:pt x="9066729" y="1630635"/>
                </a:lnTo>
                <a:lnTo>
                  <a:pt x="8994278" y="1715209"/>
                </a:lnTo>
                <a:cubicBezTo>
                  <a:pt x="8877105" y="1828062"/>
                  <a:pt x="8715233" y="1897863"/>
                  <a:pt x="8536434" y="1897863"/>
                </a:cubicBezTo>
                <a:cubicBezTo>
                  <a:pt x="8357635" y="1897863"/>
                  <a:pt x="8195763" y="1828062"/>
                  <a:pt x="8078590" y="1715209"/>
                </a:cubicBezTo>
                <a:lnTo>
                  <a:pt x="8066112" y="1700643"/>
                </a:lnTo>
                <a:lnTo>
                  <a:pt x="8070847" y="1745886"/>
                </a:lnTo>
                <a:cubicBezTo>
                  <a:pt x="8070847" y="2121130"/>
                  <a:pt x="7774748" y="2429766"/>
                  <a:pt x="7395308" y="2466880"/>
                </a:cubicBezTo>
                <a:lnTo>
                  <a:pt x="7342946" y="2469426"/>
                </a:lnTo>
                <a:lnTo>
                  <a:pt x="7306912" y="2533366"/>
                </a:lnTo>
                <a:lnTo>
                  <a:pt x="7253266" y="2600767"/>
                </a:lnTo>
                <a:lnTo>
                  <a:pt x="6112631" y="2600767"/>
                </a:lnTo>
                <a:lnTo>
                  <a:pt x="6058984" y="2533366"/>
                </a:lnTo>
                <a:lnTo>
                  <a:pt x="5996805" y="2423033"/>
                </a:lnTo>
                <a:lnTo>
                  <a:pt x="5897525" y="2501927"/>
                </a:lnTo>
                <a:cubicBezTo>
                  <a:pt x="5837478" y="2540999"/>
                  <a:pt x="5771259" y="2571943"/>
                  <a:pt x="5700574" y="2593118"/>
                </a:cubicBezTo>
                <a:lnTo>
                  <a:pt x="5666110" y="2600767"/>
                </a:lnTo>
                <a:lnTo>
                  <a:pt x="5291012" y="2600767"/>
                </a:lnTo>
                <a:lnTo>
                  <a:pt x="5183912" y="2568747"/>
                </a:lnTo>
                <a:lnTo>
                  <a:pt x="5086078" y="2517601"/>
                </a:lnTo>
                <a:lnTo>
                  <a:pt x="5077373" y="2600767"/>
                </a:lnTo>
                <a:lnTo>
                  <a:pt x="3594217" y="2600767"/>
                </a:lnTo>
                <a:lnTo>
                  <a:pt x="3583320" y="2496656"/>
                </a:lnTo>
                <a:lnTo>
                  <a:pt x="3583955" y="2490597"/>
                </a:lnTo>
                <a:lnTo>
                  <a:pt x="3538978" y="2486230"/>
                </a:lnTo>
                <a:cubicBezTo>
                  <a:pt x="3434909" y="2465720"/>
                  <a:pt x="3341891" y="2415991"/>
                  <a:pt x="3269566" y="2346333"/>
                </a:cubicBezTo>
                <a:lnTo>
                  <a:pt x="3226617" y="2296198"/>
                </a:lnTo>
                <a:lnTo>
                  <a:pt x="3213705" y="2336263"/>
                </a:lnTo>
                <a:cubicBezTo>
                  <a:pt x="3170845" y="2433860"/>
                  <a:pt x="3106431" y="2520538"/>
                  <a:pt x="3026210" y="2590761"/>
                </a:cubicBezTo>
                <a:lnTo>
                  <a:pt x="3012988" y="2600767"/>
                </a:lnTo>
                <a:lnTo>
                  <a:pt x="2030435" y="2600767"/>
                </a:lnTo>
                <a:lnTo>
                  <a:pt x="1987629" y="2566751"/>
                </a:lnTo>
                <a:cubicBezTo>
                  <a:pt x="1851385" y="2435530"/>
                  <a:pt x="1767116" y="2254249"/>
                  <a:pt x="1767116" y="2054012"/>
                </a:cubicBezTo>
                <a:cubicBezTo>
                  <a:pt x="1767116" y="1653538"/>
                  <a:pt x="2104190" y="1328890"/>
                  <a:pt x="2519993" y="1328890"/>
                </a:cubicBezTo>
                <a:cubicBezTo>
                  <a:pt x="2779869" y="1328890"/>
                  <a:pt x="3008992" y="1455706"/>
                  <a:pt x="3144289" y="1648590"/>
                </a:cubicBezTo>
                <a:lnTo>
                  <a:pt x="3187881" y="1725941"/>
                </a:lnTo>
                <a:lnTo>
                  <a:pt x="3204496" y="1696460"/>
                </a:lnTo>
                <a:cubicBezTo>
                  <a:pt x="3300259" y="1559937"/>
                  <a:pt x="3462432" y="1470177"/>
                  <a:pt x="3646373" y="1470177"/>
                </a:cubicBezTo>
                <a:cubicBezTo>
                  <a:pt x="3867099" y="1470177"/>
                  <a:pt x="4056485" y="1599431"/>
                  <a:pt x="4137381" y="1783641"/>
                </a:cubicBezTo>
                <a:lnTo>
                  <a:pt x="4142373" y="1799134"/>
                </a:lnTo>
                <a:lnTo>
                  <a:pt x="4184146" y="1786645"/>
                </a:lnTo>
                <a:cubicBezTo>
                  <a:pt x="4233130" y="1776991"/>
                  <a:pt x="4283848" y="1771921"/>
                  <a:pt x="4335795" y="1771921"/>
                </a:cubicBezTo>
                <a:cubicBezTo>
                  <a:pt x="4439690" y="1771921"/>
                  <a:pt x="4538667" y="1792201"/>
                  <a:pt x="4628692" y="1828875"/>
                </a:cubicBezTo>
                <a:lnTo>
                  <a:pt x="4726528" y="1880020"/>
                </a:lnTo>
                <a:lnTo>
                  <a:pt x="4739622" y="1754906"/>
                </a:lnTo>
                <a:cubicBezTo>
                  <a:pt x="4809788" y="1424656"/>
                  <a:pt x="5113178" y="1176230"/>
                  <a:pt x="5476809" y="1176230"/>
                </a:cubicBezTo>
                <a:cubicBezTo>
                  <a:pt x="5736548" y="1176230"/>
                  <a:pt x="5965548" y="1302978"/>
                  <a:pt x="6100773" y="1495759"/>
                </a:cubicBezTo>
                <a:lnTo>
                  <a:pt x="6163704" y="1607424"/>
                </a:lnTo>
                <a:lnTo>
                  <a:pt x="6225521" y="1552662"/>
                </a:lnTo>
                <a:cubicBezTo>
                  <a:pt x="6333152" y="1473185"/>
                  <a:pt x="6463723" y="1421085"/>
                  <a:pt x="6606012" y="1407167"/>
                </a:cubicBezTo>
                <a:lnTo>
                  <a:pt x="6658374" y="1404620"/>
                </a:lnTo>
                <a:lnTo>
                  <a:pt x="6694408" y="1340680"/>
                </a:lnTo>
                <a:cubicBezTo>
                  <a:pt x="6829634" y="1147899"/>
                  <a:pt x="7058635" y="1021151"/>
                  <a:pt x="7318372" y="1021151"/>
                </a:cubicBezTo>
                <a:cubicBezTo>
                  <a:pt x="7526162" y="1021151"/>
                  <a:pt x="7714281" y="1102270"/>
                  <a:pt x="7850452" y="1233421"/>
                </a:cubicBezTo>
                <a:lnTo>
                  <a:pt x="7889435" y="1278927"/>
                </a:lnTo>
                <a:lnTo>
                  <a:pt x="7888945" y="1274243"/>
                </a:lnTo>
                <a:cubicBezTo>
                  <a:pt x="7888945" y="929827"/>
                  <a:pt x="8178836" y="650623"/>
                  <a:pt x="8536434" y="650623"/>
                </a:cubicBezTo>
                <a:cubicBezTo>
                  <a:pt x="8625833" y="650623"/>
                  <a:pt x="8711001" y="668073"/>
                  <a:pt x="8788466" y="699630"/>
                </a:cubicBezTo>
                <a:lnTo>
                  <a:pt x="8847560" y="730523"/>
                </a:lnTo>
                <a:lnTo>
                  <a:pt x="8893766" y="648534"/>
                </a:lnTo>
                <a:cubicBezTo>
                  <a:pt x="9028991" y="455753"/>
                  <a:pt x="9257993" y="329005"/>
                  <a:pt x="9517730" y="329005"/>
                </a:cubicBezTo>
                <a:cubicBezTo>
                  <a:pt x="9569678" y="329005"/>
                  <a:pt x="9620396" y="334075"/>
                  <a:pt x="9669380" y="343729"/>
                </a:cubicBezTo>
                <a:lnTo>
                  <a:pt x="9743884" y="366004"/>
                </a:lnTo>
                <a:lnTo>
                  <a:pt x="9770076" y="319529"/>
                </a:lnTo>
                <a:cubicBezTo>
                  <a:pt x="9905301" y="126748"/>
                  <a:pt x="10134302" y="0"/>
                  <a:pt x="10394040" y="0"/>
                </a:cubicBezTo>
                <a:close/>
              </a:path>
            </a:pathLst>
          </a:custGeom>
          <a:solidFill>
            <a:srgbClr val="2396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Freeform 7"/>
          <p:cNvSpPr/>
          <p:nvPr userDrawn="1"/>
        </p:nvSpPr>
        <p:spPr>
          <a:xfrm>
            <a:off x="358415" y="3192925"/>
            <a:ext cx="8783466" cy="1950575"/>
          </a:xfrm>
          <a:custGeom>
            <a:avLst/>
            <a:gdLst>
              <a:gd name="connsiteX0" fmla="*/ 532885 w 11711288"/>
              <a:gd name="connsiteY0" fmla="*/ 1445270 h 2600767"/>
              <a:gd name="connsiteX1" fmla="*/ 1065770 w 11711288"/>
              <a:gd name="connsiteY1" fmla="*/ 1958510 h 2600767"/>
              <a:gd name="connsiteX2" fmla="*/ 532885 w 11711288"/>
              <a:gd name="connsiteY2" fmla="*/ 2471750 h 2600767"/>
              <a:gd name="connsiteX3" fmla="*/ 0 w 11711288"/>
              <a:gd name="connsiteY3" fmla="*/ 1958510 h 2600767"/>
              <a:gd name="connsiteX4" fmla="*/ 532885 w 11711288"/>
              <a:gd name="connsiteY4" fmla="*/ 1445270 h 2600767"/>
              <a:gd name="connsiteX5" fmla="*/ 10394040 w 11711288"/>
              <a:gd name="connsiteY5" fmla="*/ 0 h 2600767"/>
              <a:gd name="connsiteX6" fmla="*/ 11087382 w 11711288"/>
              <a:gd name="connsiteY6" fmla="*/ 442635 h 2600767"/>
              <a:gd name="connsiteX7" fmla="*/ 11122847 w 11711288"/>
              <a:gd name="connsiteY7" fmla="*/ 552674 h 2600767"/>
              <a:gd name="connsiteX8" fmla="*/ 11169364 w 11711288"/>
              <a:gd name="connsiteY8" fmla="*/ 528356 h 2600767"/>
              <a:gd name="connsiteX9" fmla="*/ 11389302 w 11711288"/>
              <a:gd name="connsiteY9" fmla="*/ 485590 h 2600767"/>
              <a:gd name="connsiteX10" fmla="*/ 11705219 w 11711288"/>
              <a:gd name="connsiteY10" fmla="*/ 578532 h 2600767"/>
              <a:gd name="connsiteX11" fmla="*/ 11711288 w 11711288"/>
              <a:gd name="connsiteY11" fmla="*/ 583355 h 2600767"/>
              <a:gd name="connsiteX12" fmla="*/ 11711288 w 11711288"/>
              <a:gd name="connsiteY12" fmla="*/ 1476240 h 2600767"/>
              <a:gd name="connsiteX13" fmla="*/ 11705219 w 11711288"/>
              <a:gd name="connsiteY13" fmla="*/ 1481062 h 2600767"/>
              <a:gd name="connsiteX14" fmla="*/ 11389302 w 11711288"/>
              <a:gd name="connsiteY14" fmla="*/ 1574004 h 2600767"/>
              <a:gd name="connsiteX15" fmla="*/ 10920765 w 11711288"/>
              <a:gd name="connsiteY15" fmla="*/ 1334069 h 2600767"/>
              <a:gd name="connsiteX16" fmla="*/ 10884716 w 11711288"/>
              <a:gd name="connsiteY16" fmla="*/ 1270102 h 2600767"/>
              <a:gd name="connsiteX17" fmla="*/ 10814756 w 11711288"/>
              <a:gd name="connsiteY17" fmla="*/ 1325696 h 2600767"/>
              <a:gd name="connsiteX18" fmla="*/ 10394040 w 11711288"/>
              <a:gd name="connsiteY18" fmla="*/ 1449470 h 2600767"/>
              <a:gd name="connsiteX19" fmla="*/ 10242390 w 11711288"/>
              <a:gd name="connsiteY19" fmla="*/ 1434746 h 2600767"/>
              <a:gd name="connsiteX20" fmla="*/ 10167885 w 11711288"/>
              <a:gd name="connsiteY20" fmla="*/ 1412471 h 2600767"/>
              <a:gd name="connsiteX21" fmla="*/ 10141694 w 11711288"/>
              <a:gd name="connsiteY21" fmla="*/ 1458946 h 2600767"/>
              <a:gd name="connsiteX22" fmla="*/ 9517730 w 11711288"/>
              <a:gd name="connsiteY22" fmla="*/ 1778475 h 2600767"/>
              <a:gd name="connsiteX23" fmla="*/ 9097014 w 11711288"/>
              <a:gd name="connsiteY23" fmla="*/ 1654702 h 2600767"/>
              <a:gd name="connsiteX24" fmla="*/ 9066729 w 11711288"/>
              <a:gd name="connsiteY24" fmla="*/ 1630635 h 2600767"/>
              <a:gd name="connsiteX25" fmla="*/ 8994278 w 11711288"/>
              <a:gd name="connsiteY25" fmla="*/ 1715209 h 2600767"/>
              <a:gd name="connsiteX26" fmla="*/ 8536434 w 11711288"/>
              <a:gd name="connsiteY26" fmla="*/ 1897863 h 2600767"/>
              <a:gd name="connsiteX27" fmla="*/ 8078590 w 11711288"/>
              <a:gd name="connsiteY27" fmla="*/ 1715209 h 2600767"/>
              <a:gd name="connsiteX28" fmla="*/ 8066112 w 11711288"/>
              <a:gd name="connsiteY28" fmla="*/ 1700643 h 2600767"/>
              <a:gd name="connsiteX29" fmla="*/ 8070847 w 11711288"/>
              <a:gd name="connsiteY29" fmla="*/ 1745886 h 2600767"/>
              <a:gd name="connsiteX30" fmla="*/ 7395308 w 11711288"/>
              <a:gd name="connsiteY30" fmla="*/ 2466880 h 2600767"/>
              <a:gd name="connsiteX31" fmla="*/ 7342946 w 11711288"/>
              <a:gd name="connsiteY31" fmla="*/ 2469426 h 2600767"/>
              <a:gd name="connsiteX32" fmla="*/ 7306912 w 11711288"/>
              <a:gd name="connsiteY32" fmla="*/ 2533366 h 2600767"/>
              <a:gd name="connsiteX33" fmla="*/ 7253266 w 11711288"/>
              <a:gd name="connsiteY33" fmla="*/ 2600767 h 2600767"/>
              <a:gd name="connsiteX34" fmla="*/ 6112631 w 11711288"/>
              <a:gd name="connsiteY34" fmla="*/ 2600767 h 2600767"/>
              <a:gd name="connsiteX35" fmla="*/ 6058984 w 11711288"/>
              <a:gd name="connsiteY35" fmla="*/ 2533366 h 2600767"/>
              <a:gd name="connsiteX36" fmla="*/ 5996805 w 11711288"/>
              <a:gd name="connsiteY36" fmla="*/ 2423033 h 2600767"/>
              <a:gd name="connsiteX37" fmla="*/ 5897525 w 11711288"/>
              <a:gd name="connsiteY37" fmla="*/ 2501927 h 2600767"/>
              <a:gd name="connsiteX38" fmla="*/ 5700574 w 11711288"/>
              <a:gd name="connsiteY38" fmla="*/ 2593118 h 2600767"/>
              <a:gd name="connsiteX39" fmla="*/ 5666110 w 11711288"/>
              <a:gd name="connsiteY39" fmla="*/ 2600767 h 2600767"/>
              <a:gd name="connsiteX40" fmla="*/ 5291012 w 11711288"/>
              <a:gd name="connsiteY40" fmla="*/ 2600767 h 2600767"/>
              <a:gd name="connsiteX41" fmla="*/ 5183912 w 11711288"/>
              <a:gd name="connsiteY41" fmla="*/ 2568747 h 2600767"/>
              <a:gd name="connsiteX42" fmla="*/ 5086078 w 11711288"/>
              <a:gd name="connsiteY42" fmla="*/ 2517601 h 2600767"/>
              <a:gd name="connsiteX43" fmla="*/ 5077373 w 11711288"/>
              <a:gd name="connsiteY43" fmla="*/ 2600767 h 2600767"/>
              <a:gd name="connsiteX44" fmla="*/ 3594217 w 11711288"/>
              <a:gd name="connsiteY44" fmla="*/ 2600767 h 2600767"/>
              <a:gd name="connsiteX45" fmla="*/ 3583320 w 11711288"/>
              <a:gd name="connsiteY45" fmla="*/ 2496656 h 2600767"/>
              <a:gd name="connsiteX46" fmla="*/ 3583955 w 11711288"/>
              <a:gd name="connsiteY46" fmla="*/ 2490597 h 2600767"/>
              <a:gd name="connsiteX47" fmla="*/ 3538978 w 11711288"/>
              <a:gd name="connsiteY47" fmla="*/ 2486230 h 2600767"/>
              <a:gd name="connsiteX48" fmla="*/ 3269566 w 11711288"/>
              <a:gd name="connsiteY48" fmla="*/ 2346333 h 2600767"/>
              <a:gd name="connsiteX49" fmla="*/ 3226617 w 11711288"/>
              <a:gd name="connsiteY49" fmla="*/ 2296198 h 2600767"/>
              <a:gd name="connsiteX50" fmla="*/ 3213705 w 11711288"/>
              <a:gd name="connsiteY50" fmla="*/ 2336263 h 2600767"/>
              <a:gd name="connsiteX51" fmla="*/ 3026210 w 11711288"/>
              <a:gd name="connsiteY51" fmla="*/ 2590761 h 2600767"/>
              <a:gd name="connsiteX52" fmla="*/ 3012988 w 11711288"/>
              <a:gd name="connsiteY52" fmla="*/ 2600767 h 2600767"/>
              <a:gd name="connsiteX53" fmla="*/ 2030435 w 11711288"/>
              <a:gd name="connsiteY53" fmla="*/ 2600767 h 2600767"/>
              <a:gd name="connsiteX54" fmla="*/ 1987629 w 11711288"/>
              <a:gd name="connsiteY54" fmla="*/ 2566751 h 2600767"/>
              <a:gd name="connsiteX55" fmla="*/ 1767116 w 11711288"/>
              <a:gd name="connsiteY55" fmla="*/ 2054012 h 2600767"/>
              <a:gd name="connsiteX56" fmla="*/ 2519993 w 11711288"/>
              <a:gd name="connsiteY56" fmla="*/ 1328890 h 2600767"/>
              <a:gd name="connsiteX57" fmla="*/ 3144289 w 11711288"/>
              <a:gd name="connsiteY57" fmla="*/ 1648590 h 2600767"/>
              <a:gd name="connsiteX58" fmla="*/ 3187881 w 11711288"/>
              <a:gd name="connsiteY58" fmla="*/ 1725941 h 2600767"/>
              <a:gd name="connsiteX59" fmla="*/ 3204496 w 11711288"/>
              <a:gd name="connsiteY59" fmla="*/ 1696460 h 2600767"/>
              <a:gd name="connsiteX60" fmla="*/ 3646373 w 11711288"/>
              <a:gd name="connsiteY60" fmla="*/ 1470177 h 2600767"/>
              <a:gd name="connsiteX61" fmla="*/ 4137381 w 11711288"/>
              <a:gd name="connsiteY61" fmla="*/ 1783641 h 2600767"/>
              <a:gd name="connsiteX62" fmla="*/ 4142373 w 11711288"/>
              <a:gd name="connsiteY62" fmla="*/ 1799134 h 2600767"/>
              <a:gd name="connsiteX63" fmla="*/ 4184146 w 11711288"/>
              <a:gd name="connsiteY63" fmla="*/ 1786645 h 2600767"/>
              <a:gd name="connsiteX64" fmla="*/ 4335795 w 11711288"/>
              <a:gd name="connsiteY64" fmla="*/ 1771921 h 2600767"/>
              <a:gd name="connsiteX65" fmla="*/ 4628692 w 11711288"/>
              <a:gd name="connsiteY65" fmla="*/ 1828875 h 2600767"/>
              <a:gd name="connsiteX66" fmla="*/ 4726528 w 11711288"/>
              <a:gd name="connsiteY66" fmla="*/ 1880020 h 2600767"/>
              <a:gd name="connsiteX67" fmla="*/ 4739622 w 11711288"/>
              <a:gd name="connsiteY67" fmla="*/ 1754906 h 2600767"/>
              <a:gd name="connsiteX68" fmla="*/ 5476809 w 11711288"/>
              <a:gd name="connsiteY68" fmla="*/ 1176230 h 2600767"/>
              <a:gd name="connsiteX69" fmla="*/ 6100773 w 11711288"/>
              <a:gd name="connsiteY69" fmla="*/ 1495759 h 2600767"/>
              <a:gd name="connsiteX70" fmla="*/ 6163704 w 11711288"/>
              <a:gd name="connsiteY70" fmla="*/ 1607424 h 2600767"/>
              <a:gd name="connsiteX71" fmla="*/ 6225521 w 11711288"/>
              <a:gd name="connsiteY71" fmla="*/ 1552662 h 2600767"/>
              <a:gd name="connsiteX72" fmla="*/ 6606012 w 11711288"/>
              <a:gd name="connsiteY72" fmla="*/ 1407167 h 2600767"/>
              <a:gd name="connsiteX73" fmla="*/ 6658374 w 11711288"/>
              <a:gd name="connsiteY73" fmla="*/ 1404620 h 2600767"/>
              <a:gd name="connsiteX74" fmla="*/ 6694408 w 11711288"/>
              <a:gd name="connsiteY74" fmla="*/ 1340680 h 2600767"/>
              <a:gd name="connsiteX75" fmla="*/ 7318372 w 11711288"/>
              <a:gd name="connsiteY75" fmla="*/ 1021151 h 2600767"/>
              <a:gd name="connsiteX76" fmla="*/ 7850452 w 11711288"/>
              <a:gd name="connsiteY76" fmla="*/ 1233421 h 2600767"/>
              <a:gd name="connsiteX77" fmla="*/ 7889435 w 11711288"/>
              <a:gd name="connsiteY77" fmla="*/ 1278927 h 2600767"/>
              <a:gd name="connsiteX78" fmla="*/ 7888945 w 11711288"/>
              <a:gd name="connsiteY78" fmla="*/ 1274243 h 2600767"/>
              <a:gd name="connsiteX79" fmla="*/ 8536434 w 11711288"/>
              <a:gd name="connsiteY79" fmla="*/ 650623 h 2600767"/>
              <a:gd name="connsiteX80" fmla="*/ 8788466 w 11711288"/>
              <a:gd name="connsiteY80" fmla="*/ 699630 h 2600767"/>
              <a:gd name="connsiteX81" fmla="*/ 8847560 w 11711288"/>
              <a:gd name="connsiteY81" fmla="*/ 730523 h 2600767"/>
              <a:gd name="connsiteX82" fmla="*/ 8893766 w 11711288"/>
              <a:gd name="connsiteY82" fmla="*/ 648534 h 2600767"/>
              <a:gd name="connsiteX83" fmla="*/ 9517730 w 11711288"/>
              <a:gd name="connsiteY83" fmla="*/ 329005 h 2600767"/>
              <a:gd name="connsiteX84" fmla="*/ 9669380 w 11711288"/>
              <a:gd name="connsiteY84" fmla="*/ 343729 h 2600767"/>
              <a:gd name="connsiteX85" fmla="*/ 9743884 w 11711288"/>
              <a:gd name="connsiteY85" fmla="*/ 366004 h 2600767"/>
              <a:gd name="connsiteX86" fmla="*/ 9770076 w 11711288"/>
              <a:gd name="connsiteY86" fmla="*/ 319529 h 2600767"/>
              <a:gd name="connsiteX87" fmla="*/ 10394040 w 11711288"/>
              <a:gd name="connsiteY87" fmla="*/ 0 h 260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1711288" h="2600767">
                <a:moveTo>
                  <a:pt x="532885" y="1445270"/>
                </a:moveTo>
                <a:cubicBezTo>
                  <a:pt x="827189" y="1445270"/>
                  <a:pt x="1065770" y="1675055"/>
                  <a:pt x="1065770" y="1958510"/>
                </a:cubicBezTo>
                <a:cubicBezTo>
                  <a:pt x="1065770" y="2241965"/>
                  <a:pt x="827189" y="2471750"/>
                  <a:pt x="532885" y="2471750"/>
                </a:cubicBezTo>
                <a:cubicBezTo>
                  <a:pt x="238581" y="2471750"/>
                  <a:pt x="0" y="2241965"/>
                  <a:pt x="0" y="1958510"/>
                </a:cubicBezTo>
                <a:cubicBezTo>
                  <a:pt x="0" y="1675055"/>
                  <a:pt x="238581" y="1445270"/>
                  <a:pt x="532885" y="1445270"/>
                </a:cubicBezTo>
                <a:close/>
                <a:moveTo>
                  <a:pt x="10394040" y="0"/>
                </a:moveTo>
                <a:cubicBezTo>
                  <a:pt x="10705725" y="0"/>
                  <a:pt x="10973150" y="182517"/>
                  <a:pt x="11087382" y="442635"/>
                </a:cubicBezTo>
                <a:lnTo>
                  <a:pt x="11122847" y="552674"/>
                </a:lnTo>
                <a:lnTo>
                  <a:pt x="11169364" y="528356"/>
                </a:lnTo>
                <a:cubicBezTo>
                  <a:pt x="11236964" y="500818"/>
                  <a:pt x="11311287" y="485590"/>
                  <a:pt x="11389302" y="485590"/>
                </a:cubicBezTo>
                <a:cubicBezTo>
                  <a:pt x="11506325" y="485590"/>
                  <a:pt x="11615039" y="519854"/>
                  <a:pt x="11705219" y="578532"/>
                </a:cubicBezTo>
                <a:lnTo>
                  <a:pt x="11711288" y="583355"/>
                </a:lnTo>
                <a:lnTo>
                  <a:pt x="11711288" y="1476240"/>
                </a:lnTo>
                <a:lnTo>
                  <a:pt x="11705219" y="1481062"/>
                </a:lnTo>
                <a:cubicBezTo>
                  <a:pt x="11615039" y="1539741"/>
                  <a:pt x="11506325" y="1574004"/>
                  <a:pt x="11389302" y="1574004"/>
                </a:cubicBezTo>
                <a:cubicBezTo>
                  <a:pt x="11194264" y="1574004"/>
                  <a:pt x="11022306" y="1478829"/>
                  <a:pt x="10920765" y="1334069"/>
                </a:cubicBezTo>
                <a:lnTo>
                  <a:pt x="10884716" y="1270102"/>
                </a:lnTo>
                <a:lnTo>
                  <a:pt x="10814756" y="1325696"/>
                </a:lnTo>
                <a:cubicBezTo>
                  <a:pt x="10694660" y="1403841"/>
                  <a:pt x="10549882" y="1449470"/>
                  <a:pt x="10394040" y="1449470"/>
                </a:cubicBezTo>
                <a:cubicBezTo>
                  <a:pt x="10342092" y="1449470"/>
                  <a:pt x="10291374" y="1444400"/>
                  <a:pt x="10242390" y="1434746"/>
                </a:cubicBezTo>
                <a:lnTo>
                  <a:pt x="10167885" y="1412471"/>
                </a:lnTo>
                <a:lnTo>
                  <a:pt x="10141694" y="1458946"/>
                </a:lnTo>
                <a:cubicBezTo>
                  <a:pt x="10006469" y="1651727"/>
                  <a:pt x="9777468" y="1778475"/>
                  <a:pt x="9517730" y="1778475"/>
                </a:cubicBezTo>
                <a:cubicBezTo>
                  <a:pt x="9361887" y="1778475"/>
                  <a:pt x="9217110" y="1732846"/>
                  <a:pt x="9097014" y="1654702"/>
                </a:cubicBezTo>
                <a:lnTo>
                  <a:pt x="9066729" y="1630635"/>
                </a:lnTo>
                <a:lnTo>
                  <a:pt x="8994278" y="1715209"/>
                </a:lnTo>
                <a:cubicBezTo>
                  <a:pt x="8877105" y="1828062"/>
                  <a:pt x="8715233" y="1897863"/>
                  <a:pt x="8536434" y="1897863"/>
                </a:cubicBezTo>
                <a:cubicBezTo>
                  <a:pt x="8357635" y="1897863"/>
                  <a:pt x="8195763" y="1828062"/>
                  <a:pt x="8078590" y="1715209"/>
                </a:cubicBezTo>
                <a:lnTo>
                  <a:pt x="8066112" y="1700643"/>
                </a:lnTo>
                <a:lnTo>
                  <a:pt x="8070847" y="1745886"/>
                </a:lnTo>
                <a:cubicBezTo>
                  <a:pt x="8070847" y="2121130"/>
                  <a:pt x="7774748" y="2429766"/>
                  <a:pt x="7395308" y="2466880"/>
                </a:cubicBezTo>
                <a:lnTo>
                  <a:pt x="7342946" y="2469426"/>
                </a:lnTo>
                <a:lnTo>
                  <a:pt x="7306912" y="2533366"/>
                </a:lnTo>
                <a:lnTo>
                  <a:pt x="7253266" y="2600767"/>
                </a:lnTo>
                <a:lnTo>
                  <a:pt x="6112631" y="2600767"/>
                </a:lnTo>
                <a:lnTo>
                  <a:pt x="6058984" y="2533366"/>
                </a:lnTo>
                <a:lnTo>
                  <a:pt x="5996805" y="2423033"/>
                </a:lnTo>
                <a:lnTo>
                  <a:pt x="5897525" y="2501927"/>
                </a:lnTo>
                <a:cubicBezTo>
                  <a:pt x="5837478" y="2540999"/>
                  <a:pt x="5771259" y="2571943"/>
                  <a:pt x="5700574" y="2593118"/>
                </a:cubicBezTo>
                <a:lnTo>
                  <a:pt x="5666110" y="2600767"/>
                </a:lnTo>
                <a:lnTo>
                  <a:pt x="5291012" y="2600767"/>
                </a:lnTo>
                <a:lnTo>
                  <a:pt x="5183912" y="2568747"/>
                </a:lnTo>
                <a:lnTo>
                  <a:pt x="5086078" y="2517601"/>
                </a:lnTo>
                <a:lnTo>
                  <a:pt x="5077373" y="2600767"/>
                </a:lnTo>
                <a:lnTo>
                  <a:pt x="3594217" y="2600767"/>
                </a:lnTo>
                <a:lnTo>
                  <a:pt x="3583320" y="2496656"/>
                </a:lnTo>
                <a:lnTo>
                  <a:pt x="3583955" y="2490597"/>
                </a:lnTo>
                <a:lnTo>
                  <a:pt x="3538978" y="2486230"/>
                </a:lnTo>
                <a:cubicBezTo>
                  <a:pt x="3434909" y="2465720"/>
                  <a:pt x="3341891" y="2415991"/>
                  <a:pt x="3269566" y="2346333"/>
                </a:cubicBezTo>
                <a:lnTo>
                  <a:pt x="3226617" y="2296198"/>
                </a:lnTo>
                <a:lnTo>
                  <a:pt x="3213705" y="2336263"/>
                </a:lnTo>
                <a:cubicBezTo>
                  <a:pt x="3170845" y="2433860"/>
                  <a:pt x="3106431" y="2520538"/>
                  <a:pt x="3026210" y="2590761"/>
                </a:cubicBezTo>
                <a:lnTo>
                  <a:pt x="3012988" y="2600767"/>
                </a:lnTo>
                <a:lnTo>
                  <a:pt x="2030435" y="2600767"/>
                </a:lnTo>
                <a:lnTo>
                  <a:pt x="1987629" y="2566751"/>
                </a:lnTo>
                <a:cubicBezTo>
                  <a:pt x="1851385" y="2435530"/>
                  <a:pt x="1767116" y="2254249"/>
                  <a:pt x="1767116" y="2054012"/>
                </a:cubicBezTo>
                <a:cubicBezTo>
                  <a:pt x="1767116" y="1653538"/>
                  <a:pt x="2104190" y="1328890"/>
                  <a:pt x="2519993" y="1328890"/>
                </a:cubicBezTo>
                <a:cubicBezTo>
                  <a:pt x="2779869" y="1328890"/>
                  <a:pt x="3008992" y="1455706"/>
                  <a:pt x="3144289" y="1648590"/>
                </a:cubicBezTo>
                <a:lnTo>
                  <a:pt x="3187881" y="1725941"/>
                </a:lnTo>
                <a:lnTo>
                  <a:pt x="3204496" y="1696460"/>
                </a:lnTo>
                <a:cubicBezTo>
                  <a:pt x="3300259" y="1559937"/>
                  <a:pt x="3462432" y="1470177"/>
                  <a:pt x="3646373" y="1470177"/>
                </a:cubicBezTo>
                <a:cubicBezTo>
                  <a:pt x="3867099" y="1470177"/>
                  <a:pt x="4056485" y="1599431"/>
                  <a:pt x="4137381" y="1783641"/>
                </a:cubicBezTo>
                <a:lnTo>
                  <a:pt x="4142373" y="1799134"/>
                </a:lnTo>
                <a:lnTo>
                  <a:pt x="4184146" y="1786645"/>
                </a:lnTo>
                <a:cubicBezTo>
                  <a:pt x="4233130" y="1776991"/>
                  <a:pt x="4283848" y="1771921"/>
                  <a:pt x="4335795" y="1771921"/>
                </a:cubicBezTo>
                <a:cubicBezTo>
                  <a:pt x="4439690" y="1771921"/>
                  <a:pt x="4538667" y="1792201"/>
                  <a:pt x="4628692" y="1828875"/>
                </a:cubicBezTo>
                <a:lnTo>
                  <a:pt x="4726528" y="1880020"/>
                </a:lnTo>
                <a:lnTo>
                  <a:pt x="4739622" y="1754906"/>
                </a:lnTo>
                <a:cubicBezTo>
                  <a:pt x="4809788" y="1424656"/>
                  <a:pt x="5113178" y="1176230"/>
                  <a:pt x="5476809" y="1176230"/>
                </a:cubicBezTo>
                <a:cubicBezTo>
                  <a:pt x="5736548" y="1176230"/>
                  <a:pt x="5965548" y="1302978"/>
                  <a:pt x="6100773" y="1495759"/>
                </a:cubicBezTo>
                <a:lnTo>
                  <a:pt x="6163704" y="1607424"/>
                </a:lnTo>
                <a:lnTo>
                  <a:pt x="6225521" y="1552662"/>
                </a:lnTo>
                <a:cubicBezTo>
                  <a:pt x="6333152" y="1473185"/>
                  <a:pt x="6463723" y="1421085"/>
                  <a:pt x="6606012" y="1407167"/>
                </a:cubicBezTo>
                <a:lnTo>
                  <a:pt x="6658374" y="1404620"/>
                </a:lnTo>
                <a:lnTo>
                  <a:pt x="6694408" y="1340680"/>
                </a:lnTo>
                <a:cubicBezTo>
                  <a:pt x="6829634" y="1147899"/>
                  <a:pt x="7058635" y="1021151"/>
                  <a:pt x="7318372" y="1021151"/>
                </a:cubicBezTo>
                <a:cubicBezTo>
                  <a:pt x="7526162" y="1021151"/>
                  <a:pt x="7714281" y="1102270"/>
                  <a:pt x="7850452" y="1233421"/>
                </a:cubicBezTo>
                <a:lnTo>
                  <a:pt x="7889435" y="1278927"/>
                </a:lnTo>
                <a:lnTo>
                  <a:pt x="7888945" y="1274243"/>
                </a:lnTo>
                <a:cubicBezTo>
                  <a:pt x="7888945" y="929827"/>
                  <a:pt x="8178836" y="650623"/>
                  <a:pt x="8536434" y="650623"/>
                </a:cubicBezTo>
                <a:cubicBezTo>
                  <a:pt x="8625833" y="650623"/>
                  <a:pt x="8711001" y="668073"/>
                  <a:pt x="8788466" y="699630"/>
                </a:cubicBezTo>
                <a:lnTo>
                  <a:pt x="8847560" y="730523"/>
                </a:lnTo>
                <a:lnTo>
                  <a:pt x="8893766" y="648534"/>
                </a:lnTo>
                <a:cubicBezTo>
                  <a:pt x="9028991" y="455753"/>
                  <a:pt x="9257993" y="329005"/>
                  <a:pt x="9517730" y="329005"/>
                </a:cubicBezTo>
                <a:cubicBezTo>
                  <a:pt x="9569678" y="329005"/>
                  <a:pt x="9620396" y="334075"/>
                  <a:pt x="9669380" y="343729"/>
                </a:cubicBezTo>
                <a:lnTo>
                  <a:pt x="9743884" y="366004"/>
                </a:lnTo>
                <a:lnTo>
                  <a:pt x="9770076" y="319529"/>
                </a:lnTo>
                <a:cubicBezTo>
                  <a:pt x="9905301" y="126748"/>
                  <a:pt x="10134302" y="0"/>
                  <a:pt x="10394040" y="0"/>
                </a:cubicBezTo>
                <a:close/>
              </a:path>
            </a:pathLst>
          </a:custGeom>
          <a:solidFill>
            <a:srgbClr val="87D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Trapezoid 8"/>
          <p:cNvSpPr/>
          <p:nvPr userDrawn="1"/>
        </p:nvSpPr>
        <p:spPr>
          <a:xfrm>
            <a:off x="7320709" y="2487990"/>
            <a:ext cx="1226872" cy="2407860"/>
          </a:xfrm>
          <a:prstGeom prst="trapezoid">
            <a:avLst>
              <a:gd name="adj" fmla="val 319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Freeform 9"/>
          <p:cNvSpPr/>
          <p:nvPr userDrawn="1"/>
        </p:nvSpPr>
        <p:spPr>
          <a:xfrm>
            <a:off x="861" y="3542059"/>
            <a:ext cx="9143140" cy="1601441"/>
          </a:xfrm>
          <a:custGeom>
            <a:avLst/>
            <a:gdLst>
              <a:gd name="connsiteX0" fmla="*/ 12190853 w 12190853"/>
              <a:gd name="connsiteY0" fmla="*/ 0 h 2135254"/>
              <a:gd name="connsiteX1" fmla="*/ 12190853 w 12190853"/>
              <a:gd name="connsiteY1" fmla="*/ 1232671 h 2135254"/>
              <a:gd name="connsiteX2" fmla="*/ 12190853 w 12190853"/>
              <a:gd name="connsiteY2" fmla="*/ 2135253 h 2135254"/>
              <a:gd name="connsiteX3" fmla="*/ 8538218 w 12190853"/>
              <a:gd name="connsiteY3" fmla="*/ 2135253 h 2135254"/>
              <a:gd name="connsiteX4" fmla="*/ 8538217 w 12190853"/>
              <a:gd name="connsiteY4" fmla="*/ 2135254 h 2135254"/>
              <a:gd name="connsiteX5" fmla="*/ 7559386 w 12190853"/>
              <a:gd name="connsiteY5" fmla="*/ 2135254 h 2135254"/>
              <a:gd name="connsiteX6" fmla="*/ 7559239 w 12190853"/>
              <a:gd name="connsiteY6" fmla="*/ 2135137 h 2135254"/>
              <a:gd name="connsiteX7" fmla="*/ 7559202 w 12190853"/>
              <a:gd name="connsiteY7" fmla="*/ 2135254 h 2135254"/>
              <a:gd name="connsiteX8" fmla="*/ 404105 w 12190853"/>
              <a:gd name="connsiteY8" fmla="*/ 2135254 h 2135254"/>
              <a:gd name="connsiteX9" fmla="*/ 191141 w 12190853"/>
              <a:gd name="connsiteY9" fmla="*/ 2135254 h 2135254"/>
              <a:gd name="connsiteX10" fmla="*/ 0 w 12190853"/>
              <a:gd name="connsiteY10" fmla="*/ 2135254 h 2135254"/>
              <a:gd name="connsiteX11" fmla="*/ 0 w 12190853"/>
              <a:gd name="connsiteY11" fmla="*/ 759101 h 2135254"/>
              <a:gd name="connsiteX12" fmla="*/ 18846 w 12190853"/>
              <a:gd name="connsiteY12" fmla="*/ 760703 h 2135254"/>
              <a:gd name="connsiteX13" fmla="*/ 622833 w 12190853"/>
              <a:gd name="connsiteY13" fmla="*/ 1328059 h 2135254"/>
              <a:gd name="connsiteX14" fmla="*/ 634538 w 12190853"/>
              <a:gd name="connsiteY14" fmla="*/ 1439894 h 2135254"/>
              <a:gd name="connsiteX15" fmla="*/ 734784 w 12190853"/>
              <a:gd name="connsiteY15" fmla="*/ 1387488 h 2135254"/>
              <a:gd name="connsiteX16" fmla="*/ 971235 w 12190853"/>
              <a:gd name="connsiteY16" fmla="*/ 1341510 h 2135254"/>
              <a:gd name="connsiteX17" fmla="*/ 1093660 w 12190853"/>
              <a:gd name="connsiteY17" fmla="*/ 1353397 h 2135254"/>
              <a:gd name="connsiteX18" fmla="*/ 1174763 w 12190853"/>
              <a:gd name="connsiteY18" fmla="*/ 1377644 h 2135254"/>
              <a:gd name="connsiteX19" fmla="*/ 1186547 w 12190853"/>
              <a:gd name="connsiteY19" fmla="*/ 1356734 h 2135254"/>
              <a:gd name="connsiteX20" fmla="*/ 1810511 w 12190853"/>
              <a:gd name="connsiteY20" fmla="*/ 1037205 h 2135254"/>
              <a:gd name="connsiteX21" fmla="*/ 2434476 w 12190853"/>
              <a:gd name="connsiteY21" fmla="*/ 1356734 h 2135254"/>
              <a:gd name="connsiteX22" fmla="*/ 2490172 w 12190853"/>
              <a:gd name="connsiteY22" fmla="*/ 1455565 h 2135254"/>
              <a:gd name="connsiteX23" fmla="*/ 2521596 w 12190853"/>
              <a:gd name="connsiteY23" fmla="*/ 1430595 h 2135254"/>
              <a:gd name="connsiteX24" fmla="*/ 2801827 w 12190853"/>
              <a:gd name="connsiteY24" fmla="*/ 1348151 h 2135254"/>
              <a:gd name="connsiteX25" fmla="*/ 3217441 w 12190853"/>
              <a:gd name="connsiteY25" fmla="*/ 1560985 h 2135254"/>
              <a:gd name="connsiteX26" fmla="*/ 3241880 w 12190853"/>
              <a:gd name="connsiteY26" fmla="*/ 1604352 h 2135254"/>
              <a:gd name="connsiteX27" fmla="*/ 3611243 w 12190853"/>
              <a:gd name="connsiteY27" fmla="*/ 1604352 h 2135254"/>
              <a:gd name="connsiteX28" fmla="*/ 3613999 w 12190853"/>
              <a:gd name="connsiteY28" fmla="*/ 1599461 h 2135254"/>
              <a:gd name="connsiteX29" fmla="*/ 4117715 w 12190853"/>
              <a:gd name="connsiteY29" fmla="*/ 1341510 h 2135254"/>
              <a:gd name="connsiteX30" fmla="*/ 4677439 w 12190853"/>
              <a:gd name="connsiteY30" fmla="*/ 1698843 h 2135254"/>
              <a:gd name="connsiteX31" fmla="*/ 4693938 w 12190853"/>
              <a:gd name="connsiteY31" fmla="*/ 1750031 h 2135254"/>
              <a:gd name="connsiteX32" fmla="*/ 4721097 w 12190853"/>
              <a:gd name="connsiteY32" fmla="*/ 1735833 h 2135254"/>
              <a:gd name="connsiteX33" fmla="*/ 4835124 w 12190853"/>
              <a:gd name="connsiteY33" fmla="*/ 1701742 h 2135254"/>
              <a:gd name="connsiteX34" fmla="*/ 4930624 w 12190853"/>
              <a:gd name="connsiteY34" fmla="*/ 1692469 h 2135254"/>
              <a:gd name="connsiteX35" fmla="*/ 4934733 w 12190853"/>
              <a:gd name="connsiteY35" fmla="*/ 1653211 h 2135254"/>
              <a:gd name="connsiteX36" fmla="*/ 5671919 w 12190853"/>
              <a:gd name="connsiteY36" fmla="*/ 1074535 h 2135254"/>
              <a:gd name="connsiteX37" fmla="*/ 6295883 w 12190853"/>
              <a:gd name="connsiteY37" fmla="*/ 1394064 h 2135254"/>
              <a:gd name="connsiteX38" fmla="*/ 6301547 w 12190853"/>
              <a:gd name="connsiteY38" fmla="*/ 1404117 h 2135254"/>
              <a:gd name="connsiteX39" fmla="*/ 6320448 w 12190853"/>
              <a:gd name="connsiteY39" fmla="*/ 1382055 h 2135254"/>
              <a:gd name="connsiteX40" fmla="*/ 6852528 w 12190853"/>
              <a:gd name="connsiteY40" fmla="*/ 1169785 h 2135254"/>
              <a:gd name="connsiteX41" fmla="*/ 7273244 w 12190853"/>
              <a:gd name="connsiteY41" fmla="*/ 1293559 h 2135254"/>
              <a:gd name="connsiteX42" fmla="*/ 7342091 w 12190853"/>
              <a:gd name="connsiteY42" fmla="*/ 1348269 h 2135254"/>
              <a:gd name="connsiteX43" fmla="*/ 7355460 w 12190853"/>
              <a:gd name="connsiteY43" fmla="*/ 1306786 h 2135254"/>
              <a:gd name="connsiteX44" fmla="*/ 8048802 w 12190853"/>
              <a:gd name="connsiteY44" fmla="*/ 864150 h 2135254"/>
              <a:gd name="connsiteX45" fmla="*/ 8119268 w 12190853"/>
              <a:gd name="connsiteY45" fmla="*/ 867577 h 2135254"/>
              <a:gd name="connsiteX46" fmla="*/ 8177314 w 12190853"/>
              <a:gd name="connsiteY46" fmla="*/ 764579 h 2135254"/>
              <a:gd name="connsiteX47" fmla="*/ 8801277 w 12190853"/>
              <a:gd name="connsiteY47" fmla="*/ 445050 h 2135254"/>
              <a:gd name="connsiteX48" fmla="*/ 9221993 w 12190853"/>
              <a:gd name="connsiteY48" fmla="*/ 568824 h 2135254"/>
              <a:gd name="connsiteX49" fmla="*/ 9308351 w 12190853"/>
              <a:gd name="connsiteY49" fmla="*/ 637449 h 2135254"/>
              <a:gd name="connsiteX50" fmla="*/ 9331316 w 12190853"/>
              <a:gd name="connsiteY50" fmla="*/ 624736 h 2135254"/>
              <a:gd name="connsiteX51" fmla="*/ 9657545 w 12190853"/>
              <a:gd name="connsiteY51" fmla="*/ 553269 h 2135254"/>
              <a:gd name="connsiteX52" fmla="*/ 10350887 w 12190853"/>
              <a:gd name="connsiteY52" fmla="*/ 995905 h 2135254"/>
              <a:gd name="connsiteX53" fmla="*/ 10387173 w 12190853"/>
              <a:gd name="connsiteY53" fmla="*/ 1108490 h 2135254"/>
              <a:gd name="connsiteX54" fmla="*/ 10674604 w 12190853"/>
              <a:gd name="connsiteY54" fmla="*/ 1108490 h 2135254"/>
              <a:gd name="connsiteX55" fmla="*/ 10659598 w 12190853"/>
              <a:gd name="connsiteY55" fmla="*/ 965120 h 2135254"/>
              <a:gd name="connsiteX56" fmla="*/ 11412073 w 12190853"/>
              <a:gd name="connsiteY56" fmla="*/ 240385 h 2135254"/>
              <a:gd name="connsiteX57" fmla="*/ 11832789 w 12190853"/>
              <a:gd name="connsiteY57" fmla="*/ 364159 h 2135254"/>
              <a:gd name="connsiteX58" fmla="*/ 11870500 w 12190853"/>
              <a:gd name="connsiteY58" fmla="*/ 394126 h 2135254"/>
              <a:gd name="connsiteX59" fmla="*/ 11889660 w 12190853"/>
              <a:gd name="connsiteY59" fmla="*/ 334676 h 2135254"/>
              <a:gd name="connsiteX60" fmla="*/ 12162286 w 12190853"/>
              <a:gd name="connsiteY60" fmla="*/ 15814 h 213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2190853" h="2135254">
                <a:moveTo>
                  <a:pt x="12190853" y="0"/>
                </a:moveTo>
                <a:lnTo>
                  <a:pt x="12190853" y="1232671"/>
                </a:lnTo>
                <a:lnTo>
                  <a:pt x="12190853" y="2135253"/>
                </a:lnTo>
                <a:lnTo>
                  <a:pt x="8538218" y="2135253"/>
                </a:lnTo>
                <a:lnTo>
                  <a:pt x="8538217" y="2135254"/>
                </a:lnTo>
                <a:lnTo>
                  <a:pt x="7559386" y="2135254"/>
                </a:lnTo>
                <a:lnTo>
                  <a:pt x="7559239" y="2135137"/>
                </a:lnTo>
                <a:lnTo>
                  <a:pt x="7559202" y="2135254"/>
                </a:lnTo>
                <a:lnTo>
                  <a:pt x="404105" y="2135254"/>
                </a:lnTo>
                <a:lnTo>
                  <a:pt x="191141" y="2135254"/>
                </a:lnTo>
                <a:lnTo>
                  <a:pt x="0" y="2135254"/>
                </a:lnTo>
                <a:lnTo>
                  <a:pt x="0" y="759101"/>
                </a:lnTo>
                <a:lnTo>
                  <a:pt x="18846" y="760703"/>
                </a:lnTo>
                <a:cubicBezTo>
                  <a:pt x="321481" y="812768"/>
                  <a:pt x="561438" y="1039090"/>
                  <a:pt x="622833" y="1328059"/>
                </a:cubicBezTo>
                <a:lnTo>
                  <a:pt x="634538" y="1439894"/>
                </a:lnTo>
                <a:lnTo>
                  <a:pt x="734784" y="1387488"/>
                </a:lnTo>
                <a:cubicBezTo>
                  <a:pt x="807460" y="1357882"/>
                  <a:pt x="887363" y="1341510"/>
                  <a:pt x="971235" y="1341510"/>
                </a:cubicBezTo>
                <a:cubicBezTo>
                  <a:pt x="1013172" y="1341510"/>
                  <a:pt x="1054116" y="1345603"/>
                  <a:pt x="1093660" y="1353397"/>
                </a:cubicBezTo>
                <a:lnTo>
                  <a:pt x="1174763" y="1377644"/>
                </a:lnTo>
                <a:lnTo>
                  <a:pt x="1186547" y="1356734"/>
                </a:lnTo>
                <a:cubicBezTo>
                  <a:pt x="1321772" y="1163953"/>
                  <a:pt x="1550774" y="1037205"/>
                  <a:pt x="1810511" y="1037205"/>
                </a:cubicBezTo>
                <a:cubicBezTo>
                  <a:pt x="2070248" y="1037205"/>
                  <a:pt x="2299249" y="1163953"/>
                  <a:pt x="2434476" y="1356734"/>
                </a:cubicBezTo>
                <a:lnTo>
                  <a:pt x="2490172" y="1455565"/>
                </a:lnTo>
                <a:lnTo>
                  <a:pt x="2521596" y="1430595"/>
                </a:lnTo>
                <a:cubicBezTo>
                  <a:pt x="2601590" y="1378544"/>
                  <a:pt x="2698022" y="1348151"/>
                  <a:pt x="2801827" y="1348151"/>
                </a:cubicBezTo>
                <a:cubicBezTo>
                  <a:pt x="2974835" y="1348151"/>
                  <a:pt x="3127370" y="1432576"/>
                  <a:pt x="3217441" y="1560985"/>
                </a:cubicBezTo>
                <a:lnTo>
                  <a:pt x="3241880" y="1604352"/>
                </a:lnTo>
                <a:lnTo>
                  <a:pt x="3611243" y="1604352"/>
                </a:lnTo>
                <a:lnTo>
                  <a:pt x="3613999" y="1599461"/>
                </a:lnTo>
                <a:cubicBezTo>
                  <a:pt x="3723165" y="1443832"/>
                  <a:pt x="3908033" y="1341510"/>
                  <a:pt x="4117715" y="1341510"/>
                </a:cubicBezTo>
                <a:cubicBezTo>
                  <a:pt x="4369335" y="1341510"/>
                  <a:pt x="4585223" y="1488853"/>
                  <a:pt x="4677439" y="1698843"/>
                </a:cubicBezTo>
                <a:lnTo>
                  <a:pt x="4693938" y="1750031"/>
                </a:lnTo>
                <a:lnTo>
                  <a:pt x="4721097" y="1735833"/>
                </a:lnTo>
                <a:cubicBezTo>
                  <a:pt x="4757435" y="1721030"/>
                  <a:pt x="4795581" y="1709535"/>
                  <a:pt x="4835124" y="1701742"/>
                </a:cubicBezTo>
                <a:lnTo>
                  <a:pt x="4930624" y="1692469"/>
                </a:lnTo>
                <a:lnTo>
                  <a:pt x="4934733" y="1653211"/>
                </a:lnTo>
                <a:cubicBezTo>
                  <a:pt x="5004897" y="1322961"/>
                  <a:pt x="5308287" y="1074535"/>
                  <a:pt x="5671919" y="1074535"/>
                </a:cubicBezTo>
                <a:cubicBezTo>
                  <a:pt x="5931657" y="1074535"/>
                  <a:pt x="6160658" y="1201283"/>
                  <a:pt x="6295883" y="1394064"/>
                </a:cubicBezTo>
                <a:lnTo>
                  <a:pt x="6301547" y="1404117"/>
                </a:lnTo>
                <a:lnTo>
                  <a:pt x="6320448" y="1382055"/>
                </a:lnTo>
                <a:cubicBezTo>
                  <a:pt x="6456619" y="1250904"/>
                  <a:pt x="6644738" y="1169785"/>
                  <a:pt x="6852528" y="1169785"/>
                </a:cubicBezTo>
                <a:cubicBezTo>
                  <a:pt x="7008370" y="1169785"/>
                  <a:pt x="7153148" y="1215415"/>
                  <a:pt x="7273244" y="1293559"/>
                </a:cubicBezTo>
                <a:lnTo>
                  <a:pt x="7342091" y="1348269"/>
                </a:lnTo>
                <a:lnTo>
                  <a:pt x="7355460" y="1306786"/>
                </a:lnTo>
                <a:cubicBezTo>
                  <a:pt x="7469693" y="1046667"/>
                  <a:pt x="7737118" y="864150"/>
                  <a:pt x="8048802" y="864150"/>
                </a:cubicBezTo>
                <a:lnTo>
                  <a:pt x="8119268" y="867577"/>
                </a:lnTo>
                <a:lnTo>
                  <a:pt x="8177314" y="764579"/>
                </a:lnTo>
                <a:cubicBezTo>
                  <a:pt x="8312538" y="571798"/>
                  <a:pt x="8541540" y="445050"/>
                  <a:pt x="8801277" y="445050"/>
                </a:cubicBezTo>
                <a:cubicBezTo>
                  <a:pt x="8957120" y="445050"/>
                  <a:pt x="9101897" y="490680"/>
                  <a:pt x="9221993" y="568824"/>
                </a:cubicBezTo>
                <a:lnTo>
                  <a:pt x="9308351" y="637449"/>
                </a:lnTo>
                <a:lnTo>
                  <a:pt x="9331316" y="624736"/>
                </a:lnTo>
                <a:cubicBezTo>
                  <a:pt x="9430005" y="578936"/>
                  <a:pt x="9540663" y="553269"/>
                  <a:pt x="9657545" y="553269"/>
                </a:cubicBezTo>
                <a:cubicBezTo>
                  <a:pt x="9969230" y="553269"/>
                  <a:pt x="10236655" y="735786"/>
                  <a:pt x="10350887" y="995905"/>
                </a:cubicBezTo>
                <a:lnTo>
                  <a:pt x="10387173" y="1108490"/>
                </a:lnTo>
                <a:lnTo>
                  <a:pt x="10674604" y="1108490"/>
                </a:lnTo>
                <a:lnTo>
                  <a:pt x="10659598" y="965120"/>
                </a:lnTo>
                <a:cubicBezTo>
                  <a:pt x="10659598" y="564860"/>
                  <a:pt x="10996493" y="240385"/>
                  <a:pt x="11412073" y="240385"/>
                </a:cubicBezTo>
                <a:cubicBezTo>
                  <a:pt x="11567916" y="240385"/>
                  <a:pt x="11712693" y="286015"/>
                  <a:pt x="11832789" y="364159"/>
                </a:cubicBezTo>
                <a:lnTo>
                  <a:pt x="11870500" y="394126"/>
                </a:lnTo>
                <a:lnTo>
                  <a:pt x="11889660" y="334676"/>
                </a:lnTo>
                <a:cubicBezTo>
                  <a:pt x="11946776" y="204617"/>
                  <a:pt x="12042190" y="93958"/>
                  <a:pt x="12162286" y="15814"/>
                </a:cubicBezTo>
                <a:close/>
              </a:path>
            </a:pathLst>
          </a:custGeom>
          <a:solidFill>
            <a:srgbClr val="BCE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Trapezoid 10"/>
          <p:cNvSpPr/>
          <p:nvPr userDrawn="1"/>
        </p:nvSpPr>
        <p:spPr>
          <a:xfrm>
            <a:off x="7528990" y="2487990"/>
            <a:ext cx="810310" cy="2655510"/>
          </a:xfrm>
          <a:prstGeom prst="trapezoid">
            <a:avLst>
              <a:gd name="adj" fmla="val 3198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1715626" cy="273844"/>
          </a:xfrm>
        </p:spPr>
        <p:txBody>
          <a:bodyPr/>
          <a:lstStyle/>
          <a:p>
            <a:fld id="{FA3EE389-E41A-49AC-9975-3D3899FF737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581819" y="2365922"/>
            <a:ext cx="706964" cy="167966"/>
            <a:chOff x="10109092" y="3159326"/>
            <a:chExt cx="942618" cy="223954"/>
          </a:xfrm>
        </p:grpSpPr>
        <p:sp>
          <p:nvSpPr>
            <p:cNvPr id="45" name="Freeform 44"/>
            <p:cNvSpPr/>
            <p:nvPr/>
          </p:nvSpPr>
          <p:spPr>
            <a:xfrm>
              <a:off x="10580400" y="3159326"/>
              <a:ext cx="471310" cy="223954"/>
            </a:xfrm>
            <a:custGeom>
              <a:avLst/>
              <a:gdLst>
                <a:gd name="connsiteX0" fmla="*/ 642814 w 642814"/>
                <a:gd name="connsiteY0" fmla="*/ 0 h 305448"/>
                <a:gd name="connsiteX1" fmla="*/ 546664 w 642814"/>
                <a:gd name="connsiteY1" fmla="*/ 191552 h 305448"/>
                <a:gd name="connsiteX2" fmla="*/ 477285 w 642814"/>
                <a:gd name="connsiteY2" fmla="*/ 221393 h 305448"/>
                <a:gd name="connsiteX3" fmla="*/ 163447 w 642814"/>
                <a:gd name="connsiteY3" fmla="*/ 295866 h 305448"/>
                <a:gd name="connsiteX4" fmla="*/ 0 w 642814"/>
                <a:gd name="connsiteY4" fmla="*/ 305448 h 305448"/>
                <a:gd name="connsiteX5" fmla="*/ 0 w 642814"/>
                <a:gd name="connsiteY5" fmla="*/ 157850 h 305448"/>
                <a:gd name="connsiteX6" fmla="*/ 163447 w 642814"/>
                <a:gd name="connsiteY6" fmla="*/ 148268 h 305448"/>
                <a:gd name="connsiteX7" fmla="*/ 624757 w 642814"/>
                <a:gd name="connsiteY7" fmla="*/ 10365 h 30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2814" h="305448">
                  <a:moveTo>
                    <a:pt x="642814" y="0"/>
                  </a:moveTo>
                  <a:lnTo>
                    <a:pt x="546664" y="191552"/>
                  </a:lnTo>
                  <a:lnTo>
                    <a:pt x="477285" y="221393"/>
                  </a:lnTo>
                  <a:cubicBezTo>
                    <a:pt x="376547" y="258021"/>
                    <a:pt x="271285" y="283170"/>
                    <a:pt x="163447" y="295866"/>
                  </a:cubicBezTo>
                  <a:lnTo>
                    <a:pt x="0" y="305448"/>
                  </a:lnTo>
                  <a:lnTo>
                    <a:pt x="0" y="157850"/>
                  </a:lnTo>
                  <a:lnTo>
                    <a:pt x="163447" y="148268"/>
                  </a:lnTo>
                  <a:cubicBezTo>
                    <a:pt x="325204" y="129224"/>
                    <a:pt x="481164" y="82161"/>
                    <a:pt x="624757" y="1036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10109092" y="3159328"/>
              <a:ext cx="471308" cy="223952"/>
            </a:xfrm>
            <a:custGeom>
              <a:avLst/>
              <a:gdLst>
                <a:gd name="connsiteX0" fmla="*/ 0 w 642812"/>
                <a:gd name="connsiteY0" fmla="*/ 0 h 305446"/>
                <a:gd name="connsiteX1" fmla="*/ 18054 w 642812"/>
                <a:gd name="connsiteY1" fmla="*/ 10363 h 305446"/>
                <a:gd name="connsiteX2" fmla="*/ 642811 w 642812"/>
                <a:gd name="connsiteY2" fmla="*/ 157848 h 305446"/>
                <a:gd name="connsiteX3" fmla="*/ 642812 w 642812"/>
                <a:gd name="connsiteY3" fmla="*/ 157848 h 305446"/>
                <a:gd name="connsiteX4" fmla="*/ 642812 w 642812"/>
                <a:gd name="connsiteY4" fmla="*/ 305446 h 305446"/>
                <a:gd name="connsiteX5" fmla="*/ 642810 w 642812"/>
                <a:gd name="connsiteY5" fmla="*/ 305446 h 305446"/>
                <a:gd name="connsiteX6" fmla="*/ 165525 w 642812"/>
                <a:gd name="connsiteY6" fmla="*/ 221391 h 305446"/>
                <a:gd name="connsiteX7" fmla="*/ 96150 w 642812"/>
                <a:gd name="connsiteY7" fmla="*/ 191552 h 305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2812" h="305446">
                  <a:moveTo>
                    <a:pt x="0" y="0"/>
                  </a:moveTo>
                  <a:lnTo>
                    <a:pt x="18054" y="10363"/>
                  </a:lnTo>
                  <a:cubicBezTo>
                    <a:pt x="209511" y="106092"/>
                    <a:pt x="422953" y="157848"/>
                    <a:pt x="642811" y="157848"/>
                  </a:cubicBezTo>
                  <a:lnTo>
                    <a:pt x="642812" y="157848"/>
                  </a:lnTo>
                  <a:lnTo>
                    <a:pt x="642812" y="305446"/>
                  </a:lnTo>
                  <a:lnTo>
                    <a:pt x="642810" y="305446"/>
                  </a:lnTo>
                  <a:cubicBezTo>
                    <a:pt x="477917" y="305446"/>
                    <a:pt x="316632" y="276333"/>
                    <a:pt x="165525" y="221391"/>
                  </a:cubicBezTo>
                  <a:lnTo>
                    <a:pt x="96150" y="19155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14" name="Freeform 13"/>
          <p:cNvSpPr/>
          <p:nvPr/>
        </p:nvSpPr>
        <p:spPr>
          <a:xfrm flipH="1">
            <a:off x="8327072" y="1873769"/>
            <a:ext cx="555498" cy="977954"/>
          </a:xfrm>
          <a:custGeom>
            <a:avLst/>
            <a:gdLst>
              <a:gd name="connsiteX0" fmla="*/ 838295 w 1006290"/>
              <a:gd name="connsiteY0" fmla="*/ 0 h 1767333"/>
              <a:gd name="connsiteX1" fmla="*/ 862539 w 1006290"/>
              <a:gd name="connsiteY1" fmla="*/ 159939 h 1767333"/>
              <a:gd name="connsiteX2" fmla="*/ 948213 w 1006290"/>
              <a:gd name="connsiteY2" fmla="*/ 541058 h 1767333"/>
              <a:gd name="connsiteX3" fmla="*/ 1006290 w 1006290"/>
              <a:gd name="connsiteY3" fmla="*/ 711020 h 1767333"/>
              <a:gd name="connsiteX4" fmla="*/ 770466 w 1006290"/>
              <a:gd name="connsiteY4" fmla="*/ 802133 h 1767333"/>
              <a:gd name="connsiteX5" fmla="*/ 0 w 1006290"/>
              <a:gd name="connsiteY5" fmla="*/ 1767333 h 1767333"/>
              <a:gd name="connsiteX6" fmla="*/ 491066 w 1006290"/>
              <a:gd name="connsiteY6" fmla="*/ 74000 h 1767333"/>
              <a:gd name="connsiteX0" fmla="*/ 842061 w 1010056"/>
              <a:gd name="connsiteY0" fmla="*/ 0 h 1778426"/>
              <a:gd name="connsiteX1" fmla="*/ 866305 w 1010056"/>
              <a:gd name="connsiteY1" fmla="*/ 159939 h 1778426"/>
              <a:gd name="connsiteX2" fmla="*/ 951979 w 1010056"/>
              <a:gd name="connsiteY2" fmla="*/ 541058 h 1778426"/>
              <a:gd name="connsiteX3" fmla="*/ 1010056 w 1010056"/>
              <a:gd name="connsiteY3" fmla="*/ 711020 h 1778426"/>
              <a:gd name="connsiteX4" fmla="*/ 774232 w 1010056"/>
              <a:gd name="connsiteY4" fmla="*/ 802133 h 1778426"/>
              <a:gd name="connsiteX5" fmla="*/ 3766 w 1010056"/>
              <a:gd name="connsiteY5" fmla="*/ 1767333 h 1778426"/>
              <a:gd name="connsiteX6" fmla="*/ 494832 w 1010056"/>
              <a:gd name="connsiteY6" fmla="*/ 74000 h 1778426"/>
              <a:gd name="connsiteX7" fmla="*/ 842061 w 1010056"/>
              <a:gd name="connsiteY7" fmla="*/ 0 h 17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0056" h="1778426">
                <a:moveTo>
                  <a:pt x="842061" y="0"/>
                </a:moveTo>
                <a:lnTo>
                  <a:pt x="866305" y="159939"/>
                </a:lnTo>
                <a:cubicBezTo>
                  <a:pt x="889816" y="294153"/>
                  <a:pt x="918581" y="421694"/>
                  <a:pt x="951979" y="541058"/>
                </a:cubicBezTo>
                <a:lnTo>
                  <a:pt x="1010056" y="711020"/>
                </a:lnTo>
                <a:lnTo>
                  <a:pt x="774232" y="802133"/>
                </a:lnTo>
                <a:cubicBezTo>
                  <a:pt x="606517" y="978185"/>
                  <a:pt x="50333" y="1888689"/>
                  <a:pt x="3766" y="1767333"/>
                </a:cubicBezTo>
                <a:cubicBezTo>
                  <a:pt x="-42801" y="1645977"/>
                  <a:pt x="355116" y="368555"/>
                  <a:pt x="494832" y="74000"/>
                </a:cubicBezTo>
                <a:lnTo>
                  <a:pt x="842061" y="0"/>
                </a:lnTo>
                <a:close/>
              </a:path>
            </a:pathLst>
          </a:custGeom>
          <a:solidFill>
            <a:srgbClr val="8B03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Freeform 14"/>
          <p:cNvSpPr/>
          <p:nvPr/>
        </p:nvSpPr>
        <p:spPr>
          <a:xfrm>
            <a:off x="6988100" y="1873770"/>
            <a:ext cx="555428" cy="977954"/>
          </a:xfrm>
          <a:custGeom>
            <a:avLst/>
            <a:gdLst>
              <a:gd name="connsiteX0" fmla="*/ 838295 w 1006290"/>
              <a:gd name="connsiteY0" fmla="*/ 0 h 1767333"/>
              <a:gd name="connsiteX1" fmla="*/ 862539 w 1006290"/>
              <a:gd name="connsiteY1" fmla="*/ 159939 h 1767333"/>
              <a:gd name="connsiteX2" fmla="*/ 948213 w 1006290"/>
              <a:gd name="connsiteY2" fmla="*/ 541058 h 1767333"/>
              <a:gd name="connsiteX3" fmla="*/ 1006290 w 1006290"/>
              <a:gd name="connsiteY3" fmla="*/ 711020 h 1767333"/>
              <a:gd name="connsiteX4" fmla="*/ 770466 w 1006290"/>
              <a:gd name="connsiteY4" fmla="*/ 802133 h 1767333"/>
              <a:gd name="connsiteX5" fmla="*/ 0 w 1006290"/>
              <a:gd name="connsiteY5" fmla="*/ 1767333 h 1767333"/>
              <a:gd name="connsiteX6" fmla="*/ 491066 w 1006290"/>
              <a:gd name="connsiteY6" fmla="*/ 74000 h 1767333"/>
              <a:gd name="connsiteX0" fmla="*/ 842061 w 1010056"/>
              <a:gd name="connsiteY0" fmla="*/ 0 h 1778426"/>
              <a:gd name="connsiteX1" fmla="*/ 866305 w 1010056"/>
              <a:gd name="connsiteY1" fmla="*/ 159939 h 1778426"/>
              <a:gd name="connsiteX2" fmla="*/ 951979 w 1010056"/>
              <a:gd name="connsiteY2" fmla="*/ 541058 h 1778426"/>
              <a:gd name="connsiteX3" fmla="*/ 1010056 w 1010056"/>
              <a:gd name="connsiteY3" fmla="*/ 711020 h 1778426"/>
              <a:gd name="connsiteX4" fmla="*/ 774232 w 1010056"/>
              <a:gd name="connsiteY4" fmla="*/ 802133 h 1778426"/>
              <a:gd name="connsiteX5" fmla="*/ 3766 w 1010056"/>
              <a:gd name="connsiteY5" fmla="*/ 1767333 h 1778426"/>
              <a:gd name="connsiteX6" fmla="*/ 494832 w 1010056"/>
              <a:gd name="connsiteY6" fmla="*/ 74000 h 1778426"/>
              <a:gd name="connsiteX7" fmla="*/ 842061 w 1010056"/>
              <a:gd name="connsiteY7" fmla="*/ 0 h 17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0056" h="1778426">
                <a:moveTo>
                  <a:pt x="842061" y="0"/>
                </a:moveTo>
                <a:lnTo>
                  <a:pt x="866305" y="159939"/>
                </a:lnTo>
                <a:cubicBezTo>
                  <a:pt x="889816" y="294153"/>
                  <a:pt x="918581" y="421694"/>
                  <a:pt x="951979" y="541058"/>
                </a:cubicBezTo>
                <a:lnTo>
                  <a:pt x="1010056" y="711020"/>
                </a:lnTo>
                <a:lnTo>
                  <a:pt x="774232" y="802133"/>
                </a:lnTo>
                <a:cubicBezTo>
                  <a:pt x="606517" y="978185"/>
                  <a:pt x="50333" y="1888689"/>
                  <a:pt x="3766" y="1767333"/>
                </a:cubicBezTo>
                <a:cubicBezTo>
                  <a:pt x="-42801" y="1645977"/>
                  <a:pt x="355116" y="368555"/>
                  <a:pt x="494832" y="74000"/>
                </a:cubicBezTo>
                <a:lnTo>
                  <a:pt x="842061" y="0"/>
                </a:lnTo>
                <a:close/>
              </a:path>
            </a:pathLst>
          </a:custGeom>
          <a:solidFill>
            <a:srgbClr val="D03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16" name="Group 15"/>
          <p:cNvGrpSpPr/>
          <p:nvPr/>
        </p:nvGrpSpPr>
        <p:grpSpPr>
          <a:xfrm>
            <a:off x="7566959" y="251227"/>
            <a:ext cx="735755" cy="628562"/>
            <a:chOff x="10089278" y="330206"/>
            <a:chExt cx="981007" cy="838083"/>
          </a:xfrm>
        </p:grpSpPr>
        <p:sp>
          <p:nvSpPr>
            <p:cNvPr id="43" name="Freeform 42"/>
            <p:cNvSpPr/>
            <p:nvPr/>
          </p:nvSpPr>
          <p:spPr>
            <a:xfrm>
              <a:off x="10580400" y="330244"/>
              <a:ext cx="489885" cy="838045"/>
            </a:xfrm>
            <a:custGeom>
              <a:avLst/>
              <a:gdLst>
                <a:gd name="connsiteX0" fmla="*/ 0 w 668149"/>
                <a:gd name="connsiteY0" fmla="*/ 0 h 1142999"/>
                <a:gd name="connsiteX1" fmla="*/ 533231 w 668149"/>
                <a:gd name="connsiteY1" fmla="*/ 660330 h 1142999"/>
                <a:gd name="connsiteX2" fmla="*/ 668149 w 668149"/>
                <a:gd name="connsiteY2" fmla="*/ 957704 h 1142999"/>
                <a:gd name="connsiteX3" fmla="*/ 520294 w 668149"/>
                <a:gd name="connsiteY3" fmla="*/ 1037957 h 1142999"/>
                <a:gd name="connsiteX4" fmla="*/ 0 w 668149"/>
                <a:gd name="connsiteY4" fmla="*/ 1142999 h 1142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149" h="1142999">
                  <a:moveTo>
                    <a:pt x="0" y="0"/>
                  </a:moveTo>
                  <a:cubicBezTo>
                    <a:pt x="91496" y="4233"/>
                    <a:pt x="323800" y="255364"/>
                    <a:pt x="533231" y="660330"/>
                  </a:cubicBezTo>
                  <a:lnTo>
                    <a:pt x="668149" y="957704"/>
                  </a:lnTo>
                  <a:lnTo>
                    <a:pt x="520294" y="1037957"/>
                  </a:lnTo>
                  <a:cubicBezTo>
                    <a:pt x="360377" y="1105596"/>
                    <a:pt x="184556" y="1142999"/>
                    <a:pt x="0" y="1142999"/>
                  </a:cubicBezTo>
                  <a:close/>
                </a:path>
              </a:pathLst>
            </a:custGeom>
            <a:solidFill>
              <a:srgbClr val="981B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4" name="Freeform 43"/>
            <p:cNvSpPr/>
            <p:nvPr/>
          </p:nvSpPr>
          <p:spPr>
            <a:xfrm>
              <a:off x="10089278" y="330206"/>
              <a:ext cx="491122" cy="838083"/>
            </a:xfrm>
            <a:custGeom>
              <a:avLst/>
              <a:gdLst>
                <a:gd name="connsiteX0" fmla="*/ 669836 w 669836"/>
                <a:gd name="connsiteY0" fmla="*/ 52 h 1143051"/>
                <a:gd name="connsiteX1" fmla="*/ 669836 w 669836"/>
                <a:gd name="connsiteY1" fmla="*/ 1143051 h 1143051"/>
                <a:gd name="connsiteX2" fmla="*/ 149542 w 669836"/>
                <a:gd name="connsiteY2" fmla="*/ 1038009 h 1143051"/>
                <a:gd name="connsiteX3" fmla="*/ 0 w 669836"/>
                <a:gd name="connsiteY3" fmla="*/ 956840 h 1143051"/>
                <a:gd name="connsiteX4" fmla="*/ 136606 w 669836"/>
                <a:gd name="connsiteY4" fmla="*/ 654032 h 1143051"/>
                <a:gd name="connsiteX5" fmla="*/ 669836 w 669836"/>
                <a:gd name="connsiteY5" fmla="*/ 52 h 114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9836" h="1143051">
                  <a:moveTo>
                    <a:pt x="669836" y="52"/>
                  </a:moveTo>
                  <a:lnTo>
                    <a:pt x="669836" y="1143051"/>
                  </a:lnTo>
                  <a:cubicBezTo>
                    <a:pt x="485280" y="1143051"/>
                    <a:pt x="309460" y="1105648"/>
                    <a:pt x="149542" y="1038009"/>
                  </a:cubicBezTo>
                  <a:lnTo>
                    <a:pt x="0" y="956840"/>
                  </a:lnTo>
                  <a:lnTo>
                    <a:pt x="136606" y="654032"/>
                  </a:lnTo>
                  <a:cubicBezTo>
                    <a:pt x="346036" y="246950"/>
                    <a:pt x="578340" y="-4181"/>
                    <a:pt x="669836" y="52"/>
                  </a:cubicBezTo>
                  <a:close/>
                </a:path>
              </a:pathLst>
            </a:custGeom>
            <a:solidFill>
              <a:srgbClr val="D03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17" name="Freeform 16"/>
          <p:cNvSpPr/>
          <p:nvPr/>
        </p:nvSpPr>
        <p:spPr>
          <a:xfrm>
            <a:off x="7424325" y="773819"/>
            <a:ext cx="510975" cy="1682477"/>
          </a:xfrm>
          <a:custGeom>
            <a:avLst/>
            <a:gdLst>
              <a:gd name="connsiteX0" fmla="*/ 259381 w 929217"/>
              <a:gd name="connsiteY0" fmla="*/ 0 h 3059614"/>
              <a:gd name="connsiteX1" fmla="*/ 408923 w 929217"/>
              <a:gd name="connsiteY1" fmla="*/ 81169 h 3059614"/>
              <a:gd name="connsiteX2" fmla="*/ 929217 w 929217"/>
              <a:gd name="connsiteY2" fmla="*/ 186211 h 3059614"/>
              <a:gd name="connsiteX3" fmla="*/ 929217 w 929217"/>
              <a:gd name="connsiteY3" fmla="*/ 3059614 h 3059614"/>
              <a:gd name="connsiteX4" fmla="*/ 929216 w 929217"/>
              <a:gd name="connsiteY4" fmla="*/ 3059614 h 3059614"/>
              <a:gd name="connsiteX5" fmla="*/ 304459 w 929217"/>
              <a:gd name="connsiteY5" fmla="*/ 2912129 h 3059614"/>
              <a:gd name="connsiteX6" fmla="*/ 284626 w 929217"/>
              <a:gd name="connsiteY6" fmla="*/ 2900745 h 3059614"/>
              <a:gd name="connsiteX7" fmla="*/ 272162 w 929217"/>
              <a:gd name="connsiteY7" fmla="*/ 2873391 h 3059614"/>
              <a:gd name="connsiteX8" fmla="*/ 0 w 929217"/>
              <a:gd name="connsiteY8" fmla="*/ 1286879 h 3059614"/>
              <a:gd name="connsiteX9" fmla="*/ 245761 w 929217"/>
              <a:gd name="connsiteY9" fmla="*/ 30191 h 3059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9217" h="3059614">
                <a:moveTo>
                  <a:pt x="259381" y="0"/>
                </a:moveTo>
                <a:lnTo>
                  <a:pt x="408923" y="81169"/>
                </a:lnTo>
                <a:cubicBezTo>
                  <a:pt x="568841" y="148808"/>
                  <a:pt x="744661" y="186211"/>
                  <a:pt x="929217" y="186211"/>
                </a:cubicBezTo>
                <a:lnTo>
                  <a:pt x="929217" y="3059614"/>
                </a:lnTo>
                <a:lnTo>
                  <a:pt x="929216" y="3059614"/>
                </a:lnTo>
                <a:cubicBezTo>
                  <a:pt x="709358" y="3059614"/>
                  <a:pt x="495916" y="3007858"/>
                  <a:pt x="304459" y="2912129"/>
                </a:cubicBezTo>
                <a:lnTo>
                  <a:pt x="284626" y="2900745"/>
                </a:lnTo>
                <a:lnTo>
                  <a:pt x="272162" y="2873391"/>
                </a:lnTo>
                <a:cubicBezTo>
                  <a:pt x="104007" y="2467368"/>
                  <a:pt x="0" y="1906451"/>
                  <a:pt x="0" y="1286879"/>
                </a:cubicBezTo>
                <a:cubicBezTo>
                  <a:pt x="0" y="822201"/>
                  <a:pt x="104938" y="389325"/>
                  <a:pt x="245761" y="30191"/>
                </a:cubicBezTo>
                <a:close/>
              </a:path>
            </a:pathLst>
          </a:custGeom>
          <a:solidFill>
            <a:srgbClr val="ECE8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Freeform 17"/>
          <p:cNvSpPr/>
          <p:nvPr/>
        </p:nvSpPr>
        <p:spPr>
          <a:xfrm>
            <a:off x="7935300" y="774323"/>
            <a:ext cx="510975" cy="1681973"/>
          </a:xfrm>
          <a:custGeom>
            <a:avLst/>
            <a:gdLst>
              <a:gd name="connsiteX0" fmla="*/ 668149 w 929217"/>
              <a:gd name="connsiteY0" fmla="*/ 0 h 3058698"/>
              <a:gd name="connsiteX1" fmla="*/ 683457 w 929217"/>
              <a:gd name="connsiteY1" fmla="*/ 33740 h 3058698"/>
              <a:gd name="connsiteX2" fmla="*/ 929217 w 929217"/>
              <a:gd name="connsiteY2" fmla="*/ 1285963 h 3058698"/>
              <a:gd name="connsiteX3" fmla="*/ 657056 w 929217"/>
              <a:gd name="connsiteY3" fmla="*/ 2872475 h 3058698"/>
              <a:gd name="connsiteX4" fmla="*/ 644592 w 929217"/>
              <a:gd name="connsiteY4" fmla="*/ 2899827 h 3058698"/>
              <a:gd name="connsiteX5" fmla="*/ 624757 w 929217"/>
              <a:gd name="connsiteY5" fmla="*/ 2911213 h 3058698"/>
              <a:gd name="connsiteX6" fmla="*/ 163447 w 929217"/>
              <a:gd name="connsiteY6" fmla="*/ 3049116 h 3058698"/>
              <a:gd name="connsiteX7" fmla="*/ 0 w 929217"/>
              <a:gd name="connsiteY7" fmla="*/ 3058698 h 3058698"/>
              <a:gd name="connsiteX8" fmla="*/ 0 w 929217"/>
              <a:gd name="connsiteY8" fmla="*/ 185295 h 3058698"/>
              <a:gd name="connsiteX9" fmla="*/ 520294 w 929217"/>
              <a:gd name="connsiteY9" fmla="*/ 80253 h 3058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9217" h="3058698">
                <a:moveTo>
                  <a:pt x="668149" y="0"/>
                </a:moveTo>
                <a:lnTo>
                  <a:pt x="683457" y="33740"/>
                </a:lnTo>
                <a:cubicBezTo>
                  <a:pt x="824279" y="390790"/>
                  <a:pt x="929217" y="821285"/>
                  <a:pt x="929217" y="1285963"/>
                </a:cubicBezTo>
                <a:cubicBezTo>
                  <a:pt x="929217" y="1905535"/>
                  <a:pt x="825211" y="2466452"/>
                  <a:pt x="657056" y="2872475"/>
                </a:cubicBezTo>
                <a:lnTo>
                  <a:pt x="644592" y="2899827"/>
                </a:lnTo>
                <a:lnTo>
                  <a:pt x="624757" y="2911213"/>
                </a:lnTo>
                <a:cubicBezTo>
                  <a:pt x="481164" y="2983009"/>
                  <a:pt x="325204" y="3030072"/>
                  <a:pt x="163447" y="3049116"/>
                </a:cubicBezTo>
                <a:lnTo>
                  <a:pt x="0" y="3058698"/>
                </a:lnTo>
                <a:lnTo>
                  <a:pt x="0" y="185295"/>
                </a:lnTo>
                <a:cubicBezTo>
                  <a:pt x="184556" y="185295"/>
                  <a:pt x="360377" y="147892"/>
                  <a:pt x="520294" y="80253"/>
                </a:cubicBezTo>
                <a:close/>
              </a:path>
            </a:pathLst>
          </a:custGeom>
          <a:solidFill>
            <a:srgbClr val="B4A0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Freeform 18"/>
          <p:cNvSpPr/>
          <p:nvPr/>
        </p:nvSpPr>
        <p:spPr>
          <a:xfrm>
            <a:off x="7631887" y="2469246"/>
            <a:ext cx="302258" cy="793072"/>
          </a:xfrm>
          <a:custGeom>
            <a:avLst/>
            <a:gdLst>
              <a:gd name="connsiteX0" fmla="*/ 0 w 549661"/>
              <a:gd name="connsiteY0" fmla="*/ 0 h 1442215"/>
              <a:gd name="connsiteX1" fmla="*/ 5098 w 549661"/>
              <a:gd name="connsiteY1" fmla="*/ 10156 h 1442215"/>
              <a:gd name="connsiteX2" fmla="*/ 74473 w 549661"/>
              <a:gd name="connsiteY2" fmla="*/ 39995 h 1442215"/>
              <a:gd name="connsiteX3" fmla="*/ 307946 w 549661"/>
              <a:gd name="connsiteY3" fmla="*/ 102626 h 1442215"/>
              <a:gd name="connsiteX4" fmla="*/ 549661 w 549661"/>
              <a:gd name="connsiteY4" fmla="*/ 123866 h 1442215"/>
              <a:gd name="connsiteX5" fmla="*/ 549661 w 549661"/>
              <a:gd name="connsiteY5" fmla="*/ 1442215 h 1442215"/>
              <a:gd name="connsiteX6" fmla="*/ 541575 w 549661"/>
              <a:gd name="connsiteY6" fmla="*/ 1437671 h 1442215"/>
              <a:gd name="connsiteX7" fmla="*/ 3327 w 549661"/>
              <a:gd name="connsiteY7" fmla="*/ 88702 h 1442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9661" h="1442215">
                <a:moveTo>
                  <a:pt x="0" y="0"/>
                </a:moveTo>
                <a:lnTo>
                  <a:pt x="5098" y="10156"/>
                </a:lnTo>
                <a:lnTo>
                  <a:pt x="74473" y="39995"/>
                </a:lnTo>
                <a:cubicBezTo>
                  <a:pt x="150027" y="67466"/>
                  <a:pt x="228125" y="88480"/>
                  <a:pt x="307946" y="102626"/>
                </a:cubicBezTo>
                <a:lnTo>
                  <a:pt x="549661" y="123866"/>
                </a:lnTo>
                <a:lnTo>
                  <a:pt x="549661" y="1442215"/>
                </a:lnTo>
                <a:lnTo>
                  <a:pt x="541575" y="1437671"/>
                </a:lnTo>
                <a:cubicBezTo>
                  <a:pt x="263378" y="1248586"/>
                  <a:pt x="51859" y="728780"/>
                  <a:pt x="3327" y="8870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Freeform 19"/>
          <p:cNvSpPr/>
          <p:nvPr/>
        </p:nvSpPr>
        <p:spPr>
          <a:xfrm flipH="1">
            <a:off x="7934146" y="2469310"/>
            <a:ext cx="304534" cy="793007"/>
          </a:xfrm>
          <a:custGeom>
            <a:avLst/>
            <a:gdLst>
              <a:gd name="connsiteX0" fmla="*/ 0 w 553800"/>
              <a:gd name="connsiteY0" fmla="*/ 0 h 1442098"/>
              <a:gd name="connsiteX1" fmla="*/ 3347 w 553800"/>
              <a:gd name="connsiteY1" fmla="*/ 88585 h 1442098"/>
              <a:gd name="connsiteX2" fmla="*/ 545653 w 553800"/>
              <a:gd name="connsiteY2" fmla="*/ 1437554 h 1442098"/>
              <a:gd name="connsiteX3" fmla="*/ 553800 w 553800"/>
              <a:gd name="connsiteY3" fmla="*/ 1442098 h 1442098"/>
              <a:gd name="connsiteX4" fmla="*/ 553800 w 553800"/>
              <a:gd name="connsiteY4" fmla="*/ 123749 h 1442098"/>
              <a:gd name="connsiteX5" fmla="*/ 551703 w 553800"/>
              <a:gd name="connsiteY5" fmla="*/ 123933 h 1442098"/>
              <a:gd name="connsiteX6" fmla="*/ 551702 w 553800"/>
              <a:gd name="connsiteY6" fmla="*/ 123933 h 1442098"/>
              <a:gd name="connsiteX7" fmla="*/ 551701 w 553800"/>
              <a:gd name="connsiteY7" fmla="*/ 123933 h 1442098"/>
              <a:gd name="connsiteX8" fmla="*/ 388255 w 553800"/>
              <a:gd name="connsiteY8" fmla="*/ 114351 h 1442098"/>
              <a:gd name="connsiteX9" fmla="*/ 74417 w 553800"/>
              <a:gd name="connsiteY9" fmla="*/ 39878 h 1442098"/>
              <a:gd name="connsiteX10" fmla="*/ 5038 w 553800"/>
              <a:gd name="connsiteY10" fmla="*/ 10037 h 144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3800" h="1442098">
                <a:moveTo>
                  <a:pt x="0" y="0"/>
                </a:moveTo>
                <a:lnTo>
                  <a:pt x="3347" y="88585"/>
                </a:lnTo>
                <a:cubicBezTo>
                  <a:pt x="52246" y="728663"/>
                  <a:pt x="265358" y="1248469"/>
                  <a:pt x="545653" y="1437554"/>
                </a:cubicBezTo>
                <a:lnTo>
                  <a:pt x="553800" y="1442098"/>
                </a:lnTo>
                <a:lnTo>
                  <a:pt x="553800" y="123749"/>
                </a:lnTo>
                <a:lnTo>
                  <a:pt x="551703" y="123933"/>
                </a:lnTo>
                <a:lnTo>
                  <a:pt x="551702" y="123933"/>
                </a:lnTo>
                <a:lnTo>
                  <a:pt x="551701" y="123933"/>
                </a:lnTo>
                <a:lnTo>
                  <a:pt x="388255" y="114351"/>
                </a:lnTo>
                <a:cubicBezTo>
                  <a:pt x="280417" y="101655"/>
                  <a:pt x="175155" y="76506"/>
                  <a:pt x="74417" y="39878"/>
                </a:cubicBezTo>
                <a:lnTo>
                  <a:pt x="5038" y="10037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1" name="Freeform 20"/>
          <p:cNvSpPr/>
          <p:nvPr/>
        </p:nvSpPr>
        <p:spPr>
          <a:xfrm>
            <a:off x="7671339" y="2490592"/>
            <a:ext cx="262808" cy="491840"/>
          </a:xfrm>
          <a:custGeom>
            <a:avLst/>
            <a:gdLst>
              <a:gd name="connsiteX0" fmla="*/ 0 w 477921"/>
              <a:gd name="connsiteY0" fmla="*/ 0 h 894419"/>
              <a:gd name="connsiteX1" fmla="*/ 2732 w 477921"/>
              <a:gd name="connsiteY1" fmla="*/ 1175 h 894419"/>
              <a:gd name="connsiteX2" fmla="*/ 236205 w 477921"/>
              <a:gd name="connsiteY2" fmla="*/ 63806 h 894419"/>
              <a:gd name="connsiteX3" fmla="*/ 477921 w 477921"/>
              <a:gd name="connsiteY3" fmla="*/ 85046 h 894419"/>
              <a:gd name="connsiteX4" fmla="*/ 477921 w 477921"/>
              <a:gd name="connsiteY4" fmla="*/ 894419 h 894419"/>
              <a:gd name="connsiteX5" fmla="*/ 469835 w 477921"/>
              <a:gd name="connsiteY5" fmla="*/ 889875 h 894419"/>
              <a:gd name="connsiteX6" fmla="*/ 10855 w 477921"/>
              <a:gd name="connsiteY6" fmla="*/ 55182 h 894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921" h="894419">
                <a:moveTo>
                  <a:pt x="0" y="0"/>
                </a:moveTo>
                <a:lnTo>
                  <a:pt x="2732" y="1175"/>
                </a:lnTo>
                <a:cubicBezTo>
                  <a:pt x="78286" y="28646"/>
                  <a:pt x="156384" y="49660"/>
                  <a:pt x="236205" y="63806"/>
                </a:cubicBezTo>
                <a:lnTo>
                  <a:pt x="477921" y="85046"/>
                </a:lnTo>
                <a:lnTo>
                  <a:pt x="477921" y="894419"/>
                </a:lnTo>
                <a:lnTo>
                  <a:pt x="469835" y="889875"/>
                </a:lnTo>
                <a:cubicBezTo>
                  <a:pt x="271123" y="754815"/>
                  <a:pt x="106430" y="451019"/>
                  <a:pt x="10855" y="5518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2" name="Freeform 21"/>
          <p:cNvSpPr/>
          <p:nvPr/>
        </p:nvSpPr>
        <p:spPr>
          <a:xfrm flipH="1">
            <a:off x="7934147" y="2490745"/>
            <a:ext cx="264759" cy="491687"/>
          </a:xfrm>
          <a:custGeom>
            <a:avLst/>
            <a:gdLst>
              <a:gd name="connsiteX0" fmla="*/ 0 w 481469"/>
              <a:gd name="connsiteY0" fmla="*/ 0 h 894141"/>
              <a:gd name="connsiteX1" fmla="*/ 10882 w 481469"/>
              <a:gd name="connsiteY1" fmla="*/ 54904 h 894141"/>
              <a:gd name="connsiteX2" fmla="*/ 473322 w 481469"/>
              <a:gd name="connsiteY2" fmla="*/ 889597 h 894141"/>
              <a:gd name="connsiteX3" fmla="*/ 481469 w 481469"/>
              <a:gd name="connsiteY3" fmla="*/ 894141 h 894141"/>
              <a:gd name="connsiteX4" fmla="*/ 481469 w 481469"/>
              <a:gd name="connsiteY4" fmla="*/ 84768 h 894141"/>
              <a:gd name="connsiteX5" fmla="*/ 479373 w 481469"/>
              <a:gd name="connsiteY5" fmla="*/ 84952 h 894141"/>
              <a:gd name="connsiteX6" fmla="*/ 479372 w 481469"/>
              <a:gd name="connsiteY6" fmla="*/ 84952 h 894141"/>
              <a:gd name="connsiteX7" fmla="*/ 479371 w 481469"/>
              <a:gd name="connsiteY7" fmla="*/ 84952 h 894141"/>
              <a:gd name="connsiteX8" fmla="*/ 315925 w 481469"/>
              <a:gd name="connsiteY8" fmla="*/ 75370 h 894141"/>
              <a:gd name="connsiteX9" fmla="*/ 2087 w 481469"/>
              <a:gd name="connsiteY9" fmla="*/ 897 h 894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1469" h="894141">
                <a:moveTo>
                  <a:pt x="0" y="0"/>
                </a:moveTo>
                <a:lnTo>
                  <a:pt x="10882" y="54904"/>
                </a:lnTo>
                <a:cubicBezTo>
                  <a:pt x="107178" y="450741"/>
                  <a:pt x="273112" y="754537"/>
                  <a:pt x="473322" y="889597"/>
                </a:cubicBezTo>
                <a:lnTo>
                  <a:pt x="481469" y="894141"/>
                </a:lnTo>
                <a:lnTo>
                  <a:pt x="481469" y="84768"/>
                </a:lnTo>
                <a:lnTo>
                  <a:pt x="479373" y="84952"/>
                </a:lnTo>
                <a:lnTo>
                  <a:pt x="479372" y="84952"/>
                </a:lnTo>
                <a:lnTo>
                  <a:pt x="479371" y="84952"/>
                </a:lnTo>
                <a:lnTo>
                  <a:pt x="315925" y="75370"/>
                </a:lnTo>
                <a:cubicBezTo>
                  <a:pt x="208087" y="62674"/>
                  <a:pt x="102825" y="37525"/>
                  <a:pt x="2087" y="897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24" name="Group 23"/>
          <p:cNvGrpSpPr/>
          <p:nvPr/>
        </p:nvGrpSpPr>
        <p:grpSpPr>
          <a:xfrm>
            <a:off x="7567099" y="247655"/>
            <a:ext cx="735755" cy="628562"/>
            <a:chOff x="10089278" y="330206"/>
            <a:chExt cx="981007" cy="838083"/>
          </a:xfrm>
        </p:grpSpPr>
        <p:sp>
          <p:nvSpPr>
            <p:cNvPr id="28" name="Freeform 27"/>
            <p:cNvSpPr/>
            <p:nvPr/>
          </p:nvSpPr>
          <p:spPr>
            <a:xfrm>
              <a:off x="10580400" y="330244"/>
              <a:ext cx="489885" cy="838045"/>
            </a:xfrm>
            <a:custGeom>
              <a:avLst/>
              <a:gdLst>
                <a:gd name="connsiteX0" fmla="*/ 0 w 668149"/>
                <a:gd name="connsiteY0" fmla="*/ 0 h 1142999"/>
                <a:gd name="connsiteX1" fmla="*/ 533231 w 668149"/>
                <a:gd name="connsiteY1" fmla="*/ 660330 h 1142999"/>
                <a:gd name="connsiteX2" fmla="*/ 668149 w 668149"/>
                <a:gd name="connsiteY2" fmla="*/ 957704 h 1142999"/>
                <a:gd name="connsiteX3" fmla="*/ 520294 w 668149"/>
                <a:gd name="connsiteY3" fmla="*/ 1037957 h 1142999"/>
                <a:gd name="connsiteX4" fmla="*/ 0 w 668149"/>
                <a:gd name="connsiteY4" fmla="*/ 1142999 h 1142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149" h="1142999">
                  <a:moveTo>
                    <a:pt x="0" y="0"/>
                  </a:moveTo>
                  <a:cubicBezTo>
                    <a:pt x="91496" y="4233"/>
                    <a:pt x="323800" y="255364"/>
                    <a:pt x="533231" y="660330"/>
                  </a:cubicBezTo>
                  <a:lnTo>
                    <a:pt x="668149" y="957704"/>
                  </a:lnTo>
                  <a:lnTo>
                    <a:pt x="520294" y="1037957"/>
                  </a:lnTo>
                  <a:cubicBezTo>
                    <a:pt x="360377" y="1105596"/>
                    <a:pt x="184556" y="1142999"/>
                    <a:pt x="0" y="1142999"/>
                  </a:cubicBezTo>
                  <a:close/>
                </a:path>
              </a:pathLst>
            </a:custGeom>
            <a:solidFill>
              <a:srgbClr val="981B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10089278" y="330206"/>
              <a:ext cx="491122" cy="838083"/>
            </a:xfrm>
            <a:custGeom>
              <a:avLst/>
              <a:gdLst>
                <a:gd name="connsiteX0" fmla="*/ 669836 w 669836"/>
                <a:gd name="connsiteY0" fmla="*/ 52 h 1143051"/>
                <a:gd name="connsiteX1" fmla="*/ 669836 w 669836"/>
                <a:gd name="connsiteY1" fmla="*/ 1143051 h 1143051"/>
                <a:gd name="connsiteX2" fmla="*/ 149542 w 669836"/>
                <a:gd name="connsiteY2" fmla="*/ 1038009 h 1143051"/>
                <a:gd name="connsiteX3" fmla="*/ 0 w 669836"/>
                <a:gd name="connsiteY3" fmla="*/ 956840 h 1143051"/>
                <a:gd name="connsiteX4" fmla="*/ 136606 w 669836"/>
                <a:gd name="connsiteY4" fmla="*/ 654032 h 1143051"/>
                <a:gd name="connsiteX5" fmla="*/ 669836 w 669836"/>
                <a:gd name="connsiteY5" fmla="*/ 52 h 114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9836" h="1143051">
                  <a:moveTo>
                    <a:pt x="669836" y="52"/>
                  </a:moveTo>
                  <a:lnTo>
                    <a:pt x="669836" y="1143051"/>
                  </a:lnTo>
                  <a:cubicBezTo>
                    <a:pt x="485280" y="1143051"/>
                    <a:pt x="309460" y="1105648"/>
                    <a:pt x="149542" y="1038009"/>
                  </a:cubicBezTo>
                  <a:lnTo>
                    <a:pt x="0" y="956840"/>
                  </a:lnTo>
                  <a:lnTo>
                    <a:pt x="136606" y="654032"/>
                  </a:lnTo>
                  <a:cubicBezTo>
                    <a:pt x="346036" y="246950"/>
                    <a:pt x="578340" y="-4181"/>
                    <a:pt x="669836" y="52"/>
                  </a:cubicBezTo>
                  <a:close/>
                </a:path>
              </a:pathLst>
            </a:custGeom>
            <a:solidFill>
              <a:srgbClr val="D03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581819" y="2369494"/>
            <a:ext cx="706964" cy="167966"/>
            <a:chOff x="10109092" y="3159326"/>
            <a:chExt cx="942618" cy="223954"/>
          </a:xfrm>
        </p:grpSpPr>
        <p:sp>
          <p:nvSpPr>
            <p:cNvPr id="26" name="Freeform 25"/>
            <p:cNvSpPr/>
            <p:nvPr/>
          </p:nvSpPr>
          <p:spPr>
            <a:xfrm>
              <a:off x="10580400" y="3159326"/>
              <a:ext cx="471310" cy="223954"/>
            </a:xfrm>
            <a:custGeom>
              <a:avLst/>
              <a:gdLst>
                <a:gd name="connsiteX0" fmla="*/ 642814 w 642814"/>
                <a:gd name="connsiteY0" fmla="*/ 0 h 305448"/>
                <a:gd name="connsiteX1" fmla="*/ 546664 w 642814"/>
                <a:gd name="connsiteY1" fmla="*/ 191552 h 305448"/>
                <a:gd name="connsiteX2" fmla="*/ 477285 w 642814"/>
                <a:gd name="connsiteY2" fmla="*/ 221393 h 305448"/>
                <a:gd name="connsiteX3" fmla="*/ 163447 w 642814"/>
                <a:gd name="connsiteY3" fmla="*/ 295866 h 305448"/>
                <a:gd name="connsiteX4" fmla="*/ 0 w 642814"/>
                <a:gd name="connsiteY4" fmla="*/ 305448 h 305448"/>
                <a:gd name="connsiteX5" fmla="*/ 0 w 642814"/>
                <a:gd name="connsiteY5" fmla="*/ 157850 h 305448"/>
                <a:gd name="connsiteX6" fmla="*/ 163447 w 642814"/>
                <a:gd name="connsiteY6" fmla="*/ 148268 h 305448"/>
                <a:gd name="connsiteX7" fmla="*/ 624757 w 642814"/>
                <a:gd name="connsiteY7" fmla="*/ 10365 h 30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2814" h="305448">
                  <a:moveTo>
                    <a:pt x="642814" y="0"/>
                  </a:moveTo>
                  <a:lnTo>
                    <a:pt x="546664" y="191552"/>
                  </a:lnTo>
                  <a:lnTo>
                    <a:pt x="477285" y="221393"/>
                  </a:lnTo>
                  <a:cubicBezTo>
                    <a:pt x="376547" y="258021"/>
                    <a:pt x="271285" y="283170"/>
                    <a:pt x="163447" y="295866"/>
                  </a:cubicBezTo>
                  <a:lnTo>
                    <a:pt x="0" y="305448"/>
                  </a:lnTo>
                  <a:lnTo>
                    <a:pt x="0" y="157850"/>
                  </a:lnTo>
                  <a:lnTo>
                    <a:pt x="163447" y="148268"/>
                  </a:lnTo>
                  <a:cubicBezTo>
                    <a:pt x="325204" y="129224"/>
                    <a:pt x="481164" y="82161"/>
                    <a:pt x="624757" y="1036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10109092" y="3159328"/>
              <a:ext cx="471308" cy="223952"/>
            </a:xfrm>
            <a:custGeom>
              <a:avLst/>
              <a:gdLst>
                <a:gd name="connsiteX0" fmla="*/ 0 w 642812"/>
                <a:gd name="connsiteY0" fmla="*/ 0 h 305446"/>
                <a:gd name="connsiteX1" fmla="*/ 18054 w 642812"/>
                <a:gd name="connsiteY1" fmla="*/ 10363 h 305446"/>
                <a:gd name="connsiteX2" fmla="*/ 642811 w 642812"/>
                <a:gd name="connsiteY2" fmla="*/ 157848 h 305446"/>
                <a:gd name="connsiteX3" fmla="*/ 642812 w 642812"/>
                <a:gd name="connsiteY3" fmla="*/ 157848 h 305446"/>
                <a:gd name="connsiteX4" fmla="*/ 642812 w 642812"/>
                <a:gd name="connsiteY4" fmla="*/ 305446 h 305446"/>
                <a:gd name="connsiteX5" fmla="*/ 642810 w 642812"/>
                <a:gd name="connsiteY5" fmla="*/ 305446 h 305446"/>
                <a:gd name="connsiteX6" fmla="*/ 165525 w 642812"/>
                <a:gd name="connsiteY6" fmla="*/ 221391 h 305446"/>
                <a:gd name="connsiteX7" fmla="*/ 96150 w 642812"/>
                <a:gd name="connsiteY7" fmla="*/ 191552 h 305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2812" h="305446">
                  <a:moveTo>
                    <a:pt x="0" y="0"/>
                  </a:moveTo>
                  <a:lnTo>
                    <a:pt x="18054" y="10363"/>
                  </a:lnTo>
                  <a:cubicBezTo>
                    <a:pt x="209511" y="106092"/>
                    <a:pt x="422953" y="157848"/>
                    <a:pt x="642811" y="157848"/>
                  </a:cubicBezTo>
                  <a:lnTo>
                    <a:pt x="642812" y="157848"/>
                  </a:lnTo>
                  <a:lnTo>
                    <a:pt x="642812" y="305446"/>
                  </a:lnTo>
                  <a:lnTo>
                    <a:pt x="642810" y="305446"/>
                  </a:lnTo>
                  <a:cubicBezTo>
                    <a:pt x="477917" y="305446"/>
                    <a:pt x="316632" y="276333"/>
                    <a:pt x="165525" y="221391"/>
                  </a:cubicBezTo>
                  <a:lnTo>
                    <a:pt x="96150" y="19155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47" name="Group 46"/>
          <p:cNvGrpSpPr>
            <a:grpSpLocks noChangeAspect="1"/>
          </p:cNvGrpSpPr>
          <p:nvPr userDrawn="1"/>
        </p:nvGrpSpPr>
        <p:grpSpPr>
          <a:xfrm>
            <a:off x="7652019" y="1065830"/>
            <a:ext cx="569214" cy="569214"/>
            <a:chOff x="7575606" y="2571489"/>
            <a:chExt cx="595578" cy="595578"/>
          </a:xfrm>
        </p:grpSpPr>
        <p:sp>
          <p:nvSpPr>
            <p:cNvPr id="48" name="Oval 47"/>
            <p:cNvSpPr/>
            <p:nvPr/>
          </p:nvSpPr>
          <p:spPr>
            <a:xfrm>
              <a:off x="7575606" y="2571489"/>
              <a:ext cx="595578" cy="59557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7632563" y="2632123"/>
              <a:ext cx="240832" cy="474308"/>
            </a:xfrm>
            <a:custGeom>
              <a:avLst/>
              <a:gdLst>
                <a:gd name="connsiteX0" fmla="*/ 457515 w 464610"/>
                <a:gd name="connsiteY0" fmla="*/ 0 h 915030"/>
                <a:gd name="connsiteX1" fmla="*/ 464610 w 464610"/>
                <a:gd name="connsiteY1" fmla="*/ 715 h 915030"/>
                <a:gd name="connsiteX2" fmla="*/ 464610 w 464610"/>
                <a:gd name="connsiteY2" fmla="*/ 914315 h 915030"/>
                <a:gd name="connsiteX3" fmla="*/ 457515 w 464610"/>
                <a:gd name="connsiteY3" fmla="*/ 915030 h 915030"/>
                <a:gd name="connsiteX4" fmla="*/ 0 w 464610"/>
                <a:gd name="connsiteY4" fmla="*/ 457515 h 915030"/>
                <a:gd name="connsiteX5" fmla="*/ 457515 w 464610"/>
                <a:gd name="connsiteY5" fmla="*/ 0 h 915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4610" h="915030">
                  <a:moveTo>
                    <a:pt x="457515" y="0"/>
                  </a:moveTo>
                  <a:lnTo>
                    <a:pt x="464610" y="715"/>
                  </a:lnTo>
                  <a:lnTo>
                    <a:pt x="464610" y="914315"/>
                  </a:lnTo>
                  <a:lnTo>
                    <a:pt x="457515" y="915030"/>
                  </a:lnTo>
                  <a:cubicBezTo>
                    <a:pt x="204836" y="915030"/>
                    <a:pt x="0" y="710194"/>
                    <a:pt x="0" y="457515"/>
                  </a:cubicBezTo>
                  <a:cubicBezTo>
                    <a:pt x="0" y="204836"/>
                    <a:pt x="204836" y="0"/>
                    <a:pt x="45751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7873395" y="2632123"/>
              <a:ext cx="233477" cy="475408"/>
            </a:xfrm>
            <a:custGeom>
              <a:avLst/>
              <a:gdLst>
                <a:gd name="connsiteX0" fmla="*/ 0 w 450421"/>
                <a:gd name="connsiteY0" fmla="*/ 0 h 913600"/>
                <a:gd name="connsiteX1" fmla="*/ 85112 w 450421"/>
                <a:gd name="connsiteY1" fmla="*/ 8580 h 913600"/>
                <a:gd name="connsiteX2" fmla="*/ 450421 w 450421"/>
                <a:gd name="connsiteY2" fmla="*/ 456800 h 913600"/>
                <a:gd name="connsiteX3" fmla="*/ 85112 w 450421"/>
                <a:gd name="connsiteY3" fmla="*/ 905020 h 913600"/>
                <a:gd name="connsiteX4" fmla="*/ 0 w 450421"/>
                <a:gd name="connsiteY4" fmla="*/ 913600 h 9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421" h="913600">
                  <a:moveTo>
                    <a:pt x="0" y="0"/>
                  </a:moveTo>
                  <a:lnTo>
                    <a:pt x="85112" y="8580"/>
                  </a:lnTo>
                  <a:cubicBezTo>
                    <a:pt x="293594" y="51242"/>
                    <a:pt x="450421" y="235706"/>
                    <a:pt x="450421" y="456800"/>
                  </a:cubicBezTo>
                  <a:cubicBezTo>
                    <a:pt x="450421" y="677894"/>
                    <a:pt x="293594" y="862358"/>
                    <a:pt x="85112" y="905020"/>
                  </a:cubicBezTo>
                  <a:lnTo>
                    <a:pt x="0" y="91360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1" name="Oval 50"/>
            <p:cNvSpPr/>
            <p:nvPr/>
          </p:nvSpPr>
          <p:spPr>
            <a:xfrm>
              <a:off x="7855372" y="2585185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2" name="Oval 51"/>
            <p:cNvSpPr/>
            <p:nvPr/>
          </p:nvSpPr>
          <p:spPr>
            <a:xfrm>
              <a:off x="7855372" y="3119202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3" name="Oval 52"/>
            <p:cNvSpPr/>
            <p:nvPr/>
          </p:nvSpPr>
          <p:spPr>
            <a:xfrm>
              <a:off x="8123875" y="2851255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4" name="Oval 53"/>
            <p:cNvSpPr/>
            <p:nvPr/>
          </p:nvSpPr>
          <p:spPr>
            <a:xfrm>
              <a:off x="8044839" y="2661898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5" name="Oval 54"/>
            <p:cNvSpPr/>
            <p:nvPr/>
          </p:nvSpPr>
          <p:spPr>
            <a:xfrm>
              <a:off x="8043341" y="3038248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6" name="Oval 55"/>
            <p:cNvSpPr/>
            <p:nvPr/>
          </p:nvSpPr>
          <p:spPr>
            <a:xfrm>
              <a:off x="7667135" y="3041854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7" name="Oval 56"/>
            <p:cNvSpPr/>
            <p:nvPr/>
          </p:nvSpPr>
          <p:spPr>
            <a:xfrm>
              <a:off x="7586869" y="2852997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8" name="Oval 57"/>
            <p:cNvSpPr/>
            <p:nvPr/>
          </p:nvSpPr>
          <p:spPr>
            <a:xfrm>
              <a:off x="7665224" y="2662163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2194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13225" y="803400"/>
            <a:ext cx="7717500" cy="3536700"/>
          </a:xfrm>
          <a:prstGeom prst="roundRect">
            <a:avLst>
              <a:gd name="adj" fmla="val 4760"/>
            </a:avLst>
          </a:prstGeom>
          <a:solidFill>
            <a:schemeClr val="dk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82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638775" y="1594600"/>
            <a:ext cx="4608900" cy="14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811950" y="3344588"/>
            <a:ext cx="3267600" cy="3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8262775" y="1354600"/>
            <a:ext cx="336000" cy="336000"/>
          </a:xfrm>
          <a:prstGeom prst="star4">
            <a:avLst>
              <a:gd name="adj" fmla="val 17926"/>
            </a:avLst>
          </a:prstGeom>
          <a:solidFill>
            <a:schemeClr val="accent3"/>
          </a:solidFill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3284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713225" y="803400"/>
            <a:ext cx="7717500" cy="3536700"/>
          </a:xfrm>
          <a:prstGeom prst="roundRect">
            <a:avLst>
              <a:gd name="adj" fmla="val 4760"/>
            </a:avLst>
          </a:prstGeom>
          <a:solidFill>
            <a:schemeClr val="dk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82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756175" y="1555300"/>
            <a:ext cx="3770400" cy="13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1674175" y="2119913"/>
            <a:ext cx="1849500" cy="11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3756175" y="3319975"/>
            <a:ext cx="3543300" cy="3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/>
          <p:nvPr/>
        </p:nvSpPr>
        <p:spPr>
          <a:xfrm flipH="1">
            <a:off x="8262775" y="3689025"/>
            <a:ext cx="336000" cy="336000"/>
          </a:xfrm>
          <a:prstGeom prst="star4">
            <a:avLst>
              <a:gd name="adj" fmla="val 17926"/>
            </a:avLst>
          </a:prstGeom>
          <a:solidFill>
            <a:schemeClr val="accent3"/>
          </a:solidFill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/>
          <p:nvPr/>
        </p:nvSpPr>
        <p:spPr>
          <a:xfrm flipH="1">
            <a:off x="545225" y="1118475"/>
            <a:ext cx="336000" cy="336000"/>
          </a:xfrm>
          <a:prstGeom prst="star4">
            <a:avLst>
              <a:gd name="adj" fmla="val 17926"/>
            </a:avLst>
          </a:prstGeom>
          <a:solidFill>
            <a:schemeClr val="accent3"/>
          </a:solidFill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6357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9" r:id="rId3"/>
    <p:sldLayoutId id="2147483662" r:id="rId4"/>
    <p:sldLayoutId id="2147483675" r:id="rId5"/>
    <p:sldLayoutId id="2147483677" r:id="rId6"/>
    <p:sldLayoutId id="214748371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035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Paytone One"/>
              <a:buNone/>
              <a:defRPr sz="34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aytone One"/>
              <a:buNone/>
              <a:defRPr sz="28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aytone One"/>
              <a:buNone/>
              <a:defRPr sz="28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aytone One"/>
              <a:buNone/>
              <a:defRPr sz="28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aytone One"/>
              <a:buNone/>
              <a:defRPr sz="28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aytone One"/>
              <a:buNone/>
              <a:defRPr sz="28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aytone One"/>
              <a:buNone/>
              <a:defRPr sz="28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aytone One"/>
              <a:buNone/>
              <a:defRPr sz="28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aytone One"/>
              <a:buNone/>
              <a:defRPr sz="28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glet"/>
              <a:buChar char="●"/>
              <a:defRPr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glet"/>
              <a:buChar char="○"/>
              <a:defRPr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glet"/>
              <a:buChar char="■"/>
              <a:defRPr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glet"/>
              <a:buChar char="●"/>
              <a:defRPr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glet"/>
              <a:buChar char="○"/>
              <a:defRPr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glet"/>
              <a:buChar char="■"/>
              <a:defRPr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glet"/>
              <a:buChar char="●"/>
              <a:defRPr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glet"/>
              <a:buChar char="○"/>
              <a:defRPr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glet"/>
              <a:buChar char="■"/>
              <a:defRPr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52816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7" r:id="rId3"/>
    <p:sldLayoutId id="2147483708" r:id="rId4"/>
    <p:sldLayoutId id="2147483710" r:id="rId5"/>
    <p:sldLayoutId id="2147483711" r:id="rId6"/>
    <p:sldLayoutId id="2147483712" r:id="rId7"/>
    <p:sldLayoutId id="2147483713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image" Target="../media/image24.png"/><Relationship Id="rId3" Type="http://schemas.openxmlformats.org/officeDocument/2006/relationships/slide" Target="slide23.xml"/><Relationship Id="rId7" Type="http://schemas.microsoft.com/office/2007/relationships/hdphoto" Target="../media/hdphoto1.wdp"/><Relationship Id="rId12" Type="http://schemas.openxmlformats.org/officeDocument/2006/relationships/slide" Target="slide25.xml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5" Type="http://schemas.openxmlformats.org/officeDocument/2006/relationships/slide" Target="slide20.xml"/><Relationship Id="rId15" Type="http://schemas.openxmlformats.org/officeDocument/2006/relationships/image" Target="../media/image25.png"/><Relationship Id="rId10" Type="http://schemas.openxmlformats.org/officeDocument/2006/relationships/slide" Target="slide21.xml"/><Relationship Id="rId4" Type="http://schemas.openxmlformats.org/officeDocument/2006/relationships/image" Target="../media/image20.png"/><Relationship Id="rId9" Type="http://schemas.openxmlformats.org/officeDocument/2006/relationships/image" Target="../media/image22.png"/><Relationship Id="rId14" Type="http://schemas.openxmlformats.org/officeDocument/2006/relationships/slide" Target="slide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4.png"/><Relationship Id="rId7" Type="http://schemas.openxmlformats.org/officeDocument/2006/relationships/slide" Target="slide1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5.png"/><Relationship Id="rId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slide" Target="slide19.xml"/><Relationship Id="rId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slide" Target="slide19.xml"/><Relationship Id="rId4" Type="http://schemas.microsoft.com/office/2007/relationships/hdphoto" Target="../media/hdphoto4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slide" Target="slide19.xml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7.png"/><Relationship Id="rId7" Type="http://schemas.openxmlformats.org/officeDocument/2006/relationships/slide" Target="slide1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38.png"/><Relationship Id="rId4" Type="http://schemas.microsoft.com/office/2007/relationships/hdphoto" Target="../media/hdphoto5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7.png"/><Relationship Id="rId7" Type="http://schemas.openxmlformats.org/officeDocument/2006/relationships/slide" Target="slide1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38.png"/><Relationship Id="rId4" Type="http://schemas.microsoft.com/office/2007/relationships/hdphoto" Target="../media/hdphoto5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tif"/><Relationship Id="rId7" Type="http://schemas.openxmlformats.org/officeDocument/2006/relationships/image" Target="../media/image43.png"/><Relationship Id="rId12" Type="http://schemas.openxmlformats.org/officeDocument/2006/relationships/image" Target="../media/image4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png"/><Relationship Id="rId11" Type="http://schemas.openxmlformats.org/officeDocument/2006/relationships/image" Target="../media/image47.jp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tif"/><Relationship Id="rId9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-180084" y="2115188"/>
            <a:ext cx="7086935" cy="149475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48517C"/>
                </a:solidFill>
                <a:latin typeface=".VnBook-Antiqua" panose="020B7200000000000000" pitchFamily="34" charset="0"/>
              </a:rPr>
              <a:t>Listen </a:t>
            </a:r>
            <a:r>
              <a:rPr lang="en" sz="6000">
                <a:solidFill>
                  <a:srgbClr val="48517C"/>
                </a:solidFill>
                <a:latin typeface=".VnBook-Antiqua" panose="020B7200000000000000" pitchFamily="34" charset="0"/>
              </a:rPr>
              <a:t>and </a:t>
            </a:r>
            <a:r>
              <a:rPr lang="en" sz="6000" smtClean="0">
                <a:solidFill>
                  <a:srgbClr val="48517C"/>
                </a:solidFill>
                <a:latin typeface=".VnBook-Antiqua" panose="020B7200000000000000" pitchFamily="34" charset="0"/>
              </a:rPr>
              <a:t/>
            </a:r>
            <a:br>
              <a:rPr lang="en" sz="6000" smtClean="0">
                <a:solidFill>
                  <a:srgbClr val="48517C"/>
                </a:solidFill>
                <a:latin typeface=".VnBook-Antiqua" panose="020B7200000000000000" pitchFamily="34" charset="0"/>
              </a:rPr>
            </a:br>
            <a:r>
              <a:rPr lang="en" sz="6000" smtClean="0">
                <a:solidFill>
                  <a:srgbClr val="48517C"/>
                </a:solidFill>
                <a:latin typeface=".VnBook-Antiqua" panose="020B7200000000000000" pitchFamily="34" charset="0"/>
              </a:rPr>
              <a:t>number</a:t>
            </a:r>
            <a:r>
              <a:rPr lang="en" sz="6000" dirty="0">
                <a:solidFill>
                  <a:srgbClr val="48517C"/>
                </a:solidFill>
                <a:latin typeface=".VnBook-Antiqua" panose="020B7200000000000000" pitchFamily="34" charset="0"/>
              </a:rPr>
              <a:t>.</a:t>
            </a:r>
            <a:endParaRPr sz="6000" dirty="0">
              <a:solidFill>
                <a:srgbClr val="48517C"/>
              </a:solidFill>
              <a:latin typeface=".VnBook-Antiqua" panose="020B7200000000000000" pitchFamily="34" charset="0"/>
            </a:endParaRPr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xfrm>
            <a:off x="2171075" y="1098000"/>
            <a:ext cx="1629304" cy="8407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>
                <a:solidFill>
                  <a:schemeClr val="lt1"/>
                </a:solidFill>
                <a:latin typeface=".VnBook-Antiqua" panose="020B7200000000000000" pitchFamily="34" charset="0"/>
              </a:rPr>
              <a:t>02</a:t>
            </a:r>
            <a:endParaRPr sz="7500" dirty="0">
              <a:solidFill>
                <a:schemeClr val="lt1"/>
              </a:solidFill>
              <a:latin typeface=".VnBook-Antiqua" panose="020B7200000000000000" pitchFamily="34" charset="0"/>
            </a:endParaRP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7429945" y="432019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844225" y="585290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6630602" y="2677138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610596" y="1820664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4766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C4EFF9D-1246-0BDC-BD7F-39EACBEE8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53922"/>
            <a:ext cx="9144000" cy="2635656"/>
          </a:xfrm>
          <a:prstGeom prst="rect">
            <a:avLst/>
          </a:prstGeom>
        </p:spPr>
      </p:pic>
      <p:pic>
        <p:nvPicPr>
          <p:cNvPr id="17" name="Track 37">
            <a:hlinkClick r:id="" action="ppaction://media"/>
            <a:extLst>
              <a:ext uri="{FF2B5EF4-FFF2-40B4-BE49-F238E27FC236}">
                <a16:creationId xmlns:a16="http://schemas.microsoft.com/office/drawing/2014/main" id="{C1DB9C97-76A9-605D-A9F7-592326457F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45765" y="1326913"/>
            <a:ext cx="609600" cy="60960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929E5720-7DBC-9F11-7774-C273881748BE}"/>
              </a:ext>
            </a:extLst>
          </p:cNvPr>
          <p:cNvSpPr txBox="1">
            <a:spLocks/>
          </p:cNvSpPr>
          <p:nvPr/>
        </p:nvSpPr>
        <p:spPr>
          <a:xfrm>
            <a:off x="6553082" y="3327997"/>
            <a:ext cx="420286" cy="45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VN" sz="3200" b="1" dirty="0">
                <a:solidFill>
                  <a:srgbClr val="FF0000"/>
                </a:solidFill>
                <a:latin typeface="Comic Sans MS" panose="030F0902030302020204" pitchFamily="66" charset="0"/>
              </a:rPr>
              <a:t>1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915E890-C8E8-CE58-90D4-E16A378EC424}"/>
              </a:ext>
            </a:extLst>
          </p:cNvPr>
          <p:cNvSpPr txBox="1">
            <a:spLocks/>
          </p:cNvSpPr>
          <p:nvPr/>
        </p:nvSpPr>
        <p:spPr>
          <a:xfrm>
            <a:off x="2285911" y="3327997"/>
            <a:ext cx="305008" cy="340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VN" sz="3200" b="1" dirty="0">
                <a:solidFill>
                  <a:srgbClr val="FF0000"/>
                </a:solidFill>
                <a:latin typeface="Comic Sans MS" panose="030F0902030302020204" pitchFamily="66" charset="0"/>
              </a:rPr>
              <a:t>2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3DC3C5E6-ECC1-97DA-9EF9-8D4138B2B8BB}"/>
              </a:ext>
            </a:extLst>
          </p:cNvPr>
          <p:cNvSpPr txBox="1">
            <a:spLocks/>
          </p:cNvSpPr>
          <p:nvPr/>
        </p:nvSpPr>
        <p:spPr>
          <a:xfrm>
            <a:off x="8723713" y="3340266"/>
            <a:ext cx="420287" cy="329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VN" sz="3200" b="1" dirty="0">
                <a:solidFill>
                  <a:srgbClr val="FF0000"/>
                </a:solidFill>
                <a:latin typeface="Comic Sans MS" panose="030F0902030302020204" pitchFamily="66" charset="0"/>
              </a:rPr>
              <a:t>3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B510E21-7B95-A3F6-D43C-DDB078B13887}"/>
              </a:ext>
            </a:extLst>
          </p:cNvPr>
          <p:cNvSpPr txBox="1">
            <a:spLocks/>
          </p:cNvSpPr>
          <p:nvPr/>
        </p:nvSpPr>
        <p:spPr>
          <a:xfrm>
            <a:off x="4382450" y="3346950"/>
            <a:ext cx="420287" cy="346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VN" sz="3200" b="1" dirty="0">
                <a:solidFill>
                  <a:srgbClr val="FF0000"/>
                </a:solidFill>
                <a:latin typeface="Comic Sans MS" panose="030F0902030302020204" pitchFamily="66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2235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1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-164418" y="2139329"/>
            <a:ext cx="6489350" cy="149475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48517C"/>
                </a:solidFill>
                <a:latin typeface=".VnBook-Antiqua" panose="020B7200000000000000" pitchFamily="34" charset="0"/>
              </a:rPr>
              <a:t>Look, complete </a:t>
            </a:r>
            <a:br>
              <a:rPr lang="en" sz="6000" dirty="0">
                <a:solidFill>
                  <a:srgbClr val="48517C"/>
                </a:solidFill>
                <a:latin typeface=".VnBook-Antiqua" panose="020B7200000000000000" pitchFamily="34" charset="0"/>
              </a:rPr>
            </a:br>
            <a:r>
              <a:rPr lang="en" sz="6000" dirty="0">
                <a:solidFill>
                  <a:srgbClr val="48517C"/>
                </a:solidFill>
                <a:latin typeface=".VnBook-Antiqua" panose="020B7200000000000000" pitchFamily="34" charset="0"/>
              </a:rPr>
              <a:t>and read.</a:t>
            </a:r>
            <a:endParaRPr sz="6000" dirty="0">
              <a:solidFill>
                <a:srgbClr val="48517C"/>
              </a:solidFill>
              <a:latin typeface=".VnBook-Antiqua" panose="020B7200000000000000" pitchFamily="34" charset="0"/>
            </a:endParaRPr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xfrm>
            <a:off x="2171075" y="1098000"/>
            <a:ext cx="1629304" cy="8407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>
                <a:solidFill>
                  <a:schemeClr val="lt1"/>
                </a:solidFill>
                <a:latin typeface=".VnBook-Antiqua" panose="020B7200000000000000" pitchFamily="34" charset="0"/>
              </a:rPr>
              <a:t>03</a:t>
            </a:r>
            <a:endParaRPr sz="7500" dirty="0">
              <a:solidFill>
                <a:schemeClr val="lt1"/>
              </a:solidFill>
              <a:latin typeface=".VnBook-Antiqua" panose="020B7200000000000000" pitchFamily="34" charset="0"/>
            </a:endParaRP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7429945" y="432019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844225" y="585290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6258999" y="1629556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610596" y="1820664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2833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B84AC0-5F8B-38B4-421A-44B36999F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398" y="0"/>
            <a:ext cx="66655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7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8EB3DD-EC7E-2192-48E4-E3B20DFE0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3232"/>
            <a:ext cx="9144000" cy="355703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5CA4971-34E0-B133-6B67-6EC0A849D547}"/>
              </a:ext>
            </a:extLst>
          </p:cNvPr>
          <p:cNvSpPr txBox="1">
            <a:spLocks/>
          </p:cNvSpPr>
          <p:nvPr/>
        </p:nvSpPr>
        <p:spPr>
          <a:xfrm>
            <a:off x="2054480" y="1871748"/>
            <a:ext cx="201331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clothes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B5101FC-661B-096D-1A19-61EA054E74A4}"/>
              </a:ext>
            </a:extLst>
          </p:cNvPr>
          <p:cNvSpPr txBox="1">
            <a:spLocks/>
          </p:cNvSpPr>
          <p:nvPr/>
        </p:nvSpPr>
        <p:spPr>
          <a:xfrm>
            <a:off x="646533" y="2349961"/>
            <a:ext cx="154973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What</a:t>
            </a:r>
          </a:p>
        </p:txBody>
      </p:sp>
    </p:spTree>
    <p:extLst>
      <p:ext uri="{BB962C8B-B14F-4D97-AF65-F5344CB8AC3E}">
        <p14:creationId xmlns:p14="http://schemas.microsoft.com/office/powerpoint/2010/main" val="12994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12B516-2A1C-C7B8-A6E8-79D723555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9059"/>
            <a:ext cx="9144000" cy="354538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D206A1E-F30C-1681-3E68-0FC6FE4C6AB3}"/>
              </a:ext>
            </a:extLst>
          </p:cNvPr>
          <p:cNvSpPr txBox="1">
            <a:spLocks/>
          </p:cNvSpPr>
          <p:nvPr/>
        </p:nvSpPr>
        <p:spPr>
          <a:xfrm>
            <a:off x="3731988" y="1104656"/>
            <a:ext cx="218170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200" b="1" dirty="0">
                <a:solidFill>
                  <a:srgbClr val="FF0000"/>
                </a:solidFill>
                <a:latin typeface="Comic Sans MS" panose="030F0902030302020204" pitchFamily="66" charset="0"/>
              </a:rPr>
              <a:t>afternoon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6D81AE1-1966-0ABD-3362-6F4AD469EF4D}"/>
              </a:ext>
            </a:extLst>
          </p:cNvPr>
          <p:cNvSpPr txBox="1">
            <a:spLocks/>
          </p:cNvSpPr>
          <p:nvPr/>
        </p:nvSpPr>
        <p:spPr>
          <a:xfrm>
            <a:off x="2122847" y="1982953"/>
            <a:ext cx="1609141" cy="536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200" b="1" dirty="0">
                <a:solidFill>
                  <a:srgbClr val="FF0000"/>
                </a:solidFill>
                <a:latin typeface="Comic Sans MS" panose="030F0902030302020204" pitchFamily="66" charset="0"/>
              </a:rPr>
              <a:t>evening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0FA7846-B332-8402-3574-46E0307AD0B7}"/>
              </a:ext>
            </a:extLst>
          </p:cNvPr>
          <p:cNvSpPr txBox="1">
            <a:spLocks/>
          </p:cNvSpPr>
          <p:nvPr/>
        </p:nvSpPr>
        <p:spPr>
          <a:xfrm>
            <a:off x="2381923" y="2519273"/>
            <a:ext cx="80565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200" b="1" dirty="0">
                <a:solidFill>
                  <a:srgbClr val="FF0000"/>
                </a:solidFill>
                <a:latin typeface="Comic Sans MS" panose="030F0902030302020204" pitchFamily="66" charset="0"/>
              </a:rPr>
              <a:t>TV</a:t>
            </a:r>
          </a:p>
        </p:txBody>
      </p:sp>
    </p:spTree>
    <p:extLst>
      <p:ext uri="{BB962C8B-B14F-4D97-AF65-F5344CB8AC3E}">
        <p14:creationId xmlns:p14="http://schemas.microsoft.com/office/powerpoint/2010/main" val="379911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-171768" y="2507595"/>
            <a:ext cx="6489350" cy="149475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48517C"/>
                </a:solidFill>
                <a:latin typeface=".VnBook-Antiqua" panose="020B7200000000000000" pitchFamily="34" charset="0"/>
              </a:rPr>
              <a:t>Let’s play.</a:t>
            </a:r>
            <a:br>
              <a:rPr lang="en" sz="6000" dirty="0">
                <a:solidFill>
                  <a:srgbClr val="48517C"/>
                </a:solidFill>
                <a:latin typeface=".VnBook-Antiqua" panose="020B7200000000000000" pitchFamily="34" charset="0"/>
              </a:rPr>
            </a:br>
            <a:endParaRPr sz="6000" dirty="0">
              <a:solidFill>
                <a:srgbClr val="48517C"/>
              </a:solidFill>
              <a:latin typeface=".VnBook-Antiqua" panose="020B7200000000000000" pitchFamily="34" charset="0"/>
            </a:endParaRPr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xfrm>
            <a:off x="2171075" y="1098000"/>
            <a:ext cx="1629304" cy="8407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>
                <a:solidFill>
                  <a:schemeClr val="lt1"/>
                </a:solidFill>
                <a:latin typeface=".VnBook-Antiqua" panose="020B7200000000000000" pitchFamily="34" charset="0"/>
              </a:rPr>
              <a:t>04</a:t>
            </a:r>
            <a:endParaRPr sz="7500" dirty="0">
              <a:solidFill>
                <a:schemeClr val="lt1"/>
              </a:solidFill>
              <a:latin typeface=".VnBook-Antiqua" panose="020B7200000000000000" pitchFamily="34" charset="0"/>
            </a:endParaRP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7429945" y="432019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844225" y="585290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6258999" y="1629556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610596" y="1820664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1552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C3A38BC-49D2-F0EB-D94E-EBC536D25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5362"/>
            <a:ext cx="9144000" cy="37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75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-308852" y="2201981"/>
            <a:ext cx="6489350" cy="149475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latin typeface=".VnBook-Antiqua" panose="020B7200000000000000" pitchFamily="34" charset="0"/>
              </a:rPr>
              <a:t>Game</a:t>
            </a:r>
            <a:endParaRPr sz="6000" dirty="0">
              <a:latin typeface=".VnBook-Antiqua" panose="020B7200000000000000" pitchFamily="34" charset="0"/>
            </a:endParaRPr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xfrm>
            <a:off x="2171075" y="1098000"/>
            <a:ext cx="1629304" cy="8407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>
                <a:solidFill>
                  <a:schemeClr val="lt1"/>
                </a:solidFill>
                <a:latin typeface=".VnBook-Antiqua" panose="020B7200000000000000" pitchFamily="34" charset="0"/>
              </a:rPr>
              <a:t>05</a:t>
            </a:r>
            <a:endParaRPr sz="7500" dirty="0">
              <a:solidFill>
                <a:schemeClr val="lt1"/>
              </a:solidFill>
              <a:latin typeface=".VnBook-Antiqua" panose="020B7200000000000000" pitchFamily="34" charset="0"/>
            </a:endParaRP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7429945" y="432019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844225" y="585290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6258999" y="1629556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610596" y="1820664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6763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Your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1" dirty="0">
                <a:hlinkClick r:id="" action="ppaction://noaction"/>
              </a:rPr>
              <a:t>End game</a:t>
            </a:r>
            <a:endParaRPr lang="en-US" b="1" dirty="0"/>
          </a:p>
        </p:txBody>
      </p:sp>
      <p:sp>
        <p:nvSpPr>
          <p:cNvPr id="2" name="AutoShape 2" descr="Kết quả hình ảnh cho superhero cartoon marvel  transparent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2022">
            <a:off x="1750869" y="2938540"/>
            <a:ext cx="1735282" cy="1846044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34" b="96244" l="7609" r="922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095" y="462049"/>
            <a:ext cx="2306790" cy="1935698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1" y="2693446"/>
            <a:ext cx="2028693" cy="2563286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50" y="300550"/>
            <a:ext cx="1428750" cy="2208954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515264"/>
            <a:ext cx="1576700" cy="2257034"/>
          </a:xfrm>
          <a:prstGeom prst="rect">
            <a:avLst/>
          </a:prstGeom>
        </p:spPr>
      </p:pic>
      <p:pic>
        <p:nvPicPr>
          <p:cNvPr id="14" name="Picture 1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177" y="342901"/>
            <a:ext cx="2251703" cy="20318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7354">
            <a:off x="211946" y="509460"/>
            <a:ext cx="2664656" cy="265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45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35"/>
          <p:cNvSpPr/>
          <p:nvPr/>
        </p:nvSpPr>
        <p:spPr>
          <a:xfrm rot="10800000">
            <a:off x="2021012" y="2954603"/>
            <a:ext cx="5448432" cy="1385307"/>
          </a:xfrm>
          <a:custGeom>
            <a:avLst/>
            <a:gdLst/>
            <a:ahLst/>
            <a:cxnLst/>
            <a:rect l="l" t="t" r="r" b="b"/>
            <a:pathLst>
              <a:path w="149020" h="13531" extrusionOk="0">
                <a:moveTo>
                  <a:pt x="80159" y="1"/>
                </a:moveTo>
                <a:cubicBezTo>
                  <a:pt x="78216" y="1"/>
                  <a:pt x="76274" y="26"/>
                  <a:pt x="74331" y="82"/>
                </a:cubicBezTo>
                <a:cubicBezTo>
                  <a:pt x="67866" y="273"/>
                  <a:pt x="61437" y="821"/>
                  <a:pt x="54983" y="1225"/>
                </a:cubicBezTo>
                <a:cubicBezTo>
                  <a:pt x="44400" y="1906"/>
                  <a:pt x="33793" y="2247"/>
                  <a:pt x="23186" y="2247"/>
                </a:cubicBezTo>
                <a:cubicBezTo>
                  <a:pt x="16730" y="2247"/>
                  <a:pt x="10274" y="2121"/>
                  <a:pt x="3822" y="1868"/>
                </a:cubicBezTo>
                <a:cubicBezTo>
                  <a:pt x="3647" y="1862"/>
                  <a:pt x="3471" y="1855"/>
                  <a:pt x="3295" y="1855"/>
                </a:cubicBezTo>
                <a:cubicBezTo>
                  <a:pt x="2824" y="1855"/>
                  <a:pt x="2360" y="1902"/>
                  <a:pt x="1953" y="2118"/>
                </a:cubicBezTo>
                <a:cubicBezTo>
                  <a:pt x="0" y="3166"/>
                  <a:pt x="227" y="8595"/>
                  <a:pt x="1370" y="11024"/>
                </a:cubicBezTo>
                <a:cubicBezTo>
                  <a:pt x="2320" y="13032"/>
                  <a:pt x="5183" y="13531"/>
                  <a:pt x="8303" y="13531"/>
                </a:cubicBezTo>
                <a:cubicBezTo>
                  <a:pt x="9013" y="13531"/>
                  <a:pt x="9737" y="13505"/>
                  <a:pt x="10454" y="13465"/>
                </a:cubicBezTo>
                <a:cubicBezTo>
                  <a:pt x="15455" y="13167"/>
                  <a:pt x="21813" y="12929"/>
                  <a:pt x="26825" y="12572"/>
                </a:cubicBezTo>
                <a:cubicBezTo>
                  <a:pt x="35937" y="11909"/>
                  <a:pt x="69618" y="10689"/>
                  <a:pt x="79980" y="10689"/>
                </a:cubicBezTo>
                <a:cubicBezTo>
                  <a:pt x="81154" y="10689"/>
                  <a:pt x="82029" y="10705"/>
                  <a:pt x="82535" y="10738"/>
                </a:cubicBezTo>
                <a:cubicBezTo>
                  <a:pt x="87713" y="11082"/>
                  <a:pt x="91752" y="11170"/>
                  <a:pt x="95301" y="11170"/>
                </a:cubicBezTo>
                <a:cubicBezTo>
                  <a:pt x="99043" y="11170"/>
                  <a:pt x="102240" y="11072"/>
                  <a:pt x="105653" y="11072"/>
                </a:cubicBezTo>
                <a:cubicBezTo>
                  <a:pt x="109444" y="11072"/>
                  <a:pt x="113503" y="11193"/>
                  <a:pt x="118872" y="11703"/>
                </a:cubicBezTo>
                <a:cubicBezTo>
                  <a:pt x="124759" y="12256"/>
                  <a:pt x="130232" y="12841"/>
                  <a:pt x="135833" y="12841"/>
                </a:cubicBezTo>
                <a:cubicBezTo>
                  <a:pt x="138672" y="12841"/>
                  <a:pt x="141543" y="12690"/>
                  <a:pt x="144518" y="12310"/>
                </a:cubicBezTo>
                <a:cubicBezTo>
                  <a:pt x="146507" y="12048"/>
                  <a:pt x="148983" y="11131"/>
                  <a:pt x="148960" y="9131"/>
                </a:cubicBezTo>
                <a:cubicBezTo>
                  <a:pt x="148948" y="8131"/>
                  <a:pt x="149019" y="7762"/>
                  <a:pt x="148960" y="6762"/>
                </a:cubicBezTo>
                <a:cubicBezTo>
                  <a:pt x="148912" y="5940"/>
                  <a:pt x="148531" y="4559"/>
                  <a:pt x="148186" y="3809"/>
                </a:cubicBezTo>
                <a:cubicBezTo>
                  <a:pt x="147769" y="2928"/>
                  <a:pt x="146602" y="2761"/>
                  <a:pt x="145638" y="2714"/>
                </a:cubicBezTo>
                <a:cubicBezTo>
                  <a:pt x="130838" y="2035"/>
                  <a:pt x="116051" y="1344"/>
                  <a:pt x="101263" y="654"/>
                </a:cubicBezTo>
                <a:cubicBezTo>
                  <a:pt x="94228" y="327"/>
                  <a:pt x="87194" y="1"/>
                  <a:pt x="80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35"/>
          <p:cNvSpPr txBox="1">
            <a:spLocks noGrp="1"/>
          </p:cNvSpPr>
          <p:nvPr>
            <p:ph type="ctrTitle"/>
          </p:nvPr>
        </p:nvSpPr>
        <p:spPr>
          <a:xfrm>
            <a:off x="1370184" y="584043"/>
            <a:ext cx="6385800" cy="245386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3E456A"/>
                </a:solidFill>
                <a:latin typeface="Titan One"/>
                <a:ea typeface="Titan One"/>
                <a:cs typeface="Titan One"/>
                <a:sym typeface="Titan One"/>
              </a:rPr>
              <a:t/>
            </a:r>
            <a:br>
              <a:rPr lang="en-US" dirty="0">
                <a:solidFill>
                  <a:srgbClr val="3E456A"/>
                </a:solidFill>
                <a:latin typeface="Titan One"/>
                <a:ea typeface="Titan One"/>
                <a:cs typeface="Titan One"/>
                <a:sym typeface="Titan One"/>
              </a:rPr>
            </a:br>
            <a:r>
              <a:rPr lang="en-US" sz="6000" dirty="0">
                <a:solidFill>
                  <a:srgbClr val="3E456A"/>
                </a:solidFill>
                <a:latin typeface=".VnBook-Antiqua" panose="020B7200000000000000" pitchFamily="34" charset="0"/>
              </a:rPr>
              <a:t>Daily </a:t>
            </a:r>
            <a:br>
              <a:rPr lang="en-US" sz="6000" dirty="0">
                <a:solidFill>
                  <a:srgbClr val="3E456A"/>
                </a:solidFill>
                <a:latin typeface=".VnBook-Antiqua" panose="020B7200000000000000" pitchFamily="34" charset="0"/>
              </a:rPr>
            </a:br>
            <a:r>
              <a:rPr lang="en-US" sz="6000" dirty="0">
                <a:solidFill>
                  <a:srgbClr val="3E456A"/>
                </a:solidFill>
                <a:latin typeface=".VnBook-Antiqua" panose="020B7200000000000000" pitchFamily="34" charset="0"/>
              </a:rPr>
              <a:t>activities</a:t>
            </a:r>
            <a:endParaRPr sz="6000" dirty="0">
              <a:solidFill>
                <a:srgbClr val="3E456A"/>
              </a:solidFill>
              <a:latin typeface=".VnBook-Antiqua" panose="020B7200000000000000" pitchFamily="34" charset="0"/>
              <a:sym typeface="Titan One"/>
            </a:endParaRPr>
          </a:p>
        </p:txBody>
      </p:sp>
      <p:sp>
        <p:nvSpPr>
          <p:cNvPr id="1062" name="Google Shape;1062;p35"/>
          <p:cNvSpPr/>
          <p:nvPr/>
        </p:nvSpPr>
        <p:spPr>
          <a:xfrm>
            <a:off x="6172200" y="137568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3" name="Google Shape;1063;p35"/>
          <p:cNvGrpSpPr/>
          <p:nvPr/>
        </p:nvGrpSpPr>
        <p:grpSpPr>
          <a:xfrm>
            <a:off x="885766" y="466078"/>
            <a:ext cx="1005345" cy="869884"/>
            <a:chOff x="968013" y="650077"/>
            <a:chExt cx="777108" cy="672348"/>
          </a:xfrm>
        </p:grpSpPr>
        <p:sp>
          <p:nvSpPr>
            <p:cNvPr id="1064" name="Google Shape;1064;p35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5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5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7" name="Google Shape;1067;p35"/>
          <p:cNvGrpSpPr/>
          <p:nvPr/>
        </p:nvGrpSpPr>
        <p:grpSpPr>
          <a:xfrm rot="2235294">
            <a:off x="7205532" y="3845215"/>
            <a:ext cx="777157" cy="672390"/>
            <a:chOff x="968013" y="650077"/>
            <a:chExt cx="777108" cy="672348"/>
          </a:xfrm>
        </p:grpSpPr>
        <p:sp>
          <p:nvSpPr>
            <p:cNvPr id="1068" name="Google Shape;1068;p35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5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5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1" name="Google Shape;1071;p35"/>
          <p:cNvSpPr/>
          <p:nvPr/>
        </p:nvSpPr>
        <p:spPr>
          <a:xfrm rot="-445239">
            <a:off x="2707823" y="4434040"/>
            <a:ext cx="252944" cy="168422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35"/>
          <p:cNvSpPr/>
          <p:nvPr/>
        </p:nvSpPr>
        <p:spPr>
          <a:xfrm>
            <a:off x="3874900" y="80358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35"/>
          <p:cNvSpPr/>
          <p:nvPr/>
        </p:nvSpPr>
        <p:spPr>
          <a:xfrm rot="2135071">
            <a:off x="4341242" y="630028"/>
            <a:ext cx="398926" cy="273548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35"/>
          <p:cNvSpPr/>
          <p:nvPr/>
        </p:nvSpPr>
        <p:spPr>
          <a:xfrm rot="-4320374">
            <a:off x="5040091" y="1050090"/>
            <a:ext cx="260324" cy="22711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35"/>
          <p:cNvSpPr/>
          <p:nvPr/>
        </p:nvSpPr>
        <p:spPr>
          <a:xfrm>
            <a:off x="2825050" y="18706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35"/>
          <p:cNvSpPr/>
          <p:nvPr/>
        </p:nvSpPr>
        <p:spPr>
          <a:xfrm>
            <a:off x="7527625" y="32601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35"/>
          <p:cNvSpPr/>
          <p:nvPr/>
        </p:nvSpPr>
        <p:spPr>
          <a:xfrm rot="444932" flipH="1">
            <a:off x="8071732" y="3547526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35"/>
          <p:cNvSpPr/>
          <p:nvPr/>
        </p:nvSpPr>
        <p:spPr>
          <a:xfrm>
            <a:off x="2195300" y="41259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5"/>
          <p:cNvSpPr/>
          <p:nvPr/>
        </p:nvSpPr>
        <p:spPr>
          <a:xfrm>
            <a:off x="5966575" y="41603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5"/>
          <p:cNvSpPr/>
          <p:nvPr/>
        </p:nvSpPr>
        <p:spPr>
          <a:xfrm>
            <a:off x="6670638" y="446276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5"/>
          <p:cNvSpPr/>
          <p:nvPr/>
        </p:nvSpPr>
        <p:spPr>
          <a:xfrm>
            <a:off x="2052238" y="14300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5"/>
          <p:cNvSpPr/>
          <p:nvPr/>
        </p:nvSpPr>
        <p:spPr>
          <a:xfrm rot="444932" flipH="1">
            <a:off x="2395957" y="699901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5"/>
          <p:cNvSpPr/>
          <p:nvPr/>
        </p:nvSpPr>
        <p:spPr>
          <a:xfrm>
            <a:off x="6337213" y="6091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5"/>
          <p:cNvSpPr/>
          <p:nvPr/>
        </p:nvSpPr>
        <p:spPr>
          <a:xfrm>
            <a:off x="8106925" y="8376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35"/>
          <p:cNvSpPr/>
          <p:nvPr/>
        </p:nvSpPr>
        <p:spPr>
          <a:xfrm>
            <a:off x="8151950" y="13757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35"/>
          <p:cNvSpPr/>
          <p:nvPr/>
        </p:nvSpPr>
        <p:spPr>
          <a:xfrm>
            <a:off x="4224338" y="1211575"/>
            <a:ext cx="110950" cy="11093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35"/>
          <p:cNvSpPr/>
          <p:nvPr/>
        </p:nvSpPr>
        <p:spPr>
          <a:xfrm>
            <a:off x="4298888" y="40494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35"/>
          <p:cNvSpPr/>
          <p:nvPr/>
        </p:nvSpPr>
        <p:spPr>
          <a:xfrm rot="444932" flipH="1">
            <a:off x="4597932" y="3967414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35"/>
          <p:cNvSpPr/>
          <p:nvPr/>
        </p:nvSpPr>
        <p:spPr>
          <a:xfrm>
            <a:off x="3356513" y="42341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35"/>
          <p:cNvSpPr/>
          <p:nvPr/>
        </p:nvSpPr>
        <p:spPr>
          <a:xfrm>
            <a:off x="1044475" y="442868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754570-340B-7914-4DC3-256DAB9EC4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4653" y="3266308"/>
            <a:ext cx="5817926" cy="1197965"/>
          </a:xfrm>
        </p:spPr>
        <p:txBody>
          <a:bodyPr/>
          <a:lstStyle/>
          <a:p>
            <a:r>
              <a:rPr lang="en-US" sz="4000" dirty="0">
                <a:solidFill>
                  <a:srgbClr val="41496F"/>
                </a:solidFill>
                <a:latin typeface=".VnBook-Antiqua" panose="020B7200000000000000" pitchFamily="34" charset="0"/>
              </a:rPr>
              <a:t>Lesson 2 – Period 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66EFCA-B08E-8C37-994F-9117593F4A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0" y="41269"/>
            <a:ext cx="1606491" cy="16578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D3533F-E0BA-5347-65F3-03A522617C81}"/>
              </a:ext>
            </a:extLst>
          </p:cNvPr>
          <p:cNvSpPr txBox="1"/>
          <p:nvPr/>
        </p:nvSpPr>
        <p:spPr>
          <a:xfrm>
            <a:off x="120353" y="394590"/>
            <a:ext cx="10838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FFFF"/>
                </a:solidFill>
                <a:latin typeface="Sport Day" pitchFamily="2" charset="0"/>
              </a:rPr>
              <a:t>14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F9E8DE-B4ED-BC71-0E0A-B64926CBC0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80" y="208251"/>
            <a:ext cx="707396" cy="3599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00150" y="187438"/>
            <a:ext cx="5799580" cy="9144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I wash the ____ at noon.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34" b="96244" l="7609" r="922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51" y="3657601"/>
            <a:ext cx="1814101" cy="152226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076C707-C2F7-439C-CF8B-B7D2671A6F8F}"/>
              </a:ext>
            </a:extLst>
          </p:cNvPr>
          <p:cNvSpPr txBox="1">
            <a:spLocks/>
          </p:cNvSpPr>
          <p:nvPr/>
        </p:nvSpPr>
        <p:spPr>
          <a:xfrm>
            <a:off x="2049110" y="2976767"/>
            <a:ext cx="2606676" cy="914399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A. clothes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19376EF-B177-8D40-A71D-D897BA0C2E37}"/>
              </a:ext>
            </a:extLst>
          </p:cNvPr>
          <p:cNvSpPr txBox="1">
            <a:spLocks/>
          </p:cNvSpPr>
          <p:nvPr/>
        </p:nvSpPr>
        <p:spPr>
          <a:xfrm>
            <a:off x="4739571" y="2976768"/>
            <a:ext cx="2293758" cy="91439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B. dishes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E611A03-8A28-14E8-B8EE-EE6F637FE713}"/>
              </a:ext>
            </a:extLst>
          </p:cNvPr>
          <p:cNvSpPr txBox="1">
            <a:spLocks/>
          </p:cNvSpPr>
          <p:nvPr/>
        </p:nvSpPr>
        <p:spPr>
          <a:xfrm>
            <a:off x="7200900" y="2857500"/>
            <a:ext cx="742950" cy="644128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300" dirty="0">
              <a:latin typeface="Comic Sans MS" panose="030F0702030302020204" pitchFamily="66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3513F91-9849-9F5F-9FEA-B32B6B99CFA3}"/>
              </a:ext>
            </a:extLst>
          </p:cNvPr>
          <p:cNvSpPr/>
          <p:nvPr/>
        </p:nvSpPr>
        <p:spPr>
          <a:xfrm>
            <a:off x="2013392" y="2950929"/>
            <a:ext cx="2484437" cy="9660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pic>
        <p:nvPicPr>
          <p:cNvPr id="2" name="Picture 2" descr="Premium Vector | Happy cute kid do laundry with washing machine">
            <a:extLst>
              <a:ext uri="{FF2B5EF4-FFF2-40B4-BE49-F238E27FC236}">
                <a16:creationId xmlns:a16="http://schemas.microsoft.com/office/drawing/2014/main" id="{12480CF7-3BFE-513A-FFFC-15B39E32BE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" r="15634"/>
          <a:stretch/>
        </p:blipFill>
        <p:spPr bwMode="auto">
          <a:xfrm>
            <a:off x="3089053" y="928469"/>
            <a:ext cx="1948715" cy="192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20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773949"/>
            <a:ext cx="885825" cy="136955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72893CD-733D-5ADC-0FA1-41953B971CF5}"/>
              </a:ext>
            </a:extLst>
          </p:cNvPr>
          <p:cNvSpPr txBox="1">
            <a:spLocks/>
          </p:cNvSpPr>
          <p:nvPr/>
        </p:nvSpPr>
        <p:spPr>
          <a:xfrm>
            <a:off x="1269779" y="2815830"/>
            <a:ext cx="2194795" cy="64412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A. What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80B774E-E040-FCFB-67FE-F58F300F7DF4}"/>
              </a:ext>
            </a:extLst>
          </p:cNvPr>
          <p:cNvSpPr txBox="1">
            <a:spLocks/>
          </p:cNvSpPr>
          <p:nvPr/>
        </p:nvSpPr>
        <p:spPr>
          <a:xfrm>
            <a:off x="5257799" y="2849787"/>
            <a:ext cx="2125767" cy="64412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B. When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E43519D-5BF2-0F00-FF7F-68488DC5D138}"/>
              </a:ext>
            </a:extLst>
          </p:cNvPr>
          <p:cNvSpPr/>
          <p:nvPr/>
        </p:nvSpPr>
        <p:spPr>
          <a:xfrm>
            <a:off x="5086221" y="2680694"/>
            <a:ext cx="2194796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B19BC82A-06E3-9635-BDCF-F2F3E1463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705" y="455150"/>
            <a:ext cx="6208311" cy="1369551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48517C"/>
                </a:solidFill>
              </a:rPr>
              <a:t>A:____ do you read books?</a:t>
            </a:r>
            <a:br>
              <a:rPr lang="en-US" sz="4000" dirty="0">
                <a:solidFill>
                  <a:srgbClr val="48517C"/>
                </a:solidFill>
              </a:rPr>
            </a:br>
            <a:r>
              <a:rPr lang="en-US" sz="4000" dirty="0">
                <a:solidFill>
                  <a:srgbClr val="48517C"/>
                </a:solidFill>
              </a:rPr>
              <a:t>B: I read in the afternoon.</a:t>
            </a:r>
            <a:endParaRPr lang="en-US" sz="4000" dirty="0">
              <a:solidFill>
                <a:srgbClr val="4851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151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771900"/>
            <a:ext cx="1520042" cy="13716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99C0426-295E-7676-39C3-BB0F29769C1C}"/>
              </a:ext>
            </a:extLst>
          </p:cNvPr>
          <p:cNvSpPr txBox="1">
            <a:spLocks/>
          </p:cNvSpPr>
          <p:nvPr/>
        </p:nvSpPr>
        <p:spPr>
          <a:xfrm>
            <a:off x="1563089" y="2411974"/>
            <a:ext cx="2299610" cy="1280767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A. watch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E695C08-0248-346B-CA6A-6D94D52CCCA5}"/>
              </a:ext>
            </a:extLst>
          </p:cNvPr>
          <p:cNvSpPr txBox="1">
            <a:spLocks/>
          </p:cNvSpPr>
          <p:nvPr/>
        </p:nvSpPr>
        <p:spPr>
          <a:xfrm>
            <a:off x="4974031" y="2493295"/>
            <a:ext cx="1973700" cy="105756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B. 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was</a:t>
            </a:r>
            <a:r>
              <a:rPr lang="en-US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h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F9B902A-9A6F-0D87-17A8-282C7CFCE997}"/>
              </a:ext>
            </a:extLst>
          </p:cNvPr>
          <p:cNvSpPr/>
          <p:nvPr/>
        </p:nvSpPr>
        <p:spPr>
          <a:xfrm>
            <a:off x="4777981" y="2571750"/>
            <a:ext cx="216975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7E10F1E0-5924-0BC5-60EA-168D73B1D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568" y="362493"/>
            <a:ext cx="7093009" cy="914400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rgbClr val="4851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____ the dishes in the evening.</a:t>
            </a:r>
          </a:p>
        </p:txBody>
      </p:sp>
    </p:spTree>
    <p:extLst>
      <p:ext uri="{BB962C8B-B14F-4D97-AF65-F5344CB8AC3E}">
        <p14:creationId xmlns:p14="http://schemas.microsoft.com/office/powerpoint/2010/main" val="37962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448">
            <a:off x="114300" y="3866745"/>
            <a:ext cx="1200150" cy="12767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C243B8-6CF5-10EA-6533-CF3AC5EF4736}"/>
              </a:ext>
            </a:extLst>
          </p:cNvPr>
          <p:cNvSpPr txBox="1">
            <a:spLocks/>
          </p:cNvSpPr>
          <p:nvPr/>
        </p:nvSpPr>
        <p:spPr>
          <a:xfrm>
            <a:off x="714375" y="3011937"/>
            <a:ext cx="3031602" cy="101345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A. homework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A80C91B-A5BA-D13C-8130-65913C4CEABC}"/>
              </a:ext>
            </a:extLst>
          </p:cNvPr>
          <p:cNvSpPr txBox="1">
            <a:spLocks/>
          </p:cNvSpPr>
          <p:nvPr/>
        </p:nvSpPr>
        <p:spPr>
          <a:xfrm>
            <a:off x="4469190" y="3011937"/>
            <a:ext cx="3029886" cy="101345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B. housework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CCB4328-A0EA-8474-FCCF-5F38F8360D9B}"/>
              </a:ext>
            </a:extLst>
          </p:cNvPr>
          <p:cNvSpPr/>
          <p:nvPr/>
        </p:nvSpPr>
        <p:spPr>
          <a:xfrm>
            <a:off x="4469190" y="3005256"/>
            <a:ext cx="2984486" cy="10268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778FA14D-848E-3191-F832-1A6287CEA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942" y="319944"/>
            <a:ext cx="7095723" cy="1372822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rgbClr val="48517C"/>
                </a:solidFill>
              </a:rPr>
              <a:t>I do the ______ in  the morning.</a:t>
            </a:r>
            <a:endParaRPr lang="en-US" sz="4000" dirty="0">
              <a:solidFill>
                <a:srgbClr val="4851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Kids doing chores Vectors &amp; Illustrations for Free Download | Freepik">
            <a:extLst>
              <a:ext uri="{FF2B5EF4-FFF2-40B4-BE49-F238E27FC236}">
                <a16:creationId xmlns:a16="http://schemas.microsoft.com/office/drawing/2014/main" id="{428429F9-FFA8-67F6-B700-F9FAEB285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265" y="1155578"/>
            <a:ext cx="1461596" cy="185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99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00984" y="383828"/>
            <a:ext cx="6542031" cy="1333875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48517C"/>
                </a:solidFill>
              </a:rPr>
              <a:t>A: When do you play tennis?</a:t>
            </a:r>
            <a:br>
              <a:rPr lang="en-US" sz="4000" dirty="0">
                <a:solidFill>
                  <a:srgbClr val="48517C"/>
                </a:solidFill>
              </a:rPr>
            </a:br>
            <a:r>
              <a:rPr lang="en-US" sz="4000" dirty="0">
                <a:solidFill>
                  <a:srgbClr val="48517C"/>
                </a:solidFill>
              </a:rPr>
              <a:t>B: _____________________.</a:t>
            </a:r>
            <a:endParaRPr lang="en-US" sz="4000" dirty="0">
              <a:solidFill>
                <a:srgbClr val="4851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3657601"/>
            <a:ext cx="1265620" cy="15991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56CF6-D8F5-ED87-9D34-348B5DE71EC9}"/>
              </a:ext>
            </a:extLst>
          </p:cNvPr>
          <p:cNvSpPr txBox="1">
            <a:spLocks/>
          </p:cNvSpPr>
          <p:nvPr/>
        </p:nvSpPr>
        <p:spPr>
          <a:xfrm>
            <a:off x="922690" y="2377599"/>
            <a:ext cx="2897280" cy="101345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A</a:t>
            </a:r>
            <a:r>
              <a:rPr lang="en-US" sz="3500">
                <a:solidFill>
                  <a:srgbClr val="002060"/>
                </a:solidFill>
                <a:latin typeface="Comic Sans MS" panose="030F0702030302020204" pitchFamily="66" charset="0"/>
              </a:rPr>
              <a:t>. </a:t>
            </a:r>
            <a:r>
              <a:rPr lang="en-US" sz="3500" smtClean="0">
                <a:solidFill>
                  <a:srgbClr val="002060"/>
                </a:solidFill>
                <a:latin typeface="Comic Sans MS" panose="030F0702030302020204" pitchFamily="66" charset="0"/>
              </a:rPr>
              <a:t>Football</a:t>
            </a:r>
            <a:endParaRPr lang="en-US" sz="35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5DE34C5-8EB3-8133-1FEB-C82649084C88}"/>
              </a:ext>
            </a:extLst>
          </p:cNvPr>
          <p:cNvSpPr txBox="1">
            <a:spLocks/>
          </p:cNvSpPr>
          <p:nvPr/>
        </p:nvSpPr>
        <p:spPr>
          <a:xfrm>
            <a:off x="4616189" y="2377599"/>
            <a:ext cx="2559873" cy="101345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B. At noon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CD575C8-108A-6281-CCAE-DD744C4E020F}"/>
              </a:ext>
            </a:extLst>
          </p:cNvPr>
          <p:cNvSpPr/>
          <p:nvPr/>
        </p:nvSpPr>
        <p:spPr>
          <a:xfrm>
            <a:off x="4572000" y="2377599"/>
            <a:ext cx="2559873" cy="10134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47732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600450"/>
            <a:ext cx="1005200" cy="1438936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A35E49C4-2742-1BE6-66C4-0A3F66D090E4}"/>
              </a:ext>
            </a:extLst>
          </p:cNvPr>
          <p:cNvSpPr txBox="1">
            <a:spLocks/>
          </p:cNvSpPr>
          <p:nvPr/>
        </p:nvSpPr>
        <p:spPr>
          <a:xfrm>
            <a:off x="1215040" y="546200"/>
            <a:ext cx="671392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1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4000" dirty="0">
                <a:solidFill>
                  <a:srgbClr val="48517C"/>
                </a:solidFill>
              </a:rPr>
              <a:t>       </a:t>
            </a:r>
            <a:r>
              <a:rPr lang="en-US" sz="16000" dirty="0">
                <a:solidFill>
                  <a:srgbClr val="48517C"/>
                </a:solidFill>
              </a:rPr>
              <a:t>A: When do you read books?</a:t>
            </a:r>
          </a:p>
          <a:p>
            <a:r>
              <a:rPr lang="en-US" sz="16000" dirty="0">
                <a:solidFill>
                  <a:srgbClr val="4851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B: _____________________.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1821614-95D7-B30B-07C2-0DEF3FA9888D}"/>
              </a:ext>
            </a:extLst>
          </p:cNvPr>
          <p:cNvSpPr txBox="1">
            <a:spLocks/>
          </p:cNvSpPr>
          <p:nvPr/>
        </p:nvSpPr>
        <p:spPr>
          <a:xfrm>
            <a:off x="3845607" y="2326891"/>
            <a:ext cx="4392539" cy="101345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B. In the morning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2FE5F8F-4131-17CC-A44E-0B2F8473441A}"/>
              </a:ext>
            </a:extLst>
          </p:cNvPr>
          <p:cNvSpPr/>
          <p:nvPr/>
        </p:nvSpPr>
        <p:spPr>
          <a:xfrm>
            <a:off x="3845607" y="2295451"/>
            <a:ext cx="3999432" cy="10134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A9C095A-D5A6-E208-2424-9E9AAE5786E2}"/>
              </a:ext>
            </a:extLst>
          </p:cNvPr>
          <p:cNvSpPr txBox="1">
            <a:spLocks/>
          </p:cNvSpPr>
          <p:nvPr/>
        </p:nvSpPr>
        <p:spPr>
          <a:xfrm>
            <a:off x="449203" y="2268069"/>
            <a:ext cx="2849474" cy="1068217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A</a:t>
            </a:r>
            <a:r>
              <a:rPr lang="en-US" sz="3500">
                <a:solidFill>
                  <a:srgbClr val="002060"/>
                </a:solidFill>
                <a:latin typeface="Comic Sans MS" panose="030F0702030302020204" pitchFamily="66" charset="0"/>
              </a:rPr>
              <a:t>. </a:t>
            </a:r>
            <a:r>
              <a:rPr lang="en-US" sz="3500" smtClean="0">
                <a:solidFill>
                  <a:srgbClr val="002060"/>
                </a:solidFill>
                <a:latin typeface="Comic Sans MS" panose="030F0702030302020204" pitchFamily="66" charset="0"/>
              </a:rPr>
              <a:t>The </a:t>
            </a:r>
            <a:r>
              <a:rPr lang="en-US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piano</a:t>
            </a:r>
          </a:p>
        </p:txBody>
      </p:sp>
    </p:spTree>
    <p:extLst>
      <p:ext uri="{BB962C8B-B14F-4D97-AF65-F5344CB8AC3E}">
        <p14:creationId xmlns:p14="http://schemas.microsoft.com/office/powerpoint/2010/main" val="319441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16993"/>
            <a:ext cx="1543050" cy="14832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225" y="2396336"/>
            <a:ext cx="1543050" cy="14832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0" y="476751"/>
            <a:ext cx="1543050" cy="14832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369127"/>
            <a:ext cx="1543050" cy="14832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1506682"/>
            <a:ext cx="1543050" cy="1483257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773949"/>
            <a:ext cx="885825" cy="136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54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16993"/>
            <a:ext cx="1543050" cy="14832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525" y="2396336"/>
            <a:ext cx="1543050" cy="14832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0" y="476751"/>
            <a:ext cx="1543050" cy="1483257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34" b="96244" l="7609" r="922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51" y="3657601"/>
            <a:ext cx="1814101" cy="152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4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50" y="857250"/>
            <a:ext cx="2743200" cy="2636901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3657600"/>
            <a:ext cx="1710047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4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You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97442"/>
            <a:ext cx="1543050" cy="14832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425" y="2376785"/>
            <a:ext cx="1543050" cy="14832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457200"/>
            <a:ext cx="1543050" cy="14832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349576"/>
            <a:ext cx="1543050" cy="14832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57200"/>
            <a:ext cx="1543050" cy="14832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397566"/>
            <a:ext cx="1543050" cy="14832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1431393"/>
            <a:ext cx="1543050" cy="1483257"/>
          </a:xfrm>
          <a:prstGeom prst="rect">
            <a:avLst/>
          </a:prstGeom>
        </p:spPr>
      </p:pic>
      <p:pic>
        <p:nvPicPr>
          <p:cNvPr id="14" name="Picture 1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3657601"/>
            <a:ext cx="1265620" cy="159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1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064AB-082B-AFBD-0F23-7661025F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570" y="476463"/>
            <a:ext cx="3726165" cy="572700"/>
          </a:xfrm>
        </p:spPr>
        <p:txBody>
          <a:bodyPr/>
          <a:lstStyle/>
          <a:p>
            <a:r>
              <a:rPr lang="en-US" b="1" smtClean="0">
                <a:solidFill>
                  <a:srgbClr val="48517C"/>
                </a:solidFill>
                <a:latin typeface=".VnBook-Antiqua" panose="020B7200000000000000" pitchFamily="34" charset="0"/>
              </a:rPr>
              <a:t>C</a:t>
            </a:r>
            <a:r>
              <a:rPr lang="en-VN" b="1" smtClean="0">
                <a:solidFill>
                  <a:srgbClr val="48517C"/>
                </a:solidFill>
                <a:latin typeface=".VnBook-Antiqua" panose="020B7200000000000000" pitchFamily="34" charset="0"/>
              </a:rPr>
              <a:t>ontents</a:t>
            </a:r>
            <a:endParaRPr lang="en-VN" b="1" dirty="0">
              <a:solidFill>
                <a:srgbClr val="48517C"/>
              </a:solidFill>
              <a:latin typeface=".VnBook-Antiqua" panose="020B7200000000000000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CB775F-07BC-8BA8-4AB5-6DD95A89223C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603933" y="1439208"/>
            <a:ext cx="2518200" cy="354900"/>
          </a:xfrm>
        </p:spPr>
        <p:txBody>
          <a:bodyPr/>
          <a:lstStyle/>
          <a:p>
            <a:r>
              <a:rPr lang="en-VN" sz="3200" dirty="0">
                <a:latin typeface=".VnBook-Antiqua" panose="020B7200000000000000" pitchFamily="34" charset="0"/>
              </a:rPr>
              <a:t>Warm-up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B6895467-2B80-CA4C-0E1F-89D88FE4719F}"/>
              </a:ext>
            </a:extLst>
          </p:cNvPr>
          <p:cNvSpPr>
            <a:spLocks noGrp="1"/>
          </p:cNvSpPr>
          <p:nvPr>
            <p:ph type="subTitle" idx="6"/>
          </p:nvPr>
        </p:nvSpPr>
        <p:spPr>
          <a:xfrm>
            <a:off x="1423631" y="1983896"/>
            <a:ext cx="5618104" cy="997441"/>
          </a:xfrm>
        </p:spPr>
        <p:txBody>
          <a:bodyPr/>
          <a:lstStyle/>
          <a:p>
            <a:pPr marL="139700" indent="0">
              <a:buClr>
                <a:schemeClr val="dk2"/>
              </a:buClr>
              <a:buSzPts val="2500"/>
            </a:pPr>
            <a:r>
              <a:rPr lang="en-VN" sz="3200" dirty="0">
                <a:solidFill>
                  <a:schemeClr val="dk2"/>
                </a:solidFill>
                <a:latin typeface=".VnBook-Antiqua" panose="020B7200000000000000" pitchFamily="34" charset="0"/>
                <a:sym typeface="Titan One"/>
              </a:rPr>
              <a:t>Listen and </a:t>
            </a:r>
            <a:r>
              <a:rPr lang="en-US" sz="3200" dirty="0">
                <a:solidFill>
                  <a:schemeClr val="dk2"/>
                </a:solidFill>
                <a:latin typeface=".VnBook-Antiqua" panose="020B7200000000000000" pitchFamily="34" charset="0"/>
                <a:sym typeface="Titan One"/>
              </a:rPr>
              <a:t>number.</a:t>
            </a:r>
            <a:endParaRPr lang="en-VN" sz="3200" dirty="0">
              <a:solidFill>
                <a:schemeClr val="dk2"/>
              </a:solidFill>
              <a:latin typeface=".VnBook-Antiqua" panose="020B7200000000000000" pitchFamily="34" charset="0"/>
              <a:sym typeface="Titan One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56EFAF88-CB73-7A2F-8C0E-7DBFF6766133}"/>
              </a:ext>
            </a:extLst>
          </p:cNvPr>
          <p:cNvSpPr>
            <a:spLocks noGrp="1"/>
          </p:cNvSpPr>
          <p:nvPr>
            <p:ph type="title" idx="9"/>
          </p:nvPr>
        </p:nvSpPr>
        <p:spPr>
          <a:xfrm>
            <a:off x="720000" y="1376706"/>
            <a:ext cx="978300" cy="454800"/>
          </a:xfrm>
        </p:spPr>
        <p:txBody>
          <a:bodyPr/>
          <a:lstStyle/>
          <a:p>
            <a:r>
              <a:rPr lang="en-VN" sz="3500" dirty="0">
                <a:solidFill>
                  <a:schemeClr val="tx1"/>
                </a:solidFill>
                <a:latin typeface=".VnBook-Antiqua" panose="020B7200000000000000" pitchFamily="34" charset="0"/>
              </a:rPr>
              <a:t>01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048F491-4DF7-F534-1B9E-B184734A4E78}"/>
              </a:ext>
            </a:extLst>
          </p:cNvPr>
          <p:cNvSpPr>
            <a:spLocks noGrp="1"/>
          </p:cNvSpPr>
          <p:nvPr>
            <p:ph type="title" idx="13"/>
          </p:nvPr>
        </p:nvSpPr>
        <p:spPr>
          <a:xfrm>
            <a:off x="720000" y="2246487"/>
            <a:ext cx="978300" cy="454800"/>
          </a:xfrm>
        </p:spPr>
        <p:txBody>
          <a:bodyPr/>
          <a:lstStyle/>
          <a:p>
            <a:r>
              <a:rPr lang="en-VN" sz="3500" dirty="0" smtClean="0">
                <a:solidFill>
                  <a:schemeClr val="tx1"/>
                </a:solidFill>
                <a:latin typeface=".VnBook-Antiqua" panose="020B7200000000000000" pitchFamily="34" charset="0"/>
              </a:rPr>
              <a:t>0</a:t>
            </a:r>
            <a:r>
              <a:rPr lang="en-US" sz="3500" dirty="0" smtClean="0">
                <a:solidFill>
                  <a:schemeClr val="tx1"/>
                </a:solidFill>
                <a:latin typeface=".VnBook-Antiqua" panose="020B7200000000000000" pitchFamily="34" charset="0"/>
              </a:rPr>
              <a:t>2</a:t>
            </a:r>
            <a:endParaRPr lang="en-VN" sz="3500" dirty="0">
              <a:latin typeface=".VnBook-Antiqua" panose="020B7200000000000000" pitchFamily="34" charset="0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ECE85A41-9C25-5C4E-57CA-EE57866C5C93}"/>
              </a:ext>
            </a:extLst>
          </p:cNvPr>
          <p:cNvSpPr>
            <a:spLocks noGrp="1"/>
          </p:cNvSpPr>
          <p:nvPr>
            <p:ph type="title" idx="14"/>
          </p:nvPr>
        </p:nvSpPr>
        <p:spPr>
          <a:xfrm>
            <a:off x="720000" y="3065542"/>
            <a:ext cx="978300" cy="454800"/>
          </a:xfrm>
        </p:spPr>
        <p:txBody>
          <a:bodyPr/>
          <a:lstStyle/>
          <a:p>
            <a:r>
              <a:rPr lang="en-US" sz="3500" dirty="0">
                <a:solidFill>
                  <a:schemeClr val="tx1"/>
                </a:solidFill>
                <a:latin typeface=".VnBook-Antiqua" panose="020B7200000000000000" pitchFamily="34" charset="0"/>
              </a:rPr>
              <a:t>03</a:t>
            </a:r>
            <a:endParaRPr lang="en-VN" sz="3500" dirty="0">
              <a:latin typeface=".VnBook-Antiqua" panose="020B7200000000000000" pitchFamily="34" charset="0"/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F418B9F9-556C-3727-B00D-94CC2BECDF0F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5056405" y="1389258"/>
            <a:ext cx="978300" cy="454800"/>
          </a:xfrm>
        </p:spPr>
        <p:txBody>
          <a:bodyPr/>
          <a:lstStyle/>
          <a:p>
            <a:r>
              <a:rPr lang="en-VN" sz="3500" dirty="0">
                <a:solidFill>
                  <a:schemeClr val="tx1"/>
                </a:solidFill>
                <a:latin typeface=".VnBook-Antiqua" panose="020B7200000000000000" pitchFamily="34" charset="0"/>
              </a:rPr>
              <a:t>04</a:t>
            </a:r>
            <a:endParaRPr lang="en-VN" sz="3500" dirty="0">
              <a:latin typeface=".VnBook-Antiqua" panose="020B7200000000000000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23631" y="2995482"/>
            <a:ext cx="33936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0">
              <a:buClr>
                <a:schemeClr val="dk2"/>
              </a:buClr>
              <a:buSzPts val="2500"/>
            </a:pPr>
            <a:r>
              <a:rPr lang="en-US" sz="3200" dirty="0">
                <a:solidFill>
                  <a:schemeClr val="dk2"/>
                </a:solidFill>
                <a:latin typeface=".VnBook-Antiqua" panose="020B7200000000000000" pitchFamily="34" charset="0"/>
                <a:sym typeface="Comfortaa"/>
              </a:rPr>
              <a:t>Look, complete </a:t>
            </a:r>
          </a:p>
          <a:p>
            <a:pPr marL="139700">
              <a:buClr>
                <a:schemeClr val="dk2"/>
              </a:buClr>
              <a:buSzPts val="2500"/>
            </a:pPr>
            <a:r>
              <a:rPr lang="en-US" sz="3200" dirty="0">
                <a:solidFill>
                  <a:schemeClr val="dk2"/>
                </a:solidFill>
                <a:latin typeface=".VnBook-Antiqua" panose="020B7200000000000000" pitchFamily="34" charset="0"/>
                <a:sym typeface="Comfortaa"/>
              </a:rPr>
              <a:t>and read.</a:t>
            </a:r>
            <a:r>
              <a:rPr lang="en-VN" sz="3200" dirty="0">
                <a:solidFill>
                  <a:schemeClr val="dk2"/>
                </a:solidFill>
                <a:latin typeface=".VnBook-Antiqua" panose="020B7200000000000000" pitchFamily="34" charset="0"/>
                <a:sym typeface="Comfortaa"/>
              </a:rPr>
              <a:t> </a:t>
            </a:r>
            <a:endParaRPr lang="en-US" sz="3200" dirty="0">
              <a:solidFill>
                <a:schemeClr val="dk2"/>
              </a:solidFill>
              <a:latin typeface=".VnBook-Antiqua" panose="020B7200000000000000" pitchFamily="34" charset="0"/>
              <a:sym typeface="Comfortaa"/>
            </a:endParaRPr>
          </a:p>
        </p:txBody>
      </p:sp>
      <p:sp>
        <p:nvSpPr>
          <p:cNvPr id="31" name="Subtitle 7">
            <a:extLst>
              <a:ext uri="{FF2B5EF4-FFF2-40B4-BE49-F238E27FC236}">
                <a16:creationId xmlns:a16="http://schemas.microsoft.com/office/drawing/2014/main" id="{B6895467-2B80-CA4C-0E1F-89D88FE4719F}"/>
              </a:ext>
            </a:extLst>
          </p:cNvPr>
          <p:cNvSpPr>
            <a:spLocks noGrp="1"/>
          </p:cNvSpPr>
          <p:nvPr>
            <p:ph type="subTitle" idx="6"/>
          </p:nvPr>
        </p:nvSpPr>
        <p:spPr>
          <a:xfrm>
            <a:off x="5782634" y="1281767"/>
            <a:ext cx="2748967" cy="997441"/>
          </a:xfrm>
        </p:spPr>
        <p:txBody>
          <a:bodyPr/>
          <a:lstStyle/>
          <a:p>
            <a:pPr marL="139700" indent="0">
              <a:buClr>
                <a:schemeClr val="dk2"/>
              </a:buClr>
              <a:buSzPts val="2500"/>
            </a:pPr>
            <a:r>
              <a:rPr lang="en-VN" sz="3200" dirty="0">
                <a:solidFill>
                  <a:schemeClr val="dk2"/>
                </a:solidFill>
                <a:latin typeface=".VnBook-Antiqua" panose="020B7200000000000000" pitchFamily="34" charset="0"/>
                <a:sym typeface="Titan One"/>
              </a:rPr>
              <a:t>L</a:t>
            </a:r>
            <a:r>
              <a:rPr lang="en-US" sz="3200" dirty="0" err="1">
                <a:solidFill>
                  <a:schemeClr val="dk2"/>
                </a:solidFill>
                <a:latin typeface=".VnBook-Antiqua" panose="020B7200000000000000" pitchFamily="34" charset="0"/>
                <a:sym typeface="Titan One"/>
              </a:rPr>
              <a:t>et’s</a:t>
            </a:r>
            <a:r>
              <a:rPr lang="en-US" sz="3200" dirty="0">
                <a:solidFill>
                  <a:schemeClr val="dk2"/>
                </a:solidFill>
                <a:latin typeface=".VnBook-Antiqua" panose="020B7200000000000000" pitchFamily="34" charset="0"/>
                <a:sym typeface="Titan One"/>
              </a:rPr>
              <a:t> play.</a:t>
            </a:r>
          </a:p>
          <a:p>
            <a:endParaRPr lang="en-VN" sz="2200" dirty="0"/>
          </a:p>
        </p:txBody>
      </p:sp>
      <p:sp>
        <p:nvSpPr>
          <p:cNvPr id="32" name="Title 13">
            <a:extLst>
              <a:ext uri="{FF2B5EF4-FFF2-40B4-BE49-F238E27FC236}">
                <a16:creationId xmlns:a16="http://schemas.microsoft.com/office/drawing/2014/main" id="{F418B9F9-556C-3727-B00D-94CC2BECDF0F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5079003" y="2246487"/>
            <a:ext cx="978300" cy="454800"/>
          </a:xfrm>
        </p:spPr>
        <p:txBody>
          <a:bodyPr/>
          <a:lstStyle/>
          <a:p>
            <a:r>
              <a:rPr lang="en-US" sz="3500" dirty="0">
                <a:solidFill>
                  <a:schemeClr val="tx1"/>
                </a:solidFill>
                <a:latin typeface=".VnBook-Antiqua" panose="020B7200000000000000" pitchFamily="34" charset="0"/>
              </a:rPr>
              <a:t>05</a:t>
            </a:r>
            <a:endParaRPr lang="en-VN" sz="3500" dirty="0">
              <a:latin typeface=".VnBook-Antiqua" panose="020B7200000000000000" pitchFamily="34" charset="0"/>
            </a:endParaRP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3BCB775F-07BC-8BA8-4AB5-6DD95A89223C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5898017" y="2275372"/>
            <a:ext cx="2518200" cy="354900"/>
          </a:xfrm>
        </p:spPr>
        <p:txBody>
          <a:bodyPr/>
          <a:lstStyle/>
          <a:p>
            <a:r>
              <a:rPr lang="en-US" sz="3200" dirty="0">
                <a:latin typeface=".VnBook-Antiqua" panose="020B7200000000000000" pitchFamily="34" charset="0"/>
              </a:rPr>
              <a:t>Game</a:t>
            </a:r>
            <a:endParaRPr lang="en-VN" sz="3200" dirty="0">
              <a:latin typeface=".VnBook-Antiqua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42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1714500"/>
            <a:ext cx="1143000" cy="10987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50" y="1722251"/>
            <a:ext cx="1126874" cy="1083207"/>
          </a:xfrm>
          <a:prstGeom prst="rect">
            <a:avLst/>
          </a:prstGeom>
        </p:spPr>
      </p:pic>
      <p:sp>
        <p:nvSpPr>
          <p:cNvPr id="5" name="Curved Down Arrow 4"/>
          <p:cNvSpPr/>
          <p:nvPr/>
        </p:nvSpPr>
        <p:spPr>
          <a:xfrm>
            <a:off x="971550" y="628650"/>
            <a:ext cx="2800350" cy="1085850"/>
          </a:xfrm>
          <a:prstGeom prst="curvedDownArrow">
            <a:avLst>
              <a:gd name="adj1" fmla="val 30652"/>
              <a:gd name="adj2" fmla="val 48071"/>
              <a:gd name="adj3" fmla="val 25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10" name="Curved Down Arrow 9"/>
          <p:cNvSpPr/>
          <p:nvPr/>
        </p:nvSpPr>
        <p:spPr>
          <a:xfrm rot="10800000">
            <a:off x="888422" y="2813209"/>
            <a:ext cx="2800350" cy="1085850"/>
          </a:xfrm>
          <a:prstGeom prst="curvedDownArrow">
            <a:avLst>
              <a:gd name="adj1" fmla="val 30652"/>
              <a:gd name="adj2" fmla="val 48071"/>
              <a:gd name="adj3" fmla="val 25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3943350" y="228600"/>
            <a:ext cx="3429000" cy="1628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70000" lnSpcReduction="20000"/>
          </a:bodyPr>
          <a:lstStyle/>
          <a:p>
            <a:pPr defTabSz="685800">
              <a:lnSpc>
                <a:spcPct val="160000"/>
              </a:lnSpc>
              <a:spcBef>
                <a:spcPct val="0"/>
              </a:spcBef>
              <a:buClrTx/>
              <a:defRPr/>
            </a:pPr>
            <a:r>
              <a:rPr lang="en-US" sz="4050" b="1" i="1" dirty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Change stars with another team.</a:t>
            </a:r>
            <a:endParaRPr lang="en-US" sz="4050" b="1" i="1" kern="1200" dirty="0">
              <a:solidFill>
                <a:srgbClr val="FF000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448">
            <a:off x="114300" y="3866745"/>
            <a:ext cx="1200150" cy="127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29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1714500"/>
            <a:ext cx="1143000" cy="10987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50" y="1722251"/>
            <a:ext cx="1126874" cy="1083207"/>
          </a:xfrm>
          <a:prstGeom prst="rect">
            <a:avLst/>
          </a:prstGeom>
        </p:spPr>
      </p:pic>
      <p:sp>
        <p:nvSpPr>
          <p:cNvPr id="5" name="Curved Down Arrow 4"/>
          <p:cNvSpPr/>
          <p:nvPr/>
        </p:nvSpPr>
        <p:spPr>
          <a:xfrm>
            <a:off x="971550" y="628650"/>
            <a:ext cx="2800350" cy="1085850"/>
          </a:xfrm>
          <a:prstGeom prst="curvedDownArrow">
            <a:avLst>
              <a:gd name="adj1" fmla="val 30652"/>
              <a:gd name="adj2" fmla="val 48071"/>
              <a:gd name="adj3" fmla="val 25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10" name="Curved Down Arrow 9"/>
          <p:cNvSpPr/>
          <p:nvPr/>
        </p:nvSpPr>
        <p:spPr>
          <a:xfrm rot="10800000">
            <a:off x="888422" y="2813209"/>
            <a:ext cx="2800350" cy="1085850"/>
          </a:xfrm>
          <a:prstGeom prst="curvedDownArrow">
            <a:avLst>
              <a:gd name="adj1" fmla="val 30652"/>
              <a:gd name="adj2" fmla="val 48071"/>
              <a:gd name="adj3" fmla="val 25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600450"/>
            <a:ext cx="1005200" cy="1438936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0578C336-BCB8-7DE4-5431-98FF6A316A7B}"/>
              </a:ext>
            </a:extLst>
          </p:cNvPr>
          <p:cNvSpPr txBox="1">
            <a:spLocks/>
          </p:cNvSpPr>
          <p:nvPr/>
        </p:nvSpPr>
        <p:spPr>
          <a:xfrm>
            <a:off x="3943350" y="228600"/>
            <a:ext cx="3429000" cy="1628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70000" lnSpcReduction="20000"/>
          </a:bodyPr>
          <a:lstStyle/>
          <a:p>
            <a:pPr defTabSz="685800">
              <a:lnSpc>
                <a:spcPct val="160000"/>
              </a:lnSpc>
              <a:spcBef>
                <a:spcPct val="0"/>
              </a:spcBef>
              <a:buClrTx/>
              <a:defRPr/>
            </a:pPr>
            <a:r>
              <a:rPr lang="en-US" sz="4050" b="1" i="1" dirty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Change stars with another team.</a:t>
            </a:r>
            <a:endParaRPr lang="en-US" sz="4050" b="1" i="1" kern="1200" dirty="0">
              <a:solidFill>
                <a:srgbClr val="FF0000"/>
              </a:solidFill>
              <a:latin typeface="Comic Sans MS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6649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95" y="6858"/>
            <a:ext cx="9131808" cy="51366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rcRect t="472" b="472"/>
          <a:stretch/>
        </p:blipFill>
        <p:spPr>
          <a:xfrm>
            <a:off x="3307080" y="1249680"/>
            <a:ext cx="822960" cy="960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148" y="2460969"/>
            <a:ext cx="1008515" cy="14074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96" y="2460967"/>
            <a:ext cx="1005744" cy="1407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84" y="2458972"/>
            <a:ext cx="1001003" cy="1407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531" y="2461209"/>
            <a:ext cx="1006159" cy="1405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134" y="2458973"/>
            <a:ext cx="1007320" cy="14074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4773" y="358726"/>
            <a:ext cx="503271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500" b="1" i="0" u="none" strike="noStrike" kern="0" cap="none" spc="0" normalizeH="0" baseline="0" noProof="0" dirty="0">
                <a:ln>
                  <a:noFill/>
                </a:ln>
                <a:solidFill>
                  <a:srgbClr val="DA9914"/>
                </a:solidFill>
                <a:effectLst/>
                <a:uLnTx/>
                <a:uFillTx/>
                <a:latin typeface="Castellar" panose="020A0402060406010301" pitchFamily="18" charset="0"/>
                <a:cs typeface="Arial"/>
                <a:sym typeface="Arial"/>
              </a:rPr>
              <a:t>THANK YOU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509" y="1438810"/>
            <a:ext cx="1613156" cy="5818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282952" y="448787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sachmem.vn; hoclieu.vn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www.facebook.com/sachmem.vn</a:t>
            </a:r>
            <a:endParaRPr kumimoji="0" lang="en-GB" sz="1400" b="0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470321" y="4306999"/>
            <a:ext cx="6361619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00" b="0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facebook.com/www.tienganhglobalsuccess.vn</a:t>
            </a:r>
            <a:endParaRPr kumimoji="0" lang="en-US" sz="18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270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928627" y="2191996"/>
            <a:ext cx="4201265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48517C"/>
                </a:solidFill>
                <a:latin typeface=".VnBook-Antiqua" panose="020B7200000000000000" pitchFamily="34" charset="0"/>
              </a:rPr>
              <a:t>Warm-up</a:t>
            </a:r>
            <a:endParaRPr sz="6000" dirty="0">
              <a:solidFill>
                <a:srgbClr val="48517C"/>
              </a:solidFill>
              <a:latin typeface=".VnBook-Antiqua" panose="020B7200000000000000" pitchFamily="34" charset="0"/>
            </a:endParaRPr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xfrm>
            <a:off x="2171075" y="1098000"/>
            <a:ext cx="1629304" cy="8407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>
                <a:solidFill>
                  <a:schemeClr val="lt1"/>
                </a:solidFill>
                <a:latin typeface=".VnBook-Antiqua" panose="020B7200000000000000" pitchFamily="34" charset="0"/>
              </a:rPr>
              <a:t>01</a:t>
            </a:r>
            <a:endParaRPr sz="7500" dirty="0">
              <a:solidFill>
                <a:schemeClr val="lt1"/>
              </a:solidFill>
              <a:latin typeface=".VnBook-Antiqua" panose="020B7200000000000000" pitchFamily="34" charset="0"/>
            </a:endParaRP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8" y="3655854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6980530" y="1028907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279259" y="653376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5581929" y="2202510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151262" y="2879831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2978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38"/>
          <p:cNvSpPr txBox="1">
            <a:spLocks noGrp="1"/>
          </p:cNvSpPr>
          <p:nvPr>
            <p:ph type="title"/>
          </p:nvPr>
        </p:nvSpPr>
        <p:spPr>
          <a:xfrm>
            <a:off x="2246341" y="2122910"/>
            <a:ext cx="472576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2D6155"/>
                </a:solidFill>
              </a:rPr>
              <a:t>Listen and </a:t>
            </a:r>
            <a:r>
              <a:rPr lang="en-US" dirty="0" smtClean="0">
                <a:solidFill>
                  <a:srgbClr val="2D6155"/>
                </a:solidFill>
              </a:rPr>
              <a:t>draw.</a:t>
            </a:r>
            <a:endParaRPr dirty="0">
              <a:solidFill>
                <a:srgbClr val="2D6155"/>
              </a:solidFill>
            </a:endParaRPr>
          </a:p>
        </p:txBody>
      </p:sp>
      <p:grpSp>
        <p:nvGrpSpPr>
          <p:cNvPr id="1163" name="Google Shape;1163;p38"/>
          <p:cNvGrpSpPr/>
          <p:nvPr/>
        </p:nvGrpSpPr>
        <p:grpSpPr>
          <a:xfrm>
            <a:off x="2917051" y="3610848"/>
            <a:ext cx="2927410" cy="993144"/>
            <a:chOff x="2917051" y="3610848"/>
            <a:chExt cx="2927410" cy="993144"/>
          </a:xfrm>
        </p:grpSpPr>
        <p:sp>
          <p:nvSpPr>
            <p:cNvPr id="1164" name="Google Shape;1164;p38"/>
            <p:cNvSpPr/>
            <p:nvPr/>
          </p:nvSpPr>
          <p:spPr>
            <a:xfrm rot="-624127">
              <a:off x="4282254" y="3744312"/>
              <a:ext cx="1526687" cy="532416"/>
            </a:xfrm>
            <a:custGeom>
              <a:avLst/>
              <a:gdLst/>
              <a:ahLst/>
              <a:cxnLst/>
              <a:rect l="l" t="t" r="r" b="b"/>
              <a:pathLst>
                <a:path w="46367" h="16170" extrusionOk="0">
                  <a:moveTo>
                    <a:pt x="44499" y="0"/>
                  </a:moveTo>
                  <a:cubicBezTo>
                    <a:pt x="44499" y="0"/>
                    <a:pt x="11108" y="5905"/>
                    <a:pt x="10708" y="6105"/>
                  </a:cubicBezTo>
                  <a:cubicBezTo>
                    <a:pt x="10341" y="6338"/>
                    <a:pt x="9774" y="7239"/>
                    <a:pt x="9574" y="7239"/>
                  </a:cubicBezTo>
                  <a:cubicBezTo>
                    <a:pt x="9340" y="7272"/>
                    <a:pt x="0" y="12276"/>
                    <a:pt x="67" y="12609"/>
                  </a:cubicBezTo>
                  <a:cubicBezTo>
                    <a:pt x="267" y="13610"/>
                    <a:pt x="301" y="13143"/>
                    <a:pt x="334" y="13977"/>
                  </a:cubicBezTo>
                  <a:cubicBezTo>
                    <a:pt x="367" y="14778"/>
                    <a:pt x="11108" y="15812"/>
                    <a:pt x="11108" y="15812"/>
                  </a:cubicBezTo>
                  <a:cubicBezTo>
                    <a:pt x="11108" y="15812"/>
                    <a:pt x="12028" y="16169"/>
                    <a:pt x="12749" y="16169"/>
                  </a:cubicBezTo>
                  <a:cubicBezTo>
                    <a:pt x="12852" y="16169"/>
                    <a:pt x="12951" y="16162"/>
                    <a:pt x="13043" y="16145"/>
                  </a:cubicBezTo>
                  <a:cubicBezTo>
                    <a:pt x="13310" y="16112"/>
                    <a:pt x="46367" y="10141"/>
                    <a:pt x="46367" y="10141"/>
                  </a:cubicBezTo>
                  <a:lnTo>
                    <a:pt x="444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8"/>
            <p:cNvSpPr/>
            <p:nvPr/>
          </p:nvSpPr>
          <p:spPr>
            <a:xfrm rot="-624127">
              <a:off x="4676611" y="3727185"/>
              <a:ext cx="1076389" cy="512265"/>
            </a:xfrm>
            <a:custGeom>
              <a:avLst/>
              <a:gdLst/>
              <a:ahLst/>
              <a:cxnLst/>
              <a:rect l="l" t="t" r="r" b="b"/>
              <a:pathLst>
                <a:path w="32691" h="15558" extrusionOk="0">
                  <a:moveTo>
                    <a:pt x="30570" y="0"/>
                  </a:moveTo>
                  <a:cubicBezTo>
                    <a:pt x="28807" y="0"/>
                    <a:pt x="395" y="4767"/>
                    <a:pt x="201" y="5350"/>
                  </a:cubicBezTo>
                  <a:cubicBezTo>
                    <a:pt x="0" y="5951"/>
                    <a:pt x="2069" y="15558"/>
                    <a:pt x="2069" y="15558"/>
                  </a:cubicBezTo>
                  <a:cubicBezTo>
                    <a:pt x="2069" y="15558"/>
                    <a:pt x="32390" y="10387"/>
                    <a:pt x="32524" y="10187"/>
                  </a:cubicBezTo>
                  <a:cubicBezTo>
                    <a:pt x="32690" y="9987"/>
                    <a:pt x="30789" y="313"/>
                    <a:pt x="30656" y="13"/>
                  </a:cubicBezTo>
                  <a:cubicBezTo>
                    <a:pt x="30652" y="4"/>
                    <a:pt x="30623" y="0"/>
                    <a:pt x="30570" y="0"/>
                  </a:cubicBezTo>
                  <a:close/>
                </a:path>
              </a:pathLst>
            </a:custGeom>
            <a:solidFill>
              <a:srgbClr val="000000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8"/>
            <p:cNvSpPr/>
            <p:nvPr/>
          </p:nvSpPr>
          <p:spPr>
            <a:xfrm rot="-624127">
              <a:off x="4754297" y="3937698"/>
              <a:ext cx="163445" cy="361364"/>
            </a:xfrm>
            <a:custGeom>
              <a:avLst/>
              <a:gdLst/>
              <a:ahLst/>
              <a:cxnLst/>
              <a:rect l="l" t="t" r="r" b="b"/>
              <a:pathLst>
                <a:path w="4964" h="10975" extrusionOk="0">
                  <a:moveTo>
                    <a:pt x="2862" y="0"/>
                  </a:moveTo>
                  <a:cubicBezTo>
                    <a:pt x="2862" y="0"/>
                    <a:pt x="627" y="467"/>
                    <a:pt x="327" y="467"/>
                  </a:cubicBezTo>
                  <a:cubicBezTo>
                    <a:pt x="327" y="467"/>
                    <a:pt x="326" y="467"/>
                    <a:pt x="326" y="467"/>
                  </a:cubicBezTo>
                  <a:cubicBezTo>
                    <a:pt x="1" y="467"/>
                    <a:pt x="2229" y="10975"/>
                    <a:pt x="2229" y="10975"/>
                  </a:cubicBezTo>
                  <a:lnTo>
                    <a:pt x="4964" y="10641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8"/>
            <p:cNvSpPr/>
            <p:nvPr/>
          </p:nvSpPr>
          <p:spPr>
            <a:xfrm rot="-624127">
              <a:off x="5505239" y="3654816"/>
              <a:ext cx="162359" cy="361364"/>
            </a:xfrm>
            <a:custGeom>
              <a:avLst/>
              <a:gdLst/>
              <a:ahLst/>
              <a:cxnLst/>
              <a:rect l="l" t="t" r="r" b="b"/>
              <a:pathLst>
                <a:path w="4931" h="10975" extrusionOk="0">
                  <a:moveTo>
                    <a:pt x="2829" y="0"/>
                  </a:moveTo>
                  <a:cubicBezTo>
                    <a:pt x="2829" y="0"/>
                    <a:pt x="627" y="467"/>
                    <a:pt x="294" y="467"/>
                  </a:cubicBezTo>
                  <a:cubicBezTo>
                    <a:pt x="293" y="467"/>
                    <a:pt x="293" y="467"/>
                    <a:pt x="292" y="467"/>
                  </a:cubicBezTo>
                  <a:cubicBezTo>
                    <a:pt x="0" y="467"/>
                    <a:pt x="2195" y="10975"/>
                    <a:pt x="2195" y="10975"/>
                  </a:cubicBezTo>
                  <a:lnTo>
                    <a:pt x="4930" y="10674"/>
                  </a:lnTo>
                  <a:lnTo>
                    <a:pt x="28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8"/>
            <p:cNvSpPr/>
            <p:nvPr/>
          </p:nvSpPr>
          <p:spPr>
            <a:xfrm rot="-624127">
              <a:off x="5004490" y="3895667"/>
              <a:ext cx="445326" cy="157519"/>
            </a:xfrm>
            <a:custGeom>
              <a:avLst/>
              <a:gdLst/>
              <a:ahLst/>
              <a:cxnLst/>
              <a:rect l="l" t="t" r="r" b="b"/>
              <a:pathLst>
                <a:path w="13525" h="4784" extrusionOk="0">
                  <a:moveTo>
                    <a:pt x="10165" y="1"/>
                  </a:moveTo>
                  <a:cubicBezTo>
                    <a:pt x="8398" y="1"/>
                    <a:pt x="6120" y="416"/>
                    <a:pt x="4076" y="962"/>
                  </a:cubicBezTo>
                  <a:cubicBezTo>
                    <a:pt x="407" y="1929"/>
                    <a:pt x="73" y="3797"/>
                    <a:pt x="73" y="3797"/>
                  </a:cubicBezTo>
                  <a:cubicBezTo>
                    <a:pt x="0" y="4465"/>
                    <a:pt x="1612" y="4784"/>
                    <a:pt x="3726" y="4784"/>
                  </a:cubicBezTo>
                  <a:cubicBezTo>
                    <a:pt x="7420" y="4784"/>
                    <a:pt x="12649" y="3811"/>
                    <a:pt x="13116" y="2029"/>
                  </a:cubicBezTo>
                  <a:cubicBezTo>
                    <a:pt x="13524" y="538"/>
                    <a:pt x="12175" y="1"/>
                    <a:pt x="10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8"/>
            <p:cNvSpPr/>
            <p:nvPr/>
          </p:nvSpPr>
          <p:spPr>
            <a:xfrm rot="-624127">
              <a:off x="4386139" y="4284475"/>
              <a:ext cx="295479" cy="39248"/>
            </a:xfrm>
            <a:custGeom>
              <a:avLst/>
              <a:gdLst/>
              <a:ahLst/>
              <a:cxnLst/>
              <a:rect l="l" t="t" r="r" b="b"/>
              <a:pathLst>
                <a:path w="8974" h="1192" extrusionOk="0">
                  <a:moveTo>
                    <a:pt x="4069" y="0"/>
                  </a:moveTo>
                  <a:cubicBezTo>
                    <a:pt x="2795" y="0"/>
                    <a:pt x="1592" y="79"/>
                    <a:pt x="1102" y="324"/>
                  </a:cubicBezTo>
                  <a:cubicBezTo>
                    <a:pt x="1" y="891"/>
                    <a:pt x="8173" y="1191"/>
                    <a:pt x="8173" y="1191"/>
                  </a:cubicBezTo>
                  <a:cubicBezTo>
                    <a:pt x="8974" y="1091"/>
                    <a:pt x="8907" y="524"/>
                    <a:pt x="8107" y="224"/>
                  </a:cubicBezTo>
                  <a:cubicBezTo>
                    <a:pt x="7909" y="165"/>
                    <a:pt x="5914" y="0"/>
                    <a:pt x="40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8"/>
            <p:cNvSpPr/>
            <p:nvPr/>
          </p:nvSpPr>
          <p:spPr>
            <a:xfrm rot="1124110">
              <a:off x="2972844" y="3818972"/>
              <a:ext cx="1391109" cy="576896"/>
            </a:xfrm>
            <a:custGeom>
              <a:avLst/>
              <a:gdLst/>
              <a:ahLst/>
              <a:cxnLst/>
              <a:rect l="l" t="t" r="r" b="b"/>
              <a:pathLst>
                <a:path w="37328" h="15480" extrusionOk="0">
                  <a:moveTo>
                    <a:pt x="14044" y="5139"/>
                  </a:moveTo>
                  <a:cubicBezTo>
                    <a:pt x="14678" y="7074"/>
                    <a:pt x="14211" y="8608"/>
                    <a:pt x="13777" y="9442"/>
                  </a:cubicBezTo>
                  <a:cubicBezTo>
                    <a:pt x="13010" y="10977"/>
                    <a:pt x="11676" y="11844"/>
                    <a:pt x="10842" y="11844"/>
                  </a:cubicBezTo>
                  <a:cubicBezTo>
                    <a:pt x="10812" y="11846"/>
                    <a:pt x="10783" y="11847"/>
                    <a:pt x="10754" y="11847"/>
                  </a:cubicBezTo>
                  <a:cubicBezTo>
                    <a:pt x="10349" y="11847"/>
                    <a:pt x="10168" y="11631"/>
                    <a:pt x="10075" y="11444"/>
                  </a:cubicBezTo>
                  <a:cubicBezTo>
                    <a:pt x="9875" y="11110"/>
                    <a:pt x="10342" y="9509"/>
                    <a:pt x="12243" y="7074"/>
                  </a:cubicBezTo>
                  <a:cubicBezTo>
                    <a:pt x="12810" y="6407"/>
                    <a:pt x="13411" y="5739"/>
                    <a:pt x="14044" y="5139"/>
                  </a:cubicBezTo>
                  <a:close/>
                  <a:moveTo>
                    <a:pt x="10644" y="1"/>
                  </a:moveTo>
                  <a:cubicBezTo>
                    <a:pt x="10610" y="1"/>
                    <a:pt x="10576" y="1"/>
                    <a:pt x="10542" y="2"/>
                  </a:cubicBezTo>
                  <a:cubicBezTo>
                    <a:pt x="5738" y="135"/>
                    <a:pt x="568" y="8308"/>
                    <a:pt x="1" y="9209"/>
                  </a:cubicBezTo>
                  <a:lnTo>
                    <a:pt x="1435" y="10109"/>
                  </a:lnTo>
                  <a:cubicBezTo>
                    <a:pt x="2836" y="7774"/>
                    <a:pt x="7273" y="1770"/>
                    <a:pt x="10575" y="1670"/>
                  </a:cubicBezTo>
                  <a:cubicBezTo>
                    <a:pt x="10606" y="1669"/>
                    <a:pt x="10637" y="1668"/>
                    <a:pt x="10668" y="1668"/>
                  </a:cubicBezTo>
                  <a:cubicBezTo>
                    <a:pt x="11562" y="1668"/>
                    <a:pt x="12333" y="2137"/>
                    <a:pt x="13010" y="3104"/>
                  </a:cubicBezTo>
                  <a:cubicBezTo>
                    <a:pt x="13110" y="3238"/>
                    <a:pt x="13210" y="3404"/>
                    <a:pt x="13277" y="3538"/>
                  </a:cubicBezTo>
                  <a:cubicBezTo>
                    <a:pt x="12443" y="4305"/>
                    <a:pt x="11676" y="5172"/>
                    <a:pt x="10975" y="6040"/>
                  </a:cubicBezTo>
                  <a:cubicBezTo>
                    <a:pt x="9941" y="7341"/>
                    <a:pt x="7640" y="10510"/>
                    <a:pt x="8640" y="12277"/>
                  </a:cubicBezTo>
                  <a:cubicBezTo>
                    <a:pt x="9092" y="13051"/>
                    <a:pt x="9855" y="13513"/>
                    <a:pt x="10779" y="13513"/>
                  </a:cubicBezTo>
                  <a:cubicBezTo>
                    <a:pt x="10811" y="13513"/>
                    <a:pt x="10843" y="13513"/>
                    <a:pt x="10875" y="13512"/>
                  </a:cubicBezTo>
                  <a:cubicBezTo>
                    <a:pt x="12510" y="13478"/>
                    <a:pt x="14311" y="12111"/>
                    <a:pt x="15279" y="10209"/>
                  </a:cubicBezTo>
                  <a:cubicBezTo>
                    <a:pt x="16246" y="8275"/>
                    <a:pt x="16279" y="6073"/>
                    <a:pt x="15379" y="3938"/>
                  </a:cubicBezTo>
                  <a:cubicBezTo>
                    <a:pt x="16860" y="2764"/>
                    <a:pt x="18389" y="1941"/>
                    <a:pt x="19591" y="1941"/>
                  </a:cubicBezTo>
                  <a:cubicBezTo>
                    <a:pt x="19823" y="1941"/>
                    <a:pt x="20044" y="1972"/>
                    <a:pt x="20249" y="2037"/>
                  </a:cubicBezTo>
                  <a:cubicBezTo>
                    <a:pt x="21650" y="2470"/>
                    <a:pt x="22083" y="4572"/>
                    <a:pt x="22217" y="6240"/>
                  </a:cubicBezTo>
                  <a:cubicBezTo>
                    <a:pt x="22584" y="11243"/>
                    <a:pt x="24285" y="14446"/>
                    <a:pt x="26987" y="15280"/>
                  </a:cubicBezTo>
                  <a:cubicBezTo>
                    <a:pt x="27454" y="15413"/>
                    <a:pt x="27921" y="15480"/>
                    <a:pt x="28388" y="15480"/>
                  </a:cubicBezTo>
                  <a:cubicBezTo>
                    <a:pt x="31056" y="15480"/>
                    <a:pt x="34159" y="13378"/>
                    <a:pt x="37328" y="9409"/>
                  </a:cubicBezTo>
                  <a:lnTo>
                    <a:pt x="35993" y="8375"/>
                  </a:lnTo>
                  <a:cubicBezTo>
                    <a:pt x="33207" y="11887"/>
                    <a:pt x="30496" y="13808"/>
                    <a:pt x="28389" y="13808"/>
                  </a:cubicBezTo>
                  <a:cubicBezTo>
                    <a:pt x="28074" y="13808"/>
                    <a:pt x="27773" y="13765"/>
                    <a:pt x="27487" y="13678"/>
                  </a:cubicBezTo>
                  <a:cubicBezTo>
                    <a:pt x="25519" y="13078"/>
                    <a:pt x="24185" y="10309"/>
                    <a:pt x="23885" y="6106"/>
                  </a:cubicBezTo>
                  <a:cubicBezTo>
                    <a:pt x="23651" y="2904"/>
                    <a:pt x="22584" y="1003"/>
                    <a:pt x="20749" y="436"/>
                  </a:cubicBezTo>
                  <a:cubicBezTo>
                    <a:pt x="20389" y="324"/>
                    <a:pt x="20014" y="272"/>
                    <a:pt x="19628" y="272"/>
                  </a:cubicBezTo>
                  <a:cubicBezTo>
                    <a:pt x="18043" y="272"/>
                    <a:pt x="16268" y="1150"/>
                    <a:pt x="14578" y="2437"/>
                  </a:cubicBezTo>
                  <a:cubicBezTo>
                    <a:pt x="14511" y="2337"/>
                    <a:pt x="14445" y="2270"/>
                    <a:pt x="14378" y="2170"/>
                  </a:cubicBezTo>
                  <a:cubicBezTo>
                    <a:pt x="13367" y="703"/>
                    <a:pt x="12102" y="1"/>
                    <a:pt x="10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4" name="Google Shape;1244;p38"/>
          <p:cNvSpPr/>
          <p:nvPr/>
        </p:nvSpPr>
        <p:spPr>
          <a:xfrm>
            <a:off x="6553475" y="1173013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38"/>
          <p:cNvSpPr/>
          <p:nvPr/>
        </p:nvSpPr>
        <p:spPr>
          <a:xfrm>
            <a:off x="6972150" y="26099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" name="Google Shape;1246;p38"/>
          <p:cNvSpPr/>
          <p:nvPr/>
        </p:nvSpPr>
        <p:spPr>
          <a:xfrm rot="-4320377">
            <a:off x="7688271" y="228857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7" name="Google Shape;1247;p38"/>
          <p:cNvSpPr/>
          <p:nvPr/>
        </p:nvSpPr>
        <p:spPr>
          <a:xfrm>
            <a:off x="1129600" y="28175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38"/>
          <p:cNvSpPr/>
          <p:nvPr/>
        </p:nvSpPr>
        <p:spPr>
          <a:xfrm>
            <a:off x="2478225" y="11730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38"/>
          <p:cNvSpPr/>
          <p:nvPr/>
        </p:nvSpPr>
        <p:spPr>
          <a:xfrm>
            <a:off x="2067063" y="25888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38"/>
          <p:cNvSpPr/>
          <p:nvPr/>
        </p:nvSpPr>
        <p:spPr>
          <a:xfrm rot="444932" flipH="1">
            <a:off x="612438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38"/>
          <p:cNvSpPr/>
          <p:nvPr/>
        </p:nvSpPr>
        <p:spPr>
          <a:xfrm>
            <a:off x="5997425" y="9118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38"/>
          <p:cNvSpPr/>
          <p:nvPr/>
        </p:nvSpPr>
        <p:spPr>
          <a:xfrm>
            <a:off x="7006213" y="201507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rack 38">
            <a:hlinkClick r:id="" action="ppaction://media"/>
            <a:extLst>
              <a:ext uri="{FF2B5EF4-FFF2-40B4-BE49-F238E27FC236}">
                <a16:creationId xmlns:a16="http://schemas.microsoft.com/office/drawing/2014/main" id="{18821C7F-7381-EEE6-257A-19384B1D2F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153.4721" end="36173.956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188" y="388938"/>
            <a:ext cx="812800" cy="812800"/>
          </a:xfrm>
          <a:prstGeom prst="rect">
            <a:avLst/>
          </a:prstGeom>
        </p:spPr>
      </p:pic>
      <p:pic>
        <p:nvPicPr>
          <p:cNvPr id="1026" name="Picture 2" descr="Whiteboard Stock Illustration - Download Image Now - Clip Art, Small,  Whiteboard - Visual Aid - iStock">
            <a:extLst>
              <a:ext uri="{FF2B5EF4-FFF2-40B4-BE49-F238E27FC236}">
                <a16:creationId xmlns:a16="http://schemas.microsoft.com/office/drawing/2014/main" id="{514B6A87-0D7D-B5B7-A0DC-09B3F8A88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137081"/>
            <a:ext cx="7078574" cy="486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Wash-clothes GIFs - Get the best GIF on GIPHY">
            <a:extLst>
              <a:ext uri="{FF2B5EF4-FFF2-40B4-BE49-F238E27FC236}">
                <a16:creationId xmlns:a16="http://schemas.microsoft.com/office/drawing/2014/main" id="{80F85309-2FE5-7EDB-AC96-FE48C97F6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299" y="457200"/>
            <a:ext cx="1535007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99232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rack 38">
            <a:hlinkClick r:id="" action="ppaction://media"/>
            <a:extLst>
              <a:ext uri="{FF2B5EF4-FFF2-40B4-BE49-F238E27FC236}">
                <a16:creationId xmlns:a16="http://schemas.microsoft.com/office/drawing/2014/main" id="{18821C7F-7381-EEE6-257A-19384B1D2F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027.8237" end="24974.2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188" y="388938"/>
            <a:ext cx="812800" cy="812800"/>
          </a:xfrm>
          <a:prstGeom prst="rect">
            <a:avLst/>
          </a:prstGeom>
        </p:spPr>
      </p:pic>
      <p:pic>
        <p:nvPicPr>
          <p:cNvPr id="1026" name="Picture 2" descr="Whiteboard Stock Illustration - Download Image Now - Clip Art, Small,  Whiteboard - Visual Aid - iStock">
            <a:extLst>
              <a:ext uri="{FF2B5EF4-FFF2-40B4-BE49-F238E27FC236}">
                <a16:creationId xmlns:a16="http://schemas.microsoft.com/office/drawing/2014/main" id="{514B6A87-0D7D-B5B7-A0DC-09B3F8A88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137081"/>
            <a:ext cx="7078574" cy="486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teven Universe Washing Dishes animated gif">
            <a:extLst>
              <a:ext uri="{FF2B5EF4-FFF2-40B4-BE49-F238E27FC236}">
                <a16:creationId xmlns:a16="http://schemas.microsoft.com/office/drawing/2014/main" id="{80E72F98-7004-4316-B508-9C9FFB0237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31528" r="41406" b="-3252"/>
          <a:stretch/>
        </p:blipFill>
        <p:spPr bwMode="auto">
          <a:xfrm>
            <a:off x="2324100" y="533399"/>
            <a:ext cx="2930473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16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rack 38">
            <a:hlinkClick r:id="" action="ppaction://media"/>
            <a:extLst>
              <a:ext uri="{FF2B5EF4-FFF2-40B4-BE49-F238E27FC236}">
                <a16:creationId xmlns:a16="http://schemas.microsoft.com/office/drawing/2014/main" id="{18821C7F-7381-EEE6-257A-19384B1D2F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548.3754" end="13853.544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188" y="388938"/>
            <a:ext cx="812800" cy="812800"/>
          </a:xfrm>
          <a:prstGeom prst="rect">
            <a:avLst/>
          </a:prstGeom>
        </p:spPr>
      </p:pic>
      <p:pic>
        <p:nvPicPr>
          <p:cNvPr id="1026" name="Picture 2" descr="Whiteboard Stock Illustration - Download Image Now - Clip Art, Small,  Whiteboard - Visual Aid - iStock">
            <a:extLst>
              <a:ext uri="{FF2B5EF4-FFF2-40B4-BE49-F238E27FC236}">
                <a16:creationId xmlns:a16="http://schemas.microsoft.com/office/drawing/2014/main" id="{514B6A87-0D7D-B5B7-A0DC-09B3F8A88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137081"/>
            <a:ext cx="7078574" cy="486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loor-sweeping GIFs - Get the best GIF on GIPHY">
            <a:extLst>
              <a:ext uri="{FF2B5EF4-FFF2-40B4-BE49-F238E27FC236}">
                <a16:creationId xmlns:a16="http://schemas.microsoft.com/office/drawing/2014/main" id="{9016460B-9CC3-0F43-246B-279EFED04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476250"/>
            <a:ext cx="219075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59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rack 38">
            <a:hlinkClick r:id="" action="ppaction://media"/>
            <a:extLst>
              <a:ext uri="{FF2B5EF4-FFF2-40B4-BE49-F238E27FC236}">
                <a16:creationId xmlns:a16="http://schemas.microsoft.com/office/drawing/2014/main" id="{18821C7F-7381-EEE6-257A-19384B1D2F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056.6688" end="3230.543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188" y="388938"/>
            <a:ext cx="812800" cy="812800"/>
          </a:xfrm>
          <a:prstGeom prst="rect">
            <a:avLst/>
          </a:prstGeom>
        </p:spPr>
      </p:pic>
      <p:pic>
        <p:nvPicPr>
          <p:cNvPr id="1026" name="Picture 2" descr="Whiteboard Stock Illustration - Download Image Now - Clip Art, Small,  Whiteboard - Visual Aid - iStock">
            <a:extLst>
              <a:ext uri="{FF2B5EF4-FFF2-40B4-BE49-F238E27FC236}">
                <a16:creationId xmlns:a16="http://schemas.microsoft.com/office/drawing/2014/main" id="{514B6A87-0D7D-B5B7-A0DC-09B3F8A88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137081"/>
            <a:ext cx="7078574" cy="486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MassWIC GIFs - Find &amp; Share on GIPHY">
            <a:extLst>
              <a:ext uri="{FF2B5EF4-FFF2-40B4-BE49-F238E27FC236}">
                <a16:creationId xmlns:a16="http://schemas.microsoft.com/office/drawing/2014/main" id="{B6FC0AC9-4C53-5CED-6691-F43330832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0" y="598488"/>
            <a:ext cx="2151062" cy="215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58891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eeling Activities for Kindergarten by Slidesgo">
  <a:themeElements>
    <a:clrScheme name="Simple Light">
      <a:dk1>
        <a:srgbClr val="844851"/>
      </a:dk1>
      <a:lt1>
        <a:srgbClr val="F0E6DA"/>
      </a:lt1>
      <a:dk2>
        <a:srgbClr val="5C679E"/>
      </a:dk2>
      <a:lt2>
        <a:srgbClr val="F4F4F4"/>
      </a:lt2>
      <a:accent1>
        <a:srgbClr val="38965D"/>
      </a:accent1>
      <a:accent2>
        <a:srgbClr val="98D0C3"/>
      </a:accent2>
      <a:accent3>
        <a:srgbClr val="EAC044"/>
      </a:accent3>
      <a:accent4>
        <a:srgbClr val="DB722F"/>
      </a:accent4>
      <a:accent5>
        <a:srgbClr val="E69EA1"/>
      </a:accent5>
      <a:accent6>
        <a:srgbClr val="D184B7"/>
      </a:accent6>
      <a:hlink>
        <a:srgbClr val="5C679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ading Word Families for Pre-K by Slidesgo">
  <a:themeElements>
    <a:clrScheme name="Simple Light">
      <a:dk1>
        <a:srgbClr val="5E5E5E"/>
      </a:dk1>
      <a:lt1>
        <a:srgbClr val="43B4BA"/>
      </a:lt1>
      <a:dk2>
        <a:srgbClr val="FFFFFF"/>
      </a:dk2>
      <a:lt2>
        <a:srgbClr val="85DFE8"/>
      </a:lt2>
      <a:accent1>
        <a:srgbClr val="9716B7"/>
      </a:accent1>
      <a:accent2>
        <a:srgbClr val="FF3CC8"/>
      </a:accent2>
      <a:accent3>
        <a:srgbClr val="FFCC00"/>
      </a:accent3>
      <a:accent4>
        <a:srgbClr val="FF8E4C"/>
      </a:accent4>
      <a:accent5>
        <a:srgbClr val="FFF6E3"/>
      </a:accent5>
      <a:accent6>
        <a:srgbClr val="FFFFFF"/>
      </a:accent6>
      <a:hlink>
        <a:srgbClr val="5E5E5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1801</TotalTime>
  <Words>221</Words>
  <Application>Microsoft Office PowerPoint</Application>
  <PresentationFormat>On-screen Show (16:9)</PresentationFormat>
  <Paragraphs>82</Paragraphs>
  <Slides>32</Slides>
  <Notes>19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Arial</vt:lpstr>
      <vt:lpstr>Comfortaa</vt:lpstr>
      <vt:lpstr>.VnBook-Antiqua</vt:lpstr>
      <vt:lpstr>Bebas Neue</vt:lpstr>
      <vt:lpstr>Paytone One</vt:lpstr>
      <vt:lpstr>Castellar</vt:lpstr>
      <vt:lpstr>Comic Sans MS</vt:lpstr>
      <vt:lpstr>Sniglet</vt:lpstr>
      <vt:lpstr>Titan One</vt:lpstr>
      <vt:lpstr>Sport Day</vt:lpstr>
      <vt:lpstr>Feeling Activities for Kindergarten by Slidesgo</vt:lpstr>
      <vt:lpstr>Reading Word Families for Pre-K by Slidesgo</vt:lpstr>
      <vt:lpstr>PowerPoint Presentation</vt:lpstr>
      <vt:lpstr> Daily  activities</vt:lpstr>
      <vt:lpstr>Contents</vt:lpstr>
      <vt:lpstr>Warm-up</vt:lpstr>
      <vt:lpstr>Listen and draw.</vt:lpstr>
      <vt:lpstr>PowerPoint Presentation</vt:lpstr>
      <vt:lpstr>PowerPoint Presentation</vt:lpstr>
      <vt:lpstr>PowerPoint Presentation</vt:lpstr>
      <vt:lpstr>PowerPoint Presentation</vt:lpstr>
      <vt:lpstr>Listen and  number.</vt:lpstr>
      <vt:lpstr>PowerPoint Presentation</vt:lpstr>
      <vt:lpstr>Look, complete  and read.</vt:lpstr>
      <vt:lpstr>PowerPoint Presentation</vt:lpstr>
      <vt:lpstr>PowerPoint Presentation</vt:lpstr>
      <vt:lpstr>PowerPoint Presentation</vt:lpstr>
      <vt:lpstr>Let’s play. </vt:lpstr>
      <vt:lpstr>PowerPoint Presentation</vt:lpstr>
      <vt:lpstr>Game</vt:lpstr>
      <vt:lpstr>PowerPoint Presentation</vt:lpstr>
      <vt:lpstr>I wash the ____ at noon.</vt:lpstr>
      <vt:lpstr>A:____ do you read books? B: I read in the afternoon.</vt:lpstr>
      <vt:lpstr>I ____ the dishes in the evening.</vt:lpstr>
      <vt:lpstr>I do the ______ in  the morning.</vt:lpstr>
      <vt:lpstr>A: When do you play tennis? B: _____________________.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6: Writing</dc:title>
  <dc:creator>PC</dc:creator>
  <cp:lastModifiedBy>Giang Do</cp:lastModifiedBy>
  <cp:revision>47</cp:revision>
  <cp:lastPrinted>2023-02-10T15:45:12Z</cp:lastPrinted>
  <dcterms:modified xsi:type="dcterms:W3CDTF">2023-08-09T10:14:24Z</dcterms:modified>
</cp:coreProperties>
</file>