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handoutMasterIdLst>
    <p:handoutMasterId r:id="rId14"/>
  </p:handoutMasterIdLst>
  <p:sldIdLst>
    <p:sldId id="369" r:id="rId2"/>
    <p:sldId id="278" r:id="rId3"/>
    <p:sldId id="373" r:id="rId4"/>
    <p:sldId id="280" r:id="rId5"/>
    <p:sldId id="281" r:id="rId6"/>
    <p:sldId id="282" r:id="rId7"/>
    <p:sldId id="287" r:id="rId8"/>
    <p:sldId id="290" r:id="rId9"/>
    <p:sldId id="284" r:id="rId10"/>
    <p:sldId id="370" r:id="rId11"/>
    <p:sldId id="374" r:id="rId12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4624" autoAdjust="0"/>
  </p:normalViewPr>
  <p:slideViewPr>
    <p:cSldViewPr snapToGrid="0">
      <p:cViewPr varScale="1">
        <p:scale>
          <a:sx n="111" d="100"/>
          <a:sy n="111" d="100"/>
        </p:scale>
        <p:origin x="3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F5C5BD-8AB6-4E5F-8616-0B1D32D0FBFD}" type="datetime1">
              <a:rPr lang="en-US" smtClean="0"/>
              <a:t>8/29/2023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DD49AE-E876-4130-BF53-6229B9820536}" type="datetime1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  <a:endParaRPr lang="en-US"/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21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C3DD49AE-E876-4130-BF53-6229B9820536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3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 smtClean="0"/>
              <a:t>let </a:t>
            </a:r>
            <a:r>
              <a:rPr lang="x-none" dirty="0"/>
              <a:t>pupils </a:t>
            </a:r>
            <a:r>
              <a:rPr lang="en-US" dirty="0" smtClean="0"/>
              <a:t>speak </a:t>
            </a:r>
            <a:r>
              <a:rPr lang="x-none" dirty="0" smtClean="0"/>
              <a:t>in </a:t>
            </a:r>
            <a:r>
              <a:rPr lang="x-none" dirty="0"/>
              <a:t>pairs or groups </a:t>
            </a:r>
            <a:r>
              <a:rPr lang="en-US" dirty="0" smtClean="0"/>
              <a:t>f</a:t>
            </a:r>
            <a:r>
              <a:rPr lang="x-none" dirty="0" smtClean="0"/>
              <a:t>reely </a:t>
            </a:r>
            <a:r>
              <a:rPr lang="x-none" dirty="0"/>
              <a:t>about the weather and the places they want to go. </a:t>
            </a:r>
            <a:r>
              <a:rPr lang="x-none" dirty="0" smtClean="0"/>
              <a:t>If </a:t>
            </a:r>
            <a:r>
              <a:rPr lang="x-none" dirty="0"/>
              <a:t>the level </a:t>
            </a:r>
            <a:r>
              <a:rPr lang="en-US" dirty="0" smtClean="0"/>
              <a:t>of</a:t>
            </a:r>
            <a:r>
              <a:rPr lang="en-US" baseline="0" dirty="0" smtClean="0"/>
              <a:t> the class </a:t>
            </a:r>
            <a:r>
              <a:rPr lang="x-none" dirty="0" smtClean="0"/>
              <a:t>is </a:t>
            </a:r>
            <a:r>
              <a:rPr lang="x-none" dirty="0"/>
              <a:t>lower, skip some </a:t>
            </a:r>
            <a:r>
              <a:rPr lang="x-none" dirty="0" smtClean="0"/>
              <a:t>pictures</a:t>
            </a:r>
            <a:r>
              <a:rPr lang="en-US" dirty="0" smtClean="0"/>
              <a:t>.</a:t>
            </a:r>
            <a:endParaRPr 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C3DD49AE-E876-4130-BF53-6229B9820536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60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0840E64-78EA-480E-9DFC-F5D183737F14}" type="datetime1">
              <a:rPr lang="en-US" smtClean="0"/>
              <a:t>8/29/2023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F680D9-EA19-6FF2-B620-3E5FA08F5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71"/>
            <a:ext cx="12015537" cy="64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4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27AA70-1DC8-6250-B8FE-DB19A5869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6" y="178410"/>
            <a:ext cx="11874827" cy="66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D73ADD-08A7-5A16-C2D0-5D56FF446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17307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38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B98C7D-2B21-CAE6-64D3-B407F4C30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4" y="138990"/>
            <a:ext cx="11697812" cy="65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D9434A-A7F7-386E-FDD9-A651C1158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276884"/>
            <a:ext cx="11699761" cy="65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6EB075-EDCA-94AA-DAD9-71F0F4212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48126"/>
            <a:ext cx="11835507" cy="66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4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678D0B-9C35-12BB-1CF3-B12E62FE4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5813"/>
            <a:ext cx="11754853" cy="66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2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8F96EF-8887-2CB5-5B9E-7FB411F45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5"/>
            <a:ext cx="12063661" cy="67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76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EA6CF4-A5D7-BCA8-FAC9-2011942A6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8" y="76701"/>
            <a:ext cx="11919284" cy="670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1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81BF4C-C0E9-3CD8-6636-473658DD2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5" y="106029"/>
            <a:ext cx="11815010" cy="66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AFD2D7-C2D6-F818-3AA3-9BAC70FA9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83453" cy="67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53F5A5-CBA9-4A8D-544C-E34041FC4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" y="147447"/>
            <a:ext cx="11667744" cy="65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01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7578DD-15E2-7EDC-45E8-AA7C2EA5F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5" y="49175"/>
            <a:ext cx="12017155" cy="67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5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E1FBF5-1B86-55AD-1A5E-C7EBA0946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9" y="51777"/>
            <a:ext cx="11831442" cy="66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33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4971A4-162E-FEBD-8956-2D55394F4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130843"/>
            <a:ext cx="11726780" cy="65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7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242A2A-F1F6-8F2C-4E16-9A66BA1C4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2" y="139895"/>
            <a:ext cx="11694595" cy="65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9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E0B599-6A63-17E5-FE80-8CEC01C9B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33731"/>
            <a:ext cx="11716512" cy="659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5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327D83-1193-D89E-14C4-91E9221F0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" y="105636"/>
            <a:ext cx="11951691" cy="67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1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355858-8F1C-F3DE-8A62-5B9D16210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" y="126301"/>
            <a:ext cx="11742928" cy="660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4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742CDC-8F8E-10A1-D445-153B753AC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0" y="0"/>
            <a:ext cx="11758739" cy="66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65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0CA1A1-AE84-EA91-1AC0-1509244DF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" y="25263"/>
            <a:ext cx="11877588" cy="668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6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C98614-986D-284B-3D8B-7EE1764F7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8" y="70823"/>
            <a:ext cx="11940184" cy="67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3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1EA6A9-C00D-A480-1DED-701A59A41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48"/>
            <a:ext cx="12018937" cy="676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50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0F1EB1-A6F0-B381-0668-2F426C69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" y="78295"/>
            <a:ext cx="12052808" cy="67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89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4128F4-38EE-2B85-53B4-13D0DAA48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7" y="115024"/>
            <a:ext cx="11783025" cy="66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9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D0370C-6286-CCDE-0368-39B7937FB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-97757"/>
            <a:ext cx="11855116" cy="66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8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35D90D-8108-46E9-CC99-716B1235C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1" y="130844"/>
            <a:ext cx="11726778" cy="65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5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1D2FED-16AE-3C60-628F-C807C992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98859"/>
            <a:ext cx="11758864" cy="646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6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CB3BF4-0865-BB77-A64C-37789A97D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" y="90237"/>
            <a:ext cx="12031579" cy="676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07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4F432B-8D2C-B6E6-3384-FFB147EF4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55646"/>
            <a:ext cx="11694695" cy="657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41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2FBEE7-B5C4-B110-3DF5-819EDDAD0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6" y="151647"/>
            <a:ext cx="11652807" cy="65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3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EAE310-E2A7-AB31-45E3-ED1F8B48D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" y="81248"/>
            <a:ext cx="11694571" cy="65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2E6DC8-2749-FE32-FD86-04D0D9DB3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3" y="176463"/>
            <a:ext cx="11885698" cy="66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5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3A1EC0-4F6E-8EBD-7916-557F54C2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6" y="163544"/>
            <a:ext cx="11610508" cy="6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412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E1F5E8-1267-48CB-A77D-EF24F1DB4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" y="0"/>
            <a:ext cx="11718758" cy="65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0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3DE683-AA00-AA82-7338-60A9B8A81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3352"/>
            <a:ext cx="11823032" cy="66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1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0DA89F-B4DC-F3F1-0738-8D5E62E90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7" y="17010"/>
            <a:ext cx="11819406" cy="66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45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73F5B3-C134-325D-731A-33F47B66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5" y="128337"/>
            <a:ext cx="11851549" cy="6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0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765289-DB58-C895-5480-A912FD7FA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4" y="135390"/>
            <a:ext cx="11710612" cy="65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59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171F36-E89A-D4AA-57A4-4B5FAE6C6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126440"/>
            <a:ext cx="11694694" cy="65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2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F03E1F-A34E-B17D-A277-EE7D678FA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0" y="172932"/>
            <a:ext cx="11687780" cy="65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97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84B35F-823C-6E65-A595-346E89021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27"/>
            <a:ext cx="12021236" cy="67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8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1EEBB0-6545-9BAE-62BA-45C3317AB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60421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44CCB3-B52B-ABB1-A25C-C27D56A62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99"/>
            <a:ext cx="12071114" cy="67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68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4A18E3-2FAA-A9A3-27A8-071DE80B0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08284"/>
            <a:ext cx="11806989" cy="66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0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91143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4790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4436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4547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86121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7872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0116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5144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679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CCD158-D7BC-987B-2F89-374002C25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10108"/>
            <a:ext cx="11839074" cy="66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6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8186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4383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ED329652-6112-4F3D-B614-62B56A045E3D}" type="datetime1">
              <a:rPr lang="en-US" smtClean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64E64D-1B50-4EC0-83A1-DE58B45AB49E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61A824-A4A3-4BDD-B7F1-293A0EC1EA54}" type="datetime1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1B1D06-1BCF-4BCB-9319-09267D16BB9F}" type="datetime1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361324-1C8A-40EA-A8C7-BACD05350B74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5BA78C1D-B8C9-43D1-BED3-AB201E145563}" type="datetime1">
              <a:rPr lang="en-US" smtClean="0"/>
              <a:t>8/29/2023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BFA2D3EE-FBE6-4434-A13B-BD4C1C612D44}" type="datetime1">
              <a:rPr lang="en-US" smtClean="0"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6802B-70FA-41EA-BEAA-8B64D5BF1424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6B5063-CF04-C4D5-F997-082282DAF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0" y="145451"/>
            <a:ext cx="11933420" cy="67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2D428-74E3-499E-9255-6C7C463A82F6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9250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5441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127CC0-7188-8657-5FC4-FB3655912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81214"/>
            <a:ext cx="11790947" cy="663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6C8DA1-C0AB-F4B9-9C91-C642AD6F0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4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982">
              <a:srgbClr val="C2DFB6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Quarter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F323AA-170C-4C76-B350-C21CF15222DA}" type="datetime1">
              <a:rPr lang="en-US" smtClean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705" r:id="rId3"/>
    <p:sldLayoutId id="2147483706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675" r:id="rId34"/>
    <p:sldLayoutId id="214748367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31" r:id="rId43"/>
    <p:sldLayoutId id="2147483732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727" r:id="rId58"/>
    <p:sldLayoutId id="2147483728" r:id="rId59"/>
    <p:sldLayoutId id="2147483729" r:id="rId60"/>
    <p:sldLayoutId id="2147483730" r:id="rId61"/>
    <p:sldLayoutId id="2147483669" r:id="rId62"/>
    <p:sldLayoutId id="2147483670" r:id="rId63"/>
    <p:sldLayoutId id="2147483665" r:id="rId64"/>
    <p:sldLayoutId id="2147483671" r:id="rId65"/>
    <p:sldLayoutId id="2147483672" r:id="rId66"/>
    <p:sldLayoutId id="2147483662" r:id="rId67"/>
    <p:sldLayoutId id="2147483663" r:id="rId68"/>
    <p:sldLayoutId id="2147483664" r:id="rId69"/>
    <p:sldLayoutId id="2147483666" r:id="rId70"/>
    <p:sldLayoutId id="2147483733" r:id="rId71"/>
    <p:sldLayoutId id="2147483734" r:id="rId7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5C354-9291-262A-A2AC-64A55D5C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AF379E8-AC6C-43B9-9222-BDF0AF9336F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B331713C-B41D-0D3B-3855-FC1EDF953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197" y="538198"/>
            <a:ext cx="6285910" cy="701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x-none" sz="3100" b="1" dirty="0">
                <a:solidFill>
                  <a:srgbClr val="7030A0"/>
                </a:solidFill>
              </a:rPr>
              <a:t>Read </a:t>
            </a:r>
            <a:r>
              <a:rPr lang="en-US" sz="3100" b="1" dirty="0" smtClean="0">
                <a:solidFill>
                  <a:srgbClr val="7030A0"/>
                </a:solidFill>
              </a:rPr>
              <a:t>and complete </a:t>
            </a:r>
            <a:r>
              <a:rPr lang="x-none" sz="3100" b="1" dirty="0" smtClean="0">
                <a:solidFill>
                  <a:srgbClr val="7030A0"/>
                </a:solidFill>
              </a:rPr>
              <a:t>the </a:t>
            </a:r>
            <a:r>
              <a:rPr lang="x-none" sz="3100" b="1" dirty="0" smtClean="0">
                <a:solidFill>
                  <a:srgbClr val="7030A0"/>
                </a:solidFill>
              </a:rPr>
              <a:t>story</a:t>
            </a:r>
            <a:r>
              <a:rPr lang="en-US" sz="3100" b="1" dirty="0" smtClean="0">
                <a:solidFill>
                  <a:srgbClr val="7030A0"/>
                </a:solidFill>
              </a:rPr>
              <a:t>.</a:t>
            </a:r>
            <a:endParaRPr lang="x-none" sz="3100" b="1" dirty="0">
              <a:solidFill>
                <a:srgbClr val="7030A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A7FB0F6-DDED-71AF-CA76-E321951BA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67" y="1397976"/>
            <a:ext cx="8411172" cy="532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4056" y="5654492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Website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Fanpage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FFFFFF"/>
                </a:solidFill>
              </a:rPr>
              <a:t>facebook.com/</a:t>
            </a:r>
            <a:r>
              <a:rPr lang="vi-VN" sz="2400" i="1" dirty="0">
                <a:solidFill>
                  <a:srgbClr val="FFFFFF"/>
                </a:solidFill>
              </a:rPr>
              <a:t>www.tienganhglobalsuccess.vn</a:t>
            </a:r>
            <a:endParaRPr lang="en-GB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3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5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2273333" y="1818932"/>
            <a:ext cx="826800" cy="786549"/>
            <a:chOff x="451814" y="2303505"/>
            <a:chExt cx="835490" cy="794816"/>
          </a:xfrm>
        </p:grpSpPr>
        <p:sp>
          <p:nvSpPr>
            <p:cNvPr id="1628" name="Google Shape;1628;p39"/>
            <p:cNvSpPr/>
            <p:nvPr/>
          </p:nvSpPr>
          <p:spPr>
            <a:xfrm>
              <a:off x="482651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5724521" y="1701252"/>
            <a:ext cx="866042" cy="867378"/>
            <a:chOff x="1601706" y="2531913"/>
            <a:chExt cx="875143" cy="876494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622206" y="2531914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3942249" y="4052066"/>
            <a:ext cx="808661" cy="817909"/>
            <a:chOff x="124550" y="3505191"/>
            <a:chExt cx="817159" cy="826504"/>
          </a:xfrm>
        </p:grpSpPr>
        <p:sp>
          <p:nvSpPr>
            <p:cNvPr id="1634" name="Google Shape;1634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7176164" y="4015911"/>
            <a:ext cx="853320" cy="852222"/>
            <a:chOff x="4677663" y="3248423"/>
            <a:chExt cx="862287" cy="861177"/>
          </a:xfrm>
        </p:grpSpPr>
        <p:sp>
          <p:nvSpPr>
            <p:cNvPr id="1637" name="Google Shape;1637;p39"/>
            <p:cNvSpPr/>
            <p:nvPr/>
          </p:nvSpPr>
          <p:spPr>
            <a:xfrm>
              <a:off x="4677663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9378285" y="1818934"/>
            <a:ext cx="805708" cy="796976"/>
            <a:chOff x="442291" y="2303505"/>
            <a:chExt cx="814176" cy="805352"/>
          </a:xfrm>
        </p:grpSpPr>
        <p:sp>
          <p:nvSpPr>
            <p:cNvPr id="1640" name="Google Shape;1640;p39"/>
            <p:cNvSpPr/>
            <p:nvPr/>
          </p:nvSpPr>
          <p:spPr>
            <a:xfrm>
              <a:off x="442291" y="2314041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7070925" y="4082412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4362112" y="2689056"/>
            <a:ext cx="3467777" cy="749600"/>
          </a:xfrm>
          <a:prstGeom prst="rect">
            <a:avLst/>
          </a:prstGeom>
        </p:spPr>
        <p:txBody>
          <a:bodyPr spcFirstLastPara="1" vert="horz" wrap="square" lIns="0" tIns="121900" rIns="121900" bIns="121900" rtlCol="0" anchor="t" anchorCtr="0"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3840047" y="4160680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384847" y="2735751"/>
            <a:ext cx="2455200" cy="5356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8123281" y="2830085"/>
            <a:ext cx="3306291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671473" y="5074476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9234110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6467480" y="5035563"/>
            <a:ext cx="2766629" cy="5356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9550" y="909929"/>
            <a:ext cx="12872230" cy="5948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83058-ABDE-50A3-2332-4F4D9F958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980" y="-216111"/>
            <a:ext cx="8991600" cy="1248237"/>
          </a:xfrm>
        </p:spPr>
        <p:txBody>
          <a:bodyPr/>
          <a:lstStyle/>
          <a:p>
            <a:pPr algn="ctr"/>
            <a:r>
              <a:rPr lang="x-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SING </a:t>
            </a:r>
            <a:r>
              <a:rPr lang="x-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2554" y="909929"/>
            <a:ext cx="891516" cy="89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6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02" y="2553419"/>
            <a:ext cx="12214902" cy="4166559"/>
          </a:xfrm>
          <a:prstGeom prst="rect">
            <a:avLst/>
          </a:prstGeom>
        </p:spPr>
      </p:pic>
      <p:pic>
        <p:nvPicPr>
          <p:cNvPr id="4" name="Track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3345" y="1291385"/>
            <a:ext cx="1132277" cy="11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6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95" y="155274"/>
            <a:ext cx="12202595" cy="6478438"/>
          </a:xfrm>
          <a:prstGeom prst="rect">
            <a:avLst/>
          </a:prstGeom>
        </p:spPr>
      </p:pic>
      <p:pic>
        <p:nvPicPr>
          <p:cNvPr id="4" name="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0358" y="155274"/>
            <a:ext cx="767751" cy="7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5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E22CA16-97E1-480F-32EA-ED79ED381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74" y="-13441"/>
            <a:ext cx="9733575" cy="687144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4838DF-900B-F177-68C8-50DCFAAD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201" y="4238804"/>
            <a:ext cx="6064370" cy="1371600"/>
          </a:xfrm>
        </p:spPr>
        <p:txBody>
          <a:bodyPr/>
          <a:lstStyle/>
          <a:p>
            <a:r>
              <a:rPr lang="x-none" b="1" dirty="0">
                <a:solidFill>
                  <a:srgbClr val="00B050"/>
                </a:solidFill>
              </a:rPr>
              <a:t>WHAT’S THE WEATHER LIKE TODAY?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144F4D71-7BA7-0B66-649E-1BC4A36700FC}"/>
              </a:ext>
            </a:extLst>
          </p:cNvPr>
          <p:cNvSpPr/>
          <p:nvPr/>
        </p:nvSpPr>
        <p:spPr>
          <a:xfrm>
            <a:off x="3804896" y="189782"/>
            <a:ext cx="2170336" cy="3215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5EBD76DE-AA5F-2656-C6A4-CB5F779D731B}"/>
              </a:ext>
            </a:extLst>
          </p:cNvPr>
          <p:cNvSpPr/>
          <p:nvPr/>
        </p:nvSpPr>
        <p:spPr>
          <a:xfrm>
            <a:off x="6177665" y="190140"/>
            <a:ext cx="2070985" cy="321513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058DCD0-F849-B27A-088C-26600CF8369D}"/>
              </a:ext>
            </a:extLst>
          </p:cNvPr>
          <p:cNvSpPr/>
          <p:nvPr/>
        </p:nvSpPr>
        <p:spPr>
          <a:xfrm>
            <a:off x="8451083" y="189782"/>
            <a:ext cx="2140717" cy="321549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2FC13BB8-235E-9659-7A34-1D3E9D8F20CE}"/>
              </a:ext>
            </a:extLst>
          </p:cNvPr>
          <p:cNvSpPr/>
          <p:nvPr/>
        </p:nvSpPr>
        <p:spPr>
          <a:xfrm>
            <a:off x="1489857" y="3470083"/>
            <a:ext cx="2120118" cy="305454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881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4BD266-AAD4-6050-889E-08394209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767"/>
            <a:ext cx="10058400" cy="1371600"/>
          </a:xfrm>
        </p:spPr>
        <p:txBody>
          <a:bodyPr/>
          <a:lstStyle/>
          <a:p>
            <a:r>
              <a:rPr lang="x-none" b="1" dirty="0">
                <a:solidFill>
                  <a:srgbClr val="7030A0"/>
                </a:solidFill>
              </a:rPr>
              <a:t>LET’S </a:t>
            </a:r>
            <a:r>
              <a:rPr lang="x-none" b="1" dirty="0" smtClean="0">
                <a:solidFill>
                  <a:srgbClr val="7030A0"/>
                </a:solidFill>
              </a:rPr>
              <a:t>TALK</a:t>
            </a:r>
            <a:r>
              <a:rPr lang="en-US" b="1" dirty="0" smtClean="0">
                <a:solidFill>
                  <a:srgbClr val="7030A0"/>
                </a:solidFill>
              </a:rPr>
              <a:t>.</a:t>
            </a:r>
            <a:endParaRPr lang="x-none" b="1" dirty="0">
              <a:solidFill>
                <a:srgbClr val="7030A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1768367"/>
            <a:ext cx="12192000" cy="4813408"/>
            <a:chOff x="0" y="2044592"/>
            <a:chExt cx="12192000" cy="48134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4592"/>
              <a:ext cx="12192000" cy="481340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44592"/>
              <a:ext cx="3067050" cy="542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465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7B832F6-4AD1-98D8-6968-5D03CEAC3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22404" r="3201" b="4021"/>
          <a:stretch/>
        </p:blipFill>
        <p:spPr>
          <a:xfrm>
            <a:off x="0" y="-8770"/>
            <a:ext cx="8324850" cy="6866770"/>
          </a:xfrm>
          <a:prstGeom prst="roundRect">
            <a:avLst>
              <a:gd name="adj" fmla="val 16667"/>
            </a:avLst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3AA4007D-3678-30CB-5A52-2A5F46792F70}"/>
              </a:ext>
            </a:extLst>
          </p:cNvPr>
          <p:cNvSpPr/>
          <p:nvPr/>
        </p:nvSpPr>
        <p:spPr>
          <a:xfrm>
            <a:off x="8808111" y="2487884"/>
            <a:ext cx="3531079" cy="1674961"/>
          </a:xfrm>
          <a:prstGeom prst="wedgeEllipseCallout">
            <a:avLst>
              <a:gd name="adj1" fmla="val -62612"/>
              <a:gd name="adj2" fmla="val -29225"/>
            </a:avLst>
          </a:prstGeom>
          <a:gradFill>
            <a:gsLst>
              <a:gs pos="54982">
                <a:srgbClr val="C2DFB6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accent1"/>
                </a:solidFill>
              </a:rPr>
              <a:t>GREAT! LET’S GO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xmlns="" id="{2209CFC4-FD8A-D3DA-9362-DF404D89A53D}"/>
              </a:ext>
            </a:extLst>
          </p:cNvPr>
          <p:cNvSpPr/>
          <p:nvPr/>
        </p:nvSpPr>
        <p:spPr>
          <a:xfrm>
            <a:off x="8586338" y="401466"/>
            <a:ext cx="3531079" cy="1889185"/>
          </a:xfrm>
          <a:prstGeom prst="wedgeEllipseCallout">
            <a:avLst>
              <a:gd name="adj1" fmla="val 67589"/>
              <a:gd name="adj2" fmla="val 633"/>
            </a:avLst>
          </a:prstGeom>
          <a:gradFill>
            <a:gsLst>
              <a:gs pos="54982">
                <a:srgbClr val="C2DFB6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accent2"/>
                </a:solidFill>
              </a:rPr>
              <a:t>DO YOU WANT TO GO TO THE...?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66632975-17D8-F9E6-DFC4-97C42469A1F7}"/>
              </a:ext>
            </a:extLst>
          </p:cNvPr>
          <p:cNvSpPr/>
          <p:nvPr/>
        </p:nvSpPr>
        <p:spPr>
          <a:xfrm>
            <a:off x="8623539" y="4162845"/>
            <a:ext cx="3715651" cy="1513649"/>
          </a:xfrm>
          <a:prstGeom prst="wedgeEllipseCallout">
            <a:avLst>
              <a:gd name="adj1" fmla="val -62612"/>
              <a:gd name="adj2" fmla="val -29225"/>
            </a:avLst>
          </a:prstGeom>
          <a:gradFill>
            <a:gsLst>
              <a:gs pos="54982">
                <a:srgbClr val="C2DFB6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7030A0"/>
                </a:solidFill>
              </a:rPr>
              <a:t>SORRY, I CAN’T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075" y="1590675"/>
            <a:ext cx="176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 office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0900" y="1619250"/>
            <a:ext cx="176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cinema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075" y="2714625"/>
            <a:ext cx="176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2300" y="2749429"/>
            <a:ext cx="176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2368" y="2714625"/>
            <a:ext cx="176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bridge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1619250"/>
            <a:ext cx="176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restaurant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2368" y="3901235"/>
            <a:ext cx="176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bakery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59578" y="3879608"/>
            <a:ext cx="229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hopping mall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854" y="3838575"/>
            <a:ext cx="176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075" y="4976701"/>
            <a:ext cx="176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2300" y="5019452"/>
            <a:ext cx="176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stop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4038" y="5238311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heme park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1" y="6114827"/>
            <a:ext cx="2119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offee shop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71875" y="6159296"/>
            <a:ext cx="176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12405" y="6155917"/>
            <a:ext cx="176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 shop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5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139_TF78438558" id="{0BED6512-3D0D-4F75-AB59-5444160ED234}" vid="{29214CBE-E8BC-4FF0-A7D0-03F1D5557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SavonVTI</Template>
  <TotalTime>1048</TotalTime>
  <Words>128</Words>
  <Application>Microsoft Office PowerPoint</Application>
  <PresentationFormat>Widescreen</PresentationFormat>
  <Paragraphs>40</Paragraphs>
  <Slides>11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Catamaran</vt:lpstr>
      <vt:lpstr>Century Gothic</vt:lpstr>
      <vt:lpstr>Comfortaa</vt:lpstr>
      <vt:lpstr>Garamond</vt:lpstr>
      <vt:lpstr>Times New Roman</vt:lpstr>
      <vt:lpstr>SavonVTI</vt:lpstr>
      <vt:lpstr>PowerPoint Presentation</vt:lpstr>
      <vt:lpstr>PowerPoint Presentation</vt:lpstr>
      <vt:lpstr>5</vt:lpstr>
      <vt:lpstr>LET’S SING TOGETHER.</vt:lpstr>
      <vt:lpstr>PowerPoint Presentation</vt:lpstr>
      <vt:lpstr>PowerPoint Presentation</vt:lpstr>
      <vt:lpstr>WHAT’S THE WEATHER LIKE TODAY?</vt:lpstr>
      <vt:lpstr>LET’S TALK.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oanh ninh</dc:creator>
  <cp:lastModifiedBy>Admin</cp:lastModifiedBy>
  <cp:revision>30</cp:revision>
  <dcterms:created xsi:type="dcterms:W3CDTF">2023-01-02T08:08:44Z</dcterms:created>
  <dcterms:modified xsi:type="dcterms:W3CDTF">2023-08-29T09:26:58Z</dcterms:modified>
</cp:coreProperties>
</file>