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6"/>
  </p:notesMasterIdLst>
  <p:handoutMasterIdLst>
    <p:handoutMasterId r:id="rId17"/>
  </p:handoutMasterIdLst>
  <p:sldIdLst>
    <p:sldId id="369" r:id="rId2"/>
    <p:sldId id="281" r:id="rId3"/>
    <p:sldId id="371" r:id="rId4"/>
    <p:sldId id="283" r:id="rId5"/>
    <p:sldId id="288" r:id="rId6"/>
    <p:sldId id="285" r:id="rId7"/>
    <p:sldId id="286" r:id="rId8"/>
    <p:sldId id="372" r:id="rId9"/>
    <p:sldId id="268" r:id="rId10"/>
    <p:sldId id="373" r:id="rId11"/>
    <p:sldId id="374" r:id="rId12"/>
    <p:sldId id="375" r:id="rId13"/>
    <p:sldId id="376" r:id="rId14"/>
    <p:sldId id="377" r:id="rId15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9" autoAdjust="0"/>
    <p:restoredTop sz="88747" autoAdjust="0"/>
  </p:normalViewPr>
  <p:slideViewPr>
    <p:cSldViewPr snapToGrid="0">
      <p:cViewPr varScale="1">
        <p:scale>
          <a:sx n="82" d="100"/>
          <a:sy n="82" d="100"/>
        </p:scale>
        <p:origin x="120" y="5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6F5C5BD-8AB6-4E5F-8616-0B1D32D0FBFD}" type="datetime1">
              <a:rPr lang="en-US" smtClean="0"/>
              <a:t>8/28/2023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3DD49AE-E876-4130-BF53-6229B9820536}" type="datetime1">
              <a:rPr lang="en-US" smtClean="0"/>
              <a:t>8/28/2023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/>
              <a:t>Click to edit Master text styles</a:t>
            </a:r>
            <a:endParaRPr lang="en-US"/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5" name="Google Shape;1625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2648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r>
              <a:rPr lang="x-none" dirty="0" smtClean="0"/>
              <a:t>uggested</a:t>
            </a:r>
            <a:r>
              <a:rPr lang="en-US" dirty="0" smtClean="0"/>
              <a:t> answer</a:t>
            </a:r>
            <a:r>
              <a:rPr lang="x-none" dirty="0" smtClean="0"/>
              <a:t>: </a:t>
            </a:r>
            <a:r>
              <a:rPr lang="x-none" dirty="0"/>
              <a:t>What’s the weather </a:t>
            </a:r>
            <a:r>
              <a:rPr lang="x-none" dirty="0" smtClean="0"/>
              <a:t>like?</a:t>
            </a:r>
            <a:r>
              <a:rPr lang="en-US" dirty="0" smtClean="0"/>
              <a:t> -</a:t>
            </a:r>
            <a:r>
              <a:rPr lang="en-US" baseline="0" dirty="0" smtClean="0"/>
              <a:t> </a:t>
            </a:r>
            <a:r>
              <a:rPr lang="x-none" smtClean="0"/>
              <a:t>It’s stormy</a:t>
            </a:r>
            <a:r>
              <a:rPr lang="en-US" smtClean="0"/>
              <a:t>. </a:t>
            </a:r>
            <a:r>
              <a:rPr lang="x-none" dirty="0" smtClean="0"/>
              <a:t>- </a:t>
            </a:r>
            <a:r>
              <a:rPr lang="x-none" dirty="0"/>
              <a:t>Let’s stay </a:t>
            </a:r>
            <a:r>
              <a:rPr lang="x-none"/>
              <a:t>at </a:t>
            </a:r>
            <a:r>
              <a:rPr lang="x-none" smtClean="0"/>
              <a:t>home</a:t>
            </a:r>
            <a:r>
              <a:rPr lang="en-US" smtClean="0"/>
              <a:t>!</a:t>
            </a:r>
            <a:r>
              <a:rPr lang="en-US" baseline="0" smtClean="0"/>
              <a:t> </a:t>
            </a:r>
            <a:r>
              <a:rPr lang="en-US" baseline="0" dirty="0" smtClean="0"/>
              <a:t>-</a:t>
            </a:r>
            <a:r>
              <a:rPr lang="x-none" dirty="0" smtClean="0"/>
              <a:t> </a:t>
            </a:r>
            <a:r>
              <a:rPr lang="x-none" dirty="0"/>
              <a:t>Great!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C3DD49AE-E876-4130-BF53-6229B9820536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889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Suggested</a:t>
            </a:r>
            <a:r>
              <a:rPr lang="en-US" baseline="0" dirty="0" smtClean="0"/>
              <a:t> answer: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W</a:t>
            </a:r>
            <a:r>
              <a:rPr lang="x-none" dirty="0" smtClean="0"/>
              <a:t>hat’s </a:t>
            </a:r>
            <a:r>
              <a:rPr lang="x-none" dirty="0"/>
              <a:t>the weather like? </a:t>
            </a:r>
            <a:r>
              <a:rPr lang="en-US" dirty="0" smtClean="0"/>
              <a:t>-</a:t>
            </a:r>
            <a:r>
              <a:rPr lang="en-US" baseline="0" dirty="0" smtClean="0"/>
              <a:t> </a:t>
            </a:r>
            <a:r>
              <a:rPr lang="x-none" dirty="0" smtClean="0"/>
              <a:t>It’s </a:t>
            </a:r>
            <a:r>
              <a:rPr lang="x-none" dirty="0"/>
              <a:t>cloudy. 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Do</a:t>
            </a:r>
            <a:r>
              <a:rPr lang="en-US" baseline="0" dirty="0" smtClean="0"/>
              <a:t> you want to</a:t>
            </a:r>
            <a:r>
              <a:rPr lang="x-none" dirty="0" smtClean="0"/>
              <a:t> </a:t>
            </a:r>
            <a:r>
              <a:rPr lang="x-none" dirty="0"/>
              <a:t>go to the park. </a:t>
            </a:r>
            <a:r>
              <a:rPr lang="en-US" dirty="0" smtClean="0"/>
              <a:t>–</a:t>
            </a:r>
            <a:r>
              <a:rPr lang="en-US" baseline="0" dirty="0" smtClean="0"/>
              <a:t> </a:t>
            </a:r>
            <a:r>
              <a:rPr lang="x-none" dirty="0" smtClean="0"/>
              <a:t>Great</a:t>
            </a:r>
            <a:r>
              <a:rPr lang="en-US" dirty="0" smtClean="0"/>
              <a:t>!</a:t>
            </a:r>
            <a:r>
              <a:rPr lang="x-none" dirty="0" smtClean="0"/>
              <a:t> </a:t>
            </a:r>
            <a:r>
              <a:rPr lang="x-none" dirty="0"/>
              <a:t>Let’s go.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C3DD49AE-E876-4130-BF53-6229B9820536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903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C0840E64-78EA-480E-9DFC-F5D183737F14}" type="datetime1">
              <a:rPr lang="en-US" smtClean="0"/>
              <a:t>8/28/2023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CF680D9-EA19-6FF2-B620-3E5FA08F56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9671"/>
            <a:ext cx="12015537" cy="643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49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F27AA70-1DC8-6250-B8FE-DB19A58695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6" y="178410"/>
            <a:ext cx="11874827" cy="667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13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5D73ADD-08A7-5A16-C2D0-5D56FF4466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17307"/>
            <a:ext cx="11774906" cy="662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38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2B98C7D-2B21-CAE6-64D3-B407F4C30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94" y="138990"/>
            <a:ext cx="11697812" cy="658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7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5D9434A-A7F7-386E-FDD9-A651C11580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9" y="276884"/>
            <a:ext cx="11699761" cy="658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47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56EB075-EDCA-94AA-DAD9-71F0F42125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48126"/>
            <a:ext cx="11835507" cy="665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44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0678D0B-9C35-12BB-1CF3-B12E62FE4D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45813"/>
            <a:ext cx="11754853" cy="661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2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C8F96EF-8887-2CB5-5B9E-7FB411F45F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95"/>
            <a:ext cx="12063661" cy="678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76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4EA6CF4-A5D7-BCA8-FAC9-2011942A60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8" y="76701"/>
            <a:ext cx="11919284" cy="670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81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681BF4C-C0E9-3CD8-6636-473658DD26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95" y="106029"/>
            <a:ext cx="11815010" cy="664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00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DAFD2D7-C2D6-F818-3AA3-9BAC70FA95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983453" cy="674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F3A517E-671F-14EA-EA36-3024512D2B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6" y="243840"/>
            <a:ext cx="11758507" cy="661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01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67578DD-15E2-7EDC-45E8-AA7C2EA5F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45" y="49175"/>
            <a:ext cx="12017155" cy="67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856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CE1FBF5-1B86-55AD-1A5E-C7EBA0946A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69" y="51777"/>
            <a:ext cx="11831442" cy="665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033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74971A4-162E-FEBD-8956-2D55394F4C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0" y="130843"/>
            <a:ext cx="11726780" cy="659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75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4242A2A-F1F6-8F2C-4E16-9A66BA1C49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02" y="139895"/>
            <a:ext cx="11694595" cy="65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694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9372DEE-2BFB-6569-8606-5DCD417469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78" y="139262"/>
            <a:ext cx="11696844" cy="657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155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D327D83-1193-D89E-14C4-91E9221F0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5" y="105636"/>
            <a:ext cx="11951691" cy="672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912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BF89D07-F08D-3EF5-90A8-83D5E55337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6" y="243840"/>
            <a:ext cx="11758507" cy="661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444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A742CDC-8F8E-10A1-D445-153B753AC6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30" y="0"/>
            <a:ext cx="11758739" cy="661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653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66E7991-B42D-FD98-2560-25D6F60E0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8" y="153403"/>
            <a:ext cx="11758864" cy="655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66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E4BE7CA-195B-D0EB-BEA8-495220A8C5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53" y="268224"/>
            <a:ext cx="11647491" cy="655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139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6DF74AE-EA90-0052-56EC-9ED866F575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2" y="255792"/>
            <a:ext cx="11710735" cy="658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504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E833721-3246-D1F3-3A04-7C21B9DAFB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8" y="121819"/>
            <a:ext cx="11758864" cy="661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892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630EA5A-B61D-65D2-D44C-6DB75493D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58674"/>
            <a:ext cx="11727565" cy="659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498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4D0370C-6286-CCDE-0368-39B7937FB6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3" y="-97757"/>
            <a:ext cx="11855116" cy="666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681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64569AA-1833-8AC1-A81C-A968743704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" y="268937"/>
            <a:ext cx="11655551" cy="655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052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71D2FED-16AE-3C60-628F-C807C9922B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98859"/>
            <a:ext cx="11758864" cy="646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266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4CB3BF4-0865-BB77-A64C-37789A97D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0" y="90237"/>
            <a:ext cx="12031579" cy="676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079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74F432B-8D2C-B6E6-3384-FFB147EF4D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9" y="55646"/>
            <a:ext cx="11694695" cy="657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411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62FBEE7-B5C4-B110-3DF5-819EDDAD0B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6" y="151647"/>
            <a:ext cx="11652807" cy="655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031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A8D66DF-FEB9-8D17-417D-4502098A8F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3" y="222885"/>
            <a:ext cx="11795760" cy="663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89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72E6DC8-2749-FE32-FD86-04D0D9DB31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3" y="176463"/>
            <a:ext cx="11885698" cy="668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452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D3A1EC0-4F6E-8EBD-7916-557F54C28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46" y="163544"/>
            <a:ext cx="11610508" cy="6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412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E9CFBAC-AB1E-335C-43FC-12FD5C5EE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219456"/>
            <a:ext cx="11801856" cy="663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103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13DE683-AA00-AA82-7338-60A9B8A811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" y="13352"/>
            <a:ext cx="11823032" cy="662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318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F0DA89F-B4DC-F3F1-0738-8D5E62E90B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47" y="17010"/>
            <a:ext cx="11819406" cy="664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459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A73F5B3-C134-325D-731A-33F47B66F0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55" y="128337"/>
            <a:ext cx="11851549" cy="666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202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3765289-DB58-C895-5480-A912FD7FAC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94" y="135390"/>
            <a:ext cx="11710612" cy="658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599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0989947-AD62-EFFA-8CD3-79B9594785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2" y="207265"/>
            <a:ext cx="11823530" cy="665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225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5F03E1F-A34E-B17D-A277-EE7D678FA2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10" y="172932"/>
            <a:ext cx="11687780" cy="657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972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384B35F-823C-6E65-A595-346E890210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27"/>
            <a:ext cx="12021236" cy="676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886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D1EEBB0-6545-9BAE-62BA-45C3317ABB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60421"/>
            <a:ext cx="11774906" cy="662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57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F44CCB3-B52B-ABB1-A25C-C27D56A622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999"/>
            <a:ext cx="12071114" cy="679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681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94A18E3-2FAA-A9A3-27A8-071DE80B02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" y="108284"/>
            <a:ext cx="11806989" cy="664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604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691143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247909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44362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745476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286121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578727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101160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251442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56794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ECCD158-D7BC-987B-2F89-374002C25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9" y="110108"/>
            <a:ext cx="11839074" cy="665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566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481863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843830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ED329652-6112-4F3D-B614-62B56A045E3D}" type="datetime1">
              <a:rPr lang="en-US" smtClean="0"/>
              <a:t>8/28/2023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064E64D-1B50-4EC0-83A1-DE58B45AB49E}" type="datetime1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61A824-A4A3-4BDD-B7F1-293A0EC1EA54}" type="datetime1">
              <a:rPr lang="en-US" smtClean="0"/>
              <a:t>8/28/2023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81B1D06-1BCF-4BCB-9319-09267D16BB9F}" type="datetime1">
              <a:rPr lang="en-US" smtClean="0"/>
              <a:t>8/28/2023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361324-1C8A-40EA-A8C7-BACD05350B74}" type="datetime1">
              <a:rPr lang="en-US" smtClean="0"/>
              <a:t>8/28/2023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5BA78C1D-B8C9-43D1-BED3-AB201E145563}" type="datetime1">
              <a:rPr lang="en-US" smtClean="0"/>
              <a:t>8/28/2023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BFA2D3EE-FBE6-4434-A13B-BD4C1C612D44}" type="datetime1">
              <a:rPr lang="en-US" smtClean="0"/>
              <a:t>8/28/2023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56802B-70FA-41EA-BEAA-8B64D5BF1424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66B5063-CF04-C4D5-F997-082282DAF2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0" y="145451"/>
            <a:ext cx="11933420" cy="671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957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12D428-74E3-499E-9255-6C7C463A82F6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6904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2119733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1328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478133" y="265966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1055933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8157067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7734867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4868400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4446200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4868400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4446200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478133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1055933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8157067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7734867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5510000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8798667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2119733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362855" y="1551017"/>
            <a:ext cx="1367964" cy="1081376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9609021" y="205197"/>
            <a:ext cx="2202244" cy="959963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6999109" y="141289"/>
            <a:ext cx="1941479" cy="651648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106688" y="6028108"/>
            <a:ext cx="852331" cy="509352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11077881" y="5593040"/>
            <a:ext cx="888153" cy="1297929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51973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0A518EB-21C5-D7EA-218C-A2C58A987D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7677"/>
            <a:ext cx="11557281" cy="650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45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F6C8DA1-C0AB-F4B9-9C91-C642AD6F09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9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847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982">
              <a:srgbClr val="C2DFB6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Quarter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4FF323AA-170C-4C76-B350-C21CF15222DA}" type="datetime1">
              <a:rPr lang="en-US" smtClean="0"/>
              <a:t>8/28/2023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705" r:id="rId3"/>
    <p:sldLayoutId id="2147483706" r:id="rId4"/>
    <p:sldLayoutId id="2147483674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  <p:sldLayoutId id="2147483700" r:id="rId29"/>
    <p:sldLayoutId id="2147483701" r:id="rId30"/>
    <p:sldLayoutId id="2147483702" r:id="rId31"/>
    <p:sldLayoutId id="2147483703" r:id="rId32"/>
    <p:sldLayoutId id="2147483704" r:id="rId33"/>
    <p:sldLayoutId id="2147483675" r:id="rId34"/>
    <p:sldLayoutId id="2147483676" r:id="rId35"/>
    <p:sldLayoutId id="2147483707" r:id="rId36"/>
    <p:sldLayoutId id="2147483708" r:id="rId37"/>
    <p:sldLayoutId id="2147483709" r:id="rId38"/>
    <p:sldLayoutId id="2147483710" r:id="rId39"/>
    <p:sldLayoutId id="2147483711" r:id="rId40"/>
    <p:sldLayoutId id="2147483712" r:id="rId41"/>
    <p:sldLayoutId id="2147483713" r:id="rId42"/>
    <p:sldLayoutId id="2147483731" r:id="rId43"/>
    <p:sldLayoutId id="2147483732" r:id="rId44"/>
    <p:sldLayoutId id="2147483714" r:id="rId45"/>
    <p:sldLayoutId id="2147483715" r:id="rId46"/>
    <p:sldLayoutId id="2147483716" r:id="rId47"/>
    <p:sldLayoutId id="2147483717" r:id="rId48"/>
    <p:sldLayoutId id="2147483718" r:id="rId49"/>
    <p:sldLayoutId id="2147483719" r:id="rId50"/>
    <p:sldLayoutId id="2147483720" r:id="rId51"/>
    <p:sldLayoutId id="2147483721" r:id="rId52"/>
    <p:sldLayoutId id="2147483722" r:id="rId53"/>
    <p:sldLayoutId id="2147483723" r:id="rId54"/>
    <p:sldLayoutId id="2147483724" r:id="rId55"/>
    <p:sldLayoutId id="2147483725" r:id="rId56"/>
    <p:sldLayoutId id="2147483726" r:id="rId57"/>
    <p:sldLayoutId id="2147483727" r:id="rId58"/>
    <p:sldLayoutId id="2147483728" r:id="rId59"/>
    <p:sldLayoutId id="2147483729" r:id="rId60"/>
    <p:sldLayoutId id="2147483730" r:id="rId61"/>
    <p:sldLayoutId id="2147483669" r:id="rId62"/>
    <p:sldLayoutId id="2147483670" r:id="rId63"/>
    <p:sldLayoutId id="2147483665" r:id="rId64"/>
    <p:sldLayoutId id="2147483671" r:id="rId65"/>
    <p:sldLayoutId id="2147483672" r:id="rId66"/>
    <p:sldLayoutId id="2147483662" r:id="rId67"/>
    <p:sldLayoutId id="2147483663" r:id="rId68"/>
    <p:sldLayoutId id="2147483664" r:id="rId69"/>
    <p:sldLayoutId id="2147483666" r:id="rId70"/>
    <p:sldLayoutId id="2147483733" r:id="rId71"/>
    <p:sldLayoutId id="2147483734" r:id="rId7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999F57A-09A1-2708-7DFE-A242F28CB2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" t="12263" r="51831" b="15103"/>
          <a:stretch/>
        </p:blipFill>
        <p:spPr>
          <a:xfrm>
            <a:off x="902000" y="764702"/>
            <a:ext cx="4959046" cy="60932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312E428-11E1-8983-2005-2DCD3BFDD6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7" t="7382" r="50516" b="8119"/>
          <a:stretch/>
        </p:blipFill>
        <p:spPr>
          <a:xfrm>
            <a:off x="6173100" y="764702"/>
            <a:ext cx="4439727" cy="60932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48308" y="129396"/>
            <a:ext cx="7453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A DIALOGUE WITH THE PICTURES.</a:t>
            </a:r>
            <a:endParaRPr lang="en-US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77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999F57A-09A1-2708-7DFE-A242F28CB2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7" t="11635" r="5616" b="15103"/>
          <a:stretch/>
        </p:blipFill>
        <p:spPr>
          <a:xfrm>
            <a:off x="2094780" y="888519"/>
            <a:ext cx="4191541" cy="51132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E81D23D-4B1F-46DD-5C2D-2BAA5F31EB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255" y="879462"/>
            <a:ext cx="3622196" cy="512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E111872F-6C97-5BC4-470E-61E4A73B1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" t="14899" r="52320" b="14699"/>
          <a:stretch/>
        </p:blipFill>
        <p:spPr>
          <a:xfrm>
            <a:off x="1277607" y="540769"/>
            <a:ext cx="4785984" cy="5775268"/>
          </a:xfr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4B02082-9025-BA5E-D87B-94ECBF31C2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300" y="464569"/>
            <a:ext cx="4083940" cy="577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08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E111872F-6C97-5BC4-470E-61E4A73B1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033" r="4546" b="13468"/>
          <a:stretch/>
        </p:blipFill>
        <p:spPr>
          <a:xfrm>
            <a:off x="1042538" y="736480"/>
            <a:ext cx="4934643" cy="5633049"/>
          </a:xfr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A5805E2-ED3D-F882-30FA-A26015D66D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05"/>
          <a:stretch/>
        </p:blipFill>
        <p:spPr>
          <a:xfrm>
            <a:off x="6617977" y="1337379"/>
            <a:ext cx="4762602" cy="479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0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94056" y="5654492"/>
            <a:ext cx="9170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Website</a:t>
            </a:r>
            <a:r>
              <a:rPr lang="en-US" sz="2400" dirty="0">
                <a:solidFill>
                  <a:srgbClr val="0070C0"/>
                </a:solidFill>
              </a:rPr>
              <a:t>: </a:t>
            </a:r>
            <a:r>
              <a:rPr lang="en-US" sz="2400" i="1" dirty="0">
                <a:solidFill>
                  <a:srgbClr val="FFFFFF"/>
                </a:solidFill>
              </a:rPr>
              <a:t>hoclieu.vn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</a:rPr>
              <a:t>Fanpage</a:t>
            </a:r>
            <a:r>
              <a:rPr lang="en-US" sz="2400" dirty="0">
                <a:solidFill>
                  <a:srgbClr val="0070C0"/>
                </a:solidFill>
              </a:rPr>
              <a:t>:</a:t>
            </a:r>
            <a:r>
              <a:rPr lang="vi-VN" sz="2400" dirty="0">
                <a:solidFill>
                  <a:srgbClr val="0070C0"/>
                </a:solidFill>
              </a:rPr>
              <a:t> </a:t>
            </a:r>
            <a:r>
              <a:rPr lang="en-US" sz="2400" i="1" dirty="0">
                <a:solidFill>
                  <a:srgbClr val="FFFFFF"/>
                </a:solidFill>
              </a:rPr>
              <a:t>facebook.com/</a:t>
            </a:r>
            <a:r>
              <a:rPr lang="vi-VN" sz="2400" i="1" dirty="0">
                <a:solidFill>
                  <a:srgbClr val="FFFFFF"/>
                </a:solidFill>
              </a:rPr>
              <a:t>www.tienganhglobalsuccess.vn</a:t>
            </a:r>
            <a:endParaRPr lang="en-GB" sz="24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07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030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9"/>
          <p:cNvGrpSpPr/>
          <p:nvPr/>
        </p:nvGrpSpPr>
        <p:grpSpPr>
          <a:xfrm>
            <a:off x="2263210" y="1818932"/>
            <a:ext cx="806408" cy="786549"/>
            <a:chOff x="441584" y="2303505"/>
            <a:chExt cx="814883" cy="794816"/>
          </a:xfrm>
        </p:grpSpPr>
        <p:sp>
          <p:nvSpPr>
            <p:cNvPr id="1628" name="Google Shape;1628;p39"/>
            <p:cNvSpPr/>
            <p:nvPr/>
          </p:nvSpPr>
          <p:spPr>
            <a:xfrm>
              <a:off x="44158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629" name="Google Shape;1629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0" name="Google Shape;1630;p39"/>
          <p:cNvGrpSpPr/>
          <p:nvPr/>
        </p:nvGrpSpPr>
        <p:grpSpPr>
          <a:xfrm>
            <a:off x="5611604" y="1762885"/>
            <a:ext cx="855879" cy="875446"/>
            <a:chOff x="1487602" y="2594195"/>
            <a:chExt cx="864873" cy="884647"/>
          </a:xfrm>
        </p:grpSpPr>
        <p:sp>
          <p:nvSpPr>
            <p:cNvPr id="1631" name="Google Shape;1631;p39"/>
            <p:cNvSpPr/>
            <p:nvPr/>
          </p:nvSpPr>
          <p:spPr>
            <a:xfrm>
              <a:off x="1487602" y="2602348"/>
              <a:ext cx="854643" cy="876494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32" name="Google Shape;1632;p39"/>
            <p:cNvSpPr/>
            <p:nvPr/>
          </p:nvSpPr>
          <p:spPr>
            <a:xfrm>
              <a:off x="1497832" y="2594195"/>
              <a:ext cx="854643" cy="876493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3" name="Google Shape;1633;p39"/>
          <p:cNvGrpSpPr/>
          <p:nvPr/>
        </p:nvGrpSpPr>
        <p:grpSpPr>
          <a:xfrm>
            <a:off x="3942249" y="4050023"/>
            <a:ext cx="808661" cy="819949"/>
            <a:chOff x="124550" y="3503129"/>
            <a:chExt cx="817159" cy="828566"/>
          </a:xfrm>
        </p:grpSpPr>
        <p:sp>
          <p:nvSpPr>
            <p:cNvPr id="1634" name="Google Shape;1634;p39"/>
            <p:cNvSpPr/>
            <p:nvPr/>
          </p:nvSpPr>
          <p:spPr>
            <a:xfrm>
              <a:off x="124550" y="3503129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35" name="Google Shape;1635;p39"/>
            <p:cNvSpPr/>
            <p:nvPr/>
          </p:nvSpPr>
          <p:spPr>
            <a:xfrm>
              <a:off x="124550" y="3505191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6" name="Google Shape;1636;p39"/>
          <p:cNvGrpSpPr/>
          <p:nvPr/>
        </p:nvGrpSpPr>
        <p:grpSpPr>
          <a:xfrm>
            <a:off x="7491026" y="4006579"/>
            <a:ext cx="834178" cy="861352"/>
            <a:chOff x="4697006" y="3248423"/>
            <a:chExt cx="842944" cy="870403"/>
          </a:xfrm>
        </p:grpSpPr>
        <p:sp>
          <p:nvSpPr>
            <p:cNvPr id="1637" name="Google Shape;1637;p39"/>
            <p:cNvSpPr/>
            <p:nvPr/>
          </p:nvSpPr>
          <p:spPr>
            <a:xfrm>
              <a:off x="4697006" y="3257649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38" name="Google Shape;1638;p39"/>
            <p:cNvSpPr/>
            <p:nvPr/>
          </p:nvSpPr>
          <p:spPr>
            <a:xfrm>
              <a:off x="4697006" y="3248423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9" name="Google Shape;1639;p39"/>
          <p:cNvGrpSpPr/>
          <p:nvPr/>
        </p:nvGrpSpPr>
        <p:grpSpPr>
          <a:xfrm>
            <a:off x="8952266" y="1818930"/>
            <a:ext cx="796284" cy="786551"/>
            <a:chOff x="451814" y="2303503"/>
            <a:chExt cx="804653" cy="794818"/>
          </a:xfrm>
        </p:grpSpPr>
        <p:sp>
          <p:nvSpPr>
            <p:cNvPr id="1640" name="Google Shape;1640;p39"/>
            <p:cNvSpPr/>
            <p:nvPr/>
          </p:nvSpPr>
          <p:spPr>
            <a:xfrm>
              <a:off x="451814" y="2303503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41" name="Google Shape;1641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646" name="Google Shape;1646;p39"/>
          <p:cNvSpPr txBox="1">
            <a:spLocks noGrp="1"/>
          </p:cNvSpPr>
          <p:nvPr>
            <p:ph type="title" idx="17"/>
          </p:nvPr>
        </p:nvSpPr>
        <p:spPr>
          <a:xfrm>
            <a:off x="7407356" y="4113567"/>
            <a:ext cx="1172000" cy="53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8" name="Google Shape;1648;p39"/>
          <p:cNvSpPr txBox="1">
            <a:spLocks noGrp="1"/>
          </p:cNvSpPr>
          <p:nvPr>
            <p:ph type="subTitle" idx="5"/>
          </p:nvPr>
        </p:nvSpPr>
        <p:spPr>
          <a:xfrm>
            <a:off x="4446200" y="2647461"/>
            <a:ext cx="3299600" cy="749600"/>
          </a:xfrm>
          <a:prstGeom prst="rect">
            <a:avLst/>
          </a:prstGeom>
        </p:spPr>
        <p:txBody>
          <a:bodyPr spcFirstLastPara="1" vert="horz" wrap="square" lIns="0" tIns="121900" rIns="121900" bIns="121900" rtlCol="0" anchor="t" anchorCtr="0">
            <a:noAutofit/>
          </a:bodyPr>
          <a:lstStyle/>
          <a:p>
            <a:pPr marL="0" indent="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 and number.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0" name="Google Shape;1650;p39"/>
          <p:cNvSpPr txBox="1">
            <a:spLocks noGrp="1"/>
          </p:cNvSpPr>
          <p:nvPr>
            <p:ph type="title"/>
          </p:nvPr>
        </p:nvSpPr>
        <p:spPr>
          <a:xfrm>
            <a:off x="3840047" y="4160680"/>
            <a:ext cx="1172000" cy="53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1" name="Google Shape;1651;p39"/>
          <p:cNvSpPr txBox="1">
            <a:spLocks noGrp="1"/>
          </p:cNvSpPr>
          <p:nvPr>
            <p:ph type="title" idx="3"/>
          </p:nvPr>
        </p:nvSpPr>
        <p:spPr>
          <a:xfrm>
            <a:off x="1384847" y="2735751"/>
            <a:ext cx="2455200" cy="5356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r>
              <a:rPr lang="e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8" name="Google Shape;1658;p39"/>
          <p:cNvSpPr txBox="1">
            <a:spLocks noGrp="1"/>
          </p:cNvSpPr>
          <p:nvPr>
            <p:ph type="subTitle" idx="14"/>
          </p:nvPr>
        </p:nvSpPr>
        <p:spPr>
          <a:xfrm>
            <a:off x="7734867" y="2656591"/>
            <a:ext cx="3299600" cy="74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Look, complete and read.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0" name="Google Shape;1660;p39"/>
          <p:cNvSpPr txBox="1">
            <a:spLocks noGrp="1"/>
          </p:cNvSpPr>
          <p:nvPr>
            <p:ph type="subTitle" idx="16"/>
          </p:nvPr>
        </p:nvSpPr>
        <p:spPr>
          <a:xfrm>
            <a:off x="2671473" y="5074476"/>
            <a:ext cx="3299600" cy="74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play.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1" name="Google Shape;1661;p39"/>
          <p:cNvSpPr txBox="1">
            <a:spLocks noGrp="1"/>
          </p:cNvSpPr>
          <p:nvPr>
            <p:ph type="title" idx="19"/>
          </p:nvPr>
        </p:nvSpPr>
        <p:spPr>
          <a:xfrm>
            <a:off x="2119733" y="1842509"/>
            <a:ext cx="1172000" cy="53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2" name="Google Shape;1662;p39"/>
          <p:cNvSpPr txBox="1">
            <a:spLocks noGrp="1"/>
          </p:cNvSpPr>
          <p:nvPr>
            <p:ph type="title" idx="20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3" name="Google Shape;1663;p39"/>
          <p:cNvSpPr txBox="1">
            <a:spLocks noGrp="1"/>
          </p:cNvSpPr>
          <p:nvPr>
            <p:ph type="title" idx="2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 idx="8"/>
          </p:nvPr>
        </p:nvSpPr>
        <p:spPr>
          <a:xfrm>
            <a:off x="6467480" y="5035563"/>
            <a:ext cx="3107841" cy="535600"/>
          </a:xfrm>
        </p:spPr>
        <p:txBody>
          <a:bodyPr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wrap-up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40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5EA961-E75C-7239-790C-9A960C277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881406"/>
          </a:xfrm>
        </p:spPr>
        <p:txBody>
          <a:bodyPr>
            <a:normAutofit/>
          </a:bodyPr>
          <a:lstStyle/>
          <a:p>
            <a:r>
              <a:rPr lang="x-none" sz="3600" dirty="0">
                <a:solidFill>
                  <a:srgbClr val="7030A0"/>
                </a:solidFill>
                <a:latin typeface="Book Antiqua" panose="02040602050305030304" pitchFamily="18" charset="0"/>
              </a:rPr>
              <a:t>Open the door, ask and suggest a place </a:t>
            </a:r>
            <a:r>
              <a:rPr lang="x-none" sz="3600">
                <a:solidFill>
                  <a:srgbClr val="7030A0"/>
                </a:solidFill>
                <a:latin typeface="Book Antiqua" panose="02040602050305030304" pitchFamily="18" charset="0"/>
              </a:rPr>
              <a:t>to </a:t>
            </a:r>
            <a:r>
              <a:rPr lang="x-none" sz="3600" smtClean="0">
                <a:solidFill>
                  <a:srgbClr val="7030A0"/>
                </a:solidFill>
                <a:latin typeface="Book Antiqua" panose="02040602050305030304" pitchFamily="18" charset="0"/>
              </a:rPr>
              <a:t>go</a:t>
            </a:r>
            <a:r>
              <a:rPr lang="en-US" sz="3600" smtClean="0">
                <a:solidFill>
                  <a:srgbClr val="7030A0"/>
                </a:solidFill>
                <a:latin typeface="Book Antiqua" panose="02040602050305030304" pitchFamily="18" charset="0"/>
              </a:rPr>
              <a:t>.</a:t>
            </a:r>
            <a:endParaRPr lang="x-none" sz="3600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46BA4FF-0006-41F4-188F-72FEAF658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="" xmlns:a16="http://schemas.microsoft.com/office/drawing/2014/main" id="{CAD10370-AED1-7742-6217-AB6A22FB1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7994" r="5297" b="8221"/>
          <a:stretch/>
        </p:blipFill>
        <p:spPr>
          <a:xfrm>
            <a:off x="2042161" y="1397479"/>
            <a:ext cx="8030428" cy="5331125"/>
          </a:xfrm>
        </p:spPr>
      </p:pic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982C3603-A11A-2BAA-A0EE-BE66E02C1CC5}"/>
              </a:ext>
            </a:extLst>
          </p:cNvPr>
          <p:cNvSpPr/>
          <p:nvPr/>
        </p:nvSpPr>
        <p:spPr>
          <a:xfrm>
            <a:off x="4140679" y="1524000"/>
            <a:ext cx="1794295" cy="253904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E9AB4295-B925-69F9-C736-90F200E43AD4}"/>
              </a:ext>
            </a:extLst>
          </p:cNvPr>
          <p:cNvSpPr/>
          <p:nvPr/>
        </p:nvSpPr>
        <p:spPr>
          <a:xfrm>
            <a:off x="6100120" y="1524000"/>
            <a:ext cx="1886883" cy="2539041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Rounded Rectangle 12">
            <a:extLst>
              <a:ext uri="{FF2B5EF4-FFF2-40B4-BE49-F238E27FC236}">
                <a16:creationId xmlns="" xmlns:a16="http://schemas.microsoft.com/office/drawing/2014/main" id="{E869C40C-56E4-9BF1-D89A-662214FF8E2B}"/>
              </a:ext>
            </a:extLst>
          </p:cNvPr>
          <p:cNvSpPr/>
          <p:nvPr/>
        </p:nvSpPr>
        <p:spPr>
          <a:xfrm>
            <a:off x="8089035" y="1523999"/>
            <a:ext cx="1837908" cy="253904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4B1536A4-1103-5896-4D96-C4B9F8F784C2}"/>
              </a:ext>
            </a:extLst>
          </p:cNvPr>
          <p:cNvSpPr/>
          <p:nvPr/>
        </p:nvSpPr>
        <p:spPr>
          <a:xfrm>
            <a:off x="2089829" y="4165117"/>
            <a:ext cx="1916466" cy="2500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ounded Rectangle 14">
            <a:extLst>
              <a:ext uri="{FF2B5EF4-FFF2-40B4-BE49-F238E27FC236}">
                <a16:creationId xmlns="" xmlns:a16="http://schemas.microsoft.com/office/drawing/2014/main" id="{AC28B816-2D5E-1AA4-4A6B-8F63C2A94372}"/>
              </a:ext>
            </a:extLst>
          </p:cNvPr>
          <p:cNvSpPr/>
          <p:nvPr/>
        </p:nvSpPr>
        <p:spPr>
          <a:xfrm>
            <a:off x="4128696" y="4126302"/>
            <a:ext cx="1840784" cy="253904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ounded Rectangle 15">
            <a:extLst>
              <a:ext uri="{FF2B5EF4-FFF2-40B4-BE49-F238E27FC236}">
                <a16:creationId xmlns="" xmlns:a16="http://schemas.microsoft.com/office/drawing/2014/main" id="{EEE7089B-4E3F-01D9-39AA-EC0263224C1D}"/>
              </a:ext>
            </a:extLst>
          </p:cNvPr>
          <p:cNvSpPr/>
          <p:nvPr/>
        </p:nvSpPr>
        <p:spPr>
          <a:xfrm>
            <a:off x="6100120" y="4165117"/>
            <a:ext cx="1886883" cy="248800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Rounded Rectangle 16">
            <a:extLst>
              <a:ext uri="{FF2B5EF4-FFF2-40B4-BE49-F238E27FC236}">
                <a16:creationId xmlns="" xmlns:a16="http://schemas.microsoft.com/office/drawing/2014/main" id="{8608B51B-9E29-629F-975B-7306953B345D}"/>
              </a:ext>
            </a:extLst>
          </p:cNvPr>
          <p:cNvSpPr/>
          <p:nvPr/>
        </p:nvSpPr>
        <p:spPr>
          <a:xfrm>
            <a:off x="2119411" y="1575038"/>
            <a:ext cx="1846605" cy="253904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="" xmlns:a16="http://schemas.microsoft.com/office/drawing/2014/main" id="{2E131E5C-83DF-26B4-12FA-1044445C2179}"/>
              </a:ext>
            </a:extLst>
          </p:cNvPr>
          <p:cNvSpPr/>
          <p:nvPr/>
        </p:nvSpPr>
        <p:spPr>
          <a:xfrm>
            <a:off x="8089035" y="4165117"/>
            <a:ext cx="1837908" cy="2539041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51890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2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EED203-219C-121C-70A9-AE8D74D11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001" y="2179654"/>
            <a:ext cx="12222001" cy="46783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7323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001" y="2179654"/>
            <a:ext cx="12222001" cy="46783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EED203-219C-121C-70A9-AE8D74D11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7" name="Bent Arrow 6"/>
          <p:cNvSpPr/>
          <p:nvPr/>
        </p:nvSpPr>
        <p:spPr>
          <a:xfrm rot="5400000">
            <a:off x="3847381" y="3079630"/>
            <a:ext cx="1345721" cy="119044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Bent Arrow 10"/>
          <p:cNvSpPr/>
          <p:nvPr/>
        </p:nvSpPr>
        <p:spPr>
          <a:xfrm rot="16200000" flipH="1">
            <a:off x="6915510" y="3079631"/>
            <a:ext cx="1345721" cy="119044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Track 5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1234" y="661418"/>
            <a:ext cx="1123800" cy="112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3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7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79" y="-57583"/>
            <a:ext cx="11597268" cy="69155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31056" y="4822166"/>
            <a:ext cx="1431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sunny</a:t>
            </a:r>
            <a:endParaRPr lang="en-US" sz="36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7464" y="6294408"/>
            <a:ext cx="1431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Great</a:t>
            </a:r>
            <a:endParaRPr lang="en-US" sz="36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4520" y="5336875"/>
            <a:ext cx="2392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park</a:t>
            </a:r>
            <a:endParaRPr lang="en-US" sz="36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60920" y="5854461"/>
            <a:ext cx="16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can’t</a:t>
            </a:r>
            <a:endParaRPr lang="en-US" sz="36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88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099"/>
            <a:ext cx="12192000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2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00281" y="3364407"/>
            <a:ext cx="91708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A DIALOGUE WITH THE PICTURES.</a:t>
            </a:r>
          </a:p>
        </p:txBody>
      </p:sp>
    </p:spTree>
    <p:extLst>
      <p:ext uri="{BB962C8B-B14F-4D97-AF65-F5344CB8AC3E}">
        <p14:creationId xmlns:p14="http://schemas.microsoft.com/office/powerpoint/2010/main" val="170322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9139_TF78438558" id="{0BED6512-3D0D-4F75-AB59-5444160ED234}" vid="{29214CBE-E8BC-4FF0-A7D0-03F1D55577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SavonVTI</Template>
  <TotalTime>944</TotalTime>
  <Words>121</Words>
  <Application>Microsoft Office PowerPoint</Application>
  <PresentationFormat>Widescreen</PresentationFormat>
  <Paragraphs>30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Book Antiqua</vt:lpstr>
      <vt:lpstr>Calibri</vt:lpstr>
      <vt:lpstr>Catamaran</vt:lpstr>
      <vt:lpstr>Century Gothic</vt:lpstr>
      <vt:lpstr>Comfortaa</vt:lpstr>
      <vt:lpstr>Garamond</vt:lpstr>
      <vt:lpstr>Times New Roman</vt:lpstr>
      <vt:lpstr>SavonVTI</vt:lpstr>
      <vt:lpstr>PowerPoint Presentation</vt:lpstr>
      <vt:lpstr>PowerPoint Presentation</vt:lpstr>
      <vt:lpstr>5</vt:lpstr>
      <vt:lpstr>Open the door, ask and suggest a place to go.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oanh ninh</dc:creator>
  <cp:lastModifiedBy>Admin</cp:lastModifiedBy>
  <cp:revision>25</cp:revision>
  <dcterms:created xsi:type="dcterms:W3CDTF">2023-01-02T08:08:44Z</dcterms:created>
  <dcterms:modified xsi:type="dcterms:W3CDTF">2023-08-28T09:44:29Z</dcterms:modified>
</cp:coreProperties>
</file>