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</p:sldMasterIdLst>
  <p:notesMasterIdLst>
    <p:notesMasterId r:id="rId38"/>
  </p:notesMasterIdLst>
  <p:sldIdLst>
    <p:sldId id="369" r:id="rId3"/>
    <p:sldId id="256" r:id="rId4"/>
    <p:sldId id="259" r:id="rId5"/>
    <p:sldId id="264" r:id="rId6"/>
    <p:sldId id="306" r:id="rId7"/>
    <p:sldId id="313" r:id="rId8"/>
    <p:sldId id="297" r:id="rId9"/>
    <p:sldId id="315" r:id="rId10"/>
    <p:sldId id="316" r:id="rId11"/>
    <p:sldId id="317" r:id="rId12"/>
    <p:sldId id="298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14" r:id="rId25"/>
    <p:sldId id="318" r:id="rId26"/>
    <p:sldId id="319" r:id="rId27"/>
    <p:sldId id="299" r:id="rId28"/>
    <p:sldId id="320" r:id="rId29"/>
    <p:sldId id="322" r:id="rId30"/>
    <p:sldId id="324" r:id="rId31"/>
    <p:sldId id="326" r:id="rId32"/>
    <p:sldId id="323" r:id="rId33"/>
    <p:sldId id="328" r:id="rId34"/>
    <p:sldId id="327" r:id="rId35"/>
    <p:sldId id="325" r:id="rId36"/>
    <p:sldId id="382" r:id="rId37"/>
  </p:sldIdLst>
  <p:sldSz cx="9144000" cy="5143500" type="screen16x9"/>
  <p:notesSz cx="6858000" cy="9144000"/>
  <p:embeddedFontLst>
    <p:embeddedFont>
      <p:font typeface="Castellar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Mouse Memoirs" panose="020B0604020202020204" charset="0"/>
      <p:regular r:id="rId44"/>
    </p:embeddedFont>
    <p:embeddedFont>
      <p:font typeface="Roboto Condensed Light" panose="020B0604020202020204" charset="0"/>
      <p:regular r:id="rId45"/>
      <p:italic r:id="rId46"/>
    </p:embeddedFont>
    <p:embeddedFont>
      <p:font typeface="Anaheim" panose="020B0604020202020204" charset="0"/>
      <p:regular r:id="rId47"/>
    </p:embeddedFont>
    <p:embeddedFont>
      <p:font typeface="Kirang Haerang" panose="020B0604020202020204" charset="0"/>
      <p:regular r:id="rId48"/>
    </p:embeddedFont>
    <p:embeddedFont>
      <p:font typeface="Yusei Magic" panose="020B0604020202020204" charset="-128"/>
      <p:regular r:id="rId49"/>
    </p:embeddedFont>
    <p:embeddedFont>
      <p:font typeface="Catamaran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93F5F4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B143C-00B8-4F0F-A49E-8C230458EC84}">
  <a:tblStyle styleId="{70EB143C-00B8-4F0F-A49E-8C230458E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9" autoAdjust="0"/>
    <p:restoredTop sz="94660"/>
  </p:normalViewPr>
  <p:slideViewPr>
    <p:cSldViewPr>
      <p:cViewPr varScale="1">
        <p:scale>
          <a:sx n="148" d="100"/>
          <a:sy n="148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9762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mic Sans MS" panose="030F0702030302020204" pitchFamily="66" charset="0"/>
        <a:ea typeface="Comic Sans MS" panose="030F0702030302020204" pitchFamily="66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43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8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73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60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46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7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358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12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0" name="Google Shape;7450;g11d319344f7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1" name="Google Shape;7451;g11d319344f7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98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6"/>
          <p:cNvGrpSpPr/>
          <p:nvPr/>
        </p:nvGrpSpPr>
        <p:grpSpPr>
          <a:xfrm>
            <a:off x="-690481" y="1216983"/>
            <a:ext cx="1149987" cy="1121050"/>
            <a:chOff x="669550" y="869000"/>
            <a:chExt cx="450075" cy="438750"/>
          </a:xfrm>
        </p:grpSpPr>
        <p:sp>
          <p:nvSpPr>
            <p:cNvPr id="562" name="Google Shape;562;p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6"/>
          <p:cNvSpPr/>
          <p:nvPr/>
        </p:nvSpPr>
        <p:spPr>
          <a:xfrm rot="-5400000">
            <a:off x="8052913" y="3792037"/>
            <a:ext cx="839801" cy="1420225"/>
          </a:xfrm>
          <a:custGeom>
            <a:avLst/>
            <a:gdLst/>
            <a:ahLst/>
            <a:cxnLst/>
            <a:rect l="l" t="t" r="r" b="b"/>
            <a:pathLst>
              <a:path w="28463" h="40546" extrusionOk="0">
                <a:moveTo>
                  <a:pt x="0" y="0"/>
                </a:moveTo>
                <a:lnTo>
                  <a:pt x="0" y="40545"/>
                </a:lnTo>
                <a:lnTo>
                  <a:pt x="26649" y="40545"/>
                </a:lnTo>
                <a:cubicBezTo>
                  <a:pt x="26649" y="40545"/>
                  <a:pt x="28463" y="28464"/>
                  <a:pt x="19702" y="24364"/>
                </a:cubicBezTo>
                <a:cubicBezTo>
                  <a:pt x="10942" y="20261"/>
                  <a:pt x="5521" y="20115"/>
                  <a:pt x="4807" y="10061"/>
                </a:cubicBezTo>
                <a:cubicBezTo>
                  <a:pt x="4091" y="1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"/>
          <p:cNvSpPr/>
          <p:nvPr/>
        </p:nvSpPr>
        <p:spPr>
          <a:xfrm rot="-5400000" flipH="1">
            <a:off x="1100557" y="3154977"/>
            <a:ext cx="697100" cy="2898146"/>
          </a:xfrm>
          <a:custGeom>
            <a:avLst/>
            <a:gdLst/>
            <a:ahLst/>
            <a:cxnLst/>
            <a:rect l="l" t="t" r="r" b="b"/>
            <a:pathLst>
              <a:path w="27884" h="31333" extrusionOk="0">
                <a:moveTo>
                  <a:pt x="0" y="0"/>
                </a:moveTo>
                <a:cubicBezTo>
                  <a:pt x="1462" y="3984"/>
                  <a:pt x="4096" y="5365"/>
                  <a:pt x="7596" y="5365"/>
                </a:cubicBezTo>
                <a:cubicBezTo>
                  <a:pt x="8368" y="5365"/>
                  <a:pt x="9183" y="5298"/>
                  <a:pt x="10036" y="5177"/>
                </a:cubicBezTo>
                <a:cubicBezTo>
                  <a:pt x="10966" y="5045"/>
                  <a:pt x="12019" y="4818"/>
                  <a:pt x="13031" y="4818"/>
                </a:cubicBezTo>
                <a:cubicBezTo>
                  <a:pt x="13660" y="4818"/>
                  <a:pt x="14272" y="4905"/>
                  <a:pt x="14831" y="5157"/>
                </a:cubicBezTo>
                <a:cubicBezTo>
                  <a:pt x="16993" y="6128"/>
                  <a:pt x="18219" y="8708"/>
                  <a:pt x="18431" y="10959"/>
                </a:cubicBezTo>
                <a:cubicBezTo>
                  <a:pt x="18715" y="13975"/>
                  <a:pt x="18487" y="17066"/>
                  <a:pt x="18451" y="20088"/>
                </a:cubicBezTo>
                <a:cubicBezTo>
                  <a:pt x="18323" y="30592"/>
                  <a:pt x="27884" y="31332"/>
                  <a:pt x="27884" y="31332"/>
                </a:cubicBezTo>
                <a:lnTo>
                  <a:pt x="27884" y="3"/>
                </a:lnTo>
                <a:lnTo>
                  <a:pt x="278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"/>
          <p:cNvSpPr/>
          <p:nvPr/>
        </p:nvSpPr>
        <p:spPr>
          <a:xfrm>
            <a:off x="-15899" y="4811750"/>
            <a:ext cx="9198783" cy="331750"/>
          </a:xfrm>
          <a:custGeom>
            <a:avLst/>
            <a:gdLst/>
            <a:ahLst/>
            <a:cxnLst/>
            <a:rect l="l" t="t" r="r" b="b"/>
            <a:pathLst>
              <a:path w="70981" h="13270" extrusionOk="0">
                <a:moveTo>
                  <a:pt x="13754" y="1"/>
                </a:moveTo>
                <a:cubicBezTo>
                  <a:pt x="9075" y="1"/>
                  <a:pt x="4472" y="925"/>
                  <a:pt x="0" y="2075"/>
                </a:cubicBezTo>
                <a:lnTo>
                  <a:pt x="0" y="13270"/>
                </a:lnTo>
                <a:lnTo>
                  <a:pt x="70981" y="13270"/>
                </a:lnTo>
                <a:lnTo>
                  <a:pt x="70981" y="1858"/>
                </a:lnTo>
                <a:cubicBezTo>
                  <a:pt x="70025" y="1666"/>
                  <a:pt x="69025" y="1552"/>
                  <a:pt x="68001" y="1524"/>
                </a:cubicBezTo>
                <a:cubicBezTo>
                  <a:pt x="67420" y="1493"/>
                  <a:pt x="66839" y="1480"/>
                  <a:pt x="66259" y="1480"/>
                </a:cubicBezTo>
                <a:cubicBezTo>
                  <a:pt x="63289" y="1480"/>
                  <a:pt x="60320" y="1822"/>
                  <a:pt x="57350" y="1902"/>
                </a:cubicBezTo>
                <a:cubicBezTo>
                  <a:pt x="52525" y="2091"/>
                  <a:pt x="47981" y="3035"/>
                  <a:pt x="43154" y="3318"/>
                </a:cubicBezTo>
                <a:cubicBezTo>
                  <a:pt x="42371" y="3372"/>
                  <a:pt x="41588" y="3403"/>
                  <a:pt x="40808" y="3403"/>
                </a:cubicBezTo>
                <a:cubicBezTo>
                  <a:pt x="38903" y="3403"/>
                  <a:pt x="37019" y="3220"/>
                  <a:pt x="35206" y="2751"/>
                </a:cubicBezTo>
                <a:cubicBezTo>
                  <a:pt x="28676" y="959"/>
                  <a:pt x="21719" y="298"/>
                  <a:pt x="14764" y="15"/>
                </a:cubicBezTo>
                <a:cubicBezTo>
                  <a:pt x="14427" y="6"/>
                  <a:pt x="14090" y="1"/>
                  <a:pt x="137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"/>
          <p:cNvSpPr/>
          <p:nvPr/>
        </p:nvSpPr>
        <p:spPr>
          <a:xfrm>
            <a:off x="-15924" y="4922050"/>
            <a:ext cx="9198783" cy="331750"/>
          </a:xfrm>
          <a:custGeom>
            <a:avLst/>
            <a:gdLst/>
            <a:ahLst/>
            <a:cxnLst/>
            <a:rect l="l" t="t" r="r" b="b"/>
            <a:pathLst>
              <a:path w="70981" h="13270" extrusionOk="0">
                <a:moveTo>
                  <a:pt x="13754" y="1"/>
                </a:moveTo>
                <a:cubicBezTo>
                  <a:pt x="9075" y="1"/>
                  <a:pt x="4472" y="925"/>
                  <a:pt x="0" y="2075"/>
                </a:cubicBezTo>
                <a:lnTo>
                  <a:pt x="0" y="13270"/>
                </a:lnTo>
                <a:lnTo>
                  <a:pt x="70981" y="13270"/>
                </a:lnTo>
                <a:lnTo>
                  <a:pt x="70981" y="1858"/>
                </a:lnTo>
                <a:cubicBezTo>
                  <a:pt x="70025" y="1666"/>
                  <a:pt x="69025" y="1552"/>
                  <a:pt x="68001" y="1524"/>
                </a:cubicBezTo>
                <a:cubicBezTo>
                  <a:pt x="67420" y="1493"/>
                  <a:pt x="66839" y="1480"/>
                  <a:pt x="66259" y="1480"/>
                </a:cubicBezTo>
                <a:cubicBezTo>
                  <a:pt x="63289" y="1480"/>
                  <a:pt x="60320" y="1822"/>
                  <a:pt x="57350" y="1902"/>
                </a:cubicBezTo>
                <a:cubicBezTo>
                  <a:pt x="52525" y="2091"/>
                  <a:pt x="47981" y="3035"/>
                  <a:pt x="43154" y="3318"/>
                </a:cubicBezTo>
                <a:cubicBezTo>
                  <a:pt x="42371" y="3372"/>
                  <a:pt x="41588" y="3403"/>
                  <a:pt x="40808" y="3403"/>
                </a:cubicBezTo>
                <a:cubicBezTo>
                  <a:pt x="38903" y="3403"/>
                  <a:pt x="37019" y="3220"/>
                  <a:pt x="35206" y="2751"/>
                </a:cubicBezTo>
                <a:cubicBezTo>
                  <a:pt x="28676" y="959"/>
                  <a:pt x="21719" y="298"/>
                  <a:pt x="14764" y="15"/>
                </a:cubicBezTo>
                <a:cubicBezTo>
                  <a:pt x="14427" y="6"/>
                  <a:pt x="14090" y="1"/>
                  <a:pt x="13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6"/>
          <p:cNvGrpSpPr/>
          <p:nvPr/>
        </p:nvGrpSpPr>
        <p:grpSpPr>
          <a:xfrm>
            <a:off x="-1301517" y="2007992"/>
            <a:ext cx="2550007" cy="2992387"/>
            <a:chOff x="-1241241" y="2007992"/>
            <a:chExt cx="2550007" cy="2992387"/>
          </a:xfrm>
        </p:grpSpPr>
        <p:sp>
          <p:nvSpPr>
            <p:cNvPr id="612" name="Google Shape;612;p6"/>
            <p:cNvSpPr/>
            <p:nvPr/>
          </p:nvSpPr>
          <p:spPr>
            <a:xfrm>
              <a:off x="-332975" y="4560775"/>
              <a:ext cx="852900" cy="2616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3" name="Google Shape;613;p6"/>
            <p:cNvGrpSpPr/>
            <p:nvPr/>
          </p:nvGrpSpPr>
          <p:grpSpPr>
            <a:xfrm rot="-1337824">
              <a:off x="-825672" y="2239508"/>
              <a:ext cx="1718869" cy="2529355"/>
              <a:chOff x="273025" y="2350275"/>
              <a:chExt cx="645250" cy="949500"/>
            </a:xfrm>
          </p:grpSpPr>
          <p:sp>
            <p:nvSpPr>
              <p:cNvPr id="614" name="Google Shape;614;p6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5" name="Google Shape;655;p6"/>
          <p:cNvGrpSpPr/>
          <p:nvPr/>
        </p:nvGrpSpPr>
        <p:grpSpPr>
          <a:xfrm>
            <a:off x="8445685" y="4134966"/>
            <a:ext cx="643247" cy="706697"/>
            <a:chOff x="8422575" y="4025403"/>
            <a:chExt cx="643247" cy="706697"/>
          </a:xfrm>
        </p:grpSpPr>
        <p:sp>
          <p:nvSpPr>
            <p:cNvPr id="656" name="Google Shape;656;p6"/>
            <p:cNvSpPr/>
            <p:nvPr/>
          </p:nvSpPr>
          <p:spPr>
            <a:xfrm>
              <a:off x="8422575" y="4576700"/>
              <a:ext cx="616200" cy="1554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6"/>
            <p:cNvGrpSpPr/>
            <p:nvPr/>
          </p:nvGrpSpPr>
          <p:grpSpPr>
            <a:xfrm>
              <a:off x="8557522" y="4025403"/>
              <a:ext cx="508300" cy="677342"/>
              <a:chOff x="1886500" y="3503100"/>
              <a:chExt cx="433075" cy="577100"/>
            </a:xfrm>
          </p:grpSpPr>
          <p:sp>
            <p:nvSpPr>
              <p:cNvPr id="658" name="Google Shape;658;p6"/>
              <p:cNvSpPr/>
              <p:nvPr/>
            </p:nvSpPr>
            <p:spPr>
              <a:xfrm>
                <a:off x="2150475" y="3509700"/>
                <a:ext cx="1474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5644" extrusionOk="0">
                    <a:moveTo>
                      <a:pt x="2951" y="1"/>
                    </a:moveTo>
                    <a:cubicBezTo>
                      <a:pt x="2869" y="1"/>
                      <a:pt x="2785" y="4"/>
                      <a:pt x="2701" y="12"/>
                    </a:cubicBezTo>
                    <a:cubicBezTo>
                      <a:pt x="1149" y="150"/>
                      <a:pt x="1" y="1519"/>
                      <a:pt x="139" y="3070"/>
                    </a:cubicBezTo>
                    <a:cubicBezTo>
                      <a:pt x="268" y="4538"/>
                      <a:pt x="1499" y="5644"/>
                      <a:pt x="2944" y="5644"/>
                    </a:cubicBezTo>
                    <a:cubicBezTo>
                      <a:pt x="3028" y="5644"/>
                      <a:pt x="3112" y="5640"/>
                      <a:pt x="3197" y="5632"/>
                    </a:cubicBezTo>
                    <a:cubicBezTo>
                      <a:pt x="4750" y="5496"/>
                      <a:pt x="5896" y="4127"/>
                      <a:pt x="5759" y="2574"/>
                    </a:cubicBezTo>
                    <a:cubicBezTo>
                      <a:pt x="5629" y="1107"/>
                      <a:pt x="4397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2144850" y="3503100"/>
                <a:ext cx="158775" cy="15460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6184" extrusionOk="0">
                    <a:moveTo>
                      <a:pt x="3177" y="538"/>
                    </a:moveTo>
                    <a:cubicBezTo>
                      <a:pt x="3500" y="538"/>
                      <a:pt x="3823" y="600"/>
                      <a:pt x="4132" y="723"/>
                    </a:cubicBezTo>
                    <a:cubicBezTo>
                      <a:pt x="4761" y="977"/>
                      <a:pt x="5257" y="1463"/>
                      <a:pt x="5523" y="2091"/>
                    </a:cubicBezTo>
                    <a:cubicBezTo>
                      <a:pt x="5790" y="2719"/>
                      <a:pt x="5797" y="3411"/>
                      <a:pt x="5541" y="4044"/>
                    </a:cubicBezTo>
                    <a:cubicBezTo>
                      <a:pt x="5286" y="4673"/>
                      <a:pt x="4798" y="5169"/>
                      <a:pt x="4172" y="5435"/>
                    </a:cubicBezTo>
                    <a:cubicBezTo>
                      <a:pt x="3851" y="5572"/>
                      <a:pt x="3512" y="5640"/>
                      <a:pt x="3173" y="5640"/>
                    </a:cubicBezTo>
                    <a:cubicBezTo>
                      <a:pt x="2850" y="5640"/>
                      <a:pt x="2527" y="5578"/>
                      <a:pt x="2219" y="5453"/>
                    </a:cubicBezTo>
                    <a:cubicBezTo>
                      <a:pt x="1588" y="5199"/>
                      <a:pt x="1094" y="4713"/>
                      <a:pt x="827" y="4085"/>
                    </a:cubicBezTo>
                    <a:cubicBezTo>
                      <a:pt x="279" y="2791"/>
                      <a:pt x="884" y="1291"/>
                      <a:pt x="2179" y="742"/>
                    </a:cubicBezTo>
                    <a:cubicBezTo>
                      <a:pt x="2332" y="675"/>
                      <a:pt x="2493" y="625"/>
                      <a:pt x="2655" y="593"/>
                    </a:cubicBezTo>
                    <a:cubicBezTo>
                      <a:pt x="2828" y="556"/>
                      <a:pt x="3003" y="538"/>
                      <a:pt x="3177" y="538"/>
                    </a:cubicBezTo>
                    <a:close/>
                    <a:moveTo>
                      <a:pt x="3175" y="0"/>
                    </a:moveTo>
                    <a:cubicBezTo>
                      <a:pt x="2765" y="0"/>
                      <a:pt x="2356" y="83"/>
                      <a:pt x="1967" y="247"/>
                    </a:cubicBezTo>
                    <a:cubicBezTo>
                      <a:pt x="1208" y="568"/>
                      <a:pt x="618" y="1169"/>
                      <a:pt x="308" y="1935"/>
                    </a:cubicBezTo>
                    <a:cubicBezTo>
                      <a:pt x="0" y="2699"/>
                      <a:pt x="7" y="3540"/>
                      <a:pt x="330" y="4300"/>
                    </a:cubicBezTo>
                    <a:cubicBezTo>
                      <a:pt x="654" y="5060"/>
                      <a:pt x="1253" y="5649"/>
                      <a:pt x="2019" y="5958"/>
                    </a:cubicBezTo>
                    <a:cubicBezTo>
                      <a:pt x="2392" y="6109"/>
                      <a:pt x="2783" y="6184"/>
                      <a:pt x="3175" y="6184"/>
                    </a:cubicBezTo>
                    <a:cubicBezTo>
                      <a:pt x="3386" y="6184"/>
                      <a:pt x="3598" y="6162"/>
                      <a:pt x="3807" y="6118"/>
                    </a:cubicBezTo>
                    <a:cubicBezTo>
                      <a:pt x="4004" y="6077"/>
                      <a:pt x="4196" y="6014"/>
                      <a:pt x="4384" y="5936"/>
                    </a:cubicBezTo>
                    <a:cubicBezTo>
                      <a:pt x="5144" y="5615"/>
                      <a:pt x="5733" y="5014"/>
                      <a:pt x="6041" y="4250"/>
                    </a:cubicBezTo>
                    <a:cubicBezTo>
                      <a:pt x="6351" y="3485"/>
                      <a:pt x="6344" y="2645"/>
                      <a:pt x="6020" y="1885"/>
                    </a:cubicBezTo>
                    <a:cubicBezTo>
                      <a:pt x="5698" y="1125"/>
                      <a:pt x="5097" y="536"/>
                      <a:pt x="4332" y="226"/>
                    </a:cubicBezTo>
                    <a:cubicBezTo>
                      <a:pt x="3958" y="75"/>
                      <a:pt x="3566" y="0"/>
                      <a:pt x="3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2147750" y="3530725"/>
                <a:ext cx="765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4809" extrusionOk="0">
                    <a:moveTo>
                      <a:pt x="1057" y="0"/>
                    </a:moveTo>
                    <a:lnTo>
                      <a:pt x="1057" y="0"/>
                    </a:lnTo>
                    <a:cubicBezTo>
                      <a:pt x="275" y="790"/>
                      <a:pt x="1" y="2003"/>
                      <a:pt x="462" y="3090"/>
                    </a:cubicBezTo>
                    <a:cubicBezTo>
                      <a:pt x="920" y="4164"/>
                      <a:pt x="1964" y="4808"/>
                      <a:pt x="3060" y="4808"/>
                    </a:cubicBezTo>
                    <a:cubicBezTo>
                      <a:pt x="1850" y="3452"/>
                      <a:pt x="937" y="1725"/>
                      <a:pt x="10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2140800" y="3523925"/>
                <a:ext cx="907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5349" extrusionOk="0">
                    <a:moveTo>
                      <a:pt x="1080" y="1069"/>
                    </a:moveTo>
                    <a:cubicBezTo>
                      <a:pt x="1200" y="2269"/>
                      <a:pt x="1754" y="3531"/>
                      <a:pt x="2691" y="4725"/>
                    </a:cubicBezTo>
                    <a:cubicBezTo>
                      <a:pt x="1938" y="4529"/>
                      <a:pt x="1303" y="3995"/>
                      <a:pt x="989" y="3255"/>
                    </a:cubicBezTo>
                    <a:cubicBezTo>
                      <a:pt x="683" y="2534"/>
                      <a:pt x="727" y="1735"/>
                      <a:pt x="1080" y="1069"/>
                    </a:cubicBezTo>
                    <a:close/>
                    <a:moveTo>
                      <a:pt x="1338" y="0"/>
                    </a:moveTo>
                    <a:cubicBezTo>
                      <a:pt x="1267" y="0"/>
                      <a:pt x="1197" y="29"/>
                      <a:pt x="1145" y="81"/>
                    </a:cubicBezTo>
                    <a:cubicBezTo>
                      <a:pt x="256" y="975"/>
                      <a:pt x="0" y="2305"/>
                      <a:pt x="495" y="3464"/>
                    </a:cubicBezTo>
                    <a:cubicBezTo>
                      <a:pt x="979" y="4610"/>
                      <a:pt x="2097" y="5349"/>
                      <a:pt x="3340" y="5349"/>
                    </a:cubicBezTo>
                    <a:cubicBezTo>
                      <a:pt x="3358" y="5349"/>
                      <a:pt x="3378" y="5346"/>
                      <a:pt x="3395" y="5343"/>
                    </a:cubicBezTo>
                    <a:cubicBezTo>
                      <a:pt x="3479" y="5325"/>
                      <a:pt x="3550" y="5268"/>
                      <a:pt x="3587" y="5190"/>
                    </a:cubicBezTo>
                    <a:cubicBezTo>
                      <a:pt x="3631" y="5092"/>
                      <a:pt x="3614" y="4978"/>
                      <a:pt x="3543" y="4899"/>
                    </a:cubicBezTo>
                    <a:cubicBezTo>
                      <a:pt x="2759" y="4024"/>
                      <a:pt x="1469" y="2261"/>
                      <a:pt x="1607" y="289"/>
                    </a:cubicBezTo>
                    <a:cubicBezTo>
                      <a:pt x="1614" y="179"/>
                      <a:pt x="1553" y="72"/>
                      <a:pt x="1449" y="25"/>
                    </a:cubicBezTo>
                    <a:cubicBezTo>
                      <a:pt x="1414" y="8"/>
                      <a:pt x="1376" y="0"/>
                      <a:pt x="1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6"/>
              <p:cNvSpPr/>
              <p:nvPr/>
            </p:nvSpPr>
            <p:spPr>
              <a:xfrm>
                <a:off x="2210400" y="3509825"/>
                <a:ext cx="90675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4888" extrusionOk="0">
                    <a:moveTo>
                      <a:pt x="551" y="0"/>
                    </a:moveTo>
                    <a:cubicBezTo>
                      <a:pt x="368" y="0"/>
                      <a:pt x="184" y="18"/>
                      <a:pt x="0" y="55"/>
                    </a:cubicBezTo>
                    <a:cubicBezTo>
                      <a:pt x="935" y="828"/>
                      <a:pt x="1723" y="1798"/>
                      <a:pt x="2121" y="2927"/>
                    </a:cubicBezTo>
                    <a:cubicBezTo>
                      <a:pt x="2344" y="3564"/>
                      <a:pt x="2433" y="4223"/>
                      <a:pt x="2469" y="4887"/>
                    </a:cubicBezTo>
                    <a:cubicBezTo>
                      <a:pt x="3316" y="4103"/>
                      <a:pt x="3627" y="2842"/>
                      <a:pt x="3148" y="1718"/>
                    </a:cubicBezTo>
                    <a:cubicBezTo>
                      <a:pt x="2691" y="643"/>
                      <a:pt x="1649" y="0"/>
                      <a:pt x="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2203250" y="3503100"/>
                <a:ext cx="10485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5428" extrusionOk="0">
                    <a:moveTo>
                      <a:pt x="938" y="543"/>
                    </a:moveTo>
                    <a:lnTo>
                      <a:pt x="938" y="543"/>
                    </a:lnTo>
                    <a:cubicBezTo>
                      <a:pt x="1906" y="581"/>
                      <a:pt x="2798" y="1172"/>
                      <a:pt x="3188" y="2094"/>
                    </a:cubicBezTo>
                    <a:cubicBezTo>
                      <a:pt x="3523" y="2887"/>
                      <a:pt x="3430" y="3789"/>
                      <a:pt x="2969" y="4489"/>
                    </a:cubicBezTo>
                    <a:cubicBezTo>
                      <a:pt x="2908" y="3969"/>
                      <a:pt x="2808" y="3520"/>
                      <a:pt x="2663" y="3108"/>
                    </a:cubicBezTo>
                    <a:cubicBezTo>
                      <a:pt x="2340" y="2199"/>
                      <a:pt x="1749" y="1320"/>
                      <a:pt x="938" y="543"/>
                    </a:cubicBezTo>
                    <a:close/>
                    <a:moveTo>
                      <a:pt x="838" y="0"/>
                    </a:moveTo>
                    <a:cubicBezTo>
                      <a:pt x="639" y="0"/>
                      <a:pt x="437" y="20"/>
                      <a:pt x="237" y="60"/>
                    </a:cubicBezTo>
                    <a:cubicBezTo>
                      <a:pt x="133" y="84"/>
                      <a:pt x="52" y="156"/>
                      <a:pt x="26" y="259"/>
                    </a:cubicBezTo>
                    <a:cubicBezTo>
                      <a:pt x="1" y="357"/>
                      <a:pt x="36" y="466"/>
                      <a:pt x="116" y="531"/>
                    </a:cubicBezTo>
                    <a:cubicBezTo>
                      <a:pt x="1099" y="1347"/>
                      <a:pt x="1802" y="2300"/>
                      <a:pt x="2153" y="3287"/>
                    </a:cubicBezTo>
                    <a:cubicBezTo>
                      <a:pt x="2340" y="3818"/>
                      <a:pt x="2444" y="4401"/>
                      <a:pt x="2487" y="5171"/>
                    </a:cubicBezTo>
                    <a:cubicBezTo>
                      <a:pt x="2491" y="5276"/>
                      <a:pt x="2558" y="5368"/>
                      <a:pt x="2654" y="5408"/>
                    </a:cubicBezTo>
                    <a:cubicBezTo>
                      <a:pt x="2686" y="5421"/>
                      <a:pt x="2720" y="5428"/>
                      <a:pt x="2754" y="5428"/>
                    </a:cubicBezTo>
                    <a:cubicBezTo>
                      <a:pt x="2773" y="5428"/>
                      <a:pt x="2792" y="5426"/>
                      <a:pt x="2810" y="5422"/>
                    </a:cubicBezTo>
                    <a:cubicBezTo>
                      <a:pt x="2859" y="5411"/>
                      <a:pt x="2904" y="5389"/>
                      <a:pt x="2941" y="5355"/>
                    </a:cubicBezTo>
                    <a:cubicBezTo>
                      <a:pt x="3894" y="4472"/>
                      <a:pt x="4194" y="3075"/>
                      <a:pt x="3687" y="1882"/>
                    </a:cubicBezTo>
                    <a:cubicBezTo>
                      <a:pt x="3196" y="729"/>
                      <a:pt x="2056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2172550" y="3516700"/>
                <a:ext cx="431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104" extrusionOk="0">
                    <a:moveTo>
                      <a:pt x="1229" y="1"/>
                    </a:moveTo>
                    <a:cubicBezTo>
                      <a:pt x="1061" y="1"/>
                      <a:pt x="859" y="51"/>
                      <a:pt x="661" y="151"/>
                    </a:cubicBezTo>
                    <a:cubicBezTo>
                      <a:pt x="247" y="358"/>
                      <a:pt x="0" y="709"/>
                      <a:pt x="112" y="931"/>
                    </a:cubicBezTo>
                    <a:cubicBezTo>
                      <a:pt x="170" y="1046"/>
                      <a:pt x="313" y="1104"/>
                      <a:pt x="495" y="1104"/>
                    </a:cubicBezTo>
                    <a:cubicBezTo>
                      <a:pt x="663" y="1104"/>
                      <a:pt x="866" y="1054"/>
                      <a:pt x="1065" y="955"/>
                    </a:cubicBezTo>
                    <a:cubicBezTo>
                      <a:pt x="1479" y="747"/>
                      <a:pt x="1726" y="398"/>
                      <a:pt x="1614" y="176"/>
                    </a:cubicBezTo>
                    <a:cubicBezTo>
                      <a:pt x="1555" y="60"/>
                      <a:pt x="141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2166775" y="3509975"/>
                <a:ext cx="5677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1644" extrusionOk="0">
                    <a:moveTo>
                      <a:pt x="1463" y="540"/>
                    </a:moveTo>
                    <a:cubicBezTo>
                      <a:pt x="1533" y="540"/>
                      <a:pt x="1581" y="552"/>
                      <a:pt x="1602" y="568"/>
                    </a:cubicBezTo>
                    <a:cubicBezTo>
                      <a:pt x="1600" y="630"/>
                      <a:pt x="1477" y="830"/>
                      <a:pt x="1174" y="982"/>
                    </a:cubicBezTo>
                    <a:cubicBezTo>
                      <a:pt x="984" y="1077"/>
                      <a:pt x="820" y="1103"/>
                      <a:pt x="713" y="1103"/>
                    </a:cubicBezTo>
                    <a:cubicBezTo>
                      <a:pt x="644" y="1103"/>
                      <a:pt x="599" y="1092"/>
                      <a:pt x="586" y="1082"/>
                    </a:cubicBezTo>
                    <a:cubicBezTo>
                      <a:pt x="576" y="1029"/>
                      <a:pt x="698" y="818"/>
                      <a:pt x="1012" y="660"/>
                    </a:cubicBezTo>
                    <a:cubicBezTo>
                      <a:pt x="1116" y="609"/>
                      <a:pt x="1213" y="576"/>
                      <a:pt x="1296" y="559"/>
                    </a:cubicBezTo>
                    <a:cubicBezTo>
                      <a:pt x="1360" y="545"/>
                      <a:pt x="1416" y="540"/>
                      <a:pt x="1463" y="540"/>
                    </a:cubicBezTo>
                    <a:close/>
                    <a:moveTo>
                      <a:pt x="1461" y="0"/>
                    </a:moveTo>
                    <a:cubicBezTo>
                      <a:pt x="1244" y="0"/>
                      <a:pt x="1000" y="63"/>
                      <a:pt x="771" y="178"/>
                    </a:cubicBezTo>
                    <a:cubicBezTo>
                      <a:pt x="531" y="299"/>
                      <a:pt x="328" y="467"/>
                      <a:pt x="198" y="649"/>
                    </a:cubicBezTo>
                    <a:cubicBezTo>
                      <a:pt x="36" y="879"/>
                      <a:pt x="1" y="1123"/>
                      <a:pt x="100" y="1320"/>
                    </a:cubicBezTo>
                    <a:cubicBezTo>
                      <a:pt x="201" y="1518"/>
                      <a:pt x="417" y="1636"/>
                      <a:pt x="698" y="1643"/>
                    </a:cubicBezTo>
                    <a:cubicBezTo>
                      <a:pt x="708" y="1643"/>
                      <a:pt x="718" y="1643"/>
                      <a:pt x="728" y="1643"/>
                    </a:cubicBezTo>
                    <a:cubicBezTo>
                      <a:pt x="814" y="1643"/>
                      <a:pt x="905" y="1632"/>
                      <a:pt x="1000" y="1613"/>
                    </a:cubicBezTo>
                    <a:cubicBezTo>
                      <a:pt x="1139" y="1583"/>
                      <a:pt x="1281" y="1533"/>
                      <a:pt x="1417" y="1465"/>
                    </a:cubicBezTo>
                    <a:cubicBezTo>
                      <a:pt x="1982" y="1181"/>
                      <a:pt x="2271" y="691"/>
                      <a:pt x="2086" y="325"/>
                    </a:cubicBezTo>
                    <a:cubicBezTo>
                      <a:pt x="1987" y="127"/>
                      <a:pt x="1769" y="8"/>
                      <a:pt x="1490" y="1"/>
                    </a:cubicBezTo>
                    <a:cubicBezTo>
                      <a:pt x="1480" y="1"/>
                      <a:pt x="1471" y="0"/>
                      <a:pt x="1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2259825" y="3642675"/>
                <a:ext cx="59750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5992" extrusionOk="0">
                    <a:moveTo>
                      <a:pt x="1674" y="551"/>
                    </a:moveTo>
                    <a:cubicBezTo>
                      <a:pt x="1704" y="579"/>
                      <a:pt x="1739" y="656"/>
                      <a:pt x="1724" y="705"/>
                    </a:cubicBezTo>
                    <a:cubicBezTo>
                      <a:pt x="1715" y="734"/>
                      <a:pt x="1699" y="759"/>
                      <a:pt x="1681" y="786"/>
                    </a:cubicBezTo>
                    <a:cubicBezTo>
                      <a:pt x="1665" y="738"/>
                      <a:pt x="1652" y="693"/>
                      <a:pt x="1651" y="650"/>
                    </a:cubicBezTo>
                    <a:cubicBezTo>
                      <a:pt x="1650" y="606"/>
                      <a:pt x="1664" y="568"/>
                      <a:pt x="1674" y="551"/>
                    </a:cubicBezTo>
                    <a:close/>
                    <a:moveTo>
                      <a:pt x="1674" y="1"/>
                    </a:moveTo>
                    <a:cubicBezTo>
                      <a:pt x="1615" y="1"/>
                      <a:pt x="1555" y="12"/>
                      <a:pt x="1496" y="34"/>
                    </a:cubicBezTo>
                    <a:cubicBezTo>
                      <a:pt x="1256" y="123"/>
                      <a:pt x="1100" y="387"/>
                      <a:pt x="1114" y="674"/>
                    </a:cubicBezTo>
                    <a:cubicBezTo>
                      <a:pt x="1121" y="840"/>
                      <a:pt x="1177" y="982"/>
                      <a:pt x="1231" y="1110"/>
                    </a:cubicBezTo>
                    <a:cubicBezTo>
                      <a:pt x="1134" y="1190"/>
                      <a:pt x="1106" y="1328"/>
                      <a:pt x="1167" y="1441"/>
                    </a:cubicBezTo>
                    <a:cubicBezTo>
                      <a:pt x="1214" y="1532"/>
                      <a:pt x="1304" y="1583"/>
                      <a:pt x="1400" y="1586"/>
                    </a:cubicBezTo>
                    <a:cubicBezTo>
                      <a:pt x="1789" y="2982"/>
                      <a:pt x="1287" y="4607"/>
                      <a:pt x="140" y="5508"/>
                    </a:cubicBezTo>
                    <a:cubicBezTo>
                      <a:pt x="22" y="5600"/>
                      <a:pt x="1" y="5771"/>
                      <a:pt x="93" y="5887"/>
                    </a:cubicBezTo>
                    <a:cubicBezTo>
                      <a:pt x="147" y="5955"/>
                      <a:pt x="225" y="5991"/>
                      <a:pt x="305" y="5991"/>
                    </a:cubicBezTo>
                    <a:cubicBezTo>
                      <a:pt x="324" y="5991"/>
                      <a:pt x="343" y="5989"/>
                      <a:pt x="361" y="5985"/>
                    </a:cubicBezTo>
                    <a:cubicBezTo>
                      <a:pt x="401" y="5977"/>
                      <a:pt x="438" y="5958"/>
                      <a:pt x="474" y="5930"/>
                    </a:cubicBezTo>
                    <a:cubicBezTo>
                      <a:pt x="1816" y="4876"/>
                      <a:pt x="2390" y="2957"/>
                      <a:pt x="1888" y="1332"/>
                    </a:cubicBezTo>
                    <a:cubicBezTo>
                      <a:pt x="2035" y="1220"/>
                      <a:pt x="2170" y="1075"/>
                      <a:pt x="2236" y="877"/>
                    </a:cubicBezTo>
                    <a:cubicBezTo>
                      <a:pt x="2319" y="642"/>
                      <a:pt x="2243" y="346"/>
                      <a:pt x="2056" y="163"/>
                    </a:cubicBezTo>
                    <a:cubicBezTo>
                      <a:pt x="1946" y="57"/>
                      <a:pt x="1811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1919950" y="3641575"/>
                <a:ext cx="3587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" h="13925" extrusionOk="0">
                    <a:moveTo>
                      <a:pt x="7174" y="4884"/>
                    </a:moveTo>
                    <a:cubicBezTo>
                      <a:pt x="7215" y="4884"/>
                      <a:pt x="7256" y="4885"/>
                      <a:pt x="7297" y="4887"/>
                    </a:cubicBezTo>
                    <a:cubicBezTo>
                      <a:pt x="8442" y="4955"/>
                      <a:pt x="9317" y="5937"/>
                      <a:pt x="9250" y="7085"/>
                    </a:cubicBezTo>
                    <a:cubicBezTo>
                      <a:pt x="9185" y="8188"/>
                      <a:pt x="8269" y="9041"/>
                      <a:pt x="7176" y="9041"/>
                    </a:cubicBezTo>
                    <a:cubicBezTo>
                      <a:pt x="7135" y="9041"/>
                      <a:pt x="7094" y="9040"/>
                      <a:pt x="7053" y="9038"/>
                    </a:cubicBezTo>
                    <a:cubicBezTo>
                      <a:pt x="5908" y="8970"/>
                      <a:pt x="5033" y="7988"/>
                      <a:pt x="5100" y="6840"/>
                    </a:cubicBezTo>
                    <a:cubicBezTo>
                      <a:pt x="5166" y="5737"/>
                      <a:pt x="6080" y="4884"/>
                      <a:pt x="7174" y="4884"/>
                    </a:cubicBezTo>
                    <a:close/>
                    <a:moveTo>
                      <a:pt x="7169" y="0"/>
                    </a:moveTo>
                    <a:cubicBezTo>
                      <a:pt x="3509" y="0"/>
                      <a:pt x="440" y="2857"/>
                      <a:pt x="225" y="6556"/>
                    </a:cubicBezTo>
                    <a:cubicBezTo>
                      <a:pt x="0" y="10396"/>
                      <a:pt x="2931" y="13690"/>
                      <a:pt x="6769" y="13913"/>
                    </a:cubicBezTo>
                    <a:cubicBezTo>
                      <a:pt x="6907" y="13921"/>
                      <a:pt x="7045" y="13925"/>
                      <a:pt x="7182" y="13925"/>
                    </a:cubicBezTo>
                    <a:cubicBezTo>
                      <a:pt x="10842" y="13925"/>
                      <a:pt x="13910" y="11068"/>
                      <a:pt x="14125" y="7369"/>
                    </a:cubicBezTo>
                    <a:cubicBezTo>
                      <a:pt x="14350" y="3529"/>
                      <a:pt x="11419" y="235"/>
                      <a:pt x="7581" y="12"/>
                    </a:cubicBezTo>
                    <a:cubicBezTo>
                      <a:pt x="7443" y="4"/>
                      <a:pt x="7305" y="0"/>
                      <a:pt x="7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1913625" y="3635475"/>
                <a:ext cx="371375" cy="360375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14415" extrusionOk="0">
                    <a:moveTo>
                      <a:pt x="7429" y="5374"/>
                    </a:moveTo>
                    <a:cubicBezTo>
                      <a:pt x="7464" y="5374"/>
                      <a:pt x="7500" y="5375"/>
                      <a:pt x="7536" y="5377"/>
                    </a:cubicBezTo>
                    <a:cubicBezTo>
                      <a:pt x="8545" y="5435"/>
                      <a:pt x="9316" y="6306"/>
                      <a:pt x="9258" y="7314"/>
                    </a:cubicBezTo>
                    <a:cubicBezTo>
                      <a:pt x="9228" y="7802"/>
                      <a:pt x="9010" y="8252"/>
                      <a:pt x="8645" y="8576"/>
                    </a:cubicBezTo>
                    <a:cubicBezTo>
                      <a:pt x="8306" y="8877"/>
                      <a:pt x="7878" y="9039"/>
                      <a:pt x="7429" y="9039"/>
                    </a:cubicBezTo>
                    <a:cubicBezTo>
                      <a:pt x="7393" y="9039"/>
                      <a:pt x="7357" y="9038"/>
                      <a:pt x="7320" y="9036"/>
                    </a:cubicBezTo>
                    <a:cubicBezTo>
                      <a:pt x="6310" y="8978"/>
                      <a:pt x="5538" y="8107"/>
                      <a:pt x="5599" y="7099"/>
                    </a:cubicBezTo>
                    <a:cubicBezTo>
                      <a:pt x="5655" y="6126"/>
                      <a:pt x="6464" y="5374"/>
                      <a:pt x="7429" y="5374"/>
                    </a:cubicBezTo>
                    <a:close/>
                    <a:moveTo>
                      <a:pt x="7424" y="4883"/>
                    </a:moveTo>
                    <a:cubicBezTo>
                      <a:pt x="6204" y="4883"/>
                      <a:pt x="5178" y="5838"/>
                      <a:pt x="5107" y="7070"/>
                    </a:cubicBezTo>
                    <a:cubicBezTo>
                      <a:pt x="5032" y="8351"/>
                      <a:pt x="6012" y="9452"/>
                      <a:pt x="7290" y="9526"/>
                    </a:cubicBezTo>
                    <a:cubicBezTo>
                      <a:pt x="7335" y="9529"/>
                      <a:pt x="7380" y="9530"/>
                      <a:pt x="7424" y="9530"/>
                    </a:cubicBezTo>
                    <a:cubicBezTo>
                      <a:pt x="7589" y="9530"/>
                      <a:pt x="7750" y="9512"/>
                      <a:pt x="7905" y="9481"/>
                    </a:cubicBezTo>
                    <a:cubicBezTo>
                      <a:pt x="8907" y="9269"/>
                      <a:pt x="9684" y="8410"/>
                      <a:pt x="9746" y="7343"/>
                    </a:cubicBezTo>
                    <a:cubicBezTo>
                      <a:pt x="9820" y="6062"/>
                      <a:pt x="8840" y="4961"/>
                      <a:pt x="7562" y="4887"/>
                    </a:cubicBezTo>
                    <a:cubicBezTo>
                      <a:pt x="7515" y="4884"/>
                      <a:pt x="7469" y="4883"/>
                      <a:pt x="7424" y="4883"/>
                    </a:cubicBezTo>
                    <a:close/>
                    <a:moveTo>
                      <a:pt x="7422" y="489"/>
                    </a:moveTo>
                    <a:cubicBezTo>
                      <a:pt x="7553" y="489"/>
                      <a:pt x="7685" y="493"/>
                      <a:pt x="7817" y="501"/>
                    </a:cubicBezTo>
                    <a:cubicBezTo>
                      <a:pt x="11516" y="715"/>
                      <a:pt x="14349" y="3901"/>
                      <a:pt x="14131" y="7597"/>
                    </a:cubicBezTo>
                    <a:cubicBezTo>
                      <a:pt x="13924" y="11163"/>
                      <a:pt x="10958" y="13924"/>
                      <a:pt x="7431" y="13924"/>
                    </a:cubicBezTo>
                    <a:cubicBezTo>
                      <a:pt x="7299" y="13924"/>
                      <a:pt x="7167" y="13920"/>
                      <a:pt x="7035" y="13912"/>
                    </a:cubicBezTo>
                    <a:cubicBezTo>
                      <a:pt x="3336" y="13696"/>
                      <a:pt x="505" y="10512"/>
                      <a:pt x="721" y="6814"/>
                    </a:cubicBezTo>
                    <a:cubicBezTo>
                      <a:pt x="900" y="3728"/>
                      <a:pt x="3151" y="1242"/>
                      <a:pt x="6042" y="633"/>
                    </a:cubicBezTo>
                    <a:cubicBezTo>
                      <a:pt x="6489" y="538"/>
                      <a:pt x="6951" y="489"/>
                      <a:pt x="7422" y="489"/>
                    </a:cubicBezTo>
                    <a:close/>
                    <a:moveTo>
                      <a:pt x="7414" y="1"/>
                    </a:moveTo>
                    <a:cubicBezTo>
                      <a:pt x="5648" y="1"/>
                      <a:pt x="3966" y="639"/>
                      <a:pt x="2637" y="1822"/>
                    </a:cubicBezTo>
                    <a:cubicBezTo>
                      <a:pt x="1198" y="3103"/>
                      <a:pt x="344" y="4866"/>
                      <a:pt x="232" y="6786"/>
                    </a:cubicBezTo>
                    <a:cubicBezTo>
                      <a:pt x="1" y="10753"/>
                      <a:pt x="3040" y="14169"/>
                      <a:pt x="7006" y="14402"/>
                    </a:cubicBezTo>
                    <a:cubicBezTo>
                      <a:pt x="7147" y="14410"/>
                      <a:pt x="7287" y="14414"/>
                      <a:pt x="7426" y="14414"/>
                    </a:cubicBezTo>
                    <a:cubicBezTo>
                      <a:pt x="7933" y="14414"/>
                      <a:pt x="8430" y="14362"/>
                      <a:pt x="8911" y="14260"/>
                    </a:cubicBezTo>
                    <a:cubicBezTo>
                      <a:pt x="12013" y="13607"/>
                      <a:pt x="14428" y="10939"/>
                      <a:pt x="14621" y="7628"/>
                    </a:cubicBezTo>
                    <a:cubicBezTo>
                      <a:pt x="14854" y="3661"/>
                      <a:pt x="11814" y="245"/>
                      <a:pt x="7849" y="13"/>
                    </a:cubicBezTo>
                    <a:cubicBezTo>
                      <a:pt x="7703" y="5"/>
                      <a:pt x="7558" y="1"/>
                      <a:pt x="7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1925425" y="3641575"/>
                <a:ext cx="353175" cy="308000"/>
              </a:xfrm>
              <a:custGeom>
                <a:avLst/>
                <a:gdLst/>
                <a:ahLst/>
                <a:cxnLst/>
                <a:rect l="l" t="t" r="r" b="b"/>
                <a:pathLst>
                  <a:path w="14127" h="12320" extrusionOk="0">
                    <a:moveTo>
                      <a:pt x="6953" y="4884"/>
                    </a:moveTo>
                    <a:cubicBezTo>
                      <a:pt x="6993" y="4884"/>
                      <a:pt x="7034" y="4885"/>
                      <a:pt x="7075" y="4887"/>
                    </a:cubicBezTo>
                    <a:cubicBezTo>
                      <a:pt x="8222" y="4955"/>
                      <a:pt x="9097" y="5937"/>
                      <a:pt x="9029" y="7085"/>
                    </a:cubicBezTo>
                    <a:cubicBezTo>
                      <a:pt x="8964" y="8188"/>
                      <a:pt x="8048" y="9041"/>
                      <a:pt x="6955" y="9041"/>
                    </a:cubicBezTo>
                    <a:cubicBezTo>
                      <a:pt x="6915" y="9041"/>
                      <a:pt x="6874" y="9040"/>
                      <a:pt x="6833" y="9038"/>
                    </a:cubicBezTo>
                    <a:cubicBezTo>
                      <a:pt x="5688" y="8970"/>
                      <a:pt x="4813" y="7988"/>
                      <a:pt x="4879" y="6840"/>
                    </a:cubicBezTo>
                    <a:cubicBezTo>
                      <a:pt x="4945" y="5737"/>
                      <a:pt x="5861" y="4884"/>
                      <a:pt x="6953" y="4884"/>
                    </a:cubicBezTo>
                    <a:close/>
                    <a:moveTo>
                      <a:pt x="6945" y="0"/>
                    </a:moveTo>
                    <a:cubicBezTo>
                      <a:pt x="3285" y="0"/>
                      <a:pt x="218" y="2857"/>
                      <a:pt x="2" y="6556"/>
                    </a:cubicBezTo>
                    <a:cubicBezTo>
                      <a:pt x="2" y="6570"/>
                      <a:pt x="2" y="6585"/>
                      <a:pt x="0" y="6599"/>
                    </a:cubicBezTo>
                    <a:cubicBezTo>
                      <a:pt x="182" y="6896"/>
                      <a:pt x="460" y="7129"/>
                      <a:pt x="867" y="7271"/>
                    </a:cubicBezTo>
                    <a:cubicBezTo>
                      <a:pt x="1429" y="7465"/>
                      <a:pt x="2066" y="7347"/>
                      <a:pt x="2590" y="7667"/>
                    </a:cubicBezTo>
                    <a:cubicBezTo>
                      <a:pt x="3293" y="8096"/>
                      <a:pt x="3401" y="8978"/>
                      <a:pt x="3553" y="9714"/>
                    </a:cubicBezTo>
                    <a:cubicBezTo>
                      <a:pt x="3665" y="10256"/>
                      <a:pt x="3850" y="10742"/>
                      <a:pt x="4334" y="11058"/>
                    </a:cubicBezTo>
                    <a:cubicBezTo>
                      <a:pt x="4584" y="11220"/>
                      <a:pt x="4800" y="11280"/>
                      <a:pt x="5006" y="11280"/>
                    </a:cubicBezTo>
                    <a:cubicBezTo>
                      <a:pt x="5347" y="11280"/>
                      <a:pt x="5659" y="11115"/>
                      <a:pt x="6048" y="10979"/>
                    </a:cubicBezTo>
                    <a:cubicBezTo>
                      <a:pt x="6213" y="10922"/>
                      <a:pt x="6363" y="10896"/>
                      <a:pt x="6504" y="10896"/>
                    </a:cubicBezTo>
                    <a:cubicBezTo>
                      <a:pt x="6961" y="10896"/>
                      <a:pt x="7315" y="11170"/>
                      <a:pt x="7690" y="11533"/>
                    </a:cubicBezTo>
                    <a:cubicBezTo>
                      <a:pt x="8056" y="11886"/>
                      <a:pt x="8618" y="12320"/>
                      <a:pt x="9099" y="12320"/>
                    </a:cubicBezTo>
                    <a:cubicBezTo>
                      <a:pt x="9379" y="12320"/>
                      <a:pt x="9631" y="12173"/>
                      <a:pt x="9800" y="11776"/>
                    </a:cubicBezTo>
                    <a:cubicBezTo>
                      <a:pt x="9999" y="11310"/>
                      <a:pt x="10007" y="10779"/>
                      <a:pt x="10213" y="10313"/>
                    </a:cubicBezTo>
                    <a:cubicBezTo>
                      <a:pt x="10422" y="9839"/>
                      <a:pt x="10757" y="9654"/>
                      <a:pt x="11122" y="9654"/>
                    </a:cubicBezTo>
                    <a:cubicBezTo>
                      <a:pt x="11573" y="9654"/>
                      <a:pt x="12072" y="9936"/>
                      <a:pt x="12440" y="10302"/>
                    </a:cubicBezTo>
                    <a:cubicBezTo>
                      <a:pt x="12594" y="10455"/>
                      <a:pt x="12732" y="10566"/>
                      <a:pt x="12869" y="10636"/>
                    </a:cubicBezTo>
                    <a:cubicBezTo>
                      <a:pt x="13462" y="9681"/>
                      <a:pt x="13834" y="8570"/>
                      <a:pt x="13904" y="7369"/>
                    </a:cubicBezTo>
                    <a:cubicBezTo>
                      <a:pt x="14127" y="3529"/>
                      <a:pt x="11198" y="235"/>
                      <a:pt x="7358" y="12"/>
                    </a:cubicBezTo>
                    <a:cubicBezTo>
                      <a:pt x="7220" y="4"/>
                      <a:pt x="7082" y="0"/>
                      <a:pt x="69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1918700" y="3634850"/>
                <a:ext cx="366975" cy="321525"/>
              </a:xfrm>
              <a:custGeom>
                <a:avLst/>
                <a:gdLst/>
                <a:ahLst/>
                <a:cxnLst/>
                <a:rect l="l" t="t" r="r" b="b"/>
                <a:pathLst>
                  <a:path w="14679" h="12861" extrusionOk="0">
                    <a:moveTo>
                      <a:pt x="7225" y="5423"/>
                    </a:moveTo>
                    <a:cubicBezTo>
                      <a:pt x="7260" y="5423"/>
                      <a:pt x="7294" y="5424"/>
                      <a:pt x="7329" y="5426"/>
                    </a:cubicBezTo>
                    <a:cubicBezTo>
                      <a:pt x="8323" y="5486"/>
                      <a:pt x="9087" y="6341"/>
                      <a:pt x="9028" y="7337"/>
                    </a:cubicBezTo>
                    <a:cubicBezTo>
                      <a:pt x="8971" y="8296"/>
                      <a:pt x="8173" y="9040"/>
                      <a:pt x="7222" y="9040"/>
                    </a:cubicBezTo>
                    <a:cubicBezTo>
                      <a:pt x="7187" y="9040"/>
                      <a:pt x="7152" y="9039"/>
                      <a:pt x="7117" y="9037"/>
                    </a:cubicBezTo>
                    <a:cubicBezTo>
                      <a:pt x="6123" y="8977"/>
                      <a:pt x="5360" y="8122"/>
                      <a:pt x="5418" y="7126"/>
                    </a:cubicBezTo>
                    <a:cubicBezTo>
                      <a:pt x="5468" y="6295"/>
                      <a:pt x="6073" y="5625"/>
                      <a:pt x="6852" y="5462"/>
                    </a:cubicBezTo>
                    <a:cubicBezTo>
                      <a:pt x="6973" y="5437"/>
                      <a:pt x="7098" y="5423"/>
                      <a:pt x="7225" y="5423"/>
                    </a:cubicBezTo>
                    <a:close/>
                    <a:moveTo>
                      <a:pt x="7223" y="4882"/>
                    </a:moveTo>
                    <a:cubicBezTo>
                      <a:pt x="5988" y="4882"/>
                      <a:pt x="4953" y="5847"/>
                      <a:pt x="4879" y="7094"/>
                    </a:cubicBezTo>
                    <a:cubicBezTo>
                      <a:pt x="4802" y="8386"/>
                      <a:pt x="5793" y="9500"/>
                      <a:pt x="7086" y="9577"/>
                    </a:cubicBezTo>
                    <a:cubicBezTo>
                      <a:pt x="7131" y="9579"/>
                      <a:pt x="7175" y="9580"/>
                      <a:pt x="7220" y="9580"/>
                    </a:cubicBezTo>
                    <a:cubicBezTo>
                      <a:pt x="7386" y="9580"/>
                      <a:pt x="7550" y="9563"/>
                      <a:pt x="7707" y="9530"/>
                    </a:cubicBezTo>
                    <a:cubicBezTo>
                      <a:pt x="8719" y="9317"/>
                      <a:pt x="9505" y="8449"/>
                      <a:pt x="9567" y="7368"/>
                    </a:cubicBezTo>
                    <a:cubicBezTo>
                      <a:pt x="9644" y="6075"/>
                      <a:pt x="8654" y="4963"/>
                      <a:pt x="7361" y="4886"/>
                    </a:cubicBezTo>
                    <a:cubicBezTo>
                      <a:pt x="7315" y="4884"/>
                      <a:pt x="7269" y="4882"/>
                      <a:pt x="7223" y="4882"/>
                    </a:cubicBezTo>
                    <a:close/>
                    <a:moveTo>
                      <a:pt x="7219" y="538"/>
                    </a:moveTo>
                    <a:cubicBezTo>
                      <a:pt x="7349" y="538"/>
                      <a:pt x="7480" y="542"/>
                      <a:pt x="7611" y="550"/>
                    </a:cubicBezTo>
                    <a:cubicBezTo>
                      <a:pt x="9396" y="653"/>
                      <a:pt x="11033" y="1447"/>
                      <a:pt x="12221" y="2783"/>
                    </a:cubicBezTo>
                    <a:cubicBezTo>
                      <a:pt x="13410" y="4118"/>
                      <a:pt x="14006" y="5837"/>
                      <a:pt x="13903" y="7621"/>
                    </a:cubicBezTo>
                    <a:cubicBezTo>
                      <a:pt x="13843" y="8641"/>
                      <a:pt x="13550" y="9638"/>
                      <a:pt x="13052" y="10521"/>
                    </a:cubicBezTo>
                    <a:cubicBezTo>
                      <a:pt x="13005" y="10480"/>
                      <a:pt x="12954" y="10433"/>
                      <a:pt x="12898" y="10379"/>
                    </a:cubicBezTo>
                    <a:cubicBezTo>
                      <a:pt x="12528" y="10009"/>
                      <a:pt x="11958" y="9652"/>
                      <a:pt x="11391" y="9652"/>
                    </a:cubicBezTo>
                    <a:cubicBezTo>
                      <a:pt x="11312" y="9652"/>
                      <a:pt x="11234" y="9658"/>
                      <a:pt x="11155" y="9673"/>
                    </a:cubicBezTo>
                    <a:cubicBezTo>
                      <a:pt x="10873" y="9721"/>
                      <a:pt x="10484" y="9910"/>
                      <a:pt x="10235" y="10473"/>
                    </a:cubicBezTo>
                    <a:cubicBezTo>
                      <a:pt x="10120" y="10736"/>
                      <a:pt x="10062" y="11006"/>
                      <a:pt x="10006" y="11268"/>
                    </a:cubicBezTo>
                    <a:cubicBezTo>
                      <a:pt x="9957" y="11508"/>
                      <a:pt x="9908" y="11733"/>
                      <a:pt x="9820" y="11939"/>
                    </a:cubicBezTo>
                    <a:cubicBezTo>
                      <a:pt x="9681" y="12264"/>
                      <a:pt x="9511" y="12298"/>
                      <a:pt x="9458" y="12311"/>
                    </a:cubicBezTo>
                    <a:cubicBezTo>
                      <a:pt x="9431" y="12316"/>
                      <a:pt x="9401" y="12319"/>
                      <a:pt x="9370" y="12319"/>
                    </a:cubicBezTo>
                    <a:cubicBezTo>
                      <a:pt x="9067" y="12319"/>
                      <a:pt x="8611" y="12057"/>
                      <a:pt x="8147" y="11609"/>
                    </a:cubicBezTo>
                    <a:cubicBezTo>
                      <a:pt x="7781" y="11254"/>
                      <a:pt x="7351" y="10897"/>
                      <a:pt x="6769" y="10897"/>
                    </a:cubicBezTo>
                    <a:cubicBezTo>
                      <a:pt x="6669" y="10897"/>
                      <a:pt x="6565" y="10907"/>
                      <a:pt x="6455" y="10930"/>
                    </a:cubicBezTo>
                    <a:cubicBezTo>
                      <a:pt x="6380" y="10944"/>
                      <a:pt x="6306" y="10966"/>
                      <a:pt x="6222" y="10994"/>
                    </a:cubicBezTo>
                    <a:cubicBezTo>
                      <a:pt x="6123" y="11030"/>
                      <a:pt x="6028" y="11067"/>
                      <a:pt x="5935" y="11102"/>
                    </a:cubicBezTo>
                    <a:cubicBezTo>
                      <a:pt x="5678" y="11203"/>
                      <a:pt x="5477" y="11281"/>
                      <a:pt x="5273" y="11281"/>
                    </a:cubicBezTo>
                    <a:cubicBezTo>
                      <a:pt x="5110" y="11281"/>
                      <a:pt x="4944" y="11231"/>
                      <a:pt x="4746" y="11102"/>
                    </a:cubicBezTo>
                    <a:cubicBezTo>
                      <a:pt x="4401" y="10878"/>
                      <a:pt x="4210" y="10537"/>
                      <a:pt x="4083" y="9929"/>
                    </a:cubicBezTo>
                    <a:cubicBezTo>
                      <a:pt x="4069" y="9859"/>
                      <a:pt x="4055" y="9788"/>
                      <a:pt x="4040" y="9717"/>
                    </a:cubicBezTo>
                    <a:cubicBezTo>
                      <a:pt x="3901" y="9023"/>
                      <a:pt x="3731" y="8158"/>
                      <a:pt x="2995" y="7706"/>
                    </a:cubicBezTo>
                    <a:cubicBezTo>
                      <a:pt x="2640" y="7489"/>
                      <a:pt x="2258" y="7447"/>
                      <a:pt x="1890" y="7406"/>
                    </a:cubicBezTo>
                    <a:cubicBezTo>
                      <a:pt x="1653" y="7379"/>
                      <a:pt x="1427" y="7355"/>
                      <a:pt x="1221" y="7284"/>
                    </a:cubicBezTo>
                    <a:cubicBezTo>
                      <a:pt x="921" y="7179"/>
                      <a:pt x="700" y="7018"/>
                      <a:pt x="543" y="6794"/>
                    </a:cubicBezTo>
                    <a:cubicBezTo>
                      <a:pt x="773" y="3263"/>
                      <a:pt x="3720" y="538"/>
                      <a:pt x="7219" y="538"/>
                    </a:cubicBezTo>
                    <a:close/>
                    <a:moveTo>
                      <a:pt x="7220" y="0"/>
                    </a:moveTo>
                    <a:cubicBezTo>
                      <a:pt x="3423" y="0"/>
                      <a:pt x="230" y="2973"/>
                      <a:pt x="5" y="6810"/>
                    </a:cubicBezTo>
                    <a:lnTo>
                      <a:pt x="4" y="6856"/>
                    </a:lnTo>
                    <a:cubicBezTo>
                      <a:pt x="1" y="6909"/>
                      <a:pt x="14" y="6963"/>
                      <a:pt x="42" y="7008"/>
                    </a:cubicBezTo>
                    <a:cubicBezTo>
                      <a:pt x="264" y="7376"/>
                      <a:pt x="603" y="7641"/>
                      <a:pt x="1049" y="7795"/>
                    </a:cubicBezTo>
                    <a:cubicBezTo>
                      <a:pt x="1312" y="7888"/>
                      <a:pt x="1580" y="7916"/>
                      <a:pt x="1837" y="7945"/>
                    </a:cubicBezTo>
                    <a:cubicBezTo>
                      <a:pt x="2160" y="7980"/>
                      <a:pt x="2464" y="8014"/>
                      <a:pt x="2718" y="8168"/>
                    </a:cubicBezTo>
                    <a:cubicBezTo>
                      <a:pt x="3254" y="8494"/>
                      <a:pt x="3386" y="9169"/>
                      <a:pt x="3515" y="9822"/>
                    </a:cubicBezTo>
                    <a:cubicBezTo>
                      <a:pt x="3529" y="9896"/>
                      <a:pt x="3543" y="9967"/>
                      <a:pt x="3558" y="10038"/>
                    </a:cubicBezTo>
                    <a:cubicBezTo>
                      <a:pt x="3668" y="10571"/>
                      <a:pt x="3860" y="11168"/>
                      <a:pt x="4457" y="11554"/>
                    </a:cubicBezTo>
                    <a:cubicBezTo>
                      <a:pt x="4757" y="11750"/>
                      <a:pt x="5025" y="11820"/>
                      <a:pt x="5273" y="11820"/>
                    </a:cubicBezTo>
                    <a:cubicBezTo>
                      <a:pt x="5583" y="11820"/>
                      <a:pt x="5862" y="11711"/>
                      <a:pt x="6134" y="11605"/>
                    </a:cubicBezTo>
                    <a:cubicBezTo>
                      <a:pt x="6221" y="11572"/>
                      <a:pt x="6312" y="11538"/>
                      <a:pt x="6406" y="11504"/>
                    </a:cubicBezTo>
                    <a:cubicBezTo>
                      <a:pt x="6536" y="11458"/>
                      <a:pt x="6655" y="11436"/>
                      <a:pt x="6768" y="11436"/>
                    </a:cubicBezTo>
                    <a:cubicBezTo>
                      <a:pt x="7114" y="11436"/>
                      <a:pt x="7401" y="11642"/>
                      <a:pt x="7771" y="11998"/>
                    </a:cubicBezTo>
                    <a:cubicBezTo>
                      <a:pt x="8119" y="12334"/>
                      <a:pt x="8761" y="12860"/>
                      <a:pt x="9369" y="12860"/>
                    </a:cubicBezTo>
                    <a:cubicBezTo>
                      <a:pt x="9435" y="12860"/>
                      <a:pt x="9500" y="12854"/>
                      <a:pt x="9565" y="12841"/>
                    </a:cubicBezTo>
                    <a:cubicBezTo>
                      <a:pt x="9566" y="12841"/>
                      <a:pt x="9570" y="12839"/>
                      <a:pt x="9572" y="12839"/>
                    </a:cubicBezTo>
                    <a:cubicBezTo>
                      <a:pt x="9800" y="12791"/>
                      <a:pt x="10113" y="12632"/>
                      <a:pt x="10319" y="12155"/>
                    </a:cubicBezTo>
                    <a:cubicBezTo>
                      <a:pt x="10427" y="11899"/>
                      <a:pt x="10484" y="11636"/>
                      <a:pt x="10538" y="11382"/>
                    </a:cubicBezTo>
                    <a:cubicBezTo>
                      <a:pt x="10589" y="11136"/>
                      <a:pt x="10638" y="10905"/>
                      <a:pt x="10731" y="10693"/>
                    </a:cubicBezTo>
                    <a:cubicBezTo>
                      <a:pt x="10857" y="10409"/>
                      <a:pt x="11029" y="10247"/>
                      <a:pt x="11258" y="10206"/>
                    </a:cubicBezTo>
                    <a:cubicBezTo>
                      <a:pt x="11300" y="10198"/>
                      <a:pt x="11345" y="10194"/>
                      <a:pt x="11391" y="10194"/>
                    </a:cubicBezTo>
                    <a:cubicBezTo>
                      <a:pt x="11733" y="10194"/>
                      <a:pt x="12162" y="10406"/>
                      <a:pt x="12521" y="10764"/>
                    </a:cubicBezTo>
                    <a:cubicBezTo>
                      <a:pt x="12709" y="10950"/>
                      <a:pt x="12863" y="11069"/>
                      <a:pt x="13022" y="11148"/>
                    </a:cubicBezTo>
                    <a:cubicBezTo>
                      <a:pt x="13060" y="11167"/>
                      <a:pt x="13102" y="11176"/>
                      <a:pt x="13142" y="11176"/>
                    </a:cubicBezTo>
                    <a:cubicBezTo>
                      <a:pt x="13233" y="11176"/>
                      <a:pt x="13321" y="11130"/>
                      <a:pt x="13371" y="11048"/>
                    </a:cubicBezTo>
                    <a:cubicBezTo>
                      <a:pt x="14003" y="10031"/>
                      <a:pt x="14374" y="8856"/>
                      <a:pt x="14445" y="7655"/>
                    </a:cubicBezTo>
                    <a:cubicBezTo>
                      <a:pt x="14678" y="3675"/>
                      <a:pt x="11627" y="246"/>
                      <a:pt x="7647" y="13"/>
                    </a:cubicBezTo>
                    <a:cubicBezTo>
                      <a:pt x="7504" y="4"/>
                      <a:pt x="7361" y="0"/>
                      <a:pt x="7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1996825" y="3736650"/>
                <a:ext cx="12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5" extrusionOk="0">
                    <a:moveTo>
                      <a:pt x="502" y="0"/>
                    </a:moveTo>
                    <a:cubicBezTo>
                      <a:pt x="418" y="61"/>
                      <a:pt x="335" y="122"/>
                      <a:pt x="251" y="182"/>
                    </a:cubicBezTo>
                    <a:lnTo>
                      <a:pt x="251" y="182"/>
                    </a:lnTo>
                    <a:lnTo>
                      <a:pt x="502" y="0"/>
                    </a:lnTo>
                    <a:close/>
                    <a:moveTo>
                      <a:pt x="251" y="182"/>
                    </a:moveTo>
                    <a:lnTo>
                      <a:pt x="1" y="364"/>
                    </a:lnTo>
                    <a:cubicBezTo>
                      <a:pt x="85" y="304"/>
                      <a:pt x="168" y="243"/>
                      <a:pt x="251" y="182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1989350" y="3729925"/>
                <a:ext cx="275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901" extrusionOk="0">
                    <a:moveTo>
                      <a:pt x="811" y="0"/>
                    </a:moveTo>
                    <a:cubicBezTo>
                      <a:pt x="745" y="0"/>
                      <a:pt x="677" y="25"/>
                      <a:pt x="618" y="68"/>
                    </a:cubicBezTo>
                    <a:cubicBezTo>
                      <a:pt x="452" y="191"/>
                      <a:pt x="284" y="312"/>
                      <a:pt x="118" y="434"/>
                    </a:cubicBezTo>
                    <a:cubicBezTo>
                      <a:pt x="0" y="519"/>
                      <a:pt x="9" y="717"/>
                      <a:pt x="99" y="816"/>
                    </a:cubicBezTo>
                    <a:cubicBezTo>
                      <a:pt x="153" y="875"/>
                      <a:pt x="219" y="900"/>
                      <a:pt x="287" y="900"/>
                    </a:cubicBezTo>
                    <a:cubicBezTo>
                      <a:pt x="354" y="900"/>
                      <a:pt x="422" y="876"/>
                      <a:pt x="482" y="833"/>
                    </a:cubicBezTo>
                    <a:cubicBezTo>
                      <a:pt x="648" y="713"/>
                      <a:pt x="815" y="590"/>
                      <a:pt x="982" y="468"/>
                    </a:cubicBezTo>
                    <a:cubicBezTo>
                      <a:pt x="1099" y="383"/>
                      <a:pt x="1091" y="186"/>
                      <a:pt x="1000" y="86"/>
                    </a:cubicBezTo>
                    <a:cubicBezTo>
                      <a:pt x="946" y="26"/>
                      <a:pt x="879" y="0"/>
                      <a:pt x="8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1935825" y="3795000"/>
                <a:ext cx="2970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543" extrusionOk="0">
                    <a:moveTo>
                      <a:pt x="293" y="0"/>
                    </a:moveTo>
                    <a:cubicBezTo>
                      <a:pt x="147" y="0"/>
                      <a:pt x="16" y="101"/>
                      <a:pt x="8" y="254"/>
                    </a:cubicBezTo>
                    <a:cubicBezTo>
                      <a:pt x="0" y="394"/>
                      <a:pt x="115" y="539"/>
                      <a:pt x="260" y="540"/>
                    </a:cubicBezTo>
                    <a:cubicBezTo>
                      <a:pt x="472" y="540"/>
                      <a:pt x="682" y="543"/>
                      <a:pt x="892" y="543"/>
                    </a:cubicBezTo>
                    <a:cubicBezTo>
                      <a:pt x="1039" y="543"/>
                      <a:pt x="1169" y="441"/>
                      <a:pt x="1179" y="289"/>
                    </a:cubicBezTo>
                    <a:cubicBezTo>
                      <a:pt x="1188" y="149"/>
                      <a:pt x="1073" y="3"/>
                      <a:pt x="925" y="3"/>
                    </a:cubicBezTo>
                    <a:cubicBezTo>
                      <a:pt x="713" y="3"/>
                      <a:pt x="505" y="0"/>
                      <a:pt x="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1959975" y="3725975"/>
                <a:ext cx="155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281" extrusionOk="0">
                    <a:moveTo>
                      <a:pt x="271" y="0"/>
                    </a:moveTo>
                    <a:cubicBezTo>
                      <a:pt x="254" y="0"/>
                      <a:pt x="238" y="2"/>
                      <a:pt x="222" y="6"/>
                    </a:cubicBezTo>
                    <a:cubicBezTo>
                      <a:pt x="66" y="40"/>
                      <a:pt x="0" y="180"/>
                      <a:pt x="15" y="325"/>
                    </a:cubicBezTo>
                    <a:cubicBezTo>
                      <a:pt x="36" y="572"/>
                      <a:pt x="59" y="821"/>
                      <a:pt x="80" y="1068"/>
                    </a:cubicBezTo>
                    <a:cubicBezTo>
                      <a:pt x="91" y="1195"/>
                      <a:pt x="229" y="1281"/>
                      <a:pt x="350" y="1281"/>
                    </a:cubicBezTo>
                    <a:cubicBezTo>
                      <a:pt x="367" y="1281"/>
                      <a:pt x="384" y="1279"/>
                      <a:pt x="399" y="1275"/>
                    </a:cubicBezTo>
                    <a:cubicBezTo>
                      <a:pt x="556" y="1244"/>
                      <a:pt x="620" y="1102"/>
                      <a:pt x="607" y="956"/>
                    </a:cubicBezTo>
                    <a:cubicBezTo>
                      <a:pt x="586" y="709"/>
                      <a:pt x="563" y="460"/>
                      <a:pt x="542" y="214"/>
                    </a:cubicBezTo>
                    <a:cubicBezTo>
                      <a:pt x="530" y="86"/>
                      <a:pt x="392" y="0"/>
                      <a:pt x="2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2032125" y="3853450"/>
                <a:ext cx="155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281" extrusionOk="0">
                    <a:moveTo>
                      <a:pt x="272" y="1"/>
                    </a:moveTo>
                    <a:cubicBezTo>
                      <a:pt x="255" y="1"/>
                      <a:pt x="238" y="2"/>
                      <a:pt x="222" y="6"/>
                    </a:cubicBezTo>
                    <a:cubicBezTo>
                      <a:pt x="66" y="40"/>
                      <a:pt x="1" y="181"/>
                      <a:pt x="15" y="326"/>
                    </a:cubicBezTo>
                    <a:cubicBezTo>
                      <a:pt x="36" y="573"/>
                      <a:pt x="59" y="821"/>
                      <a:pt x="80" y="1068"/>
                    </a:cubicBezTo>
                    <a:cubicBezTo>
                      <a:pt x="91" y="1195"/>
                      <a:pt x="229" y="1281"/>
                      <a:pt x="350" y="1281"/>
                    </a:cubicBezTo>
                    <a:cubicBezTo>
                      <a:pt x="367" y="1281"/>
                      <a:pt x="384" y="1279"/>
                      <a:pt x="400" y="1276"/>
                    </a:cubicBezTo>
                    <a:cubicBezTo>
                      <a:pt x="556" y="1242"/>
                      <a:pt x="623" y="1102"/>
                      <a:pt x="609" y="956"/>
                    </a:cubicBezTo>
                    <a:cubicBezTo>
                      <a:pt x="587" y="709"/>
                      <a:pt x="563" y="460"/>
                      <a:pt x="542" y="215"/>
                    </a:cubicBezTo>
                    <a:cubicBezTo>
                      <a:pt x="532" y="86"/>
                      <a:pt x="394" y="1"/>
                      <a:pt x="2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1981375" y="3781675"/>
                <a:ext cx="108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537" extrusionOk="0">
                    <a:moveTo>
                      <a:pt x="1" y="1"/>
                    </a:moveTo>
                    <a:lnTo>
                      <a:pt x="431" y="536"/>
                    </a:lnTo>
                    <a:cubicBezTo>
                      <a:pt x="320" y="333"/>
                      <a:pt x="176" y="153"/>
                      <a:pt x="1" y="1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1973675" y="3775075"/>
                <a:ext cx="27425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64" extrusionOk="0">
                    <a:moveTo>
                      <a:pt x="300" y="0"/>
                    </a:moveTo>
                    <a:cubicBezTo>
                      <a:pt x="240" y="0"/>
                      <a:pt x="180" y="21"/>
                      <a:pt x="128" y="69"/>
                    </a:cubicBezTo>
                    <a:cubicBezTo>
                      <a:pt x="30" y="155"/>
                      <a:pt x="1" y="350"/>
                      <a:pt x="110" y="448"/>
                    </a:cubicBezTo>
                    <a:cubicBezTo>
                      <a:pt x="266" y="587"/>
                      <a:pt x="398" y="743"/>
                      <a:pt x="501" y="925"/>
                    </a:cubicBezTo>
                    <a:cubicBezTo>
                      <a:pt x="555" y="1023"/>
                      <a:pt x="642" y="1063"/>
                      <a:pt x="729" y="1063"/>
                    </a:cubicBezTo>
                    <a:cubicBezTo>
                      <a:pt x="912" y="1063"/>
                      <a:pt x="1096" y="883"/>
                      <a:pt x="981" y="676"/>
                    </a:cubicBezTo>
                    <a:cubicBezTo>
                      <a:pt x="856" y="455"/>
                      <a:pt x="702" y="255"/>
                      <a:pt x="511" y="86"/>
                    </a:cubicBezTo>
                    <a:cubicBezTo>
                      <a:pt x="450" y="33"/>
                      <a:pt x="375" y="0"/>
                      <a:pt x="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2186075" y="3700500"/>
                <a:ext cx="107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35" extrusionOk="0">
                    <a:moveTo>
                      <a:pt x="0" y="0"/>
                    </a:moveTo>
                    <a:lnTo>
                      <a:pt x="429" y="535"/>
                    </a:lnTo>
                    <a:cubicBezTo>
                      <a:pt x="320" y="333"/>
                      <a:pt x="175" y="151"/>
                      <a:pt x="0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2178300" y="3693825"/>
                <a:ext cx="274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4" extrusionOk="0">
                    <a:moveTo>
                      <a:pt x="300" y="1"/>
                    </a:moveTo>
                    <a:cubicBezTo>
                      <a:pt x="240" y="1"/>
                      <a:pt x="180" y="21"/>
                      <a:pt x="128" y="69"/>
                    </a:cubicBezTo>
                    <a:cubicBezTo>
                      <a:pt x="31" y="155"/>
                      <a:pt x="0" y="351"/>
                      <a:pt x="111" y="449"/>
                    </a:cubicBezTo>
                    <a:cubicBezTo>
                      <a:pt x="267" y="587"/>
                      <a:pt x="398" y="742"/>
                      <a:pt x="502" y="927"/>
                    </a:cubicBezTo>
                    <a:cubicBezTo>
                      <a:pt x="556" y="1024"/>
                      <a:pt x="643" y="1064"/>
                      <a:pt x="730" y="1064"/>
                    </a:cubicBezTo>
                    <a:cubicBezTo>
                      <a:pt x="912" y="1064"/>
                      <a:pt x="1096" y="885"/>
                      <a:pt x="980" y="678"/>
                    </a:cubicBezTo>
                    <a:cubicBezTo>
                      <a:pt x="857" y="456"/>
                      <a:pt x="702" y="255"/>
                      <a:pt x="510" y="87"/>
                    </a:cubicBezTo>
                    <a:cubicBezTo>
                      <a:pt x="450" y="33"/>
                      <a:pt x="375" y="1"/>
                      <a:pt x="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2029075" y="3740575"/>
                <a:ext cx="240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316" y="0"/>
                    </a:moveTo>
                    <a:cubicBezTo>
                      <a:pt x="277" y="0"/>
                      <a:pt x="238" y="10"/>
                      <a:pt x="199" y="32"/>
                    </a:cubicBezTo>
                    <a:cubicBezTo>
                      <a:pt x="81" y="99"/>
                      <a:pt x="0" y="270"/>
                      <a:pt x="84" y="395"/>
                    </a:cubicBezTo>
                    <a:cubicBezTo>
                      <a:pt x="209" y="588"/>
                      <a:pt x="366" y="724"/>
                      <a:pt x="576" y="825"/>
                    </a:cubicBezTo>
                    <a:cubicBezTo>
                      <a:pt x="602" y="838"/>
                      <a:pt x="630" y="844"/>
                      <a:pt x="659" y="844"/>
                    </a:cubicBezTo>
                    <a:cubicBezTo>
                      <a:pt x="770" y="844"/>
                      <a:pt x="888" y="756"/>
                      <a:pt x="917" y="654"/>
                    </a:cubicBezTo>
                    <a:cubicBezTo>
                      <a:pt x="961" y="498"/>
                      <a:pt x="883" y="379"/>
                      <a:pt x="746" y="314"/>
                    </a:cubicBezTo>
                    <a:lnTo>
                      <a:pt x="746" y="314"/>
                    </a:lnTo>
                    <a:cubicBezTo>
                      <a:pt x="754" y="317"/>
                      <a:pt x="758" y="319"/>
                      <a:pt x="759" y="319"/>
                    </a:cubicBezTo>
                    <a:cubicBezTo>
                      <a:pt x="764" y="319"/>
                      <a:pt x="705" y="286"/>
                      <a:pt x="698" y="281"/>
                    </a:cubicBezTo>
                    <a:cubicBezTo>
                      <a:pt x="687" y="274"/>
                      <a:pt x="675" y="266"/>
                      <a:pt x="665" y="257"/>
                    </a:cubicBezTo>
                    <a:lnTo>
                      <a:pt x="665" y="257"/>
                    </a:lnTo>
                    <a:cubicBezTo>
                      <a:pt x="664" y="256"/>
                      <a:pt x="662" y="255"/>
                      <a:pt x="661" y="254"/>
                    </a:cubicBezTo>
                    <a:cubicBezTo>
                      <a:pt x="640" y="235"/>
                      <a:pt x="618" y="214"/>
                      <a:pt x="599" y="193"/>
                    </a:cubicBezTo>
                    <a:cubicBezTo>
                      <a:pt x="593" y="185"/>
                      <a:pt x="557" y="134"/>
                      <a:pt x="555" y="134"/>
                    </a:cubicBezTo>
                    <a:lnTo>
                      <a:pt x="555" y="134"/>
                    </a:lnTo>
                    <a:cubicBezTo>
                      <a:pt x="555" y="134"/>
                      <a:pt x="557" y="138"/>
                      <a:pt x="563" y="147"/>
                    </a:cubicBezTo>
                    <a:cubicBezTo>
                      <a:pt x="508" y="63"/>
                      <a:pt x="414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2235175" y="3780925"/>
                <a:ext cx="144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26" extrusionOk="0">
                    <a:moveTo>
                      <a:pt x="1" y="1"/>
                    </a:moveTo>
                    <a:cubicBezTo>
                      <a:pt x="97" y="38"/>
                      <a:pt x="193" y="76"/>
                      <a:pt x="289" y="113"/>
                    </a:cubicBezTo>
                    <a:lnTo>
                      <a:pt x="289" y="113"/>
                    </a:lnTo>
                    <a:lnTo>
                      <a:pt x="1" y="1"/>
                    </a:lnTo>
                    <a:close/>
                    <a:moveTo>
                      <a:pt x="289" y="113"/>
                    </a:moveTo>
                    <a:lnTo>
                      <a:pt x="577" y="225"/>
                    </a:lnTo>
                    <a:cubicBezTo>
                      <a:pt x="482" y="187"/>
                      <a:pt x="385" y="150"/>
                      <a:pt x="289" y="113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2227575" y="3774150"/>
                <a:ext cx="2960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67" extrusionOk="0">
                    <a:moveTo>
                      <a:pt x="306" y="1"/>
                    </a:moveTo>
                    <a:cubicBezTo>
                      <a:pt x="193" y="1"/>
                      <a:pt x="84" y="79"/>
                      <a:pt x="48" y="186"/>
                    </a:cubicBezTo>
                    <a:cubicBezTo>
                      <a:pt x="1" y="330"/>
                      <a:pt x="82" y="475"/>
                      <a:pt x="220" y="527"/>
                    </a:cubicBezTo>
                    <a:cubicBezTo>
                      <a:pt x="411" y="603"/>
                      <a:pt x="604" y="677"/>
                      <a:pt x="796" y="752"/>
                    </a:cubicBezTo>
                    <a:cubicBezTo>
                      <a:pt x="823" y="762"/>
                      <a:pt x="851" y="767"/>
                      <a:pt x="878" y="767"/>
                    </a:cubicBezTo>
                    <a:cubicBezTo>
                      <a:pt x="991" y="767"/>
                      <a:pt x="1101" y="687"/>
                      <a:pt x="1137" y="581"/>
                    </a:cubicBezTo>
                    <a:cubicBezTo>
                      <a:pt x="1184" y="436"/>
                      <a:pt x="1102" y="292"/>
                      <a:pt x="967" y="240"/>
                    </a:cubicBezTo>
                    <a:cubicBezTo>
                      <a:pt x="775" y="165"/>
                      <a:pt x="580" y="91"/>
                      <a:pt x="389" y="16"/>
                    </a:cubicBezTo>
                    <a:cubicBezTo>
                      <a:pt x="361" y="6"/>
                      <a:pt x="333" y="1"/>
                      <a:pt x="3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2105075" y="3669925"/>
                <a:ext cx="144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24" extrusionOk="0">
                    <a:moveTo>
                      <a:pt x="0" y="0"/>
                    </a:moveTo>
                    <a:lnTo>
                      <a:pt x="289" y="112"/>
                    </a:lnTo>
                    <a:lnTo>
                      <a:pt x="289" y="112"/>
                    </a:lnTo>
                    <a:cubicBezTo>
                      <a:pt x="192" y="75"/>
                      <a:pt x="96" y="37"/>
                      <a:pt x="0" y="0"/>
                    </a:cubicBezTo>
                    <a:close/>
                    <a:moveTo>
                      <a:pt x="289" y="112"/>
                    </a:moveTo>
                    <a:cubicBezTo>
                      <a:pt x="385" y="149"/>
                      <a:pt x="481" y="187"/>
                      <a:pt x="577" y="223"/>
                    </a:cubicBezTo>
                    <a:lnTo>
                      <a:pt x="289" y="112"/>
                    </a:ln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2097425" y="3663125"/>
                <a:ext cx="2967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767" extrusionOk="0">
                    <a:moveTo>
                      <a:pt x="308" y="1"/>
                    </a:moveTo>
                    <a:cubicBezTo>
                      <a:pt x="195" y="1"/>
                      <a:pt x="86" y="80"/>
                      <a:pt x="51" y="187"/>
                    </a:cubicBezTo>
                    <a:cubicBezTo>
                      <a:pt x="1" y="331"/>
                      <a:pt x="83" y="474"/>
                      <a:pt x="221" y="528"/>
                    </a:cubicBezTo>
                    <a:cubicBezTo>
                      <a:pt x="413" y="602"/>
                      <a:pt x="606" y="677"/>
                      <a:pt x="798" y="751"/>
                    </a:cubicBezTo>
                    <a:cubicBezTo>
                      <a:pt x="825" y="762"/>
                      <a:pt x="853" y="767"/>
                      <a:pt x="881" y="767"/>
                    </a:cubicBezTo>
                    <a:cubicBezTo>
                      <a:pt x="994" y="767"/>
                      <a:pt x="1103" y="687"/>
                      <a:pt x="1139" y="581"/>
                    </a:cubicBezTo>
                    <a:cubicBezTo>
                      <a:pt x="1187" y="437"/>
                      <a:pt x="1103" y="292"/>
                      <a:pt x="968" y="240"/>
                    </a:cubicBezTo>
                    <a:cubicBezTo>
                      <a:pt x="776" y="166"/>
                      <a:pt x="583" y="91"/>
                      <a:pt x="391" y="17"/>
                    </a:cubicBezTo>
                    <a:cubicBezTo>
                      <a:pt x="364" y="6"/>
                      <a:pt x="336" y="1"/>
                      <a:pt x="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2073175" y="3886025"/>
                <a:ext cx="1332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16" extrusionOk="0">
                    <a:moveTo>
                      <a:pt x="533" y="0"/>
                    </a:moveTo>
                    <a:lnTo>
                      <a:pt x="1" y="315"/>
                    </a:lnTo>
                    <a:cubicBezTo>
                      <a:pt x="178" y="212"/>
                      <a:pt x="355" y="105"/>
                      <a:pt x="533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2065450" y="3879250"/>
                <a:ext cx="288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860" extrusionOk="0">
                    <a:moveTo>
                      <a:pt x="837" y="0"/>
                    </a:moveTo>
                    <a:cubicBezTo>
                      <a:pt x="796" y="0"/>
                      <a:pt x="755" y="10"/>
                      <a:pt x="719" y="32"/>
                    </a:cubicBezTo>
                    <a:cubicBezTo>
                      <a:pt x="541" y="137"/>
                      <a:pt x="364" y="244"/>
                      <a:pt x="186" y="349"/>
                    </a:cubicBezTo>
                    <a:cubicBezTo>
                      <a:pt x="60" y="423"/>
                      <a:pt x="0" y="578"/>
                      <a:pt x="71" y="713"/>
                    </a:cubicBezTo>
                    <a:cubicBezTo>
                      <a:pt x="117" y="799"/>
                      <a:pt x="217" y="859"/>
                      <a:pt x="317" y="859"/>
                    </a:cubicBezTo>
                    <a:cubicBezTo>
                      <a:pt x="358" y="859"/>
                      <a:pt x="398" y="849"/>
                      <a:pt x="435" y="828"/>
                    </a:cubicBezTo>
                    <a:cubicBezTo>
                      <a:pt x="612" y="724"/>
                      <a:pt x="790" y="617"/>
                      <a:pt x="967" y="512"/>
                    </a:cubicBezTo>
                    <a:cubicBezTo>
                      <a:pt x="1094" y="437"/>
                      <a:pt x="1153" y="284"/>
                      <a:pt x="1082" y="149"/>
                    </a:cubicBezTo>
                    <a:cubicBezTo>
                      <a:pt x="1037" y="60"/>
                      <a:pt x="936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2157050" y="3860825"/>
                <a:ext cx="144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26" extrusionOk="0">
                    <a:moveTo>
                      <a:pt x="1" y="1"/>
                    </a:moveTo>
                    <a:cubicBezTo>
                      <a:pt x="97" y="38"/>
                      <a:pt x="193" y="76"/>
                      <a:pt x="289" y="113"/>
                    </a:cubicBezTo>
                    <a:lnTo>
                      <a:pt x="289" y="113"/>
                    </a:lnTo>
                    <a:lnTo>
                      <a:pt x="1" y="1"/>
                    </a:lnTo>
                    <a:close/>
                    <a:moveTo>
                      <a:pt x="289" y="113"/>
                    </a:moveTo>
                    <a:lnTo>
                      <a:pt x="577" y="225"/>
                    </a:lnTo>
                    <a:cubicBezTo>
                      <a:pt x="482" y="187"/>
                      <a:pt x="385" y="150"/>
                      <a:pt x="289" y="113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2149425" y="3854050"/>
                <a:ext cx="296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767" extrusionOk="0">
                    <a:moveTo>
                      <a:pt x="307" y="1"/>
                    </a:moveTo>
                    <a:cubicBezTo>
                      <a:pt x="194" y="1"/>
                      <a:pt x="85" y="79"/>
                      <a:pt x="49" y="186"/>
                    </a:cubicBezTo>
                    <a:cubicBezTo>
                      <a:pt x="0" y="330"/>
                      <a:pt x="83" y="475"/>
                      <a:pt x="221" y="527"/>
                    </a:cubicBezTo>
                    <a:cubicBezTo>
                      <a:pt x="412" y="603"/>
                      <a:pt x="605" y="677"/>
                      <a:pt x="797" y="752"/>
                    </a:cubicBezTo>
                    <a:cubicBezTo>
                      <a:pt x="824" y="762"/>
                      <a:pt x="852" y="767"/>
                      <a:pt x="879" y="767"/>
                    </a:cubicBezTo>
                    <a:cubicBezTo>
                      <a:pt x="992" y="767"/>
                      <a:pt x="1102" y="687"/>
                      <a:pt x="1138" y="581"/>
                    </a:cubicBezTo>
                    <a:cubicBezTo>
                      <a:pt x="1185" y="436"/>
                      <a:pt x="1103" y="292"/>
                      <a:pt x="968" y="240"/>
                    </a:cubicBezTo>
                    <a:cubicBezTo>
                      <a:pt x="776" y="165"/>
                      <a:pt x="581" y="91"/>
                      <a:pt x="390" y="16"/>
                    </a:cubicBezTo>
                    <a:cubicBezTo>
                      <a:pt x="362" y="6"/>
                      <a:pt x="335" y="1"/>
                      <a:pt x="3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2156175" y="3745750"/>
                <a:ext cx="244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73" extrusionOk="0">
                    <a:moveTo>
                      <a:pt x="311" y="0"/>
                    </a:moveTo>
                    <a:cubicBezTo>
                      <a:pt x="272" y="0"/>
                      <a:pt x="231" y="10"/>
                      <a:pt x="192" y="30"/>
                    </a:cubicBezTo>
                    <a:cubicBezTo>
                      <a:pt x="74" y="92"/>
                      <a:pt x="0" y="270"/>
                      <a:pt x="77" y="394"/>
                    </a:cubicBezTo>
                    <a:cubicBezTo>
                      <a:pt x="191" y="571"/>
                      <a:pt x="306" y="749"/>
                      <a:pt x="416" y="926"/>
                    </a:cubicBezTo>
                    <a:cubicBezTo>
                      <a:pt x="472" y="1014"/>
                      <a:pt x="563" y="1072"/>
                      <a:pt x="662" y="1072"/>
                    </a:cubicBezTo>
                    <a:cubicBezTo>
                      <a:pt x="701" y="1072"/>
                      <a:pt x="742" y="1063"/>
                      <a:pt x="781" y="1043"/>
                    </a:cubicBezTo>
                    <a:cubicBezTo>
                      <a:pt x="902" y="980"/>
                      <a:pt x="976" y="803"/>
                      <a:pt x="897" y="678"/>
                    </a:cubicBezTo>
                    <a:lnTo>
                      <a:pt x="556" y="145"/>
                    </a:lnTo>
                    <a:cubicBezTo>
                      <a:pt x="500" y="58"/>
                      <a:pt x="409" y="0"/>
                      <a:pt x="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2210225" y="3737125"/>
                <a:ext cx="296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993" extrusionOk="0">
                    <a:moveTo>
                      <a:pt x="894" y="1"/>
                    </a:moveTo>
                    <a:cubicBezTo>
                      <a:pt x="828" y="1"/>
                      <a:pt x="761" y="25"/>
                      <a:pt x="705" y="69"/>
                    </a:cubicBezTo>
                    <a:cubicBezTo>
                      <a:pt x="507" y="223"/>
                      <a:pt x="313" y="375"/>
                      <a:pt x="115" y="525"/>
                    </a:cubicBezTo>
                    <a:cubicBezTo>
                      <a:pt x="0" y="615"/>
                      <a:pt x="4" y="805"/>
                      <a:pt x="98" y="908"/>
                    </a:cubicBezTo>
                    <a:cubicBezTo>
                      <a:pt x="152" y="966"/>
                      <a:pt x="221" y="992"/>
                      <a:pt x="291" y="992"/>
                    </a:cubicBezTo>
                    <a:cubicBezTo>
                      <a:pt x="357" y="992"/>
                      <a:pt x="424" y="969"/>
                      <a:pt x="480" y="926"/>
                    </a:cubicBezTo>
                    <a:cubicBezTo>
                      <a:pt x="676" y="773"/>
                      <a:pt x="872" y="621"/>
                      <a:pt x="1070" y="469"/>
                    </a:cubicBezTo>
                    <a:cubicBezTo>
                      <a:pt x="1185" y="381"/>
                      <a:pt x="1181" y="190"/>
                      <a:pt x="1087" y="88"/>
                    </a:cubicBezTo>
                    <a:cubicBezTo>
                      <a:pt x="1033" y="28"/>
                      <a:pt x="964" y="1"/>
                      <a:pt x="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2196325" y="3826400"/>
                <a:ext cx="296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94" extrusionOk="0">
                    <a:moveTo>
                      <a:pt x="895" y="1"/>
                    </a:moveTo>
                    <a:cubicBezTo>
                      <a:pt x="829" y="1"/>
                      <a:pt x="761" y="25"/>
                      <a:pt x="705" y="69"/>
                    </a:cubicBezTo>
                    <a:cubicBezTo>
                      <a:pt x="508" y="221"/>
                      <a:pt x="313" y="375"/>
                      <a:pt x="116" y="525"/>
                    </a:cubicBezTo>
                    <a:cubicBezTo>
                      <a:pt x="1" y="615"/>
                      <a:pt x="4" y="804"/>
                      <a:pt x="99" y="908"/>
                    </a:cubicBezTo>
                    <a:cubicBezTo>
                      <a:pt x="152" y="966"/>
                      <a:pt x="220" y="993"/>
                      <a:pt x="290" y="993"/>
                    </a:cubicBezTo>
                    <a:cubicBezTo>
                      <a:pt x="356" y="993"/>
                      <a:pt x="423" y="969"/>
                      <a:pt x="479" y="925"/>
                    </a:cubicBezTo>
                    <a:cubicBezTo>
                      <a:pt x="677" y="773"/>
                      <a:pt x="873" y="619"/>
                      <a:pt x="1069" y="469"/>
                    </a:cubicBezTo>
                    <a:cubicBezTo>
                      <a:pt x="1185" y="381"/>
                      <a:pt x="1181" y="190"/>
                      <a:pt x="1087" y="87"/>
                    </a:cubicBezTo>
                    <a:cubicBezTo>
                      <a:pt x="1034" y="28"/>
                      <a:pt x="965" y="1"/>
                      <a:pt x="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2040225" y="3668550"/>
                <a:ext cx="3315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636" extrusionOk="0">
                    <a:moveTo>
                      <a:pt x="1024" y="1"/>
                    </a:moveTo>
                    <a:cubicBezTo>
                      <a:pt x="1008" y="1"/>
                      <a:pt x="992" y="2"/>
                      <a:pt x="976" y="4"/>
                    </a:cubicBezTo>
                    <a:cubicBezTo>
                      <a:pt x="729" y="37"/>
                      <a:pt x="485" y="71"/>
                      <a:pt x="238" y="105"/>
                    </a:cubicBezTo>
                    <a:cubicBezTo>
                      <a:pt x="93" y="125"/>
                      <a:pt x="1" y="290"/>
                      <a:pt x="30" y="425"/>
                    </a:cubicBezTo>
                    <a:cubicBezTo>
                      <a:pt x="58" y="560"/>
                      <a:pt x="175" y="635"/>
                      <a:pt x="304" y="635"/>
                    </a:cubicBezTo>
                    <a:cubicBezTo>
                      <a:pt x="319" y="635"/>
                      <a:pt x="335" y="634"/>
                      <a:pt x="350" y="632"/>
                    </a:cubicBezTo>
                    <a:cubicBezTo>
                      <a:pt x="597" y="598"/>
                      <a:pt x="841" y="565"/>
                      <a:pt x="1089" y="531"/>
                    </a:cubicBezTo>
                    <a:cubicBezTo>
                      <a:pt x="1232" y="511"/>
                      <a:pt x="1326" y="347"/>
                      <a:pt x="1296" y="212"/>
                    </a:cubicBezTo>
                    <a:cubicBezTo>
                      <a:pt x="1268" y="77"/>
                      <a:pt x="1152" y="1"/>
                      <a:pt x="10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2191175" y="3787350"/>
                <a:ext cx="54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652" extrusionOk="0">
                    <a:moveTo>
                      <a:pt x="217" y="1"/>
                    </a:moveTo>
                    <a:lnTo>
                      <a:pt x="1" y="651"/>
                    </a:lnTo>
                    <a:cubicBezTo>
                      <a:pt x="110" y="451"/>
                      <a:pt x="185" y="228"/>
                      <a:pt x="217" y="1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2183750" y="3780675"/>
                <a:ext cx="201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188" extrusionOk="0">
                    <a:moveTo>
                      <a:pt x="508" y="0"/>
                    </a:moveTo>
                    <a:cubicBezTo>
                      <a:pt x="365" y="0"/>
                      <a:pt x="264" y="115"/>
                      <a:pt x="244" y="252"/>
                    </a:cubicBezTo>
                    <a:cubicBezTo>
                      <a:pt x="215" y="431"/>
                      <a:pt x="157" y="612"/>
                      <a:pt x="71" y="772"/>
                    </a:cubicBezTo>
                    <a:cubicBezTo>
                      <a:pt x="1" y="900"/>
                      <a:pt x="19" y="1062"/>
                      <a:pt x="149" y="1146"/>
                    </a:cubicBezTo>
                    <a:cubicBezTo>
                      <a:pt x="191" y="1173"/>
                      <a:pt x="244" y="1187"/>
                      <a:pt x="298" y="1187"/>
                    </a:cubicBezTo>
                    <a:cubicBezTo>
                      <a:pt x="388" y="1187"/>
                      <a:pt x="479" y="1148"/>
                      <a:pt x="521" y="1068"/>
                    </a:cubicBezTo>
                    <a:cubicBezTo>
                      <a:pt x="654" y="819"/>
                      <a:pt x="740" y="565"/>
                      <a:pt x="782" y="286"/>
                    </a:cubicBezTo>
                    <a:cubicBezTo>
                      <a:pt x="805" y="143"/>
                      <a:pt x="664" y="8"/>
                      <a:pt x="528" y="1"/>
                    </a:cubicBezTo>
                    <a:cubicBezTo>
                      <a:pt x="521" y="0"/>
                      <a:pt x="51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6"/>
              <p:cNvSpPr/>
              <p:nvPr/>
            </p:nvSpPr>
            <p:spPr>
              <a:xfrm>
                <a:off x="2246725" y="3809000"/>
                <a:ext cx="167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83" extrusionOk="0">
                    <a:moveTo>
                      <a:pt x="357" y="1"/>
                    </a:moveTo>
                    <a:cubicBezTo>
                      <a:pt x="242" y="1"/>
                      <a:pt x="149" y="73"/>
                      <a:pt x="100" y="185"/>
                    </a:cubicBezTo>
                    <a:cubicBezTo>
                      <a:pt x="16" y="369"/>
                      <a:pt x="0" y="569"/>
                      <a:pt x="23" y="768"/>
                    </a:cubicBezTo>
                    <a:cubicBezTo>
                      <a:pt x="37" y="890"/>
                      <a:pt x="166" y="983"/>
                      <a:pt x="287" y="983"/>
                    </a:cubicBezTo>
                    <a:cubicBezTo>
                      <a:pt x="306" y="983"/>
                      <a:pt x="325" y="981"/>
                      <a:pt x="343" y="976"/>
                    </a:cubicBezTo>
                    <a:cubicBezTo>
                      <a:pt x="495" y="937"/>
                      <a:pt x="570" y="808"/>
                      <a:pt x="550" y="656"/>
                    </a:cubicBezTo>
                    <a:cubicBezTo>
                      <a:pt x="550" y="651"/>
                      <a:pt x="549" y="646"/>
                      <a:pt x="549" y="642"/>
                    </a:cubicBezTo>
                    <a:lnTo>
                      <a:pt x="549" y="642"/>
                    </a:lnTo>
                    <a:lnTo>
                      <a:pt x="549" y="588"/>
                    </a:lnTo>
                    <a:cubicBezTo>
                      <a:pt x="550" y="560"/>
                      <a:pt x="552" y="531"/>
                      <a:pt x="557" y="503"/>
                    </a:cubicBezTo>
                    <a:lnTo>
                      <a:pt x="557" y="503"/>
                    </a:lnTo>
                    <a:cubicBezTo>
                      <a:pt x="556" y="510"/>
                      <a:pt x="555" y="513"/>
                      <a:pt x="556" y="513"/>
                    </a:cubicBezTo>
                    <a:cubicBezTo>
                      <a:pt x="557" y="513"/>
                      <a:pt x="570" y="460"/>
                      <a:pt x="570" y="460"/>
                    </a:cubicBezTo>
                    <a:cubicBezTo>
                      <a:pt x="580" y="423"/>
                      <a:pt x="594" y="389"/>
                      <a:pt x="610" y="354"/>
                    </a:cubicBezTo>
                    <a:cubicBezTo>
                      <a:pt x="669" y="224"/>
                      <a:pt x="570" y="50"/>
                      <a:pt x="439" y="13"/>
                    </a:cubicBezTo>
                    <a:cubicBezTo>
                      <a:pt x="411" y="5"/>
                      <a:pt x="383" y="1"/>
                      <a:pt x="3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6"/>
              <p:cNvSpPr/>
              <p:nvPr/>
            </p:nvSpPr>
            <p:spPr>
              <a:xfrm>
                <a:off x="1996275" y="3684375"/>
                <a:ext cx="214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905" extrusionOk="0">
                    <a:moveTo>
                      <a:pt x="659" y="539"/>
                    </a:moveTo>
                    <a:lnTo>
                      <a:pt x="659" y="539"/>
                    </a:lnTo>
                    <a:cubicBezTo>
                      <a:pt x="651" y="548"/>
                      <a:pt x="646" y="552"/>
                      <a:pt x="646" y="552"/>
                    </a:cubicBezTo>
                    <a:cubicBezTo>
                      <a:pt x="646" y="552"/>
                      <a:pt x="650" y="548"/>
                      <a:pt x="659" y="539"/>
                    </a:cubicBezTo>
                    <a:close/>
                    <a:moveTo>
                      <a:pt x="558" y="1"/>
                    </a:moveTo>
                    <a:cubicBezTo>
                      <a:pt x="495" y="1"/>
                      <a:pt x="431" y="23"/>
                      <a:pt x="376" y="69"/>
                    </a:cubicBezTo>
                    <a:cubicBezTo>
                      <a:pt x="224" y="195"/>
                      <a:pt x="112" y="366"/>
                      <a:pt x="47" y="552"/>
                    </a:cubicBezTo>
                    <a:cubicBezTo>
                      <a:pt x="0" y="685"/>
                      <a:pt x="78" y="853"/>
                      <a:pt x="217" y="893"/>
                    </a:cubicBezTo>
                    <a:cubicBezTo>
                      <a:pt x="245" y="901"/>
                      <a:pt x="272" y="904"/>
                      <a:pt x="299" y="904"/>
                    </a:cubicBezTo>
                    <a:cubicBezTo>
                      <a:pt x="414" y="904"/>
                      <a:pt x="519" y="837"/>
                      <a:pt x="558" y="722"/>
                    </a:cubicBezTo>
                    <a:cubicBezTo>
                      <a:pt x="561" y="714"/>
                      <a:pt x="585" y="655"/>
                      <a:pt x="583" y="655"/>
                    </a:cubicBezTo>
                    <a:lnTo>
                      <a:pt x="583" y="655"/>
                    </a:lnTo>
                    <a:cubicBezTo>
                      <a:pt x="583" y="655"/>
                      <a:pt x="581" y="658"/>
                      <a:pt x="577" y="667"/>
                    </a:cubicBezTo>
                    <a:cubicBezTo>
                      <a:pt x="591" y="637"/>
                      <a:pt x="611" y="608"/>
                      <a:pt x="629" y="580"/>
                    </a:cubicBezTo>
                    <a:cubicBezTo>
                      <a:pt x="638" y="566"/>
                      <a:pt x="648" y="553"/>
                      <a:pt x="659" y="539"/>
                    </a:cubicBezTo>
                    <a:lnTo>
                      <a:pt x="659" y="539"/>
                    </a:lnTo>
                    <a:cubicBezTo>
                      <a:pt x="661" y="537"/>
                      <a:pt x="663" y="535"/>
                      <a:pt x="665" y="533"/>
                    </a:cubicBezTo>
                    <a:cubicBezTo>
                      <a:pt x="689" y="510"/>
                      <a:pt x="712" y="488"/>
                      <a:pt x="739" y="466"/>
                    </a:cubicBezTo>
                    <a:cubicBezTo>
                      <a:pt x="847" y="376"/>
                      <a:pt x="858" y="185"/>
                      <a:pt x="756" y="84"/>
                    </a:cubicBezTo>
                    <a:cubicBezTo>
                      <a:pt x="700" y="29"/>
                      <a:pt x="630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6"/>
              <p:cNvSpPr/>
              <p:nvPr/>
            </p:nvSpPr>
            <p:spPr>
              <a:xfrm>
                <a:off x="2135175" y="3891175"/>
                <a:ext cx="1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983" extrusionOk="0">
                    <a:moveTo>
                      <a:pt x="358" y="1"/>
                    </a:moveTo>
                    <a:cubicBezTo>
                      <a:pt x="244" y="1"/>
                      <a:pt x="151" y="71"/>
                      <a:pt x="100" y="184"/>
                    </a:cubicBezTo>
                    <a:cubicBezTo>
                      <a:pt x="18" y="369"/>
                      <a:pt x="1" y="569"/>
                      <a:pt x="25" y="768"/>
                    </a:cubicBezTo>
                    <a:cubicBezTo>
                      <a:pt x="40" y="890"/>
                      <a:pt x="168" y="983"/>
                      <a:pt x="289" y="983"/>
                    </a:cubicBezTo>
                    <a:cubicBezTo>
                      <a:pt x="308" y="983"/>
                      <a:pt x="326" y="980"/>
                      <a:pt x="345" y="976"/>
                    </a:cubicBezTo>
                    <a:cubicBezTo>
                      <a:pt x="497" y="937"/>
                      <a:pt x="572" y="808"/>
                      <a:pt x="552" y="656"/>
                    </a:cubicBezTo>
                    <a:cubicBezTo>
                      <a:pt x="551" y="650"/>
                      <a:pt x="550" y="645"/>
                      <a:pt x="550" y="641"/>
                    </a:cubicBezTo>
                    <a:lnTo>
                      <a:pt x="550" y="641"/>
                    </a:lnTo>
                    <a:cubicBezTo>
                      <a:pt x="550" y="642"/>
                      <a:pt x="550" y="643"/>
                      <a:pt x="550" y="645"/>
                    </a:cubicBezTo>
                    <a:lnTo>
                      <a:pt x="550" y="588"/>
                    </a:lnTo>
                    <a:cubicBezTo>
                      <a:pt x="552" y="559"/>
                      <a:pt x="553" y="531"/>
                      <a:pt x="559" y="503"/>
                    </a:cubicBezTo>
                    <a:lnTo>
                      <a:pt x="559" y="503"/>
                    </a:lnTo>
                    <a:cubicBezTo>
                      <a:pt x="558" y="510"/>
                      <a:pt x="557" y="513"/>
                      <a:pt x="558" y="513"/>
                    </a:cubicBezTo>
                    <a:cubicBezTo>
                      <a:pt x="559" y="513"/>
                      <a:pt x="572" y="460"/>
                      <a:pt x="572" y="460"/>
                    </a:cubicBezTo>
                    <a:cubicBezTo>
                      <a:pt x="582" y="422"/>
                      <a:pt x="596" y="389"/>
                      <a:pt x="612" y="353"/>
                    </a:cubicBezTo>
                    <a:cubicBezTo>
                      <a:pt x="671" y="223"/>
                      <a:pt x="572" y="49"/>
                      <a:pt x="441" y="13"/>
                    </a:cubicBezTo>
                    <a:cubicBezTo>
                      <a:pt x="412" y="4"/>
                      <a:pt x="385" y="1"/>
                      <a:pt x="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6"/>
              <p:cNvSpPr/>
              <p:nvPr/>
            </p:nvSpPr>
            <p:spPr>
              <a:xfrm>
                <a:off x="2143325" y="3665275"/>
                <a:ext cx="236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839" extrusionOk="0">
                    <a:moveTo>
                      <a:pt x="631" y="1"/>
                    </a:moveTo>
                    <a:cubicBezTo>
                      <a:pt x="591" y="1"/>
                      <a:pt x="550" y="10"/>
                      <a:pt x="510" y="30"/>
                    </a:cubicBezTo>
                    <a:cubicBezTo>
                      <a:pt x="332" y="118"/>
                      <a:pt x="182" y="256"/>
                      <a:pt x="75" y="424"/>
                    </a:cubicBezTo>
                    <a:cubicBezTo>
                      <a:pt x="0" y="543"/>
                      <a:pt x="27" y="722"/>
                      <a:pt x="153" y="797"/>
                    </a:cubicBezTo>
                    <a:cubicBezTo>
                      <a:pt x="200" y="824"/>
                      <a:pt x="252" y="838"/>
                      <a:pt x="304" y="838"/>
                    </a:cubicBezTo>
                    <a:cubicBezTo>
                      <a:pt x="391" y="838"/>
                      <a:pt x="476" y="799"/>
                      <a:pt x="526" y="719"/>
                    </a:cubicBezTo>
                    <a:cubicBezTo>
                      <a:pt x="542" y="695"/>
                      <a:pt x="558" y="670"/>
                      <a:pt x="576" y="647"/>
                    </a:cubicBezTo>
                    <a:lnTo>
                      <a:pt x="576" y="647"/>
                    </a:lnTo>
                    <a:cubicBezTo>
                      <a:pt x="576" y="647"/>
                      <a:pt x="576" y="647"/>
                      <a:pt x="576" y="647"/>
                    </a:cubicBezTo>
                    <a:cubicBezTo>
                      <a:pt x="578" y="647"/>
                      <a:pt x="620" y="603"/>
                      <a:pt x="626" y="597"/>
                    </a:cubicBezTo>
                    <a:cubicBezTo>
                      <a:pt x="632" y="591"/>
                      <a:pt x="686" y="551"/>
                      <a:pt x="683" y="551"/>
                    </a:cubicBezTo>
                    <a:cubicBezTo>
                      <a:pt x="682" y="551"/>
                      <a:pt x="682" y="551"/>
                      <a:pt x="681" y="552"/>
                    </a:cubicBezTo>
                    <a:lnTo>
                      <a:pt x="681" y="552"/>
                    </a:lnTo>
                    <a:cubicBezTo>
                      <a:pt x="706" y="537"/>
                      <a:pt x="733" y="524"/>
                      <a:pt x="759" y="509"/>
                    </a:cubicBezTo>
                    <a:cubicBezTo>
                      <a:pt x="885" y="448"/>
                      <a:pt x="946" y="272"/>
                      <a:pt x="874" y="145"/>
                    </a:cubicBezTo>
                    <a:cubicBezTo>
                      <a:pt x="821" y="55"/>
                      <a:pt x="729" y="1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6"/>
              <p:cNvSpPr/>
              <p:nvPr/>
            </p:nvSpPr>
            <p:spPr>
              <a:xfrm>
                <a:off x="2014025" y="3804400"/>
                <a:ext cx="167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84" extrusionOk="0">
                    <a:moveTo>
                      <a:pt x="359" y="0"/>
                    </a:moveTo>
                    <a:cubicBezTo>
                      <a:pt x="244" y="0"/>
                      <a:pt x="151" y="73"/>
                      <a:pt x="100" y="184"/>
                    </a:cubicBezTo>
                    <a:cubicBezTo>
                      <a:pt x="16" y="369"/>
                      <a:pt x="0" y="569"/>
                      <a:pt x="23" y="768"/>
                    </a:cubicBezTo>
                    <a:cubicBezTo>
                      <a:pt x="38" y="889"/>
                      <a:pt x="167" y="983"/>
                      <a:pt x="288" y="983"/>
                    </a:cubicBezTo>
                    <a:cubicBezTo>
                      <a:pt x="306" y="983"/>
                      <a:pt x="325" y="981"/>
                      <a:pt x="343" y="976"/>
                    </a:cubicBezTo>
                    <a:cubicBezTo>
                      <a:pt x="496" y="937"/>
                      <a:pt x="570" y="807"/>
                      <a:pt x="551" y="657"/>
                    </a:cubicBezTo>
                    <a:cubicBezTo>
                      <a:pt x="550" y="647"/>
                      <a:pt x="549" y="640"/>
                      <a:pt x="549" y="636"/>
                    </a:cubicBezTo>
                    <a:lnTo>
                      <a:pt x="549" y="636"/>
                    </a:lnTo>
                    <a:lnTo>
                      <a:pt x="549" y="587"/>
                    </a:lnTo>
                    <a:cubicBezTo>
                      <a:pt x="551" y="559"/>
                      <a:pt x="553" y="530"/>
                      <a:pt x="558" y="502"/>
                    </a:cubicBezTo>
                    <a:lnTo>
                      <a:pt x="558" y="502"/>
                    </a:lnTo>
                    <a:cubicBezTo>
                      <a:pt x="557" y="509"/>
                      <a:pt x="557" y="512"/>
                      <a:pt x="557" y="512"/>
                    </a:cubicBezTo>
                    <a:cubicBezTo>
                      <a:pt x="558" y="512"/>
                      <a:pt x="570" y="459"/>
                      <a:pt x="570" y="459"/>
                    </a:cubicBezTo>
                    <a:cubicBezTo>
                      <a:pt x="581" y="422"/>
                      <a:pt x="595" y="388"/>
                      <a:pt x="611" y="353"/>
                    </a:cubicBezTo>
                    <a:cubicBezTo>
                      <a:pt x="669" y="224"/>
                      <a:pt x="570" y="49"/>
                      <a:pt x="441" y="12"/>
                    </a:cubicBezTo>
                    <a:cubicBezTo>
                      <a:pt x="412" y="4"/>
                      <a:pt x="385" y="0"/>
                      <a:pt x="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6"/>
              <p:cNvSpPr/>
              <p:nvPr/>
            </p:nvSpPr>
            <p:spPr>
              <a:xfrm>
                <a:off x="1886500" y="3635075"/>
                <a:ext cx="48850" cy="1505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6020" extrusionOk="0">
                    <a:moveTo>
                      <a:pt x="513" y="1"/>
                    </a:moveTo>
                    <a:cubicBezTo>
                      <a:pt x="468" y="1"/>
                      <a:pt x="423" y="12"/>
                      <a:pt x="383" y="34"/>
                    </a:cubicBezTo>
                    <a:cubicBezTo>
                      <a:pt x="316" y="69"/>
                      <a:pt x="266" y="132"/>
                      <a:pt x="249" y="204"/>
                    </a:cubicBezTo>
                    <a:cubicBezTo>
                      <a:pt x="152" y="578"/>
                      <a:pt x="93" y="961"/>
                      <a:pt x="66" y="1346"/>
                    </a:cubicBezTo>
                    <a:cubicBezTo>
                      <a:pt x="35" y="1411"/>
                      <a:pt x="30" y="1490"/>
                      <a:pt x="56" y="1559"/>
                    </a:cubicBezTo>
                    <a:cubicBezTo>
                      <a:pt x="0" y="3109"/>
                      <a:pt x="486" y="4693"/>
                      <a:pt x="1435" y="5914"/>
                    </a:cubicBezTo>
                    <a:cubicBezTo>
                      <a:pt x="1488" y="5983"/>
                      <a:pt x="1568" y="6020"/>
                      <a:pt x="1649" y="6020"/>
                    </a:cubicBezTo>
                    <a:cubicBezTo>
                      <a:pt x="1667" y="6020"/>
                      <a:pt x="1686" y="6018"/>
                      <a:pt x="1705" y="6014"/>
                    </a:cubicBezTo>
                    <a:cubicBezTo>
                      <a:pt x="1742" y="6007"/>
                      <a:pt x="1782" y="5990"/>
                      <a:pt x="1813" y="5961"/>
                    </a:cubicBezTo>
                    <a:cubicBezTo>
                      <a:pt x="1931" y="5870"/>
                      <a:pt x="1954" y="5700"/>
                      <a:pt x="1861" y="5582"/>
                    </a:cubicBezTo>
                    <a:cubicBezTo>
                      <a:pt x="988" y="4457"/>
                      <a:pt x="540" y="2997"/>
                      <a:pt x="596" y="1568"/>
                    </a:cubicBezTo>
                    <a:cubicBezTo>
                      <a:pt x="759" y="1413"/>
                      <a:pt x="931" y="1225"/>
                      <a:pt x="1012" y="971"/>
                    </a:cubicBezTo>
                    <a:cubicBezTo>
                      <a:pt x="1128" y="616"/>
                      <a:pt x="989" y="146"/>
                      <a:pt x="597" y="14"/>
                    </a:cubicBezTo>
                    <a:cubicBezTo>
                      <a:pt x="570" y="5"/>
                      <a:pt x="541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6"/>
              <p:cNvSpPr/>
              <p:nvPr/>
            </p:nvSpPr>
            <p:spPr>
              <a:xfrm>
                <a:off x="1927750" y="3922400"/>
                <a:ext cx="6117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3440" extrusionOk="0">
                    <a:moveTo>
                      <a:pt x="2171" y="1"/>
                    </a:moveTo>
                    <a:cubicBezTo>
                      <a:pt x="2167" y="1"/>
                      <a:pt x="2164" y="1"/>
                      <a:pt x="2160" y="1"/>
                    </a:cubicBezTo>
                    <a:cubicBezTo>
                      <a:pt x="1531" y="25"/>
                      <a:pt x="1036" y="201"/>
                      <a:pt x="697" y="521"/>
                    </a:cubicBezTo>
                    <a:cubicBezTo>
                      <a:pt x="1" y="1175"/>
                      <a:pt x="98" y="2292"/>
                      <a:pt x="147" y="2893"/>
                    </a:cubicBezTo>
                    <a:cubicBezTo>
                      <a:pt x="154" y="2988"/>
                      <a:pt x="169" y="3150"/>
                      <a:pt x="284" y="3283"/>
                    </a:cubicBezTo>
                    <a:cubicBezTo>
                      <a:pt x="373" y="3384"/>
                      <a:pt x="498" y="3440"/>
                      <a:pt x="636" y="3440"/>
                    </a:cubicBezTo>
                    <a:cubicBezTo>
                      <a:pt x="659" y="3440"/>
                      <a:pt x="681" y="3438"/>
                      <a:pt x="704" y="3435"/>
                    </a:cubicBezTo>
                    <a:cubicBezTo>
                      <a:pt x="721" y="3434"/>
                      <a:pt x="735" y="3432"/>
                      <a:pt x="750" y="3430"/>
                    </a:cubicBezTo>
                    <a:cubicBezTo>
                      <a:pt x="909" y="3396"/>
                      <a:pt x="1049" y="3290"/>
                      <a:pt x="1119" y="3148"/>
                    </a:cubicBezTo>
                    <a:cubicBezTo>
                      <a:pt x="1230" y="2923"/>
                      <a:pt x="1183" y="2629"/>
                      <a:pt x="995" y="2415"/>
                    </a:cubicBezTo>
                    <a:cubicBezTo>
                      <a:pt x="894" y="2298"/>
                      <a:pt x="771" y="2218"/>
                      <a:pt x="653" y="2154"/>
                    </a:cubicBezTo>
                    <a:cubicBezTo>
                      <a:pt x="660" y="1671"/>
                      <a:pt x="751" y="1211"/>
                      <a:pt x="1066" y="913"/>
                    </a:cubicBezTo>
                    <a:cubicBezTo>
                      <a:pt x="1311" y="685"/>
                      <a:pt x="1684" y="559"/>
                      <a:pt x="2181" y="540"/>
                    </a:cubicBezTo>
                    <a:cubicBezTo>
                      <a:pt x="2331" y="535"/>
                      <a:pt x="2447" y="408"/>
                      <a:pt x="2441" y="259"/>
                    </a:cubicBezTo>
                    <a:cubicBezTo>
                      <a:pt x="2436" y="114"/>
                      <a:pt x="2315" y="1"/>
                      <a:pt x="2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6"/>
              <p:cNvSpPr/>
              <p:nvPr/>
            </p:nvSpPr>
            <p:spPr>
              <a:xfrm>
                <a:off x="2079650" y="3965350"/>
                <a:ext cx="47650" cy="1148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4594" extrusionOk="0">
                    <a:moveTo>
                      <a:pt x="1617" y="0"/>
                    </a:moveTo>
                    <a:cubicBezTo>
                      <a:pt x="1604" y="0"/>
                      <a:pt x="1591" y="1"/>
                      <a:pt x="1578" y="3"/>
                    </a:cubicBezTo>
                    <a:cubicBezTo>
                      <a:pt x="700" y="121"/>
                      <a:pt x="161" y="984"/>
                      <a:pt x="81" y="1773"/>
                    </a:cubicBezTo>
                    <a:cubicBezTo>
                      <a:pt x="0" y="2558"/>
                      <a:pt x="267" y="3311"/>
                      <a:pt x="504" y="3974"/>
                    </a:cubicBezTo>
                    <a:cubicBezTo>
                      <a:pt x="550" y="4107"/>
                      <a:pt x="614" y="4285"/>
                      <a:pt x="757" y="4425"/>
                    </a:cubicBezTo>
                    <a:cubicBezTo>
                      <a:pt x="874" y="4536"/>
                      <a:pt x="1025" y="4594"/>
                      <a:pt x="1172" y="4594"/>
                    </a:cubicBezTo>
                    <a:cubicBezTo>
                      <a:pt x="1209" y="4594"/>
                      <a:pt x="1246" y="4590"/>
                      <a:pt x="1281" y="4582"/>
                    </a:cubicBezTo>
                    <a:cubicBezTo>
                      <a:pt x="1345" y="4568"/>
                      <a:pt x="1408" y="4541"/>
                      <a:pt x="1460" y="4506"/>
                    </a:cubicBezTo>
                    <a:cubicBezTo>
                      <a:pt x="1570" y="4426"/>
                      <a:pt x="1641" y="4305"/>
                      <a:pt x="1659" y="4165"/>
                    </a:cubicBezTo>
                    <a:cubicBezTo>
                      <a:pt x="1682" y="4000"/>
                      <a:pt x="1631" y="3822"/>
                      <a:pt x="1524" y="3689"/>
                    </a:cubicBezTo>
                    <a:cubicBezTo>
                      <a:pt x="1408" y="3544"/>
                      <a:pt x="1254" y="3463"/>
                      <a:pt x="1122" y="3395"/>
                    </a:cubicBezTo>
                    <a:lnTo>
                      <a:pt x="1051" y="3357"/>
                    </a:lnTo>
                    <a:cubicBezTo>
                      <a:pt x="899" y="3274"/>
                      <a:pt x="874" y="3214"/>
                      <a:pt x="868" y="3193"/>
                    </a:cubicBezTo>
                    <a:cubicBezTo>
                      <a:pt x="852" y="3126"/>
                      <a:pt x="813" y="3071"/>
                      <a:pt x="762" y="3034"/>
                    </a:cubicBezTo>
                    <a:cubicBezTo>
                      <a:pt x="649" y="2638"/>
                      <a:pt x="577" y="2230"/>
                      <a:pt x="617" y="1830"/>
                    </a:cubicBezTo>
                    <a:cubicBezTo>
                      <a:pt x="676" y="1266"/>
                      <a:pt x="1058" y="625"/>
                      <a:pt x="1652" y="540"/>
                    </a:cubicBezTo>
                    <a:cubicBezTo>
                      <a:pt x="1800" y="518"/>
                      <a:pt x="1905" y="381"/>
                      <a:pt x="1884" y="234"/>
                    </a:cubicBezTo>
                    <a:cubicBezTo>
                      <a:pt x="1864" y="98"/>
                      <a:pt x="1749" y="0"/>
                      <a:pt x="16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6"/>
              <p:cNvSpPr/>
              <p:nvPr/>
            </p:nvSpPr>
            <p:spPr>
              <a:xfrm>
                <a:off x="2167825" y="3714025"/>
                <a:ext cx="2125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02" extrusionOk="0">
                    <a:moveTo>
                      <a:pt x="423" y="0"/>
                    </a:moveTo>
                    <a:cubicBezTo>
                      <a:pt x="224" y="0"/>
                      <a:pt x="53" y="149"/>
                      <a:pt x="27" y="351"/>
                    </a:cubicBezTo>
                    <a:cubicBezTo>
                      <a:pt x="0" y="572"/>
                      <a:pt x="155" y="772"/>
                      <a:pt x="375" y="799"/>
                    </a:cubicBezTo>
                    <a:cubicBezTo>
                      <a:pt x="391" y="801"/>
                      <a:pt x="407" y="802"/>
                      <a:pt x="423" y="802"/>
                    </a:cubicBezTo>
                    <a:cubicBezTo>
                      <a:pt x="624" y="802"/>
                      <a:pt x="798" y="655"/>
                      <a:pt x="823" y="451"/>
                    </a:cubicBezTo>
                    <a:cubicBezTo>
                      <a:pt x="850" y="231"/>
                      <a:pt x="695" y="29"/>
                      <a:pt x="475" y="3"/>
                    </a:cubicBezTo>
                    <a:cubicBezTo>
                      <a:pt x="457" y="1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6"/>
              <p:cNvSpPr/>
              <p:nvPr/>
            </p:nvSpPr>
            <p:spPr>
              <a:xfrm>
                <a:off x="2049275" y="3699175"/>
                <a:ext cx="21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849" h="803" extrusionOk="0">
                    <a:moveTo>
                      <a:pt x="422" y="0"/>
                    </a:moveTo>
                    <a:cubicBezTo>
                      <a:pt x="223" y="0"/>
                      <a:pt x="51" y="149"/>
                      <a:pt x="26" y="352"/>
                    </a:cubicBezTo>
                    <a:cubicBezTo>
                      <a:pt x="1" y="572"/>
                      <a:pt x="154" y="772"/>
                      <a:pt x="374" y="799"/>
                    </a:cubicBezTo>
                    <a:cubicBezTo>
                      <a:pt x="391" y="801"/>
                      <a:pt x="408" y="802"/>
                      <a:pt x="424" y="802"/>
                    </a:cubicBezTo>
                    <a:cubicBezTo>
                      <a:pt x="624" y="802"/>
                      <a:pt x="798" y="655"/>
                      <a:pt x="822" y="451"/>
                    </a:cubicBezTo>
                    <a:cubicBezTo>
                      <a:pt x="849" y="231"/>
                      <a:pt x="694" y="31"/>
                      <a:pt x="474" y="4"/>
                    </a:cubicBezTo>
                    <a:cubicBezTo>
                      <a:pt x="456" y="1"/>
                      <a:pt x="439" y="0"/>
                      <a:pt x="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2100025" y="3719850"/>
                <a:ext cx="3462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86" extrusionOk="0">
                    <a:moveTo>
                      <a:pt x="152" y="0"/>
                    </a:moveTo>
                    <a:cubicBezTo>
                      <a:pt x="81" y="0"/>
                      <a:pt x="22" y="56"/>
                      <a:pt x="19" y="127"/>
                    </a:cubicBezTo>
                    <a:cubicBezTo>
                      <a:pt x="1" y="512"/>
                      <a:pt x="255" y="836"/>
                      <a:pt x="610" y="880"/>
                    </a:cubicBezTo>
                    <a:cubicBezTo>
                      <a:pt x="635" y="884"/>
                      <a:pt x="658" y="886"/>
                      <a:pt x="681" y="886"/>
                    </a:cubicBezTo>
                    <a:cubicBezTo>
                      <a:pt x="688" y="886"/>
                      <a:pt x="695" y="886"/>
                      <a:pt x="702" y="885"/>
                    </a:cubicBezTo>
                    <a:cubicBezTo>
                      <a:pt x="1020" y="880"/>
                      <a:pt x="1299" y="640"/>
                      <a:pt x="1370" y="296"/>
                    </a:cubicBezTo>
                    <a:cubicBezTo>
                      <a:pt x="1384" y="225"/>
                      <a:pt x="1339" y="155"/>
                      <a:pt x="1268" y="140"/>
                    </a:cubicBezTo>
                    <a:cubicBezTo>
                      <a:pt x="1259" y="138"/>
                      <a:pt x="1250" y="137"/>
                      <a:pt x="1241" y="137"/>
                    </a:cubicBezTo>
                    <a:cubicBezTo>
                      <a:pt x="1180" y="137"/>
                      <a:pt x="1125" y="180"/>
                      <a:pt x="1111" y="242"/>
                    </a:cubicBezTo>
                    <a:cubicBezTo>
                      <a:pt x="1065" y="466"/>
                      <a:pt x="890" y="621"/>
                      <a:pt x="691" y="621"/>
                    </a:cubicBezTo>
                    <a:cubicBezTo>
                      <a:pt x="676" y="621"/>
                      <a:pt x="660" y="620"/>
                      <a:pt x="644" y="618"/>
                    </a:cubicBezTo>
                    <a:cubicBezTo>
                      <a:pt x="428" y="591"/>
                      <a:pt x="273" y="386"/>
                      <a:pt x="283" y="140"/>
                    </a:cubicBezTo>
                    <a:cubicBezTo>
                      <a:pt x="287" y="66"/>
                      <a:pt x="231" y="5"/>
                      <a:pt x="157" y="1"/>
                    </a:cubicBezTo>
                    <a:cubicBezTo>
                      <a:pt x="155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6" name="Google Shape;706;p6"/>
          <p:cNvGrpSpPr/>
          <p:nvPr/>
        </p:nvGrpSpPr>
        <p:grpSpPr>
          <a:xfrm>
            <a:off x="8757844" y="-20517"/>
            <a:ext cx="1149987" cy="1121050"/>
            <a:chOff x="669550" y="869000"/>
            <a:chExt cx="450075" cy="438750"/>
          </a:xfrm>
        </p:grpSpPr>
        <p:sp>
          <p:nvSpPr>
            <p:cNvPr id="707" name="Google Shape;707;p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6"/>
          <p:cNvSpPr/>
          <p:nvPr/>
        </p:nvSpPr>
        <p:spPr>
          <a:xfrm>
            <a:off x="8667621" y="3390110"/>
            <a:ext cx="781733" cy="42753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6"/>
          <p:cNvSpPr/>
          <p:nvPr/>
        </p:nvSpPr>
        <p:spPr>
          <a:xfrm rot="7948494">
            <a:off x="8735759" y="2573818"/>
            <a:ext cx="913845" cy="739840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6"/>
          <p:cNvSpPr/>
          <p:nvPr/>
        </p:nvSpPr>
        <p:spPr>
          <a:xfrm rot="5400000">
            <a:off x="470822" y="4709540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6"/>
          <p:cNvSpPr/>
          <p:nvPr/>
        </p:nvSpPr>
        <p:spPr>
          <a:xfrm rot="5400000">
            <a:off x="731096" y="4776941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6"/>
          <p:cNvSpPr/>
          <p:nvPr/>
        </p:nvSpPr>
        <p:spPr>
          <a:xfrm rot="5400000">
            <a:off x="423672" y="453639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19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06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34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latin typeface="Comic Sans MS" panose="030F0702030302020204" pitchFamily="66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91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25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957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42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6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6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717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19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173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27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6"/>
          <p:cNvGrpSpPr/>
          <p:nvPr/>
        </p:nvGrpSpPr>
        <p:grpSpPr>
          <a:xfrm>
            <a:off x="-690481" y="1216983"/>
            <a:ext cx="1149987" cy="1121050"/>
            <a:chOff x="669550" y="869000"/>
            <a:chExt cx="450075" cy="438750"/>
          </a:xfrm>
        </p:grpSpPr>
        <p:sp>
          <p:nvSpPr>
            <p:cNvPr id="562" name="Google Shape;562;p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07" name="Google Shape;607;p6"/>
          <p:cNvSpPr/>
          <p:nvPr/>
        </p:nvSpPr>
        <p:spPr>
          <a:xfrm rot="-5400000">
            <a:off x="8052913" y="3792037"/>
            <a:ext cx="839801" cy="1420225"/>
          </a:xfrm>
          <a:custGeom>
            <a:avLst/>
            <a:gdLst/>
            <a:ahLst/>
            <a:cxnLst/>
            <a:rect l="l" t="t" r="r" b="b"/>
            <a:pathLst>
              <a:path w="28463" h="40546" extrusionOk="0">
                <a:moveTo>
                  <a:pt x="0" y="0"/>
                </a:moveTo>
                <a:lnTo>
                  <a:pt x="0" y="40545"/>
                </a:lnTo>
                <a:lnTo>
                  <a:pt x="26649" y="40545"/>
                </a:lnTo>
                <a:cubicBezTo>
                  <a:pt x="26649" y="40545"/>
                  <a:pt x="28463" y="28464"/>
                  <a:pt x="19702" y="24364"/>
                </a:cubicBezTo>
                <a:cubicBezTo>
                  <a:pt x="10942" y="20261"/>
                  <a:pt x="5521" y="20115"/>
                  <a:pt x="4807" y="10061"/>
                </a:cubicBezTo>
                <a:cubicBezTo>
                  <a:pt x="4091" y="1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8" name="Google Shape;608;p6"/>
          <p:cNvSpPr/>
          <p:nvPr/>
        </p:nvSpPr>
        <p:spPr>
          <a:xfrm rot="-5400000" flipH="1">
            <a:off x="1100557" y="3154977"/>
            <a:ext cx="697100" cy="2898146"/>
          </a:xfrm>
          <a:custGeom>
            <a:avLst/>
            <a:gdLst/>
            <a:ahLst/>
            <a:cxnLst/>
            <a:rect l="l" t="t" r="r" b="b"/>
            <a:pathLst>
              <a:path w="27884" h="31333" extrusionOk="0">
                <a:moveTo>
                  <a:pt x="0" y="0"/>
                </a:moveTo>
                <a:cubicBezTo>
                  <a:pt x="1462" y="3984"/>
                  <a:pt x="4096" y="5365"/>
                  <a:pt x="7596" y="5365"/>
                </a:cubicBezTo>
                <a:cubicBezTo>
                  <a:pt x="8368" y="5365"/>
                  <a:pt x="9183" y="5298"/>
                  <a:pt x="10036" y="5177"/>
                </a:cubicBezTo>
                <a:cubicBezTo>
                  <a:pt x="10966" y="5045"/>
                  <a:pt x="12019" y="4818"/>
                  <a:pt x="13031" y="4818"/>
                </a:cubicBezTo>
                <a:cubicBezTo>
                  <a:pt x="13660" y="4818"/>
                  <a:pt x="14272" y="4905"/>
                  <a:pt x="14831" y="5157"/>
                </a:cubicBezTo>
                <a:cubicBezTo>
                  <a:pt x="16993" y="6128"/>
                  <a:pt x="18219" y="8708"/>
                  <a:pt x="18431" y="10959"/>
                </a:cubicBezTo>
                <a:cubicBezTo>
                  <a:pt x="18715" y="13975"/>
                  <a:pt x="18487" y="17066"/>
                  <a:pt x="18451" y="20088"/>
                </a:cubicBezTo>
                <a:cubicBezTo>
                  <a:pt x="18323" y="30592"/>
                  <a:pt x="27884" y="31332"/>
                  <a:pt x="27884" y="31332"/>
                </a:cubicBezTo>
                <a:lnTo>
                  <a:pt x="27884" y="3"/>
                </a:lnTo>
                <a:lnTo>
                  <a:pt x="2788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9" name="Google Shape;609;p6"/>
          <p:cNvSpPr/>
          <p:nvPr/>
        </p:nvSpPr>
        <p:spPr>
          <a:xfrm>
            <a:off x="-15899" y="4811750"/>
            <a:ext cx="9198783" cy="331750"/>
          </a:xfrm>
          <a:custGeom>
            <a:avLst/>
            <a:gdLst/>
            <a:ahLst/>
            <a:cxnLst/>
            <a:rect l="l" t="t" r="r" b="b"/>
            <a:pathLst>
              <a:path w="70981" h="13270" extrusionOk="0">
                <a:moveTo>
                  <a:pt x="13754" y="1"/>
                </a:moveTo>
                <a:cubicBezTo>
                  <a:pt x="9075" y="1"/>
                  <a:pt x="4472" y="925"/>
                  <a:pt x="0" y="2075"/>
                </a:cubicBezTo>
                <a:lnTo>
                  <a:pt x="0" y="13270"/>
                </a:lnTo>
                <a:lnTo>
                  <a:pt x="70981" y="13270"/>
                </a:lnTo>
                <a:lnTo>
                  <a:pt x="70981" y="1858"/>
                </a:lnTo>
                <a:cubicBezTo>
                  <a:pt x="70025" y="1666"/>
                  <a:pt x="69025" y="1552"/>
                  <a:pt x="68001" y="1524"/>
                </a:cubicBezTo>
                <a:cubicBezTo>
                  <a:pt x="67420" y="1493"/>
                  <a:pt x="66839" y="1480"/>
                  <a:pt x="66259" y="1480"/>
                </a:cubicBezTo>
                <a:cubicBezTo>
                  <a:pt x="63289" y="1480"/>
                  <a:pt x="60320" y="1822"/>
                  <a:pt x="57350" y="1902"/>
                </a:cubicBezTo>
                <a:cubicBezTo>
                  <a:pt x="52525" y="2091"/>
                  <a:pt x="47981" y="3035"/>
                  <a:pt x="43154" y="3318"/>
                </a:cubicBezTo>
                <a:cubicBezTo>
                  <a:pt x="42371" y="3372"/>
                  <a:pt x="41588" y="3403"/>
                  <a:pt x="40808" y="3403"/>
                </a:cubicBezTo>
                <a:cubicBezTo>
                  <a:pt x="38903" y="3403"/>
                  <a:pt x="37019" y="3220"/>
                  <a:pt x="35206" y="2751"/>
                </a:cubicBezTo>
                <a:cubicBezTo>
                  <a:pt x="28676" y="959"/>
                  <a:pt x="21719" y="298"/>
                  <a:pt x="14764" y="15"/>
                </a:cubicBezTo>
                <a:cubicBezTo>
                  <a:pt x="14427" y="6"/>
                  <a:pt x="14090" y="1"/>
                  <a:pt x="137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10" name="Google Shape;610;p6"/>
          <p:cNvSpPr/>
          <p:nvPr/>
        </p:nvSpPr>
        <p:spPr>
          <a:xfrm>
            <a:off x="-15924" y="4922050"/>
            <a:ext cx="9198783" cy="331750"/>
          </a:xfrm>
          <a:custGeom>
            <a:avLst/>
            <a:gdLst/>
            <a:ahLst/>
            <a:cxnLst/>
            <a:rect l="l" t="t" r="r" b="b"/>
            <a:pathLst>
              <a:path w="70981" h="13270" extrusionOk="0">
                <a:moveTo>
                  <a:pt x="13754" y="1"/>
                </a:moveTo>
                <a:cubicBezTo>
                  <a:pt x="9075" y="1"/>
                  <a:pt x="4472" y="925"/>
                  <a:pt x="0" y="2075"/>
                </a:cubicBezTo>
                <a:lnTo>
                  <a:pt x="0" y="13270"/>
                </a:lnTo>
                <a:lnTo>
                  <a:pt x="70981" y="13270"/>
                </a:lnTo>
                <a:lnTo>
                  <a:pt x="70981" y="1858"/>
                </a:lnTo>
                <a:cubicBezTo>
                  <a:pt x="70025" y="1666"/>
                  <a:pt x="69025" y="1552"/>
                  <a:pt x="68001" y="1524"/>
                </a:cubicBezTo>
                <a:cubicBezTo>
                  <a:pt x="67420" y="1493"/>
                  <a:pt x="66839" y="1480"/>
                  <a:pt x="66259" y="1480"/>
                </a:cubicBezTo>
                <a:cubicBezTo>
                  <a:pt x="63289" y="1480"/>
                  <a:pt x="60320" y="1822"/>
                  <a:pt x="57350" y="1902"/>
                </a:cubicBezTo>
                <a:cubicBezTo>
                  <a:pt x="52525" y="2091"/>
                  <a:pt x="47981" y="3035"/>
                  <a:pt x="43154" y="3318"/>
                </a:cubicBezTo>
                <a:cubicBezTo>
                  <a:pt x="42371" y="3372"/>
                  <a:pt x="41588" y="3403"/>
                  <a:pt x="40808" y="3403"/>
                </a:cubicBezTo>
                <a:cubicBezTo>
                  <a:pt x="38903" y="3403"/>
                  <a:pt x="37019" y="3220"/>
                  <a:pt x="35206" y="2751"/>
                </a:cubicBezTo>
                <a:cubicBezTo>
                  <a:pt x="28676" y="959"/>
                  <a:pt x="21719" y="298"/>
                  <a:pt x="14764" y="15"/>
                </a:cubicBezTo>
                <a:cubicBezTo>
                  <a:pt x="14427" y="6"/>
                  <a:pt x="14090" y="1"/>
                  <a:pt x="13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11" name="Google Shape;611;p6"/>
          <p:cNvGrpSpPr/>
          <p:nvPr/>
        </p:nvGrpSpPr>
        <p:grpSpPr>
          <a:xfrm>
            <a:off x="-1301517" y="2007992"/>
            <a:ext cx="2550007" cy="2992387"/>
            <a:chOff x="-1241241" y="2007992"/>
            <a:chExt cx="2550007" cy="2992387"/>
          </a:xfrm>
        </p:grpSpPr>
        <p:sp>
          <p:nvSpPr>
            <p:cNvPr id="612" name="Google Shape;612;p6"/>
            <p:cNvSpPr/>
            <p:nvPr/>
          </p:nvSpPr>
          <p:spPr>
            <a:xfrm>
              <a:off x="-332975" y="4560775"/>
              <a:ext cx="852900" cy="2616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13" name="Google Shape;613;p6"/>
            <p:cNvGrpSpPr/>
            <p:nvPr/>
          </p:nvGrpSpPr>
          <p:grpSpPr>
            <a:xfrm rot="-1337824">
              <a:off x="-825672" y="2239508"/>
              <a:ext cx="1718869" cy="2529355"/>
              <a:chOff x="273025" y="2350275"/>
              <a:chExt cx="645250" cy="949500"/>
            </a:xfrm>
          </p:grpSpPr>
          <p:sp>
            <p:nvSpPr>
              <p:cNvPr id="614" name="Google Shape;614;p6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55" name="Google Shape;655;p6"/>
          <p:cNvGrpSpPr/>
          <p:nvPr/>
        </p:nvGrpSpPr>
        <p:grpSpPr>
          <a:xfrm>
            <a:off x="8445685" y="4134966"/>
            <a:ext cx="643247" cy="706697"/>
            <a:chOff x="8422575" y="4025403"/>
            <a:chExt cx="643247" cy="706697"/>
          </a:xfrm>
        </p:grpSpPr>
        <p:sp>
          <p:nvSpPr>
            <p:cNvPr id="656" name="Google Shape;656;p6"/>
            <p:cNvSpPr/>
            <p:nvPr/>
          </p:nvSpPr>
          <p:spPr>
            <a:xfrm>
              <a:off x="8422575" y="4576700"/>
              <a:ext cx="616200" cy="1554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57" name="Google Shape;657;p6"/>
            <p:cNvGrpSpPr/>
            <p:nvPr/>
          </p:nvGrpSpPr>
          <p:grpSpPr>
            <a:xfrm>
              <a:off x="8557522" y="4025403"/>
              <a:ext cx="508300" cy="677342"/>
              <a:chOff x="1886500" y="3503100"/>
              <a:chExt cx="433075" cy="577100"/>
            </a:xfrm>
          </p:grpSpPr>
          <p:sp>
            <p:nvSpPr>
              <p:cNvPr id="658" name="Google Shape;658;p6"/>
              <p:cNvSpPr/>
              <p:nvPr/>
            </p:nvSpPr>
            <p:spPr>
              <a:xfrm>
                <a:off x="2150475" y="3509700"/>
                <a:ext cx="1474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5644" extrusionOk="0">
                    <a:moveTo>
                      <a:pt x="2951" y="1"/>
                    </a:moveTo>
                    <a:cubicBezTo>
                      <a:pt x="2869" y="1"/>
                      <a:pt x="2785" y="4"/>
                      <a:pt x="2701" y="12"/>
                    </a:cubicBezTo>
                    <a:cubicBezTo>
                      <a:pt x="1149" y="150"/>
                      <a:pt x="1" y="1519"/>
                      <a:pt x="139" y="3070"/>
                    </a:cubicBezTo>
                    <a:cubicBezTo>
                      <a:pt x="268" y="4538"/>
                      <a:pt x="1499" y="5644"/>
                      <a:pt x="2944" y="5644"/>
                    </a:cubicBezTo>
                    <a:cubicBezTo>
                      <a:pt x="3028" y="5644"/>
                      <a:pt x="3112" y="5640"/>
                      <a:pt x="3197" y="5632"/>
                    </a:cubicBezTo>
                    <a:cubicBezTo>
                      <a:pt x="4750" y="5496"/>
                      <a:pt x="5896" y="4127"/>
                      <a:pt x="5759" y="2574"/>
                    </a:cubicBezTo>
                    <a:cubicBezTo>
                      <a:pt x="5629" y="1107"/>
                      <a:pt x="4397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2144850" y="3503100"/>
                <a:ext cx="158775" cy="15460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6184" extrusionOk="0">
                    <a:moveTo>
                      <a:pt x="3177" y="538"/>
                    </a:moveTo>
                    <a:cubicBezTo>
                      <a:pt x="3500" y="538"/>
                      <a:pt x="3823" y="600"/>
                      <a:pt x="4132" y="723"/>
                    </a:cubicBezTo>
                    <a:cubicBezTo>
                      <a:pt x="4761" y="977"/>
                      <a:pt x="5257" y="1463"/>
                      <a:pt x="5523" y="2091"/>
                    </a:cubicBezTo>
                    <a:cubicBezTo>
                      <a:pt x="5790" y="2719"/>
                      <a:pt x="5797" y="3411"/>
                      <a:pt x="5541" y="4044"/>
                    </a:cubicBezTo>
                    <a:cubicBezTo>
                      <a:pt x="5286" y="4673"/>
                      <a:pt x="4798" y="5169"/>
                      <a:pt x="4172" y="5435"/>
                    </a:cubicBezTo>
                    <a:cubicBezTo>
                      <a:pt x="3851" y="5572"/>
                      <a:pt x="3512" y="5640"/>
                      <a:pt x="3173" y="5640"/>
                    </a:cubicBezTo>
                    <a:cubicBezTo>
                      <a:pt x="2850" y="5640"/>
                      <a:pt x="2527" y="5578"/>
                      <a:pt x="2219" y="5453"/>
                    </a:cubicBezTo>
                    <a:cubicBezTo>
                      <a:pt x="1588" y="5199"/>
                      <a:pt x="1094" y="4713"/>
                      <a:pt x="827" y="4085"/>
                    </a:cubicBezTo>
                    <a:cubicBezTo>
                      <a:pt x="279" y="2791"/>
                      <a:pt x="884" y="1291"/>
                      <a:pt x="2179" y="742"/>
                    </a:cubicBezTo>
                    <a:cubicBezTo>
                      <a:pt x="2332" y="675"/>
                      <a:pt x="2493" y="625"/>
                      <a:pt x="2655" y="593"/>
                    </a:cubicBezTo>
                    <a:cubicBezTo>
                      <a:pt x="2828" y="556"/>
                      <a:pt x="3003" y="538"/>
                      <a:pt x="3177" y="538"/>
                    </a:cubicBezTo>
                    <a:close/>
                    <a:moveTo>
                      <a:pt x="3175" y="0"/>
                    </a:moveTo>
                    <a:cubicBezTo>
                      <a:pt x="2765" y="0"/>
                      <a:pt x="2356" y="83"/>
                      <a:pt x="1967" y="247"/>
                    </a:cubicBezTo>
                    <a:cubicBezTo>
                      <a:pt x="1208" y="568"/>
                      <a:pt x="618" y="1169"/>
                      <a:pt x="308" y="1935"/>
                    </a:cubicBezTo>
                    <a:cubicBezTo>
                      <a:pt x="0" y="2699"/>
                      <a:pt x="7" y="3540"/>
                      <a:pt x="330" y="4300"/>
                    </a:cubicBezTo>
                    <a:cubicBezTo>
                      <a:pt x="654" y="5060"/>
                      <a:pt x="1253" y="5649"/>
                      <a:pt x="2019" y="5958"/>
                    </a:cubicBezTo>
                    <a:cubicBezTo>
                      <a:pt x="2392" y="6109"/>
                      <a:pt x="2783" y="6184"/>
                      <a:pt x="3175" y="6184"/>
                    </a:cubicBezTo>
                    <a:cubicBezTo>
                      <a:pt x="3386" y="6184"/>
                      <a:pt x="3598" y="6162"/>
                      <a:pt x="3807" y="6118"/>
                    </a:cubicBezTo>
                    <a:cubicBezTo>
                      <a:pt x="4004" y="6077"/>
                      <a:pt x="4196" y="6014"/>
                      <a:pt x="4384" y="5936"/>
                    </a:cubicBezTo>
                    <a:cubicBezTo>
                      <a:pt x="5144" y="5615"/>
                      <a:pt x="5733" y="5014"/>
                      <a:pt x="6041" y="4250"/>
                    </a:cubicBezTo>
                    <a:cubicBezTo>
                      <a:pt x="6351" y="3485"/>
                      <a:pt x="6344" y="2645"/>
                      <a:pt x="6020" y="1885"/>
                    </a:cubicBezTo>
                    <a:cubicBezTo>
                      <a:pt x="5698" y="1125"/>
                      <a:pt x="5097" y="536"/>
                      <a:pt x="4332" y="226"/>
                    </a:cubicBezTo>
                    <a:cubicBezTo>
                      <a:pt x="3958" y="75"/>
                      <a:pt x="3566" y="0"/>
                      <a:pt x="3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2147750" y="3530725"/>
                <a:ext cx="765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4809" extrusionOk="0">
                    <a:moveTo>
                      <a:pt x="1057" y="0"/>
                    </a:moveTo>
                    <a:lnTo>
                      <a:pt x="1057" y="0"/>
                    </a:lnTo>
                    <a:cubicBezTo>
                      <a:pt x="275" y="790"/>
                      <a:pt x="1" y="2003"/>
                      <a:pt x="462" y="3090"/>
                    </a:cubicBezTo>
                    <a:cubicBezTo>
                      <a:pt x="920" y="4164"/>
                      <a:pt x="1964" y="4808"/>
                      <a:pt x="3060" y="4808"/>
                    </a:cubicBezTo>
                    <a:cubicBezTo>
                      <a:pt x="1850" y="3452"/>
                      <a:pt x="937" y="1725"/>
                      <a:pt x="10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2140800" y="3523925"/>
                <a:ext cx="907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5349" extrusionOk="0">
                    <a:moveTo>
                      <a:pt x="1080" y="1069"/>
                    </a:moveTo>
                    <a:cubicBezTo>
                      <a:pt x="1200" y="2269"/>
                      <a:pt x="1754" y="3531"/>
                      <a:pt x="2691" y="4725"/>
                    </a:cubicBezTo>
                    <a:cubicBezTo>
                      <a:pt x="1938" y="4529"/>
                      <a:pt x="1303" y="3995"/>
                      <a:pt x="989" y="3255"/>
                    </a:cubicBezTo>
                    <a:cubicBezTo>
                      <a:pt x="683" y="2534"/>
                      <a:pt x="727" y="1735"/>
                      <a:pt x="1080" y="1069"/>
                    </a:cubicBezTo>
                    <a:close/>
                    <a:moveTo>
                      <a:pt x="1338" y="0"/>
                    </a:moveTo>
                    <a:cubicBezTo>
                      <a:pt x="1267" y="0"/>
                      <a:pt x="1197" y="29"/>
                      <a:pt x="1145" y="81"/>
                    </a:cubicBezTo>
                    <a:cubicBezTo>
                      <a:pt x="256" y="975"/>
                      <a:pt x="0" y="2305"/>
                      <a:pt x="495" y="3464"/>
                    </a:cubicBezTo>
                    <a:cubicBezTo>
                      <a:pt x="979" y="4610"/>
                      <a:pt x="2097" y="5349"/>
                      <a:pt x="3340" y="5349"/>
                    </a:cubicBezTo>
                    <a:cubicBezTo>
                      <a:pt x="3358" y="5349"/>
                      <a:pt x="3378" y="5346"/>
                      <a:pt x="3395" y="5343"/>
                    </a:cubicBezTo>
                    <a:cubicBezTo>
                      <a:pt x="3479" y="5325"/>
                      <a:pt x="3550" y="5268"/>
                      <a:pt x="3587" y="5190"/>
                    </a:cubicBezTo>
                    <a:cubicBezTo>
                      <a:pt x="3631" y="5092"/>
                      <a:pt x="3614" y="4978"/>
                      <a:pt x="3543" y="4899"/>
                    </a:cubicBezTo>
                    <a:cubicBezTo>
                      <a:pt x="2759" y="4024"/>
                      <a:pt x="1469" y="2261"/>
                      <a:pt x="1607" y="289"/>
                    </a:cubicBezTo>
                    <a:cubicBezTo>
                      <a:pt x="1614" y="179"/>
                      <a:pt x="1553" y="72"/>
                      <a:pt x="1449" y="25"/>
                    </a:cubicBezTo>
                    <a:cubicBezTo>
                      <a:pt x="1414" y="8"/>
                      <a:pt x="1376" y="0"/>
                      <a:pt x="1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2" name="Google Shape;662;p6"/>
              <p:cNvSpPr/>
              <p:nvPr/>
            </p:nvSpPr>
            <p:spPr>
              <a:xfrm>
                <a:off x="2210400" y="3509825"/>
                <a:ext cx="90675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4888" extrusionOk="0">
                    <a:moveTo>
                      <a:pt x="551" y="0"/>
                    </a:moveTo>
                    <a:cubicBezTo>
                      <a:pt x="368" y="0"/>
                      <a:pt x="184" y="18"/>
                      <a:pt x="0" y="55"/>
                    </a:cubicBezTo>
                    <a:cubicBezTo>
                      <a:pt x="935" y="828"/>
                      <a:pt x="1723" y="1798"/>
                      <a:pt x="2121" y="2927"/>
                    </a:cubicBezTo>
                    <a:cubicBezTo>
                      <a:pt x="2344" y="3564"/>
                      <a:pt x="2433" y="4223"/>
                      <a:pt x="2469" y="4887"/>
                    </a:cubicBezTo>
                    <a:cubicBezTo>
                      <a:pt x="3316" y="4103"/>
                      <a:pt x="3627" y="2842"/>
                      <a:pt x="3148" y="1718"/>
                    </a:cubicBezTo>
                    <a:cubicBezTo>
                      <a:pt x="2691" y="643"/>
                      <a:pt x="1649" y="0"/>
                      <a:pt x="5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2203250" y="3503100"/>
                <a:ext cx="10485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5428" extrusionOk="0">
                    <a:moveTo>
                      <a:pt x="938" y="543"/>
                    </a:moveTo>
                    <a:lnTo>
                      <a:pt x="938" y="543"/>
                    </a:lnTo>
                    <a:cubicBezTo>
                      <a:pt x="1906" y="581"/>
                      <a:pt x="2798" y="1172"/>
                      <a:pt x="3188" y="2094"/>
                    </a:cubicBezTo>
                    <a:cubicBezTo>
                      <a:pt x="3523" y="2887"/>
                      <a:pt x="3430" y="3789"/>
                      <a:pt x="2969" y="4489"/>
                    </a:cubicBezTo>
                    <a:cubicBezTo>
                      <a:pt x="2908" y="3969"/>
                      <a:pt x="2808" y="3520"/>
                      <a:pt x="2663" y="3108"/>
                    </a:cubicBezTo>
                    <a:cubicBezTo>
                      <a:pt x="2340" y="2199"/>
                      <a:pt x="1749" y="1320"/>
                      <a:pt x="938" y="543"/>
                    </a:cubicBezTo>
                    <a:close/>
                    <a:moveTo>
                      <a:pt x="838" y="0"/>
                    </a:moveTo>
                    <a:cubicBezTo>
                      <a:pt x="639" y="0"/>
                      <a:pt x="437" y="20"/>
                      <a:pt x="237" y="60"/>
                    </a:cubicBezTo>
                    <a:cubicBezTo>
                      <a:pt x="133" y="84"/>
                      <a:pt x="52" y="156"/>
                      <a:pt x="26" y="259"/>
                    </a:cubicBezTo>
                    <a:cubicBezTo>
                      <a:pt x="1" y="357"/>
                      <a:pt x="36" y="466"/>
                      <a:pt x="116" y="531"/>
                    </a:cubicBezTo>
                    <a:cubicBezTo>
                      <a:pt x="1099" y="1347"/>
                      <a:pt x="1802" y="2300"/>
                      <a:pt x="2153" y="3287"/>
                    </a:cubicBezTo>
                    <a:cubicBezTo>
                      <a:pt x="2340" y="3818"/>
                      <a:pt x="2444" y="4401"/>
                      <a:pt x="2487" y="5171"/>
                    </a:cubicBezTo>
                    <a:cubicBezTo>
                      <a:pt x="2491" y="5276"/>
                      <a:pt x="2558" y="5368"/>
                      <a:pt x="2654" y="5408"/>
                    </a:cubicBezTo>
                    <a:cubicBezTo>
                      <a:pt x="2686" y="5421"/>
                      <a:pt x="2720" y="5428"/>
                      <a:pt x="2754" y="5428"/>
                    </a:cubicBezTo>
                    <a:cubicBezTo>
                      <a:pt x="2773" y="5428"/>
                      <a:pt x="2792" y="5426"/>
                      <a:pt x="2810" y="5422"/>
                    </a:cubicBezTo>
                    <a:cubicBezTo>
                      <a:pt x="2859" y="5411"/>
                      <a:pt x="2904" y="5389"/>
                      <a:pt x="2941" y="5355"/>
                    </a:cubicBezTo>
                    <a:cubicBezTo>
                      <a:pt x="3894" y="4472"/>
                      <a:pt x="4194" y="3075"/>
                      <a:pt x="3687" y="1882"/>
                    </a:cubicBezTo>
                    <a:cubicBezTo>
                      <a:pt x="3196" y="729"/>
                      <a:pt x="2056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2172550" y="3516700"/>
                <a:ext cx="431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104" extrusionOk="0">
                    <a:moveTo>
                      <a:pt x="1229" y="1"/>
                    </a:moveTo>
                    <a:cubicBezTo>
                      <a:pt x="1061" y="1"/>
                      <a:pt x="859" y="51"/>
                      <a:pt x="661" y="151"/>
                    </a:cubicBezTo>
                    <a:cubicBezTo>
                      <a:pt x="247" y="358"/>
                      <a:pt x="0" y="709"/>
                      <a:pt x="112" y="931"/>
                    </a:cubicBezTo>
                    <a:cubicBezTo>
                      <a:pt x="170" y="1046"/>
                      <a:pt x="313" y="1104"/>
                      <a:pt x="495" y="1104"/>
                    </a:cubicBezTo>
                    <a:cubicBezTo>
                      <a:pt x="663" y="1104"/>
                      <a:pt x="866" y="1054"/>
                      <a:pt x="1065" y="955"/>
                    </a:cubicBezTo>
                    <a:cubicBezTo>
                      <a:pt x="1479" y="747"/>
                      <a:pt x="1726" y="398"/>
                      <a:pt x="1614" y="176"/>
                    </a:cubicBezTo>
                    <a:cubicBezTo>
                      <a:pt x="1555" y="60"/>
                      <a:pt x="1412" y="1"/>
                      <a:pt x="1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2166775" y="3509975"/>
                <a:ext cx="5677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1644" extrusionOk="0">
                    <a:moveTo>
                      <a:pt x="1463" y="540"/>
                    </a:moveTo>
                    <a:cubicBezTo>
                      <a:pt x="1533" y="540"/>
                      <a:pt x="1581" y="552"/>
                      <a:pt x="1602" y="568"/>
                    </a:cubicBezTo>
                    <a:cubicBezTo>
                      <a:pt x="1600" y="630"/>
                      <a:pt x="1477" y="830"/>
                      <a:pt x="1174" y="982"/>
                    </a:cubicBezTo>
                    <a:cubicBezTo>
                      <a:pt x="984" y="1077"/>
                      <a:pt x="820" y="1103"/>
                      <a:pt x="713" y="1103"/>
                    </a:cubicBezTo>
                    <a:cubicBezTo>
                      <a:pt x="644" y="1103"/>
                      <a:pt x="599" y="1092"/>
                      <a:pt x="586" y="1082"/>
                    </a:cubicBezTo>
                    <a:cubicBezTo>
                      <a:pt x="576" y="1029"/>
                      <a:pt x="698" y="818"/>
                      <a:pt x="1012" y="660"/>
                    </a:cubicBezTo>
                    <a:cubicBezTo>
                      <a:pt x="1116" y="609"/>
                      <a:pt x="1213" y="576"/>
                      <a:pt x="1296" y="559"/>
                    </a:cubicBezTo>
                    <a:cubicBezTo>
                      <a:pt x="1360" y="545"/>
                      <a:pt x="1416" y="540"/>
                      <a:pt x="1463" y="540"/>
                    </a:cubicBezTo>
                    <a:close/>
                    <a:moveTo>
                      <a:pt x="1461" y="0"/>
                    </a:moveTo>
                    <a:cubicBezTo>
                      <a:pt x="1244" y="0"/>
                      <a:pt x="1000" y="63"/>
                      <a:pt x="771" y="178"/>
                    </a:cubicBezTo>
                    <a:cubicBezTo>
                      <a:pt x="531" y="299"/>
                      <a:pt x="328" y="467"/>
                      <a:pt x="198" y="649"/>
                    </a:cubicBezTo>
                    <a:cubicBezTo>
                      <a:pt x="36" y="879"/>
                      <a:pt x="1" y="1123"/>
                      <a:pt x="100" y="1320"/>
                    </a:cubicBezTo>
                    <a:cubicBezTo>
                      <a:pt x="201" y="1518"/>
                      <a:pt x="417" y="1636"/>
                      <a:pt x="698" y="1643"/>
                    </a:cubicBezTo>
                    <a:cubicBezTo>
                      <a:pt x="708" y="1643"/>
                      <a:pt x="718" y="1643"/>
                      <a:pt x="728" y="1643"/>
                    </a:cubicBezTo>
                    <a:cubicBezTo>
                      <a:pt x="814" y="1643"/>
                      <a:pt x="905" y="1632"/>
                      <a:pt x="1000" y="1613"/>
                    </a:cubicBezTo>
                    <a:cubicBezTo>
                      <a:pt x="1139" y="1583"/>
                      <a:pt x="1281" y="1533"/>
                      <a:pt x="1417" y="1465"/>
                    </a:cubicBezTo>
                    <a:cubicBezTo>
                      <a:pt x="1982" y="1181"/>
                      <a:pt x="2271" y="691"/>
                      <a:pt x="2086" y="325"/>
                    </a:cubicBezTo>
                    <a:cubicBezTo>
                      <a:pt x="1987" y="127"/>
                      <a:pt x="1769" y="8"/>
                      <a:pt x="1490" y="1"/>
                    </a:cubicBezTo>
                    <a:cubicBezTo>
                      <a:pt x="1480" y="1"/>
                      <a:pt x="1471" y="0"/>
                      <a:pt x="1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2259825" y="3642675"/>
                <a:ext cx="59750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5992" extrusionOk="0">
                    <a:moveTo>
                      <a:pt x="1674" y="551"/>
                    </a:moveTo>
                    <a:cubicBezTo>
                      <a:pt x="1704" y="579"/>
                      <a:pt x="1739" y="656"/>
                      <a:pt x="1724" y="705"/>
                    </a:cubicBezTo>
                    <a:cubicBezTo>
                      <a:pt x="1715" y="734"/>
                      <a:pt x="1699" y="759"/>
                      <a:pt x="1681" y="786"/>
                    </a:cubicBezTo>
                    <a:cubicBezTo>
                      <a:pt x="1665" y="738"/>
                      <a:pt x="1652" y="693"/>
                      <a:pt x="1651" y="650"/>
                    </a:cubicBezTo>
                    <a:cubicBezTo>
                      <a:pt x="1650" y="606"/>
                      <a:pt x="1664" y="568"/>
                      <a:pt x="1674" y="551"/>
                    </a:cubicBezTo>
                    <a:close/>
                    <a:moveTo>
                      <a:pt x="1674" y="1"/>
                    </a:moveTo>
                    <a:cubicBezTo>
                      <a:pt x="1615" y="1"/>
                      <a:pt x="1555" y="12"/>
                      <a:pt x="1496" y="34"/>
                    </a:cubicBezTo>
                    <a:cubicBezTo>
                      <a:pt x="1256" y="123"/>
                      <a:pt x="1100" y="387"/>
                      <a:pt x="1114" y="674"/>
                    </a:cubicBezTo>
                    <a:cubicBezTo>
                      <a:pt x="1121" y="840"/>
                      <a:pt x="1177" y="982"/>
                      <a:pt x="1231" y="1110"/>
                    </a:cubicBezTo>
                    <a:cubicBezTo>
                      <a:pt x="1134" y="1190"/>
                      <a:pt x="1106" y="1328"/>
                      <a:pt x="1167" y="1441"/>
                    </a:cubicBezTo>
                    <a:cubicBezTo>
                      <a:pt x="1214" y="1532"/>
                      <a:pt x="1304" y="1583"/>
                      <a:pt x="1400" y="1586"/>
                    </a:cubicBezTo>
                    <a:cubicBezTo>
                      <a:pt x="1789" y="2982"/>
                      <a:pt x="1287" y="4607"/>
                      <a:pt x="140" y="5508"/>
                    </a:cubicBezTo>
                    <a:cubicBezTo>
                      <a:pt x="22" y="5600"/>
                      <a:pt x="1" y="5771"/>
                      <a:pt x="93" y="5887"/>
                    </a:cubicBezTo>
                    <a:cubicBezTo>
                      <a:pt x="147" y="5955"/>
                      <a:pt x="225" y="5991"/>
                      <a:pt x="305" y="5991"/>
                    </a:cubicBezTo>
                    <a:cubicBezTo>
                      <a:pt x="324" y="5991"/>
                      <a:pt x="343" y="5989"/>
                      <a:pt x="361" y="5985"/>
                    </a:cubicBezTo>
                    <a:cubicBezTo>
                      <a:pt x="401" y="5977"/>
                      <a:pt x="438" y="5958"/>
                      <a:pt x="474" y="5930"/>
                    </a:cubicBezTo>
                    <a:cubicBezTo>
                      <a:pt x="1816" y="4876"/>
                      <a:pt x="2390" y="2957"/>
                      <a:pt x="1888" y="1332"/>
                    </a:cubicBezTo>
                    <a:cubicBezTo>
                      <a:pt x="2035" y="1220"/>
                      <a:pt x="2170" y="1075"/>
                      <a:pt x="2236" y="877"/>
                    </a:cubicBezTo>
                    <a:cubicBezTo>
                      <a:pt x="2319" y="642"/>
                      <a:pt x="2243" y="346"/>
                      <a:pt x="2056" y="163"/>
                    </a:cubicBezTo>
                    <a:cubicBezTo>
                      <a:pt x="1946" y="57"/>
                      <a:pt x="1811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1919950" y="3641575"/>
                <a:ext cx="3587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" h="13925" extrusionOk="0">
                    <a:moveTo>
                      <a:pt x="7174" y="4884"/>
                    </a:moveTo>
                    <a:cubicBezTo>
                      <a:pt x="7215" y="4884"/>
                      <a:pt x="7256" y="4885"/>
                      <a:pt x="7297" y="4887"/>
                    </a:cubicBezTo>
                    <a:cubicBezTo>
                      <a:pt x="8442" y="4955"/>
                      <a:pt x="9317" y="5937"/>
                      <a:pt x="9250" y="7085"/>
                    </a:cubicBezTo>
                    <a:cubicBezTo>
                      <a:pt x="9185" y="8188"/>
                      <a:pt x="8269" y="9041"/>
                      <a:pt x="7176" y="9041"/>
                    </a:cubicBezTo>
                    <a:cubicBezTo>
                      <a:pt x="7135" y="9041"/>
                      <a:pt x="7094" y="9040"/>
                      <a:pt x="7053" y="9038"/>
                    </a:cubicBezTo>
                    <a:cubicBezTo>
                      <a:pt x="5908" y="8970"/>
                      <a:pt x="5033" y="7988"/>
                      <a:pt x="5100" y="6840"/>
                    </a:cubicBezTo>
                    <a:cubicBezTo>
                      <a:pt x="5166" y="5737"/>
                      <a:pt x="6080" y="4884"/>
                      <a:pt x="7174" y="4884"/>
                    </a:cubicBezTo>
                    <a:close/>
                    <a:moveTo>
                      <a:pt x="7169" y="0"/>
                    </a:moveTo>
                    <a:cubicBezTo>
                      <a:pt x="3509" y="0"/>
                      <a:pt x="440" y="2857"/>
                      <a:pt x="225" y="6556"/>
                    </a:cubicBezTo>
                    <a:cubicBezTo>
                      <a:pt x="0" y="10396"/>
                      <a:pt x="2931" y="13690"/>
                      <a:pt x="6769" y="13913"/>
                    </a:cubicBezTo>
                    <a:cubicBezTo>
                      <a:pt x="6907" y="13921"/>
                      <a:pt x="7045" y="13925"/>
                      <a:pt x="7182" y="13925"/>
                    </a:cubicBezTo>
                    <a:cubicBezTo>
                      <a:pt x="10842" y="13925"/>
                      <a:pt x="13910" y="11068"/>
                      <a:pt x="14125" y="7369"/>
                    </a:cubicBezTo>
                    <a:cubicBezTo>
                      <a:pt x="14350" y="3529"/>
                      <a:pt x="11419" y="235"/>
                      <a:pt x="7581" y="12"/>
                    </a:cubicBezTo>
                    <a:cubicBezTo>
                      <a:pt x="7443" y="4"/>
                      <a:pt x="7305" y="0"/>
                      <a:pt x="7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1913625" y="3635475"/>
                <a:ext cx="371375" cy="360375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14415" extrusionOk="0">
                    <a:moveTo>
                      <a:pt x="7429" y="5374"/>
                    </a:moveTo>
                    <a:cubicBezTo>
                      <a:pt x="7464" y="5374"/>
                      <a:pt x="7500" y="5375"/>
                      <a:pt x="7536" y="5377"/>
                    </a:cubicBezTo>
                    <a:cubicBezTo>
                      <a:pt x="8545" y="5435"/>
                      <a:pt x="9316" y="6306"/>
                      <a:pt x="9258" y="7314"/>
                    </a:cubicBezTo>
                    <a:cubicBezTo>
                      <a:pt x="9228" y="7802"/>
                      <a:pt x="9010" y="8252"/>
                      <a:pt x="8645" y="8576"/>
                    </a:cubicBezTo>
                    <a:cubicBezTo>
                      <a:pt x="8306" y="8877"/>
                      <a:pt x="7878" y="9039"/>
                      <a:pt x="7429" y="9039"/>
                    </a:cubicBezTo>
                    <a:cubicBezTo>
                      <a:pt x="7393" y="9039"/>
                      <a:pt x="7357" y="9038"/>
                      <a:pt x="7320" y="9036"/>
                    </a:cubicBezTo>
                    <a:cubicBezTo>
                      <a:pt x="6310" y="8978"/>
                      <a:pt x="5538" y="8107"/>
                      <a:pt x="5599" y="7099"/>
                    </a:cubicBezTo>
                    <a:cubicBezTo>
                      <a:pt x="5655" y="6126"/>
                      <a:pt x="6464" y="5374"/>
                      <a:pt x="7429" y="5374"/>
                    </a:cubicBezTo>
                    <a:close/>
                    <a:moveTo>
                      <a:pt x="7424" y="4883"/>
                    </a:moveTo>
                    <a:cubicBezTo>
                      <a:pt x="6204" y="4883"/>
                      <a:pt x="5178" y="5838"/>
                      <a:pt x="5107" y="7070"/>
                    </a:cubicBezTo>
                    <a:cubicBezTo>
                      <a:pt x="5032" y="8351"/>
                      <a:pt x="6012" y="9452"/>
                      <a:pt x="7290" y="9526"/>
                    </a:cubicBezTo>
                    <a:cubicBezTo>
                      <a:pt x="7335" y="9529"/>
                      <a:pt x="7380" y="9530"/>
                      <a:pt x="7424" y="9530"/>
                    </a:cubicBezTo>
                    <a:cubicBezTo>
                      <a:pt x="7589" y="9530"/>
                      <a:pt x="7750" y="9512"/>
                      <a:pt x="7905" y="9481"/>
                    </a:cubicBezTo>
                    <a:cubicBezTo>
                      <a:pt x="8907" y="9269"/>
                      <a:pt x="9684" y="8410"/>
                      <a:pt x="9746" y="7343"/>
                    </a:cubicBezTo>
                    <a:cubicBezTo>
                      <a:pt x="9820" y="6062"/>
                      <a:pt x="8840" y="4961"/>
                      <a:pt x="7562" y="4887"/>
                    </a:cubicBezTo>
                    <a:cubicBezTo>
                      <a:pt x="7515" y="4884"/>
                      <a:pt x="7469" y="4883"/>
                      <a:pt x="7424" y="4883"/>
                    </a:cubicBezTo>
                    <a:close/>
                    <a:moveTo>
                      <a:pt x="7422" y="489"/>
                    </a:moveTo>
                    <a:cubicBezTo>
                      <a:pt x="7553" y="489"/>
                      <a:pt x="7685" y="493"/>
                      <a:pt x="7817" y="501"/>
                    </a:cubicBezTo>
                    <a:cubicBezTo>
                      <a:pt x="11516" y="715"/>
                      <a:pt x="14349" y="3901"/>
                      <a:pt x="14131" y="7597"/>
                    </a:cubicBezTo>
                    <a:cubicBezTo>
                      <a:pt x="13924" y="11163"/>
                      <a:pt x="10958" y="13924"/>
                      <a:pt x="7431" y="13924"/>
                    </a:cubicBezTo>
                    <a:cubicBezTo>
                      <a:pt x="7299" y="13924"/>
                      <a:pt x="7167" y="13920"/>
                      <a:pt x="7035" y="13912"/>
                    </a:cubicBezTo>
                    <a:cubicBezTo>
                      <a:pt x="3336" y="13696"/>
                      <a:pt x="505" y="10512"/>
                      <a:pt x="721" y="6814"/>
                    </a:cubicBezTo>
                    <a:cubicBezTo>
                      <a:pt x="900" y="3728"/>
                      <a:pt x="3151" y="1242"/>
                      <a:pt x="6042" y="633"/>
                    </a:cubicBezTo>
                    <a:cubicBezTo>
                      <a:pt x="6489" y="538"/>
                      <a:pt x="6951" y="489"/>
                      <a:pt x="7422" y="489"/>
                    </a:cubicBezTo>
                    <a:close/>
                    <a:moveTo>
                      <a:pt x="7414" y="1"/>
                    </a:moveTo>
                    <a:cubicBezTo>
                      <a:pt x="5648" y="1"/>
                      <a:pt x="3966" y="639"/>
                      <a:pt x="2637" y="1822"/>
                    </a:cubicBezTo>
                    <a:cubicBezTo>
                      <a:pt x="1198" y="3103"/>
                      <a:pt x="344" y="4866"/>
                      <a:pt x="232" y="6786"/>
                    </a:cubicBezTo>
                    <a:cubicBezTo>
                      <a:pt x="1" y="10753"/>
                      <a:pt x="3040" y="14169"/>
                      <a:pt x="7006" y="14402"/>
                    </a:cubicBezTo>
                    <a:cubicBezTo>
                      <a:pt x="7147" y="14410"/>
                      <a:pt x="7287" y="14414"/>
                      <a:pt x="7426" y="14414"/>
                    </a:cubicBezTo>
                    <a:cubicBezTo>
                      <a:pt x="7933" y="14414"/>
                      <a:pt x="8430" y="14362"/>
                      <a:pt x="8911" y="14260"/>
                    </a:cubicBezTo>
                    <a:cubicBezTo>
                      <a:pt x="12013" y="13607"/>
                      <a:pt x="14428" y="10939"/>
                      <a:pt x="14621" y="7628"/>
                    </a:cubicBezTo>
                    <a:cubicBezTo>
                      <a:pt x="14854" y="3661"/>
                      <a:pt x="11814" y="245"/>
                      <a:pt x="7849" y="13"/>
                    </a:cubicBezTo>
                    <a:cubicBezTo>
                      <a:pt x="7703" y="5"/>
                      <a:pt x="7558" y="1"/>
                      <a:pt x="7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1925425" y="3641575"/>
                <a:ext cx="353175" cy="308000"/>
              </a:xfrm>
              <a:custGeom>
                <a:avLst/>
                <a:gdLst/>
                <a:ahLst/>
                <a:cxnLst/>
                <a:rect l="l" t="t" r="r" b="b"/>
                <a:pathLst>
                  <a:path w="14127" h="12320" extrusionOk="0">
                    <a:moveTo>
                      <a:pt x="6953" y="4884"/>
                    </a:moveTo>
                    <a:cubicBezTo>
                      <a:pt x="6993" y="4884"/>
                      <a:pt x="7034" y="4885"/>
                      <a:pt x="7075" y="4887"/>
                    </a:cubicBezTo>
                    <a:cubicBezTo>
                      <a:pt x="8222" y="4955"/>
                      <a:pt x="9097" y="5937"/>
                      <a:pt x="9029" y="7085"/>
                    </a:cubicBezTo>
                    <a:cubicBezTo>
                      <a:pt x="8964" y="8188"/>
                      <a:pt x="8048" y="9041"/>
                      <a:pt x="6955" y="9041"/>
                    </a:cubicBezTo>
                    <a:cubicBezTo>
                      <a:pt x="6915" y="9041"/>
                      <a:pt x="6874" y="9040"/>
                      <a:pt x="6833" y="9038"/>
                    </a:cubicBezTo>
                    <a:cubicBezTo>
                      <a:pt x="5688" y="8970"/>
                      <a:pt x="4813" y="7988"/>
                      <a:pt x="4879" y="6840"/>
                    </a:cubicBezTo>
                    <a:cubicBezTo>
                      <a:pt x="4945" y="5737"/>
                      <a:pt x="5861" y="4884"/>
                      <a:pt x="6953" y="4884"/>
                    </a:cubicBezTo>
                    <a:close/>
                    <a:moveTo>
                      <a:pt x="6945" y="0"/>
                    </a:moveTo>
                    <a:cubicBezTo>
                      <a:pt x="3285" y="0"/>
                      <a:pt x="218" y="2857"/>
                      <a:pt x="2" y="6556"/>
                    </a:cubicBezTo>
                    <a:cubicBezTo>
                      <a:pt x="2" y="6570"/>
                      <a:pt x="2" y="6585"/>
                      <a:pt x="0" y="6599"/>
                    </a:cubicBezTo>
                    <a:cubicBezTo>
                      <a:pt x="182" y="6896"/>
                      <a:pt x="460" y="7129"/>
                      <a:pt x="867" y="7271"/>
                    </a:cubicBezTo>
                    <a:cubicBezTo>
                      <a:pt x="1429" y="7465"/>
                      <a:pt x="2066" y="7347"/>
                      <a:pt x="2590" y="7667"/>
                    </a:cubicBezTo>
                    <a:cubicBezTo>
                      <a:pt x="3293" y="8096"/>
                      <a:pt x="3401" y="8978"/>
                      <a:pt x="3553" y="9714"/>
                    </a:cubicBezTo>
                    <a:cubicBezTo>
                      <a:pt x="3665" y="10256"/>
                      <a:pt x="3850" y="10742"/>
                      <a:pt x="4334" y="11058"/>
                    </a:cubicBezTo>
                    <a:cubicBezTo>
                      <a:pt x="4584" y="11220"/>
                      <a:pt x="4800" y="11280"/>
                      <a:pt x="5006" y="11280"/>
                    </a:cubicBezTo>
                    <a:cubicBezTo>
                      <a:pt x="5347" y="11280"/>
                      <a:pt x="5659" y="11115"/>
                      <a:pt x="6048" y="10979"/>
                    </a:cubicBezTo>
                    <a:cubicBezTo>
                      <a:pt x="6213" y="10922"/>
                      <a:pt x="6363" y="10896"/>
                      <a:pt x="6504" y="10896"/>
                    </a:cubicBezTo>
                    <a:cubicBezTo>
                      <a:pt x="6961" y="10896"/>
                      <a:pt x="7315" y="11170"/>
                      <a:pt x="7690" y="11533"/>
                    </a:cubicBezTo>
                    <a:cubicBezTo>
                      <a:pt x="8056" y="11886"/>
                      <a:pt x="8618" y="12320"/>
                      <a:pt x="9099" y="12320"/>
                    </a:cubicBezTo>
                    <a:cubicBezTo>
                      <a:pt x="9379" y="12320"/>
                      <a:pt x="9631" y="12173"/>
                      <a:pt x="9800" y="11776"/>
                    </a:cubicBezTo>
                    <a:cubicBezTo>
                      <a:pt x="9999" y="11310"/>
                      <a:pt x="10007" y="10779"/>
                      <a:pt x="10213" y="10313"/>
                    </a:cubicBezTo>
                    <a:cubicBezTo>
                      <a:pt x="10422" y="9839"/>
                      <a:pt x="10757" y="9654"/>
                      <a:pt x="11122" y="9654"/>
                    </a:cubicBezTo>
                    <a:cubicBezTo>
                      <a:pt x="11573" y="9654"/>
                      <a:pt x="12072" y="9936"/>
                      <a:pt x="12440" y="10302"/>
                    </a:cubicBezTo>
                    <a:cubicBezTo>
                      <a:pt x="12594" y="10455"/>
                      <a:pt x="12732" y="10566"/>
                      <a:pt x="12869" y="10636"/>
                    </a:cubicBezTo>
                    <a:cubicBezTo>
                      <a:pt x="13462" y="9681"/>
                      <a:pt x="13834" y="8570"/>
                      <a:pt x="13904" y="7369"/>
                    </a:cubicBezTo>
                    <a:cubicBezTo>
                      <a:pt x="14127" y="3529"/>
                      <a:pt x="11198" y="235"/>
                      <a:pt x="7358" y="12"/>
                    </a:cubicBezTo>
                    <a:cubicBezTo>
                      <a:pt x="7220" y="4"/>
                      <a:pt x="7082" y="0"/>
                      <a:pt x="69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1918700" y="3634850"/>
                <a:ext cx="366975" cy="321525"/>
              </a:xfrm>
              <a:custGeom>
                <a:avLst/>
                <a:gdLst/>
                <a:ahLst/>
                <a:cxnLst/>
                <a:rect l="l" t="t" r="r" b="b"/>
                <a:pathLst>
                  <a:path w="14679" h="12861" extrusionOk="0">
                    <a:moveTo>
                      <a:pt x="7225" y="5423"/>
                    </a:moveTo>
                    <a:cubicBezTo>
                      <a:pt x="7260" y="5423"/>
                      <a:pt x="7294" y="5424"/>
                      <a:pt x="7329" y="5426"/>
                    </a:cubicBezTo>
                    <a:cubicBezTo>
                      <a:pt x="8323" y="5486"/>
                      <a:pt x="9087" y="6341"/>
                      <a:pt x="9028" y="7337"/>
                    </a:cubicBezTo>
                    <a:cubicBezTo>
                      <a:pt x="8971" y="8296"/>
                      <a:pt x="8173" y="9040"/>
                      <a:pt x="7222" y="9040"/>
                    </a:cubicBezTo>
                    <a:cubicBezTo>
                      <a:pt x="7187" y="9040"/>
                      <a:pt x="7152" y="9039"/>
                      <a:pt x="7117" y="9037"/>
                    </a:cubicBezTo>
                    <a:cubicBezTo>
                      <a:pt x="6123" y="8977"/>
                      <a:pt x="5360" y="8122"/>
                      <a:pt x="5418" y="7126"/>
                    </a:cubicBezTo>
                    <a:cubicBezTo>
                      <a:pt x="5468" y="6295"/>
                      <a:pt x="6073" y="5625"/>
                      <a:pt x="6852" y="5462"/>
                    </a:cubicBezTo>
                    <a:cubicBezTo>
                      <a:pt x="6973" y="5437"/>
                      <a:pt x="7098" y="5423"/>
                      <a:pt x="7225" y="5423"/>
                    </a:cubicBezTo>
                    <a:close/>
                    <a:moveTo>
                      <a:pt x="7223" y="4882"/>
                    </a:moveTo>
                    <a:cubicBezTo>
                      <a:pt x="5988" y="4882"/>
                      <a:pt x="4953" y="5847"/>
                      <a:pt x="4879" y="7094"/>
                    </a:cubicBezTo>
                    <a:cubicBezTo>
                      <a:pt x="4802" y="8386"/>
                      <a:pt x="5793" y="9500"/>
                      <a:pt x="7086" y="9577"/>
                    </a:cubicBezTo>
                    <a:cubicBezTo>
                      <a:pt x="7131" y="9579"/>
                      <a:pt x="7175" y="9580"/>
                      <a:pt x="7220" y="9580"/>
                    </a:cubicBezTo>
                    <a:cubicBezTo>
                      <a:pt x="7386" y="9580"/>
                      <a:pt x="7550" y="9563"/>
                      <a:pt x="7707" y="9530"/>
                    </a:cubicBezTo>
                    <a:cubicBezTo>
                      <a:pt x="8719" y="9317"/>
                      <a:pt x="9505" y="8449"/>
                      <a:pt x="9567" y="7368"/>
                    </a:cubicBezTo>
                    <a:cubicBezTo>
                      <a:pt x="9644" y="6075"/>
                      <a:pt x="8654" y="4963"/>
                      <a:pt x="7361" y="4886"/>
                    </a:cubicBezTo>
                    <a:cubicBezTo>
                      <a:pt x="7315" y="4884"/>
                      <a:pt x="7269" y="4882"/>
                      <a:pt x="7223" y="4882"/>
                    </a:cubicBezTo>
                    <a:close/>
                    <a:moveTo>
                      <a:pt x="7219" y="538"/>
                    </a:moveTo>
                    <a:cubicBezTo>
                      <a:pt x="7349" y="538"/>
                      <a:pt x="7480" y="542"/>
                      <a:pt x="7611" y="550"/>
                    </a:cubicBezTo>
                    <a:cubicBezTo>
                      <a:pt x="9396" y="653"/>
                      <a:pt x="11033" y="1447"/>
                      <a:pt x="12221" y="2783"/>
                    </a:cubicBezTo>
                    <a:cubicBezTo>
                      <a:pt x="13410" y="4118"/>
                      <a:pt x="14006" y="5837"/>
                      <a:pt x="13903" y="7621"/>
                    </a:cubicBezTo>
                    <a:cubicBezTo>
                      <a:pt x="13843" y="8641"/>
                      <a:pt x="13550" y="9638"/>
                      <a:pt x="13052" y="10521"/>
                    </a:cubicBezTo>
                    <a:cubicBezTo>
                      <a:pt x="13005" y="10480"/>
                      <a:pt x="12954" y="10433"/>
                      <a:pt x="12898" y="10379"/>
                    </a:cubicBezTo>
                    <a:cubicBezTo>
                      <a:pt x="12528" y="10009"/>
                      <a:pt x="11958" y="9652"/>
                      <a:pt x="11391" y="9652"/>
                    </a:cubicBezTo>
                    <a:cubicBezTo>
                      <a:pt x="11312" y="9652"/>
                      <a:pt x="11234" y="9658"/>
                      <a:pt x="11155" y="9673"/>
                    </a:cubicBezTo>
                    <a:cubicBezTo>
                      <a:pt x="10873" y="9721"/>
                      <a:pt x="10484" y="9910"/>
                      <a:pt x="10235" y="10473"/>
                    </a:cubicBezTo>
                    <a:cubicBezTo>
                      <a:pt x="10120" y="10736"/>
                      <a:pt x="10062" y="11006"/>
                      <a:pt x="10006" y="11268"/>
                    </a:cubicBezTo>
                    <a:cubicBezTo>
                      <a:pt x="9957" y="11508"/>
                      <a:pt x="9908" y="11733"/>
                      <a:pt x="9820" y="11939"/>
                    </a:cubicBezTo>
                    <a:cubicBezTo>
                      <a:pt x="9681" y="12264"/>
                      <a:pt x="9511" y="12298"/>
                      <a:pt x="9458" y="12311"/>
                    </a:cubicBezTo>
                    <a:cubicBezTo>
                      <a:pt x="9431" y="12316"/>
                      <a:pt x="9401" y="12319"/>
                      <a:pt x="9370" y="12319"/>
                    </a:cubicBezTo>
                    <a:cubicBezTo>
                      <a:pt x="9067" y="12319"/>
                      <a:pt x="8611" y="12057"/>
                      <a:pt x="8147" y="11609"/>
                    </a:cubicBezTo>
                    <a:cubicBezTo>
                      <a:pt x="7781" y="11254"/>
                      <a:pt x="7351" y="10897"/>
                      <a:pt x="6769" y="10897"/>
                    </a:cubicBezTo>
                    <a:cubicBezTo>
                      <a:pt x="6669" y="10897"/>
                      <a:pt x="6565" y="10907"/>
                      <a:pt x="6455" y="10930"/>
                    </a:cubicBezTo>
                    <a:cubicBezTo>
                      <a:pt x="6380" y="10944"/>
                      <a:pt x="6306" y="10966"/>
                      <a:pt x="6222" y="10994"/>
                    </a:cubicBezTo>
                    <a:cubicBezTo>
                      <a:pt x="6123" y="11030"/>
                      <a:pt x="6028" y="11067"/>
                      <a:pt x="5935" y="11102"/>
                    </a:cubicBezTo>
                    <a:cubicBezTo>
                      <a:pt x="5678" y="11203"/>
                      <a:pt x="5477" y="11281"/>
                      <a:pt x="5273" y="11281"/>
                    </a:cubicBezTo>
                    <a:cubicBezTo>
                      <a:pt x="5110" y="11281"/>
                      <a:pt x="4944" y="11231"/>
                      <a:pt x="4746" y="11102"/>
                    </a:cubicBezTo>
                    <a:cubicBezTo>
                      <a:pt x="4401" y="10878"/>
                      <a:pt x="4210" y="10537"/>
                      <a:pt x="4083" y="9929"/>
                    </a:cubicBezTo>
                    <a:cubicBezTo>
                      <a:pt x="4069" y="9859"/>
                      <a:pt x="4055" y="9788"/>
                      <a:pt x="4040" y="9717"/>
                    </a:cubicBezTo>
                    <a:cubicBezTo>
                      <a:pt x="3901" y="9023"/>
                      <a:pt x="3731" y="8158"/>
                      <a:pt x="2995" y="7706"/>
                    </a:cubicBezTo>
                    <a:cubicBezTo>
                      <a:pt x="2640" y="7489"/>
                      <a:pt x="2258" y="7447"/>
                      <a:pt x="1890" y="7406"/>
                    </a:cubicBezTo>
                    <a:cubicBezTo>
                      <a:pt x="1653" y="7379"/>
                      <a:pt x="1427" y="7355"/>
                      <a:pt x="1221" y="7284"/>
                    </a:cubicBezTo>
                    <a:cubicBezTo>
                      <a:pt x="921" y="7179"/>
                      <a:pt x="700" y="7018"/>
                      <a:pt x="543" y="6794"/>
                    </a:cubicBezTo>
                    <a:cubicBezTo>
                      <a:pt x="773" y="3263"/>
                      <a:pt x="3720" y="538"/>
                      <a:pt x="7219" y="538"/>
                    </a:cubicBezTo>
                    <a:close/>
                    <a:moveTo>
                      <a:pt x="7220" y="0"/>
                    </a:moveTo>
                    <a:cubicBezTo>
                      <a:pt x="3423" y="0"/>
                      <a:pt x="230" y="2973"/>
                      <a:pt x="5" y="6810"/>
                    </a:cubicBezTo>
                    <a:lnTo>
                      <a:pt x="4" y="6856"/>
                    </a:lnTo>
                    <a:cubicBezTo>
                      <a:pt x="1" y="6909"/>
                      <a:pt x="14" y="6963"/>
                      <a:pt x="42" y="7008"/>
                    </a:cubicBezTo>
                    <a:cubicBezTo>
                      <a:pt x="264" y="7376"/>
                      <a:pt x="603" y="7641"/>
                      <a:pt x="1049" y="7795"/>
                    </a:cubicBezTo>
                    <a:cubicBezTo>
                      <a:pt x="1312" y="7888"/>
                      <a:pt x="1580" y="7916"/>
                      <a:pt x="1837" y="7945"/>
                    </a:cubicBezTo>
                    <a:cubicBezTo>
                      <a:pt x="2160" y="7980"/>
                      <a:pt x="2464" y="8014"/>
                      <a:pt x="2718" y="8168"/>
                    </a:cubicBezTo>
                    <a:cubicBezTo>
                      <a:pt x="3254" y="8494"/>
                      <a:pt x="3386" y="9169"/>
                      <a:pt x="3515" y="9822"/>
                    </a:cubicBezTo>
                    <a:cubicBezTo>
                      <a:pt x="3529" y="9896"/>
                      <a:pt x="3543" y="9967"/>
                      <a:pt x="3558" y="10038"/>
                    </a:cubicBezTo>
                    <a:cubicBezTo>
                      <a:pt x="3668" y="10571"/>
                      <a:pt x="3860" y="11168"/>
                      <a:pt x="4457" y="11554"/>
                    </a:cubicBezTo>
                    <a:cubicBezTo>
                      <a:pt x="4757" y="11750"/>
                      <a:pt x="5025" y="11820"/>
                      <a:pt x="5273" y="11820"/>
                    </a:cubicBezTo>
                    <a:cubicBezTo>
                      <a:pt x="5583" y="11820"/>
                      <a:pt x="5862" y="11711"/>
                      <a:pt x="6134" y="11605"/>
                    </a:cubicBezTo>
                    <a:cubicBezTo>
                      <a:pt x="6221" y="11572"/>
                      <a:pt x="6312" y="11538"/>
                      <a:pt x="6406" y="11504"/>
                    </a:cubicBezTo>
                    <a:cubicBezTo>
                      <a:pt x="6536" y="11458"/>
                      <a:pt x="6655" y="11436"/>
                      <a:pt x="6768" y="11436"/>
                    </a:cubicBezTo>
                    <a:cubicBezTo>
                      <a:pt x="7114" y="11436"/>
                      <a:pt x="7401" y="11642"/>
                      <a:pt x="7771" y="11998"/>
                    </a:cubicBezTo>
                    <a:cubicBezTo>
                      <a:pt x="8119" y="12334"/>
                      <a:pt x="8761" y="12860"/>
                      <a:pt x="9369" y="12860"/>
                    </a:cubicBezTo>
                    <a:cubicBezTo>
                      <a:pt x="9435" y="12860"/>
                      <a:pt x="9500" y="12854"/>
                      <a:pt x="9565" y="12841"/>
                    </a:cubicBezTo>
                    <a:cubicBezTo>
                      <a:pt x="9566" y="12841"/>
                      <a:pt x="9570" y="12839"/>
                      <a:pt x="9572" y="12839"/>
                    </a:cubicBezTo>
                    <a:cubicBezTo>
                      <a:pt x="9800" y="12791"/>
                      <a:pt x="10113" y="12632"/>
                      <a:pt x="10319" y="12155"/>
                    </a:cubicBezTo>
                    <a:cubicBezTo>
                      <a:pt x="10427" y="11899"/>
                      <a:pt x="10484" y="11636"/>
                      <a:pt x="10538" y="11382"/>
                    </a:cubicBezTo>
                    <a:cubicBezTo>
                      <a:pt x="10589" y="11136"/>
                      <a:pt x="10638" y="10905"/>
                      <a:pt x="10731" y="10693"/>
                    </a:cubicBezTo>
                    <a:cubicBezTo>
                      <a:pt x="10857" y="10409"/>
                      <a:pt x="11029" y="10247"/>
                      <a:pt x="11258" y="10206"/>
                    </a:cubicBezTo>
                    <a:cubicBezTo>
                      <a:pt x="11300" y="10198"/>
                      <a:pt x="11345" y="10194"/>
                      <a:pt x="11391" y="10194"/>
                    </a:cubicBezTo>
                    <a:cubicBezTo>
                      <a:pt x="11733" y="10194"/>
                      <a:pt x="12162" y="10406"/>
                      <a:pt x="12521" y="10764"/>
                    </a:cubicBezTo>
                    <a:cubicBezTo>
                      <a:pt x="12709" y="10950"/>
                      <a:pt x="12863" y="11069"/>
                      <a:pt x="13022" y="11148"/>
                    </a:cubicBezTo>
                    <a:cubicBezTo>
                      <a:pt x="13060" y="11167"/>
                      <a:pt x="13102" y="11176"/>
                      <a:pt x="13142" y="11176"/>
                    </a:cubicBezTo>
                    <a:cubicBezTo>
                      <a:pt x="13233" y="11176"/>
                      <a:pt x="13321" y="11130"/>
                      <a:pt x="13371" y="11048"/>
                    </a:cubicBezTo>
                    <a:cubicBezTo>
                      <a:pt x="14003" y="10031"/>
                      <a:pt x="14374" y="8856"/>
                      <a:pt x="14445" y="7655"/>
                    </a:cubicBezTo>
                    <a:cubicBezTo>
                      <a:pt x="14678" y="3675"/>
                      <a:pt x="11627" y="246"/>
                      <a:pt x="7647" y="13"/>
                    </a:cubicBezTo>
                    <a:cubicBezTo>
                      <a:pt x="7504" y="4"/>
                      <a:pt x="7361" y="0"/>
                      <a:pt x="7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1996825" y="3736650"/>
                <a:ext cx="12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5" extrusionOk="0">
                    <a:moveTo>
                      <a:pt x="502" y="0"/>
                    </a:moveTo>
                    <a:cubicBezTo>
                      <a:pt x="418" y="61"/>
                      <a:pt x="335" y="122"/>
                      <a:pt x="251" y="182"/>
                    </a:cubicBezTo>
                    <a:lnTo>
                      <a:pt x="251" y="182"/>
                    </a:lnTo>
                    <a:lnTo>
                      <a:pt x="502" y="0"/>
                    </a:lnTo>
                    <a:close/>
                    <a:moveTo>
                      <a:pt x="251" y="182"/>
                    </a:moveTo>
                    <a:lnTo>
                      <a:pt x="1" y="364"/>
                    </a:lnTo>
                    <a:cubicBezTo>
                      <a:pt x="85" y="304"/>
                      <a:pt x="168" y="243"/>
                      <a:pt x="251" y="182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1989350" y="3729925"/>
                <a:ext cx="275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901" extrusionOk="0">
                    <a:moveTo>
                      <a:pt x="811" y="0"/>
                    </a:moveTo>
                    <a:cubicBezTo>
                      <a:pt x="745" y="0"/>
                      <a:pt x="677" y="25"/>
                      <a:pt x="618" y="68"/>
                    </a:cubicBezTo>
                    <a:cubicBezTo>
                      <a:pt x="452" y="191"/>
                      <a:pt x="284" y="312"/>
                      <a:pt x="118" y="434"/>
                    </a:cubicBezTo>
                    <a:cubicBezTo>
                      <a:pt x="0" y="519"/>
                      <a:pt x="9" y="717"/>
                      <a:pt x="99" y="816"/>
                    </a:cubicBezTo>
                    <a:cubicBezTo>
                      <a:pt x="153" y="875"/>
                      <a:pt x="219" y="900"/>
                      <a:pt x="287" y="900"/>
                    </a:cubicBezTo>
                    <a:cubicBezTo>
                      <a:pt x="354" y="900"/>
                      <a:pt x="422" y="876"/>
                      <a:pt x="482" y="833"/>
                    </a:cubicBezTo>
                    <a:cubicBezTo>
                      <a:pt x="648" y="713"/>
                      <a:pt x="815" y="590"/>
                      <a:pt x="982" y="468"/>
                    </a:cubicBezTo>
                    <a:cubicBezTo>
                      <a:pt x="1099" y="383"/>
                      <a:pt x="1091" y="186"/>
                      <a:pt x="1000" y="86"/>
                    </a:cubicBezTo>
                    <a:cubicBezTo>
                      <a:pt x="946" y="26"/>
                      <a:pt x="879" y="0"/>
                      <a:pt x="8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1935825" y="3795000"/>
                <a:ext cx="2970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543" extrusionOk="0">
                    <a:moveTo>
                      <a:pt x="293" y="0"/>
                    </a:moveTo>
                    <a:cubicBezTo>
                      <a:pt x="147" y="0"/>
                      <a:pt x="16" y="101"/>
                      <a:pt x="8" y="254"/>
                    </a:cubicBezTo>
                    <a:cubicBezTo>
                      <a:pt x="0" y="394"/>
                      <a:pt x="115" y="539"/>
                      <a:pt x="260" y="540"/>
                    </a:cubicBezTo>
                    <a:cubicBezTo>
                      <a:pt x="472" y="540"/>
                      <a:pt x="682" y="543"/>
                      <a:pt x="892" y="543"/>
                    </a:cubicBezTo>
                    <a:cubicBezTo>
                      <a:pt x="1039" y="543"/>
                      <a:pt x="1169" y="441"/>
                      <a:pt x="1179" y="289"/>
                    </a:cubicBezTo>
                    <a:cubicBezTo>
                      <a:pt x="1188" y="149"/>
                      <a:pt x="1073" y="3"/>
                      <a:pt x="925" y="3"/>
                    </a:cubicBezTo>
                    <a:cubicBezTo>
                      <a:pt x="713" y="3"/>
                      <a:pt x="505" y="0"/>
                      <a:pt x="2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1959975" y="3725975"/>
                <a:ext cx="155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281" extrusionOk="0">
                    <a:moveTo>
                      <a:pt x="271" y="0"/>
                    </a:moveTo>
                    <a:cubicBezTo>
                      <a:pt x="254" y="0"/>
                      <a:pt x="238" y="2"/>
                      <a:pt x="222" y="6"/>
                    </a:cubicBezTo>
                    <a:cubicBezTo>
                      <a:pt x="66" y="40"/>
                      <a:pt x="0" y="180"/>
                      <a:pt x="15" y="325"/>
                    </a:cubicBezTo>
                    <a:cubicBezTo>
                      <a:pt x="36" y="572"/>
                      <a:pt x="59" y="821"/>
                      <a:pt x="80" y="1068"/>
                    </a:cubicBezTo>
                    <a:cubicBezTo>
                      <a:pt x="91" y="1195"/>
                      <a:pt x="229" y="1281"/>
                      <a:pt x="350" y="1281"/>
                    </a:cubicBezTo>
                    <a:cubicBezTo>
                      <a:pt x="367" y="1281"/>
                      <a:pt x="384" y="1279"/>
                      <a:pt x="399" y="1275"/>
                    </a:cubicBezTo>
                    <a:cubicBezTo>
                      <a:pt x="556" y="1244"/>
                      <a:pt x="620" y="1102"/>
                      <a:pt x="607" y="956"/>
                    </a:cubicBezTo>
                    <a:cubicBezTo>
                      <a:pt x="586" y="709"/>
                      <a:pt x="563" y="460"/>
                      <a:pt x="542" y="214"/>
                    </a:cubicBezTo>
                    <a:cubicBezTo>
                      <a:pt x="530" y="86"/>
                      <a:pt x="392" y="0"/>
                      <a:pt x="2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2032125" y="3853450"/>
                <a:ext cx="155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281" extrusionOk="0">
                    <a:moveTo>
                      <a:pt x="272" y="1"/>
                    </a:moveTo>
                    <a:cubicBezTo>
                      <a:pt x="255" y="1"/>
                      <a:pt x="238" y="2"/>
                      <a:pt x="222" y="6"/>
                    </a:cubicBezTo>
                    <a:cubicBezTo>
                      <a:pt x="66" y="40"/>
                      <a:pt x="1" y="181"/>
                      <a:pt x="15" y="326"/>
                    </a:cubicBezTo>
                    <a:cubicBezTo>
                      <a:pt x="36" y="573"/>
                      <a:pt x="59" y="821"/>
                      <a:pt x="80" y="1068"/>
                    </a:cubicBezTo>
                    <a:cubicBezTo>
                      <a:pt x="91" y="1195"/>
                      <a:pt x="229" y="1281"/>
                      <a:pt x="350" y="1281"/>
                    </a:cubicBezTo>
                    <a:cubicBezTo>
                      <a:pt x="367" y="1281"/>
                      <a:pt x="384" y="1279"/>
                      <a:pt x="400" y="1276"/>
                    </a:cubicBezTo>
                    <a:cubicBezTo>
                      <a:pt x="556" y="1242"/>
                      <a:pt x="623" y="1102"/>
                      <a:pt x="609" y="956"/>
                    </a:cubicBezTo>
                    <a:cubicBezTo>
                      <a:pt x="587" y="709"/>
                      <a:pt x="563" y="460"/>
                      <a:pt x="542" y="215"/>
                    </a:cubicBezTo>
                    <a:cubicBezTo>
                      <a:pt x="532" y="86"/>
                      <a:pt x="394" y="1"/>
                      <a:pt x="2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1981375" y="3781675"/>
                <a:ext cx="108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537" extrusionOk="0">
                    <a:moveTo>
                      <a:pt x="1" y="1"/>
                    </a:moveTo>
                    <a:lnTo>
                      <a:pt x="431" y="536"/>
                    </a:lnTo>
                    <a:cubicBezTo>
                      <a:pt x="320" y="333"/>
                      <a:pt x="176" y="153"/>
                      <a:pt x="1" y="1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1973675" y="3775075"/>
                <a:ext cx="27425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64" extrusionOk="0">
                    <a:moveTo>
                      <a:pt x="300" y="0"/>
                    </a:moveTo>
                    <a:cubicBezTo>
                      <a:pt x="240" y="0"/>
                      <a:pt x="180" y="21"/>
                      <a:pt x="128" y="69"/>
                    </a:cubicBezTo>
                    <a:cubicBezTo>
                      <a:pt x="30" y="155"/>
                      <a:pt x="1" y="350"/>
                      <a:pt x="110" y="448"/>
                    </a:cubicBezTo>
                    <a:cubicBezTo>
                      <a:pt x="266" y="587"/>
                      <a:pt x="398" y="743"/>
                      <a:pt x="501" y="925"/>
                    </a:cubicBezTo>
                    <a:cubicBezTo>
                      <a:pt x="555" y="1023"/>
                      <a:pt x="642" y="1063"/>
                      <a:pt x="729" y="1063"/>
                    </a:cubicBezTo>
                    <a:cubicBezTo>
                      <a:pt x="912" y="1063"/>
                      <a:pt x="1096" y="883"/>
                      <a:pt x="981" y="676"/>
                    </a:cubicBezTo>
                    <a:cubicBezTo>
                      <a:pt x="856" y="455"/>
                      <a:pt x="702" y="255"/>
                      <a:pt x="511" y="86"/>
                    </a:cubicBezTo>
                    <a:cubicBezTo>
                      <a:pt x="450" y="33"/>
                      <a:pt x="375" y="0"/>
                      <a:pt x="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2186075" y="3700500"/>
                <a:ext cx="1075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35" extrusionOk="0">
                    <a:moveTo>
                      <a:pt x="0" y="0"/>
                    </a:moveTo>
                    <a:lnTo>
                      <a:pt x="429" y="535"/>
                    </a:lnTo>
                    <a:cubicBezTo>
                      <a:pt x="320" y="333"/>
                      <a:pt x="175" y="151"/>
                      <a:pt x="0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2178300" y="3693825"/>
                <a:ext cx="274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4" extrusionOk="0">
                    <a:moveTo>
                      <a:pt x="300" y="1"/>
                    </a:moveTo>
                    <a:cubicBezTo>
                      <a:pt x="240" y="1"/>
                      <a:pt x="180" y="21"/>
                      <a:pt x="128" y="69"/>
                    </a:cubicBezTo>
                    <a:cubicBezTo>
                      <a:pt x="31" y="155"/>
                      <a:pt x="0" y="351"/>
                      <a:pt x="111" y="449"/>
                    </a:cubicBezTo>
                    <a:cubicBezTo>
                      <a:pt x="267" y="587"/>
                      <a:pt x="398" y="742"/>
                      <a:pt x="502" y="927"/>
                    </a:cubicBezTo>
                    <a:cubicBezTo>
                      <a:pt x="556" y="1024"/>
                      <a:pt x="643" y="1064"/>
                      <a:pt x="730" y="1064"/>
                    </a:cubicBezTo>
                    <a:cubicBezTo>
                      <a:pt x="912" y="1064"/>
                      <a:pt x="1096" y="885"/>
                      <a:pt x="980" y="678"/>
                    </a:cubicBezTo>
                    <a:cubicBezTo>
                      <a:pt x="857" y="456"/>
                      <a:pt x="702" y="255"/>
                      <a:pt x="510" y="87"/>
                    </a:cubicBezTo>
                    <a:cubicBezTo>
                      <a:pt x="450" y="33"/>
                      <a:pt x="375" y="1"/>
                      <a:pt x="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2029075" y="3740575"/>
                <a:ext cx="240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44" extrusionOk="0">
                    <a:moveTo>
                      <a:pt x="316" y="0"/>
                    </a:moveTo>
                    <a:cubicBezTo>
                      <a:pt x="277" y="0"/>
                      <a:pt x="238" y="10"/>
                      <a:pt x="199" y="32"/>
                    </a:cubicBezTo>
                    <a:cubicBezTo>
                      <a:pt x="81" y="99"/>
                      <a:pt x="0" y="270"/>
                      <a:pt x="84" y="395"/>
                    </a:cubicBezTo>
                    <a:cubicBezTo>
                      <a:pt x="209" y="588"/>
                      <a:pt x="366" y="724"/>
                      <a:pt x="576" y="825"/>
                    </a:cubicBezTo>
                    <a:cubicBezTo>
                      <a:pt x="602" y="838"/>
                      <a:pt x="630" y="844"/>
                      <a:pt x="659" y="844"/>
                    </a:cubicBezTo>
                    <a:cubicBezTo>
                      <a:pt x="770" y="844"/>
                      <a:pt x="888" y="756"/>
                      <a:pt x="917" y="654"/>
                    </a:cubicBezTo>
                    <a:cubicBezTo>
                      <a:pt x="961" y="498"/>
                      <a:pt x="883" y="379"/>
                      <a:pt x="746" y="314"/>
                    </a:cubicBezTo>
                    <a:lnTo>
                      <a:pt x="746" y="314"/>
                    </a:lnTo>
                    <a:cubicBezTo>
                      <a:pt x="754" y="317"/>
                      <a:pt x="758" y="319"/>
                      <a:pt x="759" y="319"/>
                    </a:cubicBezTo>
                    <a:cubicBezTo>
                      <a:pt x="764" y="319"/>
                      <a:pt x="705" y="286"/>
                      <a:pt x="698" y="281"/>
                    </a:cubicBezTo>
                    <a:cubicBezTo>
                      <a:pt x="687" y="274"/>
                      <a:pt x="675" y="266"/>
                      <a:pt x="665" y="257"/>
                    </a:cubicBezTo>
                    <a:lnTo>
                      <a:pt x="665" y="257"/>
                    </a:lnTo>
                    <a:cubicBezTo>
                      <a:pt x="664" y="256"/>
                      <a:pt x="662" y="255"/>
                      <a:pt x="661" y="254"/>
                    </a:cubicBezTo>
                    <a:cubicBezTo>
                      <a:pt x="640" y="235"/>
                      <a:pt x="618" y="214"/>
                      <a:pt x="599" y="193"/>
                    </a:cubicBezTo>
                    <a:cubicBezTo>
                      <a:pt x="593" y="185"/>
                      <a:pt x="557" y="134"/>
                      <a:pt x="555" y="134"/>
                    </a:cubicBezTo>
                    <a:lnTo>
                      <a:pt x="555" y="134"/>
                    </a:lnTo>
                    <a:cubicBezTo>
                      <a:pt x="555" y="134"/>
                      <a:pt x="557" y="138"/>
                      <a:pt x="563" y="147"/>
                    </a:cubicBezTo>
                    <a:cubicBezTo>
                      <a:pt x="508" y="63"/>
                      <a:pt x="414" y="0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2235175" y="3780925"/>
                <a:ext cx="144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26" extrusionOk="0">
                    <a:moveTo>
                      <a:pt x="1" y="1"/>
                    </a:moveTo>
                    <a:cubicBezTo>
                      <a:pt x="97" y="38"/>
                      <a:pt x="193" y="76"/>
                      <a:pt x="289" y="113"/>
                    </a:cubicBezTo>
                    <a:lnTo>
                      <a:pt x="289" y="113"/>
                    </a:lnTo>
                    <a:lnTo>
                      <a:pt x="1" y="1"/>
                    </a:lnTo>
                    <a:close/>
                    <a:moveTo>
                      <a:pt x="289" y="113"/>
                    </a:moveTo>
                    <a:lnTo>
                      <a:pt x="577" y="225"/>
                    </a:lnTo>
                    <a:cubicBezTo>
                      <a:pt x="482" y="187"/>
                      <a:pt x="385" y="150"/>
                      <a:pt x="289" y="113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2227575" y="3774150"/>
                <a:ext cx="2960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67" extrusionOk="0">
                    <a:moveTo>
                      <a:pt x="306" y="1"/>
                    </a:moveTo>
                    <a:cubicBezTo>
                      <a:pt x="193" y="1"/>
                      <a:pt x="84" y="79"/>
                      <a:pt x="48" y="186"/>
                    </a:cubicBezTo>
                    <a:cubicBezTo>
                      <a:pt x="1" y="330"/>
                      <a:pt x="82" y="475"/>
                      <a:pt x="220" y="527"/>
                    </a:cubicBezTo>
                    <a:cubicBezTo>
                      <a:pt x="411" y="603"/>
                      <a:pt x="604" y="677"/>
                      <a:pt x="796" y="752"/>
                    </a:cubicBezTo>
                    <a:cubicBezTo>
                      <a:pt x="823" y="762"/>
                      <a:pt x="851" y="767"/>
                      <a:pt x="878" y="767"/>
                    </a:cubicBezTo>
                    <a:cubicBezTo>
                      <a:pt x="991" y="767"/>
                      <a:pt x="1101" y="687"/>
                      <a:pt x="1137" y="581"/>
                    </a:cubicBezTo>
                    <a:cubicBezTo>
                      <a:pt x="1184" y="436"/>
                      <a:pt x="1102" y="292"/>
                      <a:pt x="967" y="240"/>
                    </a:cubicBezTo>
                    <a:cubicBezTo>
                      <a:pt x="775" y="165"/>
                      <a:pt x="580" y="91"/>
                      <a:pt x="389" y="16"/>
                    </a:cubicBezTo>
                    <a:cubicBezTo>
                      <a:pt x="361" y="6"/>
                      <a:pt x="333" y="1"/>
                      <a:pt x="3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2105075" y="3669925"/>
                <a:ext cx="144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24" extrusionOk="0">
                    <a:moveTo>
                      <a:pt x="0" y="0"/>
                    </a:moveTo>
                    <a:lnTo>
                      <a:pt x="289" y="112"/>
                    </a:lnTo>
                    <a:lnTo>
                      <a:pt x="289" y="112"/>
                    </a:lnTo>
                    <a:cubicBezTo>
                      <a:pt x="192" y="75"/>
                      <a:pt x="96" y="37"/>
                      <a:pt x="0" y="0"/>
                    </a:cubicBezTo>
                    <a:close/>
                    <a:moveTo>
                      <a:pt x="289" y="112"/>
                    </a:moveTo>
                    <a:cubicBezTo>
                      <a:pt x="385" y="149"/>
                      <a:pt x="481" y="187"/>
                      <a:pt x="577" y="223"/>
                    </a:cubicBezTo>
                    <a:lnTo>
                      <a:pt x="289" y="112"/>
                    </a:ln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2097425" y="3663125"/>
                <a:ext cx="2967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767" extrusionOk="0">
                    <a:moveTo>
                      <a:pt x="308" y="1"/>
                    </a:moveTo>
                    <a:cubicBezTo>
                      <a:pt x="195" y="1"/>
                      <a:pt x="86" y="80"/>
                      <a:pt x="51" y="187"/>
                    </a:cubicBezTo>
                    <a:cubicBezTo>
                      <a:pt x="1" y="331"/>
                      <a:pt x="83" y="474"/>
                      <a:pt x="221" y="528"/>
                    </a:cubicBezTo>
                    <a:cubicBezTo>
                      <a:pt x="413" y="602"/>
                      <a:pt x="606" y="677"/>
                      <a:pt x="798" y="751"/>
                    </a:cubicBezTo>
                    <a:cubicBezTo>
                      <a:pt x="825" y="762"/>
                      <a:pt x="853" y="767"/>
                      <a:pt x="881" y="767"/>
                    </a:cubicBezTo>
                    <a:cubicBezTo>
                      <a:pt x="994" y="767"/>
                      <a:pt x="1103" y="687"/>
                      <a:pt x="1139" y="581"/>
                    </a:cubicBezTo>
                    <a:cubicBezTo>
                      <a:pt x="1187" y="437"/>
                      <a:pt x="1103" y="292"/>
                      <a:pt x="968" y="240"/>
                    </a:cubicBezTo>
                    <a:cubicBezTo>
                      <a:pt x="776" y="166"/>
                      <a:pt x="583" y="91"/>
                      <a:pt x="391" y="17"/>
                    </a:cubicBezTo>
                    <a:cubicBezTo>
                      <a:pt x="364" y="6"/>
                      <a:pt x="336" y="1"/>
                      <a:pt x="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2073175" y="3886025"/>
                <a:ext cx="1332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316" extrusionOk="0">
                    <a:moveTo>
                      <a:pt x="533" y="0"/>
                    </a:moveTo>
                    <a:lnTo>
                      <a:pt x="1" y="315"/>
                    </a:lnTo>
                    <a:cubicBezTo>
                      <a:pt x="178" y="212"/>
                      <a:pt x="355" y="105"/>
                      <a:pt x="533" y="0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2065450" y="3879250"/>
                <a:ext cx="288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860" extrusionOk="0">
                    <a:moveTo>
                      <a:pt x="837" y="0"/>
                    </a:moveTo>
                    <a:cubicBezTo>
                      <a:pt x="796" y="0"/>
                      <a:pt x="755" y="10"/>
                      <a:pt x="719" y="32"/>
                    </a:cubicBezTo>
                    <a:cubicBezTo>
                      <a:pt x="541" y="137"/>
                      <a:pt x="364" y="244"/>
                      <a:pt x="186" y="349"/>
                    </a:cubicBezTo>
                    <a:cubicBezTo>
                      <a:pt x="60" y="423"/>
                      <a:pt x="0" y="578"/>
                      <a:pt x="71" y="713"/>
                    </a:cubicBezTo>
                    <a:cubicBezTo>
                      <a:pt x="117" y="799"/>
                      <a:pt x="217" y="859"/>
                      <a:pt x="317" y="859"/>
                    </a:cubicBezTo>
                    <a:cubicBezTo>
                      <a:pt x="358" y="859"/>
                      <a:pt x="398" y="849"/>
                      <a:pt x="435" y="828"/>
                    </a:cubicBezTo>
                    <a:cubicBezTo>
                      <a:pt x="612" y="724"/>
                      <a:pt x="790" y="617"/>
                      <a:pt x="967" y="512"/>
                    </a:cubicBezTo>
                    <a:cubicBezTo>
                      <a:pt x="1094" y="437"/>
                      <a:pt x="1153" y="284"/>
                      <a:pt x="1082" y="149"/>
                    </a:cubicBezTo>
                    <a:cubicBezTo>
                      <a:pt x="1037" y="60"/>
                      <a:pt x="936" y="0"/>
                      <a:pt x="8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2157050" y="3860825"/>
                <a:ext cx="14450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26" extrusionOk="0">
                    <a:moveTo>
                      <a:pt x="1" y="1"/>
                    </a:moveTo>
                    <a:cubicBezTo>
                      <a:pt x="97" y="38"/>
                      <a:pt x="193" y="76"/>
                      <a:pt x="289" y="113"/>
                    </a:cubicBezTo>
                    <a:lnTo>
                      <a:pt x="289" y="113"/>
                    </a:lnTo>
                    <a:lnTo>
                      <a:pt x="1" y="1"/>
                    </a:lnTo>
                    <a:close/>
                    <a:moveTo>
                      <a:pt x="289" y="113"/>
                    </a:moveTo>
                    <a:lnTo>
                      <a:pt x="577" y="225"/>
                    </a:lnTo>
                    <a:cubicBezTo>
                      <a:pt x="482" y="187"/>
                      <a:pt x="385" y="150"/>
                      <a:pt x="289" y="113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2149425" y="3854050"/>
                <a:ext cx="296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767" extrusionOk="0">
                    <a:moveTo>
                      <a:pt x="307" y="1"/>
                    </a:moveTo>
                    <a:cubicBezTo>
                      <a:pt x="194" y="1"/>
                      <a:pt x="85" y="79"/>
                      <a:pt x="49" y="186"/>
                    </a:cubicBezTo>
                    <a:cubicBezTo>
                      <a:pt x="0" y="330"/>
                      <a:pt x="83" y="475"/>
                      <a:pt x="221" y="527"/>
                    </a:cubicBezTo>
                    <a:cubicBezTo>
                      <a:pt x="412" y="603"/>
                      <a:pt x="605" y="677"/>
                      <a:pt x="797" y="752"/>
                    </a:cubicBezTo>
                    <a:cubicBezTo>
                      <a:pt x="824" y="762"/>
                      <a:pt x="852" y="767"/>
                      <a:pt x="879" y="767"/>
                    </a:cubicBezTo>
                    <a:cubicBezTo>
                      <a:pt x="992" y="767"/>
                      <a:pt x="1102" y="687"/>
                      <a:pt x="1138" y="581"/>
                    </a:cubicBezTo>
                    <a:cubicBezTo>
                      <a:pt x="1185" y="436"/>
                      <a:pt x="1103" y="292"/>
                      <a:pt x="968" y="240"/>
                    </a:cubicBezTo>
                    <a:cubicBezTo>
                      <a:pt x="776" y="165"/>
                      <a:pt x="581" y="91"/>
                      <a:pt x="390" y="16"/>
                    </a:cubicBezTo>
                    <a:cubicBezTo>
                      <a:pt x="362" y="6"/>
                      <a:pt x="335" y="1"/>
                      <a:pt x="3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2156175" y="3745750"/>
                <a:ext cx="244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73" extrusionOk="0">
                    <a:moveTo>
                      <a:pt x="311" y="0"/>
                    </a:moveTo>
                    <a:cubicBezTo>
                      <a:pt x="272" y="0"/>
                      <a:pt x="231" y="10"/>
                      <a:pt x="192" y="30"/>
                    </a:cubicBezTo>
                    <a:cubicBezTo>
                      <a:pt x="74" y="92"/>
                      <a:pt x="0" y="270"/>
                      <a:pt x="77" y="394"/>
                    </a:cubicBezTo>
                    <a:cubicBezTo>
                      <a:pt x="191" y="571"/>
                      <a:pt x="306" y="749"/>
                      <a:pt x="416" y="926"/>
                    </a:cubicBezTo>
                    <a:cubicBezTo>
                      <a:pt x="472" y="1014"/>
                      <a:pt x="563" y="1072"/>
                      <a:pt x="662" y="1072"/>
                    </a:cubicBezTo>
                    <a:cubicBezTo>
                      <a:pt x="701" y="1072"/>
                      <a:pt x="742" y="1063"/>
                      <a:pt x="781" y="1043"/>
                    </a:cubicBezTo>
                    <a:cubicBezTo>
                      <a:pt x="902" y="980"/>
                      <a:pt x="976" y="803"/>
                      <a:pt x="897" y="678"/>
                    </a:cubicBezTo>
                    <a:lnTo>
                      <a:pt x="556" y="145"/>
                    </a:lnTo>
                    <a:cubicBezTo>
                      <a:pt x="500" y="58"/>
                      <a:pt x="409" y="0"/>
                      <a:pt x="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2210225" y="3737125"/>
                <a:ext cx="296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993" extrusionOk="0">
                    <a:moveTo>
                      <a:pt x="894" y="1"/>
                    </a:moveTo>
                    <a:cubicBezTo>
                      <a:pt x="828" y="1"/>
                      <a:pt x="761" y="25"/>
                      <a:pt x="705" y="69"/>
                    </a:cubicBezTo>
                    <a:cubicBezTo>
                      <a:pt x="507" y="223"/>
                      <a:pt x="313" y="375"/>
                      <a:pt x="115" y="525"/>
                    </a:cubicBezTo>
                    <a:cubicBezTo>
                      <a:pt x="0" y="615"/>
                      <a:pt x="4" y="805"/>
                      <a:pt x="98" y="908"/>
                    </a:cubicBezTo>
                    <a:cubicBezTo>
                      <a:pt x="152" y="966"/>
                      <a:pt x="221" y="992"/>
                      <a:pt x="291" y="992"/>
                    </a:cubicBezTo>
                    <a:cubicBezTo>
                      <a:pt x="357" y="992"/>
                      <a:pt x="424" y="969"/>
                      <a:pt x="480" y="926"/>
                    </a:cubicBezTo>
                    <a:cubicBezTo>
                      <a:pt x="676" y="773"/>
                      <a:pt x="872" y="621"/>
                      <a:pt x="1070" y="469"/>
                    </a:cubicBezTo>
                    <a:cubicBezTo>
                      <a:pt x="1185" y="381"/>
                      <a:pt x="1181" y="190"/>
                      <a:pt x="1087" y="88"/>
                    </a:cubicBezTo>
                    <a:cubicBezTo>
                      <a:pt x="1033" y="28"/>
                      <a:pt x="964" y="1"/>
                      <a:pt x="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2196325" y="3826400"/>
                <a:ext cx="296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94" extrusionOk="0">
                    <a:moveTo>
                      <a:pt x="895" y="1"/>
                    </a:moveTo>
                    <a:cubicBezTo>
                      <a:pt x="829" y="1"/>
                      <a:pt x="761" y="25"/>
                      <a:pt x="705" y="69"/>
                    </a:cubicBezTo>
                    <a:cubicBezTo>
                      <a:pt x="508" y="221"/>
                      <a:pt x="313" y="375"/>
                      <a:pt x="116" y="525"/>
                    </a:cubicBezTo>
                    <a:cubicBezTo>
                      <a:pt x="1" y="615"/>
                      <a:pt x="4" y="804"/>
                      <a:pt x="99" y="908"/>
                    </a:cubicBezTo>
                    <a:cubicBezTo>
                      <a:pt x="152" y="966"/>
                      <a:pt x="220" y="993"/>
                      <a:pt x="290" y="993"/>
                    </a:cubicBezTo>
                    <a:cubicBezTo>
                      <a:pt x="356" y="993"/>
                      <a:pt x="423" y="969"/>
                      <a:pt x="479" y="925"/>
                    </a:cubicBezTo>
                    <a:cubicBezTo>
                      <a:pt x="677" y="773"/>
                      <a:pt x="873" y="619"/>
                      <a:pt x="1069" y="469"/>
                    </a:cubicBezTo>
                    <a:cubicBezTo>
                      <a:pt x="1185" y="381"/>
                      <a:pt x="1181" y="190"/>
                      <a:pt x="1087" y="87"/>
                    </a:cubicBezTo>
                    <a:cubicBezTo>
                      <a:pt x="1034" y="28"/>
                      <a:pt x="965" y="1"/>
                      <a:pt x="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2040225" y="3668550"/>
                <a:ext cx="3315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636" extrusionOk="0">
                    <a:moveTo>
                      <a:pt x="1024" y="1"/>
                    </a:moveTo>
                    <a:cubicBezTo>
                      <a:pt x="1008" y="1"/>
                      <a:pt x="992" y="2"/>
                      <a:pt x="976" y="4"/>
                    </a:cubicBezTo>
                    <a:cubicBezTo>
                      <a:pt x="729" y="37"/>
                      <a:pt x="485" y="71"/>
                      <a:pt x="238" y="105"/>
                    </a:cubicBezTo>
                    <a:cubicBezTo>
                      <a:pt x="93" y="125"/>
                      <a:pt x="1" y="290"/>
                      <a:pt x="30" y="425"/>
                    </a:cubicBezTo>
                    <a:cubicBezTo>
                      <a:pt x="58" y="560"/>
                      <a:pt x="175" y="635"/>
                      <a:pt x="304" y="635"/>
                    </a:cubicBezTo>
                    <a:cubicBezTo>
                      <a:pt x="319" y="635"/>
                      <a:pt x="335" y="634"/>
                      <a:pt x="350" y="632"/>
                    </a:cubicBezTo>
                    <a:cubicBezTo>
                      <a:pt x="597" y="598"/>
                      <a:pt x="841" y="565"/>
                      <a:pt x="1089" y="531"/>
                    </a:cubicBezTo>
                    <a:cubicBezTo>
                      <a:pt x="1232" y="511"/>
                      <a:pt x="1326" y="347"/>
                      <a:pt x="1296" y="212"/>
                    </a:cubicBezTo>
                    <a:cubicBezTo>
                      <a:pt x="1268" y="77"/>
                      <a:pt x="1152" y="1"/>
                      <a:pt x="10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2191175" y="3787350"/>
                <a:ext cx="54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652" extrusionOk="0">
                    <a:moveTo>
                      <a:pt x="217" y="1"/>
                    </a:moveTo>
                    <a:lnTo>
                      <a:pt x="1" y="651"/>
                    </a:lnTo>
                    <a:cubicBezTo>
                      <a:pt x="110" y="451"/>
                      <a:pt x="185" y="228"/>
                      <a:pt x="217" y="1"/>
                    </a:cubicBezTo>
                    <a:close/>
                  </a:path>
                </a:pathLst>
              </a:custGeom>
              <a:solidFill>
                <a:srgbClr val="FFD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2183750" y="3780675"/>
                <a:ext cx="201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188" extrusionOk="0">
                    <a:moveTo>
                      <a:pt x="508" y="0"/>
                    </a:moveTo>
                    <a:cubicBezTo>
                      <a:pt x="365" y="0"/>
                      <a:pt x="264" y="115"/>
                      <a:pt x="244" y="252"/>
                    </a:cubicBezTo>
                    <a:cubicBezTo>
                      <a:pt x="215" y="431"/>
                      <a:pt x="157" y="612"/>
                      <a:pt x="71" y="772"/>
                    </a:cubicBezTo>
                    <a:cubicBezTo>
                      <a:pt x="1" y="900"/>
                      <a:pt x="19" y="1062"/>
                      <a:pt x="149" y="1146"/>
                    </a:cubicBezTo>
                    <a:cubicBezTo>
                      <a:pt x="191" y="1173"/>
                      <a:pt x="244" y="1187"/>
                      <a:pt x="298" y="1187"/>
                    </a:cubicBezTo>
                    <a:cubicBezTo>
                      <a:pt x="388" y="1187"/>
                      <a:pt x="479" y="1148"/>
                      <a:pt x="521" y="1068"/>
                    </a:cubicBezTo>
                    <a:cubicBezTo>
                      <a:pt x="654" y="819"/>
                      <a:pt x="740" y="565"/>
                      <a:pt x="782" y="286"/>
                    </a:cubicBezTo>
                    <a:cubicBezTo>
                      <a:pt x="805" y="143"/>
                      <a:pt x="664" y="8"/>
                      <a:pt x="528" y="1"/>
                    </a:cubicBezTo>
                    <a:cubicBezTo>
                      <a:pt x="521" y="0"/>
                      <a:pt x="51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5" name="Google Shape;695;p6"/>
              <p:cNvSpPr/>
              <p:nvPr/>
            </p:nvSpPr>
            <p:spPr>
              <a:xfrm>
                <a:off x="2246725" y="3809000"/>
                <a:ext cx="167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83" extrusionOk="0">
                    <a:moveTo>
                      <a:pt x="357" y="1"/>
                    </a:moveTo>
                    <a:cubicBezTo>
                      <a:pt x="242" y="1"/>
                      <a:pt x="149" y="73"/>
                      <a:pt x="100" y="185"/>
                    </a:cubicBezTo>
                    <a:cubicBezTo>
                      <a:pt x="16" y="369"/>
                      <a:pt x="0" y="569"/>
                      <a:pt x="23" y="768"/>
                    </a:cubicBezTo>
                    <a:cubicBezTo>
                      <a:pt x="37" y="890"/>
                      <a:pt x="166" y="983"/>
                      <a:pt x="287" y="983"/>
                    </a:cubicBezTo>
                    <a:cubicBezTo>
                      <a:pt x="306" y="983"/>
                      <a:pt x="325" y="981"/>
                      <a:pt x="343" y="976"/>
                    </a:cubicBezTo>
                    <a:cubicBezTo>
                      <a:pt x="495" y="937"/>
                      <a:pt x="570" y="808"/>
                      <a:pt x="550" y="656"/>
                    </a:cubicBezTo>
                    <a:cubicBezTo>
                      <a:pt x="550" y="651"/>
                      <a:pt x="549" y="646"/>
                      <a:pt x="549" y="642"/>
                    </a:cubicBezTo>
                    <a:lnTo>
                      <a:pt x="549" y="642"/>
                    </a:lnTo>
                    <a:lnTo>
                      <a:pt x="549" y="588"/>
                    </a:lnTo>
                    <a:cubicBezTo>
                      <a:pt x="550" y="560"/>
                      <a:pt x="552" y="531"/>
                      <a:pt x="557" y="503"/>
                    </a:cubicBezTo>
                    <a:lnTo>
                      <a:pt x="557" y="503"/>
                    </a:lnTo>
                    <a:cubicBezTo>
                      <a:pt x="556" y="510"/>
                      <a:pt x="555" y="513"/>
                      <a:pt x="556" y="513"/>
                    </a:cubicBezTo>
                    <a:cubicBezTo>
                      <a:pt x="557" y="513"/>
                      <a:pt x="570" y="460"/>
                      <a:pt x="570" y="460"/>
                    </a:cubicBezTo>
                    <a:cubicBezTo>
                      <a:pt x="580" y="423"/>
                      <a:pt x="594" y="389"/>
                      <a:pt x="610" y="354"/>
                    </a:cubicBezTo>
                    <a:cubicBezTo>
                      <a:pt x="669" y="224"/>
                      <a:pt x="570" y="50"/>
                      <a:pt x="439" y="13"/>
                    </a:cubicBezTo>
                    <a:cubicBezTo>
                      <a:pt x="411" y="5"/>
                      <a:pt x="383" y="1"/>
                      <a:pt x="3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Google Shape;696;p6"/>
              <p:cNvSpPr/>
              <p:nvPr/>
            </p:nvSpPr>
            <p:spPr>
              <a:xfrm>
                <a:off x="1996275" y="3684375"/>
                <a:ext cx="214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905" extrusionOk="0">
                    <a:moveTo>
                      <a:pt x="659" y="539"/>
                    </a:moveTo>
                    <a:lnTo>
                      <a:pt x="659" y="539"/>
                    </a:lnTo>
                    <a:cubicBezTo>
                      <a:pt x="651" y="548"/>
                      <a:pt x="646" y="552"/>
                      <a:pt x="646" y="552"/>
                    </a:cubicBezTo>
                    <a:cubicBezTo>
                      <a:pt x="646" y="552"/>
                      <a:pt x="650" y="548"/>
                      <a:pt x="659" y="539"/>
                    </a:cubicBezTo>
                    <a:close/>
                    <a:moveTo>
                      <a:pt x="558" y="1"/>
                    </a:moveTo>
                    <a:cubicBezTo>
                      <a:pt x="495" y="1"/>
                      <a:pt x="431" y="23"/>
                      <a:pt x="376" y="69"/>
                    </a:cubicBezTo>
                    <a:cubicBezTo>
                      <a:pt x="224" y="195"/>
                      <a:pt x="112" y="366"/>
                      <a:pt x="47" y="552"/>
                    </a:cubicBezTo>
                    <a:cubicBezTo>
                      <a:pt x="0" y="685"/>
                      <a:pt x="78" y="853"/>
                      <a:pt x="217" y="893"/>
                    </a:cubicBezTo>
                    <a:cubicBezTo>
                      <a:pt x="245" y="901"/>
                      <a:pt x="272" y="904"/>
                      <a:pt x="299" y="904"/>
                    </a:cubicBezTo>
                    <a:cubicBezTo>
                      <a:pt x="414" y="904"/>
                      <a:pt x="519" y="837"/>
                      <a:pt x="558" y="722"/>
                    </a:cubicBezTo>
                    <a:cubicBezTo>
                      <a:pt x="561" y="714"/>
                      <a:pt x="585" y="655"/>
                      <a:pt x="583" y="655"/>
                    </a:cubicBezTo>
                    <a:lnTo>
                      <a:pt x="583" y="655"/>
                    </a:lnTo>
                    <a:cubicBezTo>
                      <a:pt x="583" y="655"/>
                      <a:pt x="581" y="658"/>
                      <a:pt x="577" y="667"/>
                    </a:cubicBezTo>
                    <a:cubicBezTo>
                      <a:pt x="591" y="637"/>
                      <a:pt x="611" y="608"/>
                      <a:pt x="629" y="580"/>
                    </a:cubicBezTo>
                    <a:cubicBezTo>
                      <a:pt x="638" y="566"/>
                      <a:pt x="648" y="553"/>
                      <a:pt x="659" y="539"/>
                    </a:cubicBezTo>
                    <a:lnTo>
                      <a:pt x="659" y="539"/>
                    </a:lnTo>
                    <a:cubicBezTo>
                      <a:pt x="661" y="537"/>
                      <a:pt x="663" y="535"/>
                      <a:pt x="665" y="533"/>
                    </a:cubicBezTo>
                    <a:cubicBezTo>
                      <a:pt x="689" y="510"/>
                      <a:pt x="712" y="488"/>
                      <a:pt x="739" y="466"/>
                    </a:cubicBezTo>
                    <a:cubicBezTo>
                      <a:pt x="847" y="376"/>
                      <a:pt x="858" y="185"/>
                      <a:pt x="756" y="84"/>
                    </a:cubicBezTo>
                    <a:cubicBezTo>
                      <a:pt x="700" y="29"/>
                      <a:pt x="630" y="1"/>
                      <a:pt x="5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7" name="Google Shape;697;p6"/>
              <p:cNvSpPr/>
              <p:nvPr/>
            </p:nvSpPr>
            <p:spPr>
              <a:xfrm>
                <a:off x="2135175" y="3891175"/>
                <a:ext cx="1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983" extrusionOk="0">
                    <a:moveTo>
                      <a:pt x="358" y="1"/>
                    </a:moveTo>
                    <a:cubicBezTo>
                      <a:pt x="244" y="1"/>
                      <a:pt x="151" y="71"/>
                      <a:pt x="100" y="184"/>
                    </a:cubicBezTo>
                    <a:cubicBezTo>
                      <a:pt x="18" y="369"/>
                      <a:pt x="1" y="569"/>
                      <a:pt x="25" y="768"/>
                    </a:cubicBezTo>
                    <a:cubicBezTo>
                      <a:pt x="40" y="890"/>
                      <a:pt x="168" y="983"/>
                      <a:pt x="289" y="983"/>
                    </a:cubicBezTo>
                    <a:cubicBezTo>
                      <a:pt x="308" y="983"/>
                      <a:pt x="326" y="980"/>
                      <a:pt x="345" y="976"/>
                    </a:cubicBezTo>
                    <a:cubicBezTo>
                      <a:pt x="497" y="937"/>
                      <a:pt x="572" y="808"/>
                      <a:pt x="552" y="656"/>
                    </a:cubicBezTo>
                    <a:cubicBezTo>
                      <a:pt x="551" y="650"/>
                      <a:pt x="550" y="645"/>
                      <a:pt x="550" y="641"/>
                    </a:cubicBezTo>
                    <a:lnTo>
                      <a:pt x="550" y="641"/>
                    </a:lnTo>
                    <a:cubicBezTo>
                      <a:pt x="550" y="642"/>
                      <a:pt x="550" y="643"/>
                      <a:pt x="550" y="645"/>
                    </a:cubicBezTo>
                    <a:lnTo>
                      <a:pt x="550" y="588"/>
                    </a:lnTo>
                    <a:cubicBezTo>
                      <a:pt x="552" y="559"/>
                      <a:pt x="553" y="531"/>
                      <a:pt x="559" y="503"/>
                    </a:cubicBezTo>
                    <a:lnTo>
                      <a:pt x="559" y="503"/>
                    </a:lnTo>
                    <a:cubicBezTo>
                      <a:pt x="558" y="510"/>
                      <a:pt x="557" y="513"/>
                      <a:pt x="558" y="513"/>
                    </a:cubicBezTo>
                    <a:cubicBezTo>
                      <a:pt x="559" y="513"/>
                      <a:pt x="572" y="460"/>
                      <a:pt x="572" y="460"/>
                    </a:cubicBezTo>
                    <a:cubicBezTo>
                      <a:pt x="582" y="422"/>
                      <a:pt x="596" y="389"/>
                      <a:pt x="612" y="353"/>
                    </a:cubicBezTo>
                    <a:cubicBezTo>
                      <a:pt x="671" y="223"/>
                      <a:pt x="572" y="49"/>
                      <a:pt x="441" y="13"/>
                    </a:cubicBezTo>
                    <a:cubicBezTo>
                      <a:pt x="412" y="4"/>
                      <a:pt x="385" y="1"/>
                      <a:pt x="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8" name="Google Shape;698;p6"/>
              <p:cNvSpPr/>
              <p:nvPr/>
            </p:nvSpPr>
            <p:spPr>
              <a:xfrm>
                <a:off x="2143325" y="3665275"/>
                <a:ext cx="236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839" extrusionOk="0">
                    <a:moveTo>
                      <a:pt x="631" y="1"/>
                    </a:moveTo>
                    <a:cubicBezTo>
                      <a:pt x="591" y="1"/>
                      <a:pt x="550" y="10"/>
                      <a:pt x="510" y="30"/>
                    </a:cubicBezTo>
                    <a:cubicBezTo>
                      <a:pt x="332" y="118"/>
                      <a:pt x="182" y="256"/>
                      <a:pt x="75" y="424"/>
                    </a:cubicBezTo>
                    <a:cubicBezTo>
                      <a:pt x="0" y="543"/>
                      <a:pt x="27" y="722"/>
                      <a:pt x="153" y="797"/>
                    </a:cubicBezTo>
                    <a:cubicBezTo>
                      <a:pt x="200" y="824"/>
                      <a:pt x="252" y="838"/>
                      <a:pt x="304" y="838"/>
                    </a:cubicBezTo>
                    <a:cubicBezTo>
                      <a:pt x="391" y="838"/>
                      <a:pt x="476" y="799"/>
                      <a:pt x="526" y="719"/>
                    </a:cubicBezTo>
                    <a:cubicBezTo>
                      <a:pt x="542" y="695"/>
                      <a:pt x="558" y="670"/>
                      <a:pt x="576" y="647"/>
                    </a:cubicBezTo>
                    <a:lnTo>
                      <a:pt x="576" y="647"/>
                    </a:lnTo>
                    <a:cubicBezTo>
                      <a:pt x="576" y="647"/>
                      <a:pt x="576" y="647"/>
                      <a:pt x="576" y="647"/>
                    </a:cubicBezTo>
                    <a:cubicBezTo>
                      <a:pt x="578" y="647"/>
                      <a:pt x="620" y="603"/>
                      <a:pt x="626" y="597"/>
                    </a:cubicBezTo>
                    <a:cubicBezTo>
                      <a:pt x="632" y="591"/>
                      <a:pt x="686" y="551"/>
                      <a:pt x="683" y="551"/>
                    </a:cubicBezTo>
                    <a:cubicBezTo>
                      <a:pt x="682" y="551"/>
                      <a:pt x="682" y="551"/>
                      <a:pt x="681" y="552"/>
                    </a:cubicBezTo>
                    <a:lnTo>
                      <a:pt x="681" y="552"/>
                    </a:lnTo>
                    <a:cubicBezTo>
                      <a:pt x="706" y="537"/>
                      <a:pt x="733" y="524"/>
                      <a:pt x="759" y="509"/>
                    </a:cubicBezTo>
                    <a:cubicBezTo>
                      <a:pt x="885" y="448"/>
                      <a:pt x="946" y="272"/>
                      <a:pt x="874" y="145"/>
                    </a:cubicBezTo>
                    <a:cubicBezTo>
                      <a:pt x="821" y="55"/>
                      <a:pt x="729" y="1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9" name="Google Shape;699;p6"/>
              <p:cNvSpPr/>
              <p:nvPr/>
            </p:nvSpPr>
            <p:spPr>
              <a:xfrm>
                <a:off x="2014025" y="3804400"/>
                <a:ext cx="167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84" extrusionOk="0">
                    <a:moveTo>
                      <a:pt x="359" y="0"/>
                    </a:moveTo>
                    <a:cubicBezTo>
                      <a:pt x="244" y="0"/>
                      <a:pt x="151" y="73"/>
                      <a:pt x="100" y="184"/>
                    </a:cubicBezTo>
                    <a:cubicBezTo>
                      <a:pt x="16" y="369"/>
                      <a:pt x="0" y="569"/>
                      <a:pt x="23" y="768"/>
                    </a:cubicBezTo>
                    <a:cubicBezTo>
                      <a:pt x="38" y="889"/>
                      <a:pt x="167" y="983"/>
                      <a:pt x="288" y="983"/>
                    </a:cubicBezTo>
                    <a:cubicBezTo>
                      <a:pt x="306" y="983"/>
                      <a:pt x="325" y="981"/>
                      <a:pt x="343" y="976"/>
                    </a:cubicBezTo>
                    <a:cubicBezTo>
                      <a:pt x="496" y="937"/>
                      <a:pt x="570" y="807"/>
                      <a:pt x="551" y="657"/>
                    </a:cubicBezTo>
                    <a:cubicBezTo>
                      <a:pt x="550" y="647"/>
                      <a:pt x="549" y="640"/>
                      <a:pt x="549" y="636"/>
                    </a:cubicBezTo>
                    <a:lnTo>
                      <a:pt x="549" y="636"/>
                    </a:lnTo>
                    <a:lnTo>
                      <a:pt x="549" y="587"/>
                    </a:lnTo>
                    <a:cubicBezTo>
                      <a:pt x="551" y="559"/>
                      <a:pt x="553" y="530"/>
                      <a:pt x="558" y="502"/>
                    </a:cubicBezTo>
                    <a:lnTo>
                      <a:pt x="558" y="502"/>
                    </a:lnTo>
                    <a:cubicBezTo>
                      <a:pt x="557" y="509"/>
                      <a:pt x="557" y="512"/>
                      <a:pt x="557" y="512"/>
                    </a:cubicBezTo>
                    <a:cubicBezTo>
                      <a:pt x="558" y="512"/>
                      <a:pt x="570" y="459"/>
                      <a:pt x="570" y="459"/>
                    </a:cubicBezTo>
                    <a:cubicBezTo>
                      <a:pt x="581" y="422"/>
                      <a:pt x="595" y="388"/>
                      <a:pt x="611" y="353"/>
                    </a:cubicBezTo>
                    <a:cubicBezTo>
                      <a:pt x="669" y="224"/>
                      <a:pt x="570" y="49"/>
                      <a:pt x="441" y="12"/>
                    </a:cubicBezTo>
                    <a:cubicBezTo>
                      <a:pt x="412" y="4"/>
                      <a:pt x="385" y="0"/>
                      <a:pt x="3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0" name="Google Shape;700;p6"/>
              <p:cNvSpPr/>
              <p:nvPr/>
            </p:nvSpPr>
            <p:spPr>
              <a:xfrm>
                <a:off x="1886500" y="3635075"/>
                <a:ext cx="48850" cy="1505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6020" extrusionOk="0">
                    <a:moveTo>
                      <a:pt x="513" y="1"/>
                    </a:moveTo>
                    <a:cubicBezTo>
                      <a:pt x="468" y="1"/>
                      <a:pt x="423" y="12"/>
                      <a:pt x="383" y="34"/>
                    </a:cubicBezTo>
                    <a:cubicBezTo>
                      <a:pt x="316" y="69"/>
                      <a:pt x="266" y="132"/>
                      <a:pt x="249" y="204"/>
                    </a:cubicBezTo>
                    <a:cubicBezTo>
                      <a:pt x="152" y="578"/>
                      <a:pt x="93" y="961"/>
                      <a:pt x="66" y="1346"/>
                    </a:cubicBezTo>
                    <a:cubicBezTo>
                      <a:pt x="35" y="1411"/>
                      <a:pt x="30" y="1490"/>
                      <a:pt x="56" y="1559"/>
                    </a:cubicBezTo>
                    <a:cubicBezTo>
                      <a:pt x="0" y="3109"/>
                      <a:pt x="486" y="4693"/>
                      <a:pt x="1435" y="5914"/>
                    </a:cubicBezTo>
                    <a:cubicBezTo>
                      <a:pt x="1488" y="5983"/>
                      <a:pt x="1568" y="6020"/>
                      <a:pt x="1649" y="6020"/>
                    </a:cubicBezTo>
                    <a:cubicBezTo>
                      <a:pt x="1667" y="6020"/>
                      <a:pt x="1686" y="6018"/>
                      <a:pt x="1705" y="6014"/>
                    </a:cubicBezTo>
                    <a:cubicBezTo>
                      <a:pt x="1742" y="6007"/>
                      <a:pt x="1782" y="5990"/>
                      <a:pt x="1813" y="5961"/>
                    </a:cubicBezTo>
                    <a:cubicBezTo>
                      <a:pt x="1931" y="5870"/>
                      <a:pt x="1954" y="5700"/>
                      <a:pt x="1861" y="5582"/>
                    </a:cubicBezTo>
                    <a:cubicBezTo>
                      <a:pt x="988" y="4457"/>
                      <a:pt x="540" y="2997"/>
                      <a:pt x="596" y="1568"/>
                    </a:cubicBezTo>
                    <a:cubicBezTo>
                      <a:pt x="759" y="1413"/>
                      <a:pt x="931" y="1225"/>
                      <a:pt x="1012" y="971"/>
                    </a:cubicBezTo>
                    <a:cubicBezTo>
                      <a:pt x="1128" y="616"/>
                      <a:pt x="989" y="146"/>
                      <a:pt x="597" y="14"/>
                    </a:cubicBezTo>
                    <a:cubicBezTo>
                      <a:pt x="570" y="5"/>
                      <a:pt x="541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1" name="Google Shape;701;p6"/>
              <p:cNvSpPr/>
              <p:nvPr/>
            </p:nvSpPr>
            <p:spPr>
              <a:xfrm>
                <a:off x="1927750" y="3922400"/>
                <a:ext cx="61175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3440" extrusionOk="0">
                    <a:moveTo>
                      <a:pt x="2171" y="1"/>
                    </a:moveTo>
                    <a:cubicBezTo>
                      <a:pt x="2167" y="1"/>
                      <a:pt x="2164" y="1"/>
                      <a:pt x="2160" y="1"/>
                    </a:cubicBezTo>
                    <a:cubicBezTo>
                      <a:pt x="1531" y="25"/>
                      <a:pt x="1036" y="201"/>
                      <a:pt x="697" y="521"/>
                    </a:cubicBezTo>
                    <a:cubicBezTo>
                      <a:pt x="1" y="1175"/>
                      <a:pt x="98" y="2292"/>
                      <a:pt x="147" y="2893"/>
                    </a:cubicBezTo>
                    <a:cubicBezTo>
                      <a:pt x="154" y="2988"/>
                      <a:pt x="169" y="3150"/>
                      <a:pt x="284" y="3283"/>
                    </a:cubicBezTo>
                    <a:cubicBezTo>
                      <a:pt x="373" y="3384"/>
                      <a:pt x="498" y="3440"/>
                      <a:pt x="636" y="3440"/>
                    </a:cubicBezTo>
                    <a:cubicBezTo>
                      <a:pt x="659" y="3440"/>
                      <a:pt x="681" y="3438"/>
                      <a:pt x="704" y="3435"/>
                    </a:cubicBezTo>
                    <a:cubicBezTo>
                      <a:pt x="721" y="3434"/>
                      <a:pt x="735" y="3432"/>
                      <a:pt x="750" y="3430"/>
                    </a:cubicBezTo>
                    <a:cubicBezTo>
                      <a:pt x="909" y="3396"/>
                      <a:pt x="1049" y="3290"/>
                      <a:pt x="1119" y="3148"/>
                    </a:cubicBezTo>
                    <a:cubicBezTo>
                      <a:pt x="1230" y="2923"/>
                      <a:pt x="1183" y="2629"/>
                      <a:pt x="995" y="2415"/>
                    </a:cubicBezTo>
                    <a:cubicBezTo>
                      <a:pt x="894" y="2298"/>
                      <a:pt x="771" y="2218"/>
                      <a:pt x="653" y="2154"/>
                    </a:cubicBezTo>
                    <a:cubicBezTo>
                      <a:pt x="660" y="1671"/>
                      <a:pt x="751" y="1211"/>
                      <a:pt x="1066" y="913"/>
                    </a:cubicBezTo>
                    <a:cubicBezTo>
                      <a:pt x="1311" y="685"/>
                      <a:pt x="1684" y="559"/>
                      <a:pt x="2181" y="540"/>
                    </a:cubicBezTo>
                    <a:cubicBezTo>
                      <a:pt x="2331" y="535"/>
                      <a:pt x="2447" y="408"/>
                      <a:pt x="2441" y="259"/>
                    </a:cubicBezTo>
                    <a:cubicBezTo>
                      <a:pt x="2436" y="114"/>
                      <a:pt x="2315" y="1"/>
                      <a:pt x="2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2" name="Google Shape;702;p6"/>
              <p:cNvSpPr/>
              <p:nvPr/>
            </p:nvSpPr>
            <p:spPr>
              <a:xfrm>
                <a:off x="2079650" y="3965350"/>
                <a:ext cx="47650" cy="1148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4594" extrusionOk="0">
                    <a:moveTo>
                      <a:pt x="1617" y="0"/>
                    </a:moveTo>
                    <a:cubicBezTo>
                      <a:pt x="1604" y="0"/>
                      <a:pt x="1591" y="1"/>
                      <a:pt x="1578" y="3"/>
                    </a:cubicBezTo>
                    <a:cubicBezTo>
                      <a:pt x="700" y="121"/>
                      <a:pt x="161" y="984"/>
                      <a:pt x="81" y="1773"/>
                    </a:cubicBezTo>
                    <a:cubicBezTo>
                      <a:pt x="0" y="2558"/>
                      <a:pt x="267" y="3311"/>
                      <a:pt x="504" y="3974"/>
                    </a:cubicBezTo>
                    <a:cubicBezTo>
                      <a:pt x="550" y="4107"/>
                      <a:pt x="614" y="4285"/>
                      <a:pt x="757" y="4425"/>
                    </a:cubicBezTo>
                    <a:cubicBezTo>
                      <a:pt x="874" y="4536"/>
                      <a:pt x="1025" y="4594"/>
                      <a:pt x="1172" y="4594"/>
                    </a:cubicBezTo>
                    <a:cubicBezTo>
                      <a:pt x="1209" y="4594"/>
                      <a:pt x="1246" y="4590"/>
                      <a:pt x="1281" y="4582"/>
                    </a:cubicBezTo>
                    <a:cubicBezTo>
                      <a:pt x="1345" y="4568"/>
                      <a:pt x="1408" y="4541"/>
                      <a:pt x="1460" y="4506"/>
                    </a:cubicBezTo>
                    <a:cubicBezTo>
                      <a:pt x="1570" y="4426"/>
                      <a:pt x="1641" y="4305"/>
                      <a:pt x="1659" y="4165"/>
                    </a:cubicBezTo>
                    <a:cubicBezTo>
                      <a:pt x="1682" y="4000"/>
                      <a:pt x="1631" y="3822"/>
                      <a:pt x="1524" y="3689"/>
                    </a:cubicBezTo>
                    <a:cubicBezTo>
                      <a:pt x="1408" y="3544"/>
                      <a:pt x="1254" y="3463"/>
                      <a:pt x="1122" y="3395"/>
                    </a:cubicBezTo>
                    <a:lnTo>
                      <a:pt x="1051" y="3357"/>
                    </a:lnTo>
                    <a:cubicBezTo>
                      <a:pt x="899" y="3274"/>
                      <a:pt x="874" y="3214"/>
                      <a:pt x="868" y="3193"/>
                    </a:cubicBezTo>
                    <a:cubicBezTo>
                      <a:pt x="852" y="3126"/>
                      <a:pt x="813" y="3071"/>
                      <a:pt x="762" y="3034"/>
                    </a:cubicBezTo>
                    <a:cubicBezTo>
                      <a:pt x="649" y="2638"/>
                      <a:pt x="577" y="2230"/>
                      <a:pt x="617" y="1830"/>
                    </a:cubicBezTo>
                    <a:cubicBezTo>
                      <a:pt x="676" y="1266"/>
                      <a:pt x="1058" y="625"/>
                      <a:pt x="1652" y="540"/>
                    </a:cubicBezTo>
                    <a:cubicBezTo>
                      <a:pt x="1800" y="518"/>
                      <a:pt x="1905" y="381"/>
                      <a:pt x="1884" y="234"/>
                    </a:cubicBezTo>
                    <a:cubicBezTo>
                      <a:pt x="1864" y="98"/>
                      <a:pt x="1749" y="0"/>
                      <a:pt x="16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3" name="Google Shape;703;p6"/>
              <p:cNvSpPr/>
              <p:nvPr/>
            </p:nvSpPr>
            <p:spPr>
              <a:xfrm>
                <a:off x="2167825" y="3714025"/>
                <a:ext cx="2125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02" extrusionOk="0">
                    <a:moveTo>
                      <a:pt x="423" y="0"/>
                    </a:moveTo>
                    <a:cubicBezTo>
                      <a:pt x="224" y="0"/>
                      <a:pt x="53" y="149"/>
                      <a:pt x="27" y="351"/>
                    </a:cubicBezTo>
                    <a:cubicBezTo>
                      <a:pt x="0" y="572"/>
                      <a:pt x="155" y="772"/>
                      <a:pt x="375" y="799"/>
                    </a:cubicBezTo>
                    <a:cubicBezTo>
                      <a:pt x="391" y="801"/>
                      <a:pt x="407" y="802"/>
                      <a:pt x="423" y="802"/>
                    </a:cubicBezTo>
                    <a:cubicBezTo>
                      <a:pt x="624" y="802"/>
                      <a:pt x="798" y="655"/>
                      <a:pt x="823" y="451"/>
                    </a:cubicBezTo>
                    <a:cubicBezTo>
                      <a:pt x="850" y="231"/>
                      <a:pt x="695" y="29"/>
                      <a:pt x="475" y="3"/>
                    </a:cubicBezTo>
                    <a:cubicBezTo>
                      <a:pt x="457" y="1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4" name="Google Shape;704;p6"/>
              <p:cNvSpPr/>
              <p:nvPr/>
            </p:nvSpPr>
            <p:spPr>
              <a:xfrm>
                <a:off x="2049275" y="3699175"/>
                <a:ext cx="21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849" h="803" extrusionOk="0">
                    <a:moveTo>
                      <a:pt x="422" y="0"/>
                    </a:moveTo>
                    <a:cubicBezTo>
                      <a:pt x="223" y="0"/>
                      <a:pt x="51" y="149"/>
                      <a:pt x="26" y="352"/>
                    </a:cubicBezTo>
                    <a:cubicBezTo>
                      <a:pt x="1" y="572"/>
                      <a:pt x="154" y="772"/>
                      <a:pt x="374" y="799"/>
                    </a:cubicBezTo>
                    <a:cubicBezTo>
                      <a:pt x="391" y="801"/>
                      <a:pt x="408" y="802"/>
                      <a:pt x="424" y="802"/>
                    </a:cubicBezTo>
                    <a:cubicBezTo>
                      <a:pt x="624" y="802"/>
                      <a:pt x="798" y="655"/>
                      <a:pt x="822" y="451"/>
                    </a:cubicBezTo>
                    <a:cubicBezTo>
                      <a:pt x="849" y="231"/>
                      <a:pt x="694" y="31"/>
                      <a:pt x="474" y="4"/>
                    </a:cubicBezTo>
                    <a:cubicBezTo>
                      <a:pt x="456" y="1"/>
                      <a:pt x="439" y="0"/>
                      <a:pt x="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2100025" y="3719850"/>
                <a:ext cx="3462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86" extrusionOk="0">
                    <a:moveTo>
                      <a:pt x="152" y="0"/>
                    </a:moveTo>
                    <a:cubicBezTo>
                      <a:pt x="81" y="0"/>
                      <a:pt x="22" y="56"/>
                      <a:pt x="19" y="127"/>
                    </a:cubicBezTo>
                    <a:cubicBezTo>
                      <a:pt x="1" y="512"/>
                      <a:pt x="255" y="836"/>
                      <a:pt x="610" y="880"/>
                    </a:cubicBezTo>
                    <a:cubicBezTo>
                      <a:pt x="635" y="884"/>
                      <a:pt x="658" y="886"/>
                      <a:pt x="681" y="886"/>
                    </a:cubicBezTo>
                    <a:cubicBezTo>
                      <a:pt x="688" y="886"/>
                      <a:pt x="695" y="886"/>
                      <a:pt x="702" y="885"/>
                    </a:cubicBezTo>
                    <a:cubicBezTo>
                      <a:pt x="1020" y="880"/>
                      <a:pt x="1299" y="640"/>
                      <a:pt x="1370" y="296"/>
                    </a:cubicBezTo>
                    <a:cubicBezTo>
                      <a:pt x="1384" y="225"/>
                      <a:pt x="1339" y="155"/>
                      <a:pt x="1268" y="140"/>
                    </a:cubicBezTo>
                    <a:cubicBezTo>
                      <a:pt x="1259" y="138"/>
                      <a:pt x="1250" y="137"/>
                      <a:pt x="1241" y="137"/>
                    </a:cubicBezTo>
                    <a:cubicBezTo>
                      <a:pt x="1180" y="137"/>
                      <a:pt x="1125" y="180"/>
                      <a:pt x="1111" y="242"/>
                    </a:cubicBezTo>
                    <a:cubicBezTo>
                      <a:pt x="1065" y="466"/>
                      <a:pt x="890" y="621"/>
                      <a:pt x="691" y="621"/>
                    </a:cubicBezTo>
                    <a:cubicBezTo>
                      <a:pt x="676" y="621"/>
                      <a:pt x="660" y="620"/>
                      <a:pt x="644" y="618"/>
                    </a:cubicBezTo>
                    <a:cubicBezTo>
                      <a:pt x="428" y="591"/>
                      <a:pt x="273" y="386"/>
                      <a:pt x="283" y="140"/>
                    </a:cubicBezTo>
                    <a:cubicBezTo>
                      <a:pt x="287" y="66"/>
                      <a:pt x="231" y="5"/>
                      <a:pt x="157" y="1"/>
                    </a:cubicBezTo>
                    <a:cubicBezTo>
                      <a:pt x="155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06" name="Google Shape;706;p6"/>
          <p:cNvGrpSpPr/>
          <p:nvPr/>
        </p:nvGrpSpPr>
        <p:grpSpPr>
          <a:xfrm>
            <a:off x="8757844" y="-20517"/>
            <a:ext cx="1149987" cy="1121050"/>
            <a:chOff x="669550" y="869000"/>
            <a:chExt cx="450075" cy="438750"/>
          </a:xfrm>
        </p:grpSpPr>
        <p:sp>
          <p:nvSpPr>
            <p:cNvPr id="707" name="Google Shape;707;p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2" name="Google Shape;752;p6"/>
          <p:cNvSpPr/>
          <p:nvPr/>
        </p:nvSpPr>
        <p:spPr>
          <a:xfrm>
            <a:off x="8667621" y="3390110"/>
            <a:ext cx="781733" cy="427532"/>
          </a:xfrm>
          <a:custGeom>
            <a:avLst/>
            <a:gdLst/>
            <a:ahLst/>
            <a:cxnLst/>
            <a:rect l="l" t="t" r="r" b="b"/>
            <a:pathLst>
              <a:path w="12238" h="6693" extrusionOk="0">
                <a:moveTo>
                  <a:pt x="6295" y="0"/>
                </a:moveTo>
                <a:cubicBezTo>
                  <a:pt x="6229" y="0"/>
                  <a:pt x="6161" y="4"/>
                  <a:pt x="6091" y="11"/>
                </a:cubicBezTo>
                <a:cubicBezTo>
                  <a:pt x="4090" y="221"/>
                  <a:pt x="4259" y="2482"/>
                  <a:pt x="4259" y="2482"/>
                </a:cubicBezTo>
                <a:cubicBezTo>
                  <a:pt x="4259" y="2482"/>
                  <a:pt x="3846" y="1668"/>
                  <a:pt x="3107" y="1668"/>
                </a:cubicBezTo>
                <a:cubicBezTo>
                  <a:pt x="2965" y="1668"/>
                  <a:pt x="2811" y="1698"/>
                  <a:pt x="2645" y="1769"/>
                </a:cubicBezTo>
                <a:cubicBezTo>
                  <a:pt x="1617" y="2215"/>
                  <a:pt x="2188" y="3451"/>
                  <a:pt x="2188" y="3451"/>
                </a:cubicBezTo>
                <a:cubicBezTo>
                  <a:pt x="2017" y="3356"/>
                  <a:pt x="1818" y="3311"/>
                  <a:pt x="1621" y="3311"/>
                </a:cubicBezTo>
                <a:cubicBezTo>
                  <a:pt x="804" y="3311"/>
                  <a:pt x="0" y="4077"/>
                  <a:pt x="1185" y="5231"/>
                </a:cubicBezTo>
                <a:cubicBezTo>
                  <a:pt x="2657" y="6663"/>
                  <a:pt x="6218" y="6677"/>
                  <a:pt x="6218" y="6677"/>
                </a:cubicBezTo>
                <a:cubicBezTo>
                  <a:pt x="6376" y="6687"/>
                  <a:pt x="6536" y="6692"/>
                  <a:pt x="6696" y="6692"/>
                </a:cubicBezTo>
                <a:cubicBezTo>
                  <a:pt x="9345" y="6692"/>
                  <a:pt x="12237" y="5336"/>
                  <a:pt x="11532" y="3384"/>
                </a:cubicBezTo>
                <a:cubicBezTo>
                  <a:pt x="11221" y="2525"/>
                  <a:pt x="10617" y="2280"/>
                  <a:pt x="10030" y="2280"/>
                </a:cubicBezTo>
                <a:cubicBezTo>
                  <a:pt x="9252" y="2280"/>
                  <a:pt x="8502" y="2711"/>
                  <a:pt x="8502" y="2711"/>
                </a:cubicBezTo>
                <a:cubicBezTo>
                  <a:pt x="8502" y="2711"/>
                  <a:pt x="8121" y="0"/>
                  <a:pt x="62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3" name="Google Shape;753;p6"/>
          <p:cNvSpPr/>
          <p:nvPr/>
        </p:nvSpPr>
        <p:spPr>
          <a:xfrm rot="7948494">
            <a:off x="8735759" y="2573818"/>
            <a:ext cx="913845" cy="739840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4" name="Google Shape;754;p6"/>
          <p:cNvSpPr/>
          <p:nvPr/>
        </p:nvSpPr>
        <p:spPr>
          <a:xfrm rot="5400000">
            <a:off x="470822" y="4709540"/>
            <a:ext cx="95192" cy="76852"/>
          </a:xfrm>
          <a:custGeom>
            <a:avLst/>
            <a:gdLst/>
            <a:ahLst/>
            <a:cxnLst/>
            <a:rect l="l" t="t" r="r" b="b"/>
            <a:pathLst>
              <a:path w="649" h="524" extrusionOk="0">
                <a:moveTo>
                  <a:pt x="325" y="1"/>
                </a:moveTo>
                <a:cubicBezTo>
                  <a:pt x="158" y="1"/>
                  <a:pt x="19" y="113"/>
                  <a:pt x="9" y="258"/>
                </a:cubicBezTo>
                <a:cubicBezTo>
                  <a:pt x="1" y="410"/>
                  <a:pt x="119" y="512"/>
                  <a:pt x="292" y="522"/>
                </a:cubicBezTo>
                <a:cubicBezTo>
                  <a:pt x="301" y="523"/>
                  <a:pt x="309" y="523"/>
                  <a:pt x="318" y="523"/>
                </a:cubicBezTo>
                <a:cubicBezTo>
                  <a:pt x="481" y="523"/>
                  <a:pt x="628" y="435"/>
                  <a:pt x="637" y="292"/>
                </a:cubicBezTo>
                <a:cubicBezTo>
                  <a:pt x="648" y="140"/>
                  <a:pt x="516" y="10"/>
                  <a:pt x="343" y="1"/>
                </a:cubicBezTo>
                <a:cubicBezTo>
                  <a:pt x="337" y="1"/>
                  <a:pt x="331" y="1"/>
                  <a:pt x="32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5" name="Google Shape;755;p6"/>
          <p:cNvSpPr/>
          <p:nvPr/>
        </p:nvSpPr>
        <p:spPr>
          <a:xfrm rot="5400000">
            <a:off x="731096" y="4776941"/>
            <a:ext cx="34029" cy="27280"/>
          </a:xfrm>
          <a:custGeom>
            <a:avLst/>
            <a:gdLst/>
            <a:ahLst/>
            <a:cxnLst/>
            <a:rect l="l" t="t" r="r" b="b"/>
            <a:pathLst>
              <a:path w="232" h="186" extrusionOk="0">
                <a:moveTo>
                  <a:pt x="115" y="1"/>
                </a:moveTo>
                <a:cubicBezTo>
                  <a:pt x="56" y="1"/>
                  <a:pt x="7" y="42"/>
                  <a:pt x="4" y="93"/>
                </a:cubicBezTo>
                <a:cubicBezTo>
                  <a:pt x="1" y="146"/>
                  <a:pt x="44" y="183"/>
                  <a:pt x="103" y="186"/>
                </a:cubicBezTo>
                <a:cubicBezTo>
                  <a:pt x="106" y="186"/>
                  <a:pt x="108" y="186"/>
                  <a:pt x="111" y="186"/>
                </a:cubicBezTo>
                <a:cubicBezTo>
                  <a:pt x="171" y="186"/>
                  <a:pt x="224" y="155"/>
                  <a:pt x="228" y="103"/>
                </a:cubicBezTo>
                <a:cubicBezTo>
                  <a:pt x="231" y="51"/>
                  <a:pt x="184" y="4"/>
                  <a:pt x="123" y="1"/>
                </a:cubicBezTo>
                <a:cubicBezTo>
                  <a:pt x="120" y="1"/>
                  <a:pt x="117" y="1"/>
                  <a:pt x="11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6" name="Google Shape;756;p6"/>
          <p:cNvSpPr/>
          <p:nvPr/>
        </p:nvSpPr>
        <p:spPr>
          <a:xfrm rot="5400000">
            <a:off x="423672" y="4536390"/>
            <a:ext cx="50016" cy="47959"/>
          </a:xfrm>
          <a:custGeom>
            <a:avLst/>
            <a:gdLst/>
            <a:ahLst/>
            <a:cxnLst/>
            <a:rect l="l" t="t" r="r" b="b"/>
            <a:pathLst>
              <a:path w="341" h="327" extrusionOk="0">
                <a:moveTo>
                  <a:pt x="175" y="1"/>
                </a:moveTo>
                <a:cubicBezTo>
                  <a:pt x="87" y="1"/>
                  <a:pt x="13" y="73"/>
                  <a:pt x="6" y="164"/>
                </a:cubicBezTo>
                <a:cubicBezTo>
                  <a:pt x="1" y="259"/>
                  <a:pt x="62" y="323"/>
                  <a:pt x="153" y="326"/>
                </a:cubicBezTo>
                <a:cubicBezTo>
                  <a:pt x="156" y="326"/>
                  <a:pt x="159" y="326"/>
                  <a:pt x="162" y="326"/>
                </a:cubicBezTo>
                <a:cubicBezTo>
                  <a:pt x="247" y="326"/>
                  <a:pt x="326" y="270"/>
                  <a:pt x="333" y="180"/>
                </a:cubicBezTo>
                <a:cubicBezTo>
                  <a:pt x="340" y="86"/>
                  <a:pt x="273" y="7"/>
                  <a:pt x="183" y="1"/>
                </a:cubicBezTo>
                <a:cubicBezTo>
                  <a:pt x="180" y="1"/>
                  <a:pt x="178" y="1"/>
                  <a:pt x="175" y="1"/>
                </a:cubicBezTo>
                <a:close/>
              </a:path>
            </a:pathLst>
          </a:custGeom>
          <a:solidFill>
            <a:srgbClr val="704940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7" name="Google Shape;75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98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13300D-660A-4372-93F4-6DF51DCDCC4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81" r:id="rId7"/>
    <p:sldLayoutId id="2147483682" r:id="rId8"/>
    <p:sldLayoutId id="2147483683" r:id="rId9"/>
    <p:sldLayoutId id="2147483684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F13300D-660A-4372-93F4-6DF51DCDCC4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434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9.xml"/><Relationship Id="rId7" Type="http://schemas.openxmlformats.org/officeDocument/2006/relationships/slide" Target="slide3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hyperlink" Target="Unit%2017_Lesson%201_Period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Unit%2017_Lesson%201_Period%201.pptx" TargetMode="External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Unit%2017_Lesson%201_Period%201.pptx" TargetMode="External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28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3.xml"/><Relationship Id="rId4" Type="http://schemas.openxmlformats.org/officeDocument/2006/relationships/hyperlink" Target="Unit%2017_Lesson%201_Period%201.pptx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Unit%2017_Lesson%201_Period%201.pptx" TargetMode="External"/><Relationship Id="rId3" Type="http://schemas.microsoft.com/office/2007/relationships/hdphoto" Target="../media/hdphoto3.wdp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Unit%2017_Lesson%201_Period%201.pptx" TargetMode="External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8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"/><Relationship Id="rId7" Type="http://schemas.openxmlformats.org/officeDocument/2006/relationships/image" Target="../media/image29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862782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03</a:t>
            </a:r>
            <a:endParaRPr sz="8800" dirty="0"/>
          </a:p>
        </p:txBody>
      </p:sp>
      <p:sp>
        <p:nvSpPr>
          <p:cNvPr id="2324" name="Google Shape;2324;p58"/>
          <p:cNvSpPr txBox="1">
            <a:spLocks noGrp="1"/>
          </p:cNvSpPr>
          <p:nvPr>
            <p:ph type="subTitle" idx="1"/>
          </p:nvPr>
        </p:nvSpPr>
        <p:spPr>
          <a:xfrm>
            <a:off x="4353657" y="3506215"/>
            <a:ext cx="3427536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Activity</a:t>
            </a:r>
            <a:r>
              <a:rPr lang="en-US" sz="2400" dirty="0"/>
              <a:t> 2</a:t>
            </a:r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196832" y="1192015"/>
            <a:ext cx="3733800" cy="15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/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9980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 txBox="1">
            <a:spLocks/>
          </p:cNvSpPr>
          <p:nvPr/>
        </p:nvSpPr>
        <p:spPr>
          <a:xfrm>
            <a:off x="1769574" y="209550"/>
            <a:ext cx="5926625" cy="73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>
                <a:solidFill>
                  <a:srgbClr val="002060"/>
                </a:solidFill>
              </a:rPr>
              <a:t>Listen, point and say.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1981200" y="164352"/>
            <a:ext cx="5926625" cy="73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</a:rPr>
              <a:t>Work in pairs</a:t>
            </a:r>
            <a:r>
              <a:rPr lang="en-US" sz="4000">
                <a:solidFill>
                  <a:srgbClr val="002060"/>
                </a:solidFill>
              </a:rPr>
              <a:t>. </a:t>
            </a:r>
            <a:r>
              <a:rPr lang="en-US" sz="4000" smtClean="0">
                <a:solidFill>
                  <a:srgbClr val="002060"/>
                </a:solidFill>
              </a:rPr>
              <a:t>Practise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148" y="107348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387"/>
            <a:ext cx="9144000" cy="41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26354" y="3257550"/>
            <a:ext cx="4191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go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0" l="0" r="100000">
                        <a14:foregroundMark x1="8213" y1="16393" x2="8213" y2="16393"/>
                        <a14:foregroundMark x1="8213" y1="21311" x2="8213" y2="21311"/>
                        <a14:foregroundMark x1="15459" y1="15984" x2="15459" y2="15984"/>
                        <a14:foregroundMark x1="15459" y1="15574" x2="15459" y2="15574"/>
                        <a14:foregroundMark x1="15459" y1="15574" x2="15459" y2="15574"/>
                        <a14:foregroundMark x1="11594" y1="15574" x2="11594" y2="15574"/>
                        <a14:foregroundMark x1="11111" y1="15574" x2="11111" y2="15574"/>
                        <a14:foregroundMark x1="9662" y1="15574" x2="9662" y2="15574"/>
                        <a14:foregroundMark x1="4348" y1="15984" x2="4348" y2="15984"/>
                        <a14:foregroundMark x1="4348" y1="15984" x2="4348" y2="15984"/>
                        <a14:foregroundMark x1="1449" y1="15164" x2="1449" y2="15164"/>
                        <a14:foregroundMark x1="6763" y1="16803" x2="6763" y2="16803"/>
                        <a14:foregroundMark x1="12560" y1="18852" x2="12560" y2="18852"/>
                        <a14:foregroundMark x1="18841" y1="20082" x2="18841" y2="20082"/>
                        <a14:foregroundMark x1="16908" y1="15574" x2="16908" y2="15574"/>
                        <a14:foregroundMark x1="16908" y1="15574" x2="17874" y2="15574"/>
                        <a14:foregroundMark x1="18841" y1="15574" x2="18841" y2="15574"/>
                        <a14:foregroundMark x1="18841" y1="15574" x2="18841" y2="15574"/>
                        <a14:foregroundMark x1="11111" y1="15574" x2="10145" y2="15574"/>
                        <a14:foregroundMark x1="7246" y1="15164" x2="7246" y2="15164"/>
                        <a14:foregroundMark x1="5797" y1="13525" x2="5797" y2="13525"/>
                        <a14:foregroundMark x1="5797" y1="13525" x2="5797" y2="13525"/>
                        <a14:foregroundMark x1="5797" y1="14754" x2="5797" y2="14754"/>
                        <a14:foregroundMark x1="6763" y1="16393" x2="8213" y2="16393"/>
                        <a14:foregroundMark x1="13043" y1="16393" x2="13043" y2="16393"/>
                        <a14:foregroundMark x1="13527" y1="16803" x2="13527" y2="16803"/>
                        <a14:foregroundMark x1="13527" y1="16803" x2="13527" y2="16803"/>
                        <a14:foregroundMark x1="14010" y1="16803" x2="14010" y2="16803"/>
                        <a14:foregroundMark x1="11594" y1="18852" x2="10628" y2="18852"/>
                        <a14:foregroundMark x1="5314" y1="18852" x2="5314" y2="18852"/>
                        <a14:foregroundMark x1="4348" y1="18852" x2="4348" y2="18852"/>
                        <a14:foregroundMark x1="4348" y1="18852" x2="4348" y2="18852"/>
                        <a14:foregroundMark x1="4348" y1="19262" x2="4348" y2="19262"/>
                        <a14:foregroundMark x1="8213" y1="19262" x2="8213" y2="19262"/>
                        <a14:foregroundMark x1="10145" y1="19262" x2="10145" y2="19262"/>
                        <a14:foregroundMark x1="13043" y1="18852" x2="14010" y2="18443"/>
                        <a14:foregroundMark x1="14976" y1="18033" x2="14976" y2="18033"/>
                        <a14:foregroundMark x1="14976" y1="18033" x2="15942" y2="17623"/>
                        <a14:foregroundMark x1="18357" y1="16803" x2="18357" y2="16803"/>
                        <a14:foregroundMark x1="21256" y1="16393" x2="21256" y2="16393"/>
                        <a14:foregroundMark x1="22705" y1="14754" x2="22705" y2="14754"/>
                        <a14:foregroundMark x1="22705" y1="14344" x2="22705" y2="14344"/>
                        <a14:foregroundMark x1="21256" y1="14344" x2="21256" y2="14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17" y="330725"/>
            <a:ext cx="2172075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raffic Light: Red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31" y="330725"/>
            <a:ext cx="217627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596766" y="3257550"/>
            <a:ext cx="4191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6807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5500" y="3257550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pic>
        <p:nvPicPr>
          <p:cNvPr id="5" name="Picture 6" descr="Straight Arrow Sign Clip 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3291840" y="330725"/>
            <a:ext cx="2560320" cy="257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5499" y="3257550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239"/>
          <a:stretch/>
        </p:blipFill>
        <p:spPr>
          <a:xfrm>
            <a:off x="3293976" y="342155"/>
            <a:ext cx="2556047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5500" y="3257550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5" name="Picture 4" descr="Right Turn Clip 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/>
        </p:blipFill>
        <p:spPr bwMode="auto">
          <a:xfrm>
            <a:off x="3291840" y="330725"/>
            <a:ext cx="2560320" cy="25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solidFill>
                  <a:srgbClr val="FFFFFF"/>
                </a:solidFill>
              </a:rPr>
              <a:t>Look and guess!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95500" y="3291677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pic>
        <p:nvPicPr>
          <p:cNvPr id="5" name="Picture 6" descr="Straight Arrow Sign Clip 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3314700" y="330725"/>
            <a:ext cx="2514600" cy="25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e 5"/>
          <p:cNvSpPr/>
          <p:nvPr/>
        </p:nvSpPr>
        <p:spPr>
          <a:xfrm rot="15562285">
            <a:off x="2893036" y="30441"/>
            <a:ext cx="3042524" cy="2984634"/>
          </a:xfrm>
          <a:prstGeom prst="pie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raffic Light: Red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5" y="394997"/>
            <a:ext cx="217627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590800" y="3257550"/>
            <a:ext cx="4191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5" name="Pie 4"/>
          <p:cNvSpPr/>
          <p:nvPr/>
        </p:nvSpPr>
        <p:spPr>
          <a:xfrm rot="15562285">
            <a:off x="3121637" y="182840"/>
            <a:ext cx="3042524" cy="2984634"/>
          </a:xfrm>
          <a:prstGeom prst="pie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87701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4781489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4934249" y="781580"/>
            <a:ext cx="3625382" cy="17901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latin typeface="Comic Sans MS" panose="030F0702030302020204" pitchFamily="66" charset="0"/>
              </a:rPr>
              <a:t>In the city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5233889" y="2571750"/>
            <a:ext cx="3076800" cy="1054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Lesson 1 - Period 1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7E739-0C3B-47FF-988D-56929526A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4083" l="4015" r="98905">
                        <a14:foregroundMark x1="50912" y1="24260" x2="32482" y2="39053"/>
                        <a14:foregroundMark x1="62044" y1="27219" x2="29745" y2="42604"/>
                        <a14:foregroundMark x1="67883" y1="30178" x2="45985" y2="62722"/>
                        <a14:foregroundMark x1="60401" y1="59172" x2="34489" y2="76726"/>
                        <a14:foregroundMark x1="65146" y1="46943" x2="48540" y2="67653"/>
                        <a14:foregroundMark x1="75730" y1="47140" x2="38321" y2="63511"/>
                        <a14:foregroundMark x1="60766" y1="37673" x2="29927" y2="60947"/>
                        <a14:foregroundMark x1="67518" y1="25049" x2="35036" y2="49901"/>
                        <a14:foregroundMark x1="60766" y1="45759" x2="56934" y2="76529"/>
                        <a14:foregroundMark x1="68613" y1="53649" x2="47263" y2="68245"/>
                        <a14:foregroundMark x1="12774" y1="9073" x2="28467" y2="9862"/>
                        <a14:foregroundMark x1="10401" y1="7298" x2="18431" y2="7298"/>
                        <a14:foregroundMark x1="8029" y1="6312" x2="8029" y2="6312"/>
                        <a14:foregroundMark x1="4197" y1="4142" x2="32482" y2="3156"/>
                        <a14:foregroundMark x1="51095" y1="2170" x2="53467" y2="2170"/>
                        <a14:foregroundMark x1="68431" y1="1972" x2="78650" y2="1972"/>
                        <a14:foregroundMark x1="85401" y1="5720" x2="91241" y2="45365"/>
                        <a14:foregroundMark x1="89051" y1="9467" x2="95985" y2="21499"/>
                        <a14:foregroundMark x1="87591" y1="4734" x2="93248" y2="20316"/>
                        <a14:foregroundMark x1="86131" y1="3945" x2="98540" y2="27416"/>
                        <a14:foregroundMark x1="98540" y1="27416" x2="96533" y2="41815"/>
                        <a14:foregroundMark x1="96533" y1="41815" x2="85949" y2="64892"/>
                        <a14:foregroundMark x1="85949" y1="64892" x2="74270" y2="75937"/>
                        <a14:foregroundMark x1="74270" y1="75937" x2="43796" y2="91716"/>
                        <a14:foregroundMark x1="43796" y1="91716" x2="22263" y2="87377"/>
                        <a14:foregroundMark x1="22263" y1="87377" x2="10036" y2="80276"/>
                        <a14:foregroundMark x1="4380" y1="75740" x2="25365" y2="88363"/>
                        <a14:foregroundMark x1="4015" y1="74162" x2="13504" y2="87968"/>
                        <a14:foregroundMark x1="13504" y1="87968" x2="40146" y2="92110"/>
                        <a14:foregroundMark x1="40146" y1="92110" x2="66241" y2="83629"/>
                        <a14:foregroundMark x1="66241" y1="83629" x2="70073" y2="81065"/>
                        <a14:foregroundMark x1="75365" y1="77120" x2="53832" y2="94083"/>
                        <a14:foregroundMark x1="79380" y1="73767" x2="51460" y2="90533"/>
                        <a14:foregroundMark x1="97628" y1="30178" x2="98905" y2="37475"/>
                        <a14:foregroundMark x1="64051" y1="28994" x2="57482" y2="37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624" y="-27135"/>
            <a:ext cx="2185447" cy="2021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9800" y="3257550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5" name="Picture 4" descr="Right Turn Clip 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/>
        </p:blipFill>
        <p:spPr bwMode="auto">
          <a:xfrm>
            <a:off x="3505200" y="321169"/>
            <a:ext cx="2362200" cy="23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e 5"/>
          <p:cNvSpPr/>
          <p:nvPr/>
        </p:nvSpPr>
        <p:spPr>
          <a:xfrm rot="1145854">
            <a:off x="3300127" y="15538"/>
            <a:ext cx="3042524" cy="2984634"/>
          </a:xfrm>
          <a:prstGeom prst="pie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90800" y="3257550"/>
            <a:ext cx="4191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go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0" l="0" r="100000">
                        <a14:foregroundMark x1="8213" y1="16393" x2="8213" y2="16393"/>
                        <a14:foregroundMark x1="8213" y1="21311" x2="8213" y2="21311"/>
                        <a14:foregroundMark x1="15459" y1="15984" x2="15459" y2="15984"/>
                        <a14:foregroundMark x1="15459" y1="15574" x2="15459" y2="15574"/>
                        <a14:foregroundMark x1="15459" y1="15574" x2="15459" y2="15574"/>
                        <a14:foregroundMark x1="11594" y1="15574" x2="11594" y2="15574"/>
                        <a14:foregroundMark x1="11111" y1="15574" x2="11111" y2="15574"/>
                        <a14:foregroundMark x1="9662" y1="15574" x2="9662" y2="15574"/>
                        <a14:foregroundMark x1="4348" y1="15984" x2="4348" y2="15984"/>
                        <a14:foregroundMark x1="4348" y1="15984" x2="4348" y2="15984"/>
                        <a14:foregroundMark x1="1449" y1="15164" x2="1449" y2="15164"/>
                        <a14:foregroundMark x1="6763" y1="16803" x2="6763" y2="16803"/>
                        <a14:foregroundMark x1="12560" y1="18852" x2="12560" y2="18852"/>
                        <a14:foregroundMark x1="18841" y1="20082" x2="18841" y2="20082"/>
                        <a14:foregroundMark x1="16908" y1="15574" x2="16908" y2="15574"/>
                        <a14:foregroundMark x1="16908" y1="15574" x2="17874" y2="15574"/>
                        <a14:foregroundMark x1="18841" y1="15574" x2="18841" y2="15574"/>
                        <a14:foregroundMark x1="18841" y1="15574" x2="18841" y2="15574"/>
                        <a14:foregroundMark x1="11111" y1="15574" x2="10145" y2="15574"/>
                        <a14:foregroundMark x1="7246" y1="15164" x2="7246" y2="15164"/>
                        <a14:foregroundMark x1="5797" y1="13525" x2="5797" y2="13525"/>
                        <a14:foregroundMark x1="5797" y1="13525" x2="5797" y2="13525"/>
                        <a14:foregroundMark x1="5797" y1="14754" x2="5797" y2="14754"/>
                        <a14:foregroundMark x1="6763" y1="16393" x2="8213" y2="16393"/>
                        <a14:foregroundMark x1="13043" y1="16393" x2="13043" y2="16393"/>
                        <a14:foregroundMark x1="13527" y1="16803" x2="13527" y2="16803"/>
                        <a14:foregroundMark x1="13527" y1="16803" x2="13527" y2="16803"/>
                        <a14:foregroundMark x1="14010" y1="16803" x2="14010" y2="16803"/>
                        <a14:foregroundMark x1="11594" y1="18852" x2="10628" y2="18852"/>
                        <a14:foregroundMark x1="5314" y1="18852" x2="5314" y2="18852"/>
                        <a14:foregroundMark x1="4348" y1="18852" x2="4348" y2="18852"/>
                        <a14:foregroundMark x1="4348" y1="18852" x2="4348" y2="18852"/>
                        <a14:foregroundMark x1="4348" y1="19262" x2="4348" y2="19262"/>
                        <a14:foregroundMark x1="8213" y1="19262" x2="8213" y2="19262"/>
                        <a14:foregroundMark x1="10145" y1="19262" x2="10145" y2="19262"/>
                        <a14:foregroundMark x1="13043" y1="18852" x2="14010" y2="18443"/>
                        <a14:foregroundMark x1="14976" y1="18033" x2="14976" y2="18033"/>
                        <a14:foregroundMark x1="14976" y1="18033" x2="15942" y2="17623"/>
                        <a14:foregroundMark x1="18357" y1="16803" x2="18357" y2="16803"/>
                        <a14:foregroundMark x1="21256" y1="16393" x2="21256" y2="16393"/>
                        <a14:foregroundMark x1="22705" y1="14754" x2="22705" y2="14754"/>
                        <a14:foregroundMark x1="22705" y1="14344" x2="22705" y2="14344"/>
                        <a14:foregroundMark x1="21256" y1="14344" x2="21256" y2="14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182" y="449475"/>
            <a:ext cx="2100965" cy="2476500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 rot="11015614">
            <a:off x="3124403" y="340149"/>
            <a:ext cx="3042524" cy="2695153"/>
          </a:xfrm>
          <a:prstGeom prst="pie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9800" y="3257550"/>
            <a:ext cx="4953000" cy="910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239"/>
          <a:stretch/>
        </p:blipFill>
        <p:spPr>
          <a:xfrm>
            <a:off x="3393062" y="438150"/>
            <a:ext cx="2586476" cy="2590800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 rot="15562285">
            <a:off x="2633973" y="-210608"/>
            <a:ext cx="3335730" cy="3555374"/>
          </a:xfrm>
          <a:prstGeom prst="pie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1" y="4169021"/>
            <a:ext cx="6888804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pic>
        <p:nvPicPr>
          <p:cNvPr id="10" name="Picture 12" descr="Traffic Light: Red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65" y="1291590"/>
            <a:ext cx="217627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4117066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stop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1" y="4169021"/>
            <a:ext cx="6888804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412308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6" descr="Straight Arrow Sign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3314700" y="1305763"/>
            <a:ext cx="2514600" cy="25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0" y="66675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072630" y="1215250"/>
            <a:ext cx="37236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Let’s talk!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505678" y="3594925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Activity 3</a:t>
            </a: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06766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04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561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9C6394-6BCA-CAA1-DC1B-9EA50612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59725"/>
            <a:ext cx="2888230" cy="365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08C312-1C9F-524D-4635-A8C52AB80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7990">
            <a:off x="484535" y="3915804"/>
            <a:ext cx="102502" cy="2972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132026"/>
            <a:ext cx="9144000" cy="3088128"/>
            <a:chOff x="0" y="870196"/>
            <a:chExt cx="9144000" cy="30881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70196"/>
              <a:ext cx="9144000" cy="30881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53A429-A972-B367-0E2C-8CC16A68A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97895"/>
              <a:ext cx="2888230" cy="660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83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806168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05</a:t>
            </a:r>
            <a:endParaRPr sz="8800" dirty="0"/>
          </a:p>
        </p:txBody>
      </p:sp>
      <p:sp>
        <p:nvSpPr>
          <p:cNvPr id="2324" name="Google Shape;2324;p58"/>
          <p:cNvSpPr txBox="1">
            <a:spLocks noGrp="1"/>
          </p:cNvSpPr>
          <p:nvPr>
            <p:ph type="subTitle" idx="1"/>
          </p:nvPr>
        </p:nvSpPr>
        <p:spPr>
          <a:xfrm>
            <a:off x="4344862" y="3590400"/>
            <a:ext cx="3427536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Lucky number</a:t>
            </a:r>
            <a:endParaRPr sz="28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10725" y="1208550"/>
            <a:ext cx="37236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Fun corner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3928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9" name="Google Shape;7479;p54"/>
          <p:cNvGrpSpPr/>
          <p:nvPr/>
        </p:nvGrpSpPr>
        <p:grpSpPr>
          <a:xfrm>
            <a:off x="3143065" y="901725"/>
            <a:ext cx="1887411" cy="1613094"/>
            <a:chOff x="3215388" y="2893024"/>
            <a:chExt cx="938821" cy="862973"/>
          </a:xfrm>
        </p:grpSpPr>
        <p:sp>
          <p:nvSpPr>
            <p:cNvPr id="7480" name="Google Shape;7480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3" name="Google Shape;7453;p54"/>
          <p:cNvSpPr txBox="1">
            <a:spLocks noGrp="1"/>
          </p:cNvSpPr>
          <p:nvPr>
            <p:ph type="title"/>
          </p:nvPr>
        </p:nvSpPr>
        <p:spPr>
          <a:xfrm>
            <a:off x="1654767" y="192869"/>
            <a:ext cx="588534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455" name="Google Shape;7455;p54"/>
          <p:cNvGrpSpPr/>
          <p:nvPr/>
        </p:nvGrpSpPr>
        <p:grpSpPr>
          <a:xfrm>
            <a:off x="779006" y="854092"/>
            <a:ext cx="1887411" cy="1613094"/>
            <a:chOff x="3215388" y="2893024"/>
            <a:chExt cx="938821" cy="862973"/>
          </a:xfrm>
        </p:grpSpPr>
        <p:sp>
          <p:nvSpPr>
            <p:cNvPr id="7456" name="Google Shape;7456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8" name="Google Shape;7458;p54">
            <a:hlinkClick r:id="rId3" action="ppaction://hlinksldjump"/>
          </p:cNvPr>
          <p:cNvSpPr txBox="1"/>
          <p:nvPr/>
        </p:nvSpPr>
        <p:spPr>
          <a:xfrm rot="4541">
            <a:off x="1163984" y="1024819"/>
            <a:ext cx="1129593" cy="112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1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  <p:sp>
        <p:nvSpPr>
          <p:cNvPr id="7462" name="Google Shape;7462;p54">
            <a:hlinkClick r:id="rId4" action="ppaction://hlinksldjump"/>
          </p:cNvPr>
          <p:cNvSpPr txBox="1"/>
          <p:nvPr/>
        </p:nvSpPr>
        <p:spPr>
          <a:xfrm rot="4541">
            <a:off x="3520400" y="1096640"/>
            <a:ext cx="1129593" cy="107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2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  <p:grpSp>
        <p:nvGrpSpPr>
          <p:cNvPr id="7463" name="Google Shape;7463;p54"/>
          <p:cNvGrpSpPr/>
          <p:nvPr/>
        </p:nvGrpSpPr>
        <p:grpSpPr>
          <a:xfrm>
            <a:off x="5527906" y="925624"/>
            <a:ext cx="1887411" cy="1613094"/>
            <a:chOff x="3215388" y="2893024"/>
            <a:chExt cx="938821" cy="86297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464" name="Google Shape;7464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6" name="Google Shape;7466;p54">
            <a:hlinkClick r:id="rId5" action="ppaction://hlinksldjump"/>
          </p:cNvPr>
          <p:cNvSpPr txBox="1"/>
          <p:nvPr/>
        </p:nvSpPr>
        <p:spPr>
          <a:xfrm rot="4541">
            <a:off x="5875779" y="1109319"/>
            <a:ext cx="1129593" cy="112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3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  <p:grpSp>
        <p:nvGrpSpPr>
          <p:cNvPr id="7467" name="Google Shape;7467;p54"/>
          <p:cNvGrpSpPr/>
          <p:nvPr/>
        </p:nvGrpSpPr>
        <p:grpSpPr>
          <a:xfrm>
            <a:off x="1424239" y="2800350"/>
            <a:ext cx="1887411" cy="1613094"/>
            <a:chOff x="3215388" y="2893024"/>
            <a:chExt cx="938821" cy="862973"/>
          </a:xfrm>
          <a:solidFill>
            <a:srgbClr val="FFC000"/>
          </a:solidFill>
        </p:grpSpPr>
        <p:sp>
          <p:nvSpPr>
            <p:cNvPr id="7468" name="Google Shape;7468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70" name="Google Shape;7470;p54">
            <a:hlinkClick r:id="rId6" action="ppaction://hlinksldjump"/>
          </p:cNvPr>
          <p:cNvSpPr txBox="1"/>
          <p:nvPr/>
        </p:nvSpPr>
        <p:spPr>
          <a:xfrm rot="4541">
            <a:off x="1780228" y="3012180"/>
            <a:ext cx="1129593" cy="122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4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  <p:grpSp>
        <p:nvGrpSpPr>
          <p:cNvPr id="7471" name="Google Shape;7471;p54"/>
          <p:cNvGrpSpPr/>
          <p:nvPr/>
        </p:nvGrpSpPr>
        <p:grpSpPr>
          <a:xfrm>
            <a:off x="3793378" y="2845290"/>
            <a:ext cx="1887411" cy="1613094"/>
            <a:chOff x="3215388" y="2893024"/>
            <a:chExt cx="938821" cy="862973"/>
          </a:xfrm>
        </p:grpSpPr>
        <p:sp>
          <p:nvSpPr>
            <p:cNvPr id="7472" name="Google Shape;7472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74" name="Google Shape;7474;p54">
            <a:hlinkClick r:id="rId7" action="ppaction://hlinksldjump"/>
          </p:cNvPr>
          <p:cNvSpPr txBox="1"/>
          <p:nvPr/>
        </p:nvSpPr>
        <p:spPr>
          <a:xfrm rot="4541">
            <a:off x="4142061" y="3066796"/>
            <a:ext cx="1129593" cy="119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5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  <p:grpSp>
        <p:nvGrpSpPr>
          <p:cNvPr id="7515" name="Google Shape;7515;p54"/>
          <p:cNvGrpSpPr/>
          <p:nvPr/>
        </p:nvGrpSpPr>
        <p:grpSpPr>
          <a:xfrm>
            <a:off x="7508373" y="605997"/>
            <a:ext cx="219052" cy="262401"/>
            <a:chOff x="2210225" y="2136475"/>
            <a:chExt cx="49375" cy="59150"/>
          </a:xfrm>
        </p:grpSpPr>
        <p:sp>
          <p:nvSpPr>
            <p:cNvPr id="7516" name="Google Shape;7516;p54"/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54"/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8" name="Google Shape;7518;p54"/>
          <p:cNvGrpSpPr/>
          <p:nvPr/>
        </p:nvGrpSpPr>
        <p:grpSpPr>
          <a:xfrm>
            <a:off x="1328522" y="803540"/>
            <a:ext cx="188773" cy="199407"/>
            <a:chOff x="1784925" y="2169950"/>
            <a:chExt cx="42550" cy="44950"/>
          </a:xfrm>
        </p:grpSpPr>
        <p:sp>
          <p:nvSpPr>
            <p:cNvPr id="7519" name="Google Shape;7519;p54"/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54"/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7455;p54"/>
          <p:cNvGrpSpPr/>
          <p:nvPr/>
        </p:nvGrpSpPr>
        <p:grpSpPr>
          <a:xfrm>
            <a:off x="6324600" y="2802082"/>
            <a:ext cx="1887411" cy="1613094"/>
            <a:chOff x="3215388" y="2893024"/>
            <a:chExt cx="938821" cy="862973"/>
          </a:xfrm>
          <a:solidFill>
            <a:schemeClr val="accent4">
              <a:lumMod val="75000"/>
            </a:schemeClr>
          </a:solidFill>
        </p:grpSpPr>
        <p:sp>
          <p:nvSpPr>
            <p:cNvPr id="30" name="Google Shape;7456;p54"/>
            <p:cNvSpPr/>
            <p:nvPr/>
          </p:nvSpPr>
          <p:spPr>
            <a:xfrm>
              <a:off x="3322606" y="2953112"/>
              <a:ext cx="831603" cy="802885"/>
            </a:xfrm>
            <a:custGeom>
              <a:avLst/>
              <a:gdLst/>
              <a:ahLst/>
              <a:cxnLst/>
              <a:rect l="l" t="t" r="r" b="b"/>
              <a:pathLst>
                <a:path w="10975" h="10596" extrusionOk="0">
                  <a:moveTo>
                    <a:pt x="5659" y="0"/>
                  </a:moveTo>
                  <a:cubicBezTo>
                    <a:pt x="2580" y="0"/>
                    <a:pt x="0" y="8592"/>
                    <a:pt x="4337" y="9293"/>
                  </a:cubicBezTo>
                  <a:lnTo>
                    <a:pt x="4376" y="9272"/>
                  </a:lnTo>
                  <a:cubicBezTo>
                    <a:pt x="4503" y="9203"/>
                    <a:pt x="4643" y="9169"/>
                    <a:pt x="4782" y="9169"/>
                  </a:cubicBezTo>
                  <a:cubicBezTo>
                    <a:pt x="4920" y="9169"/>
                    <a:pt x="5057" y="9203"/>
                    <a:pt x="5183" y="9270"/>
                  </a:cubicBezTo>
                  <a:lnTo>
                    <a:pt x="7514" y="10494"/>
                  </a:lnTo>
                  <a:cubicBezTo>
                    <a:pt x="7646" y="10564"/>
                    <a:pt x="7783" y="10596"/>
                    <a:pt x="7917" y="10596"/>
                  </a:cubicBezTo>
                  <a:cubicBezTo>
                    <a:pt x="8422" y="10596"/>
                    <a:pt x="8868" y="10140"/>
                    <a:pt x="8771" y="9580"/>
                  </a:cubicBezTo>
                  <a:lnTo>
                    <a:pt x="8327" y="6985"/>
                  </a:lnTo>
                  <a:cubicBezTo>
                    <a:pt x="8279" y="6702"/>
                    <a:pt x="8373" y="6415"/>
                    <a:pt x="8576" y="6218"/>
                  </a:cubicBezTo>
                  <a:lnTo>
                    <a:pt x="10460" y="4381"/>
                  </a:lnTo>
                  <a:cubicBezTo>
                    <a:pt x="10975" y="3878"/>
                    <a:pt x="10690" y="3005"/>
                    <a:pt x="9980" y="2902"/>
                  </a:cubicBezTo>
                  <a:lnTo>
                    <a:pt x="7374" y="2525"/>
                  </a:lnTo>
                  <a:cubicBezTo>
                    <a:pt x="7093" y="2483"/>
                    <a:pt x="6848" y="2307"/>
                    <a:pt x="6721" y="2050"/>
                  </a:cubicBezTo>
                  <a:lnTo>
                    <a:pt x="5709" y="1"/>
                  </a:lnTo>
                  <a:cubicBezTo>
                    <a:pt x="5693" y="1"/>
                    <a:pt x="5676" y="0"/>
                    <a:pt x="56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57;p54"/>
            <p:cNvSpPr/>
            <p:nvPr/>
          </p:nvSpPr>
          <p:spPr>
            <a:xfrm>
              <a:off x="3215388" y="2893024"/>
              <a:ext cx="539879" cy="862973"/>
            </a:xfrm>
            <a:custGeom>
              <a:avLst/>
              <a:gdLst/>
              <a:ahLst/>
              <a:cxnLst/>
              <a:rect l="l" t="t" r="r" b="b"/>
              <a:pathLst>
                <a:path w="7125" h="11389" extrusionOk="0">
                  <a:moveTo>
                    <a:pt x="6195" y="0"/>
                  </a:moveTo>
                  <a:cubicBezTo>
                    <a:pt x="5885" y="0"/>
                    <a:pt x="5576" y="161"/>
                    <a:pt x="5417" y="482"/>
                  </a:cubicBezTo>
                  <a:lnTo>
                    <a:pt x="4252" y="2843"/>
                  </a:lnTo>
                  <a:cubicBezTo>
                    <a:pt x="4126" y="3100"/>
                    <a:pt x="3883" y="3276"/>
                    <a:pt x="3600" y="3318"/>
                  </a:cubicBezTo>
                  <a:lnTo>
                    <a:pt x="996" y="3695"/>
                  </a:lnTo>
                  <a:cubicBezTo>
                    <a:pt x="286" y="3798"/>
                    <a:pt x="1" y="4673"/>
                    <a:pt x="515" y="5174"/>
                  </a:cubicBezTo>
                  <a:lnTo>
                    <a:pt x="2400" y="7011"/>
                  </a:lnTo>
                  <a:cubicBezTo>
                    <a:pt x="2603" y="7208"/>
                    <a:pt x="2699" y="7495"/>
                    <a:pt x="2649" y="7778"/>
                  </a:cubicBezTo>
                  <a:lnTo>
                    <a:pt x="2203" y="10373"/>
                  </a:lnTo>
                  <a:cubicBezTo>
                    <a:pt x="2106" y="10933"/>
                    <a:pt x="2552" y="11389"/>
                    <a:pt x="3058" y="11389"/>
                  </a:cubicBezTo>
                  <a:cubicBezTo>
                    <a:pt x="3191" y="11389"/>
                    <a:pt x="3329" y="11357"/>
                    <a:pt x="3462" y="11287"/>
                  </a:cubicBezTo>
                  <a:lnTo>
                    <a:pt x="5752" y="10082"/>
                  </a:lnTo>
                  <a:cubicBezTo>
                    <a:pt x="4828" y="9010"/>
                    <a:pt x="4268" y="7585"/>
                    <a:pt x="4268" y="6020"/>
                  </a:cubicBezTo>
                  <a:cubicBezTo>
                    <a:pt x="4268" y="3787"/>
                    <a:pt x="5417" y="1835"/>
                    <a:pt x="7124" y="792"/>
                  </a:cubicBezTo>
                  <a:lnTo>
                    <a:pt x="6973" y="482"/>
                  </a:lnTo>
                  <a:cubicBezTo>
                    <a:pt x="6813" y="161"/>
                    <a:pt x="6504" y="0"/>
                    <a:pt x="6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7458;p54">
            <a:hlinkClick r:id="rId8" action="ppaction://hlinksldjump"/>
          </p:cNvPr>
          <p:cNvSpPr txBox="1"/>
          <p:nvPr/>
        </p:nvSpPr>
        <p:spPr>
          <a:xfrm rot="4541">
            <a:off x="6709578" y="2972809"/>
            <a:ext cx="1129593" cy="112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sei Magic"/>
                <a:ea typeface="Yusei Magic"/>
                <a:cs typeface="Yusei Magic"/>
                <a:sym typeface="Yusei Magic"/>
              </a:rPr>
              <a:t>6</a:t>
            </a:r>
            <a:endParaRPr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sei Magic"/>
              <a:ea typeface="Yusei Magic"/>
              <a:cs typeface="Yusei Magic"/>
              <a:sym typeface="Yusei Magic"/>
            </a:endParaRPr>
          </a:p>
        </p:txBody>
      </p:sp>
    </p:spTree>
    <p:extLst>
      <p:ext uri="{BB962C8B-B14F-4D97-AF65-F5344CB8AC3E}">
        <p14:creationId xmlns:p14="http://schemas.microsoft.com/office/powerpoint/2010/main" val="15466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458" grpId="0"/>
      <p:bldP spid="7462" grpId="0"/>
      <p:bldP spid="7466" grpId="0"/>
      <p:bldP spid="7470" grpId="0"/>
      <p:bldP spid="7474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3788538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" y="4169021"/>
            <a:ext cx="7238999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1743" y="4123083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76350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76" y="1276350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90" l="0" r="100000">
                        <a14:foregroundMark x1="8213" y1="16393" x2="8213" y2="16393"/>
                        <a14:foregroundMark x1="8213" y1="21311" x2="8213" y2="21311"/>
                        <a14:foregroundMark x1="15459" y1="15984" x2="15459" y2="15984"/>
                        <a14:foregroundMark x1="15459" y1="15574" x2="15459" y2="15574"/>
                        <a14:foregroundMark x1="15459" y1="15574" x2="15459" y2="15574"/>
                        <a14:foregroundMark x1="11594" y1="15574" x2="11594" y2="15574"/>
                        <a14:foregroundMark x1="11111" y1="15574" x2="11111" y2="15574"/>
                        <a14:foregroundMark x1="9662" y1="15574" x2="9662" y2="15574"/>
                        <a14:foregroundMark x1="4348" y1="15984" x2="4348" y2="15984"/>
                        <a14:foregroundMark x1="4348" y1="15984" x2="4348" y2="15984"/>
                        <a14:foregroundMark x1="1449" y1="15164" x2="1449" y2="15164"/>
                        <a14:foregroundMark x1="6763" y1="16803" x2="6763" y2="16803"/>
                        <a14:foregroundMark x1="12560" y1="18852" x2="12560" y2="18852"/>
                        <a14:foregroundMark x1="18841" y1="20082" x2="18841" y2="20082"/>
                        <a14:foregroundMark x1="16908" y1="15574" x2="16908" y2="15574"/>
                        <a14:foregroundMark x1="16908" y1="15574" x2="17874" y2="15574"/>
                        <a14:foregroundMark x1="18841" y1="15574" x2="18841" y2="15574"/>
                        <a14:foregroundMark x1="18841" y1="15574" x2="18841" y2="15574"/>
                        <a14:foregroundMark x1="11111" y1="15574" x2="10145" y2="15574"/>
                        <a14:foregroundMark x1="7246" y1="15164" x2="7246" y2="15164"/>
                        <a14:foregroundMark x1="5797" y1="13525" x2="5797" y2="13525"/>
                        <a14:foregroundMark x1="5797" y1="13525" x2="5797" y2="13525"/>
                        <a14:foregroundMark x1="5797" y1="14754" x2="5797" y2="14754"/>
                        <a14:foregroundMark x1="6763" y1="16393" x2="8213" y2="16393"/>
                        <a14:foregroundMark x1="13043" y1="16393" x2="13043" y2="16393"/>
                        <a14:foregroundMark x1="13527" y1="16803" x2="13527" y2="16803"/>
                        <a14:foregroundMark x1="13527" y1="16803" x2="13527" y2="16803"/>
                        <a14:foregroundMark x1="14010" y1="16803" x2="14010" y2="16803"/>
                        <a14:foregroundMark x1="11594" y1="18852" x2="10628" y2="18852"/>
                        <a14:foregroundMark x1="5314" y1="18852" x2="5314" y2="18852"/>
                        <a14:foregroundMark x1="4348" y1="18852" x2="4348" y2="18852"/>
                        <a14:foregroundMark x1="4348" y1="18852" x2="4348" y2="18852"/>
                        <a14:foregroundMark x1="4348" y1="19262" x2="4348" y2="19262"/>
                        <a14:foregroundMark x1="8213" y1="19262" x2="8213" y2="19262"/>
                        <a14:foregroundMark x1="10145" y1="19262" x2="10145" y2="19262"/>
                        <a14:foregroundMark x1="13043" y1="18852" x2="14010" y2="18443"/>
                        <a14:foregroundMark x1="14976" y1="18033" x2="14976" y2="18033"/>
                        <a14:foregroundMark x1="14976" y1="18033" x2="15942" y2="17623"/>
                        <a14:foregroundMark x1="18357" y1="16803" x2="18357" y2="16803"/>
                        <a14:foregroundMark x1="21256" y1="16393" x2="21256" y2="16393"/>
                        <a14:foregroundMark x1="22705" y1="14754" x2="22705" y2="14754"/>
                        <a14:foregroundMark x1="22705" y1="14344" x2="22705" y2="14344"/>
                        <a14:foregroundMark x1="21256" y1="14344" x2="21256" y2="14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962" y="1203136"/>
            <a:ext cx="2172075" cy="2560320"/>
          </a:xfrm>
          <a:prstGeom prst="rect">
            <a:avLst/>
          </a:prstGeom>
        </p:spPr>
      </p:pic>
      <p:pic>
        <p:nvPicPr>
          <p:cNvPr id="14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1285221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3F5D0045-D8B8-1990-FBA2-EFA5F09E0A3C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6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58;p44">
            <a:extLst>
              <a:ext uri="{FF2B5EF4-FFF2-40B4-BE49-F238E27FC236}">
                <a16:creationId xmlns:a16="http://schemas.microsoft.com/office/drawing/2014/main" id="{C4C335E9-D285-C57A-16F8-39A7F2BE68D6}"/>
              </a:ext>
            </a:extLst>
          </p:cNvPr>
          <p:cNvGrpSpPr/>
          <p:nvPr/>
        </p:nvGrpSpPr>
        <p:grpSpPr>
          <a:xfrm>
            <a:off x="4537988" y="222447"/>
            <a:ext cx="731520" cy="640080"/>
            <a:chOff x="5630139" y="665700"/>
            <a:chExt cx="708600" cy="613800"/>
          </a:xfrm>
        </p:grpSpPr>
        <p:sp>
          <p:nvSpPr>
            <p:cNvPr id="3" name="Google Shape;1459;p44">
              <a:extLst>
                <a:ext uri="{FF2B5EF4-FFF2-40B4-BE49-F238E27FC236}">
                  <a16:creationId xmlns:a16="http://schemas.microsoft.com/office/drawing/2014/main" id="{0B63CF9A-C866-6CE7-AE06-EAABDA3A5A6B}"/>
                </a:ext>
              </a:extLst>
            </p:cNvPr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460;p44">
              <a:extLst>
                <a:ext uri="{FF2B5EF4-FFF2-40B4-BE49-F238E27FC236}">
                  <a16:creationId xmlns:a16="http://schemas.microsoft.com/office/drawing/2014/main" id="{9170AC60-3D94-3C16-EDD8-0E8B06410918}"/>
                </a:ext>
              </a:extLst>
            </p:cNvPr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455" name="Google Shape;1455;p44"/>
          <p:cNvSpPr/>
          <p:nvPr/>
        </p:nvSpPr>
        <p:spPr>
          <a:xfrm>
            <a:off x="6926439" y="800620"/>
            <a:ext cx="624452" cy="641374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456" name="Google Shape;1456;p44"/>
          <p:cNvSpPr/>
          <p:nvPr/>
        </p:nvSpPr>
        <p:spPr>
          <a:xfrm>
            <a:off x="4593795" y="1476664"/>
            <a:ext cx="642621" cy="64008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465" name="Google Shape;1465;p44"/>
          <p:cNvSpPr txBox="1">
            <a:spLocks noGrp="1"/>
          </p:cNvSpPr>
          <p:nvPr>
            <p:ph type="title"/>
          </p:nvPr>
        </p:nvSpPr>
        <p:spPr>
          <a:xfrm>
            <a:off x="3863277" y="771101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Warm-up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1467" name="Google Shape;1467;p44"/>
          <p:cNvSpPr txBox="1">
            <a:spLocks noGrp="1"/>
          </p:cNvSpPr>
          <p:nvPr>
            <p:ph type="title" idx="2"/>
          </p:nvPr>
        </p:nvSpPr>
        <p:spPr>
          <a:xfrm>
            <a:off x="4448314" y="24284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1" name="Google Shape;1471;p44"/>
          <p:cNvSpPr txBox="1">
            <a:spLocks noGrp="1"/>
          </p:cNvSpPr>
          <p:nvPr>
            <p:ph type="title" idx="6"/>
          </p:nvPr>
        </p:nvSpPr>
        <p:spPr>
          <a:xfrm>
            <a:off x="3894742" y="2537693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472" name="Google Shape;1472;p44"/>
          <p:cNvSpPr txBox="1">
            <a:spLocks noGrp="1"/>
          </p:cNvSpPr>
          <p:nvPr>
            <p:ph type="title" idx="7"/>
          </p:nvPr>
        </p:nvSpPr>
        <p:spPr>
          <a:xfrm>
            <a:off x="4483567" y="1517531"/>
            <a:ext cx="863076" cy="5668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 smtClean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4" name="Google Shape;1474;p44"/>
          <p:cNvSpPr txBox="1">
            <a:spLocks noGrp="1"/>
          </p:cNvSpPr>
          <p:nvPr>
            <p:ph type="title" idx="9"/>
          </p:nvPr>
        </p:nvSpPr>
        <p:spPr>
          <a:xfrm>
            <a:off x="6241350" y="1655118"/>
            <a:ext cx="2275518" cy="1015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475" name="Google Shape;1475;p44"/>
          <p:cNvSpPr txBox="1">
            <a:spLocks noGrp="1"/>
          </p:cNvSpPr>
          <p:nvPr>
            <p:ph type="title" idx="13"/>
          </p:nvPr>
        </p:nvSpPr>
        <p:spPr>
          <a:xfrm>
            <a:off x="6743059" y="810178"/>
            <a:ext cx="977500" cy="64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9" name="Google Shape;1933;p53">
            <a:extLst>
              <a:ext uri="{FF2B5EF4-FFF2-40B4-BE49-F238E27FC236}">
                <a16:creationId xmlns:a16="http://schemas.microsoft.com/office/drawing/2014/main" id="{EF30CD0B-0B38-4070-AF78-A94492953B73}"/>
              </a:ext>
            </a:extLst>
          </p:cNvPr>
          <p:cNvGrpSpPr/>
          <p:nvPr/>
        </p:nvGrpSpPr>
        <p:grpSpPr>
          <a:xfrm>
            <a:off x="4538240" y="3328117"/>
            <a:ext cx="777240" cy="777240"/>
            <a:chOff x="1632175" y="1428591"/>
            <a:chExt cx="1171800" cy="1171800"/>
          </a:xfrm>
          <a:solidFill>
            <a:srgbClr val="7030A0"/>
          </a:solidFill>
        </p:grpSpPr>
        <p:sp>
          <p:nvSpPr>
            <p:cNvPr id="30" name="Google Shape;1934;p53">
              <a:extLst>
                <a:ext uri="{FF2B5EF4-FFF2-40B4-BE49-F238E27FC236}">
                  <a16:creationId xmlns:a16="http://schemas.microsoft.com/office/drawing/2014/main" id="{33431A70-9FC1-47A7-9C10-5AB4CE18BE92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1935;p53">
              <a:extLst>
                <a:ext uri="{FF2B5EF4-FFF2-40B4-BE49-F238E27FC236}">
                  <a16:creationId xmlns:a16="http://schemas.microsoft.com/office/drawing/2014/main" id="{B15CAF15-E408-4AA6-9C2D-EA8DE474F92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FC0DE-9B72-4564-99AA-EA6DA13791A6}"/>
              </a:ext>
            </a:extLst>
          </p:cNvPr>
          <p:cNvSpPr txBox="1"/>
          <p:nvPr/>
        </p:nvSpPr>
        <p:spPr>
          <a:xfrm>
            <a:off x="4607692" y="3484680"/>
            <a:ext cx="62388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04</a:t>
            </a:r>
            <a:endParaRPr lang="en-US" sz="2800" dirty="0">
              <a:solidFill>
                <a:schemeClr val="tx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Google Shape;1465;p44">
            <a:extLst>
              <a:ext uri="{FF2B5EF4-FFF2-40B4-BE49-F238E27FC236}">
                <a16:creationId xmlns:a16="http://schemas.microsoft.com/office/drawing/2014/main" id="{8AB6112E-6283-4E70-9591-B0FD8A0BF479}"/>
              </a:ext>
            </a:extLst>
          </p:cNvPr>
          <p:cNvSpPr txBox="1">
            <a:spLocks/>
          </p:cNvSpPr>
          <p:nvPr/>
        </p:nvSpPr>
        <p:spPr>
          <a:xfrm>
            <a:off x="6204125" y="3578312"/>
            <a:ext cx="2471692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Mouse Memoirs"/>
              <a:buNone/>
              <a:defRPr sz="27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Fun </a:t>
            </a:r>
            <a:r>
              <a:rPr lang="en-US" sz="2800" dirty="0" smtClean="0">
                <a:latin typeface="Comic Sans MS" panose="030F0702030302020204" pitchFamily="66" charset="0"/>
              </a:rPr>
              <a:t>corner and wrap-up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8" name="Google Shape;1465;p44">
            <a:extLst>
              <a:ext uri="{FF2B5EF4-FFF2-40B4-BE49-F238E27FC236}">
                <a16:creationId xmlns:a16="http://schemas.microsoft.com/office/drawing/2014/main" id="{7ADD9470-B2F2-46B7-A4E4-A975CD463CCC}"/>
              </a:ext>
            </a:extLst>
          </p:cNvPr>
          <p:cNvSpPr txBox="1">
            <a:spLocks/>
          </p:cNvSpPr>
          <p:nvPr/>
        </p:nvSpPr>
        <p:spPr>
          <a:xfrm>
            <a:off x="3893757" y="4156464"/>
            <a:ext cx="2100375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Mouse Memoirs"/>
              <a:buNone/>
              <a:defRPr sz="27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grpSp>
        <p:nvGrpSpPr>
          <p:cNvPr id="5" name="Google Shape;1458;p44">
            <a:extLst>
              <a:ext uri="{FF2B5EF4-FFF2-40B4-BE49-F238E27FC236}">
                <a16:creationId xmlns:a16="http://schemas.microsoft.com/office/drawing/2014/main" id="{2831BFDD-A308-028E-0F8D-9C0B24163CEA}"/>
              </a:ext>
            </a:extLst>
          </p:cNvPr>
          <p:cNvGrpSpPr/>
          <p:nvPr/>
        </p:nvGrpSpPr>
        <p:grpSpPr>
          <a:xfrm>
            <a:off x="6872167" y="2793753"/>
            <a:ext cx="731520" cy="640080"/>
            <a:chOff x="5630139" y="665700"/>
            <a:chExt cx="708600" cy="613800"/>
          </a:xfrm>
        </p:grpSpPr>
        <p:sp>
          <p:nvSpPr>
            <p:cNvPr id="7" name="Google Shape;1459;p44">
              <a:extLst>
                <a:ext uri="{FF2B5EF4-FFF2-40B4-BE49-F238E27FC236}">
                  <a16:creationId xmlns:a16="http://schemas.microsoft.com/office/drawing/2014/main" id="{7B0071B6-7ABF-74FE-3CA0-95DC264D62B5}"/>
                </a:ext>
              </a:extLst>
            </p:cNvPr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" name="Google Shape;1460;p44">
              <a:extLst>
                <a:ext uri="{FF2B5EF4-FFF2-40B4-BE49-F238E27FC236}">
                  <a16:creationId xmlns:a16="http://schemas.microsoft.com/office/drawing/2014/main" id="{67BE699D-F506-1985-B242-4E005903E2E6}"/>
                </a:ext>
              </a:extLst>
            </p:cNvPr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1467;p44">
            <a:extLst>
              <a:ext uri="{FF2B5EF4-FFF2-40B4-BE49-F238E27FC236}">
                <a16:creationId xmlns:a16="http://schemas.microsoft.com/office/drawing/2014/main" id="{A7A6C94D-C0C2-4D43-A909-855559EC83AC}"/>
              </a:ext>
            </a:extLst>
          </p:cNvPr>
          <p:cNvSpPr txBox="1">
            <a:spLocks/>
          </p:cNvSpPr>
          <p:nvPr/>
        </p:nvSpPr>
        <p:spPr>
          <a:xfrm>
            <a:off x="6783751" y="2848695"/>
            <a:ext cx="930300" cy="53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Mouse Memoirs"/>
              <a:buNone/>
              <a:defRPr sz="2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" dirty="0" smtClean="0">
                <a:latin typeface="Comic Sans MS" panose="030F0702030302020204" pitchFamily="66" charset="0"/>
              </a:rPr>
              <a:t>05</a:t>
            </a:r>
            <a:endParaRPr lang="e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3788538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" y="4169021"/>
            <a:ext cx="7238999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4097738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43" y="1415570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b="6239"/>
          <a:stretch/>
        </p:blipFill>
        <p:spPr>
          <a:xfrm>
            <a:off x="3293976" y="1291590"/>
            <a:ext cx="2556047" cy="2560320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E92607DB-5694-BD38-D3CE-1E7584D1CD80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6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3788538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" y="4169021"/>
            <a:ext cx="7238999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pic>
        <p:nvPicPr>
          <p:cNvPr id="10" name="Picture 12" descr="Traffic Light: Red Clip 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54" y="1200127"/>
            <a:ext cx="217627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93168" y="4117066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stop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76350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76" y="1276350"/>
            <a:ext cx="871536" cy="14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A551B462-6089-CF95-DBFC-E06660B283DB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5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ew trending GIF on Giphy | Star gif, Abc coloring pages,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8" y="1192474"/>
            <a:ext cx="2542645" cy="23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4711" y="1733550"/>
            <a:ext cx="4004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+ 5 points</a:t>
            </a:r>
          </a:p>
        </p:txBody>
      </p:sp>
      <p:sp>
        <p:nvSpPr>
          <p:cNvPr id="2" name="Arrow: Right 1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6145C9A2-9129-0B44-0D20-0B1FF89BD86B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2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3788538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" y="4169021"/>
            <a:ext cx="7238999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4112678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714" y="1155093"/>
            <a:ext cx="727951" cy="12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Right Turn Clip Art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/>
        </p:blipFill>
        <p:spPr bwMode="auto">
          <a:xfrm>
            <a:off x="3293014" y="1291590"/>
            <a:ext cx="254826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35" y="1212693"/>
            <a:ext cx="727951" cy="12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10" y="2542933"/>
            <a:ext cx="727951" cy="12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43" y="2485333"/>
            <a:ext cx="727951" cy="124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71A1F873-44B1-F662-CF12-9BE5EB6F6DDE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6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pointing cartoon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Kết quả hình ảnh cho girl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86" y="3788538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04800" y="4169021"/>
            <a:ext cx="7238999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itchFamily="66" charset="0"/>
              </a:rPr>
              <a:t>It says ‘____________’.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tx1"/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does it say?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409785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38" y="1112766"/>
            <a:ext cx="685800" cy="11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traight Arrow Sign Clip Art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3300624" y="1291590"/>
            <a:ext cx="254275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ownload HD Special Delivery Messages Sticker-2 - Mr Bean Teddy Cartoon Png  Transparent PNG Image - NicePNG.com">
            <a:extLst>
              <a:ext uri="{FF2B5EF4-FFF2-40B4-BE49-F238E27FC236}">
                <a16:creationId xmlns:a16="http://schemas.microsoft.com/office/drawing/2014/main" id="{F96C956B-BB70-A2E3-78E7-BBE57043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19" y="2411287"/>
            <a:ext cx="685800" cy="11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8" action="ppaction://hlinkpres?slideindex=1&amp;slidetitle="/>
            <a:extLst>
              <a:ext uri="{FF2B5EF4-FFF2-40B4-BE49-F238E27FC236}">
                <a16:creationId xmlns:a16="http://schemas.microsoft.com/office/drawing/2014/main" id="{5FE8150D-3F66-64E1-99CD-41DC70224AD7}"/>
              </a:ext>
            </a:extLst>
          </p:cNvPr>
          <p:cNvSpPr/>
          <p:nvPr/>
        </p:nvSpPr>
        <p:spPr>
          <a:xfrm>
            <a:off x="8020814" y="195437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  <a:hlinkClick r:id="rId6" action="ppaction://hlinksldjump"/>
              </a:rPr>
              <a:t>Next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375979" y="1215250"/>
            <a:ext cx="3084408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00" dirty="0"/>
              <a:t>Warm-up</a:t>
            </a:r>
            <a:endParaRPr sz="5000" dirty="0"/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489433" y="3594925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Let’s chant!</a:t>
            </a: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/>
              <a:t>01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20" y="57151"/>
            <a:ext cx="7426760" cy="502919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8620" y="57151"/>
            <a:ext cx="3256180" cy="53339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chant!</a:t>
            </a:r>
          </a:p>
        </p:txBody>
      </p:sp>
      <p:pic>
        <p:nvPicPr>
          <p:cNvPr id="7" name="Track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20" y="25158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062432" y="769479"/>
            <a:ext cx="3733800" cy="2312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/>
              <a:t>Look, listen and repeat.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500582" y="3594925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Activity 1</a:t>
            </a:r>
            <a:endParaRPr sz="2800" dirty="0"/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12054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 smtClean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6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150"/>
            <a:ext cx="9254265" cy="31579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2520897" y="103365"/>
            <a:ext cx="43236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2710855" y="95639"/>
            <a:ext cx="3943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What is this?</a:t>
            </a:r>
          </a:p>
        </p:txBody>
      </p:sp>
      <p:sp>
        <p:nvSpPr>
          <p:cNvPr id="21" name="Oval 20"/>
          <p:cNvSpPr/>
          <p:nvPr/>
        </p:nvSpPr>
        <p:spPr>
          <a:xfrm>
            <a:off x="2013280" y="2343150"/>
            <a:ext cx="609600" cy="56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577715" y="2108246"/>
            <a:ext cx="609600" cy="56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59182" y="2094635"/>
            <a:ext cx="609600" cy="56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23164" y="2190750"/>
            <a:ext cx="609600" cy="579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99311" y="2480400"/>
            <a:ext cx="609600" cy="56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04065" y="2405574"/>
            <a:ext cx="609600" cy="565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2049619" y="95639"/>
            <a:ext cx="52661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6" name="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19.4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99" y="140404"/>
            <a:ext cx="724676" cy="724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041931"/>
            <a:ext cx="5905500" cy="41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2049619" y="95639"/>
            <a:ext cx="52661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6" name="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84" end="1674.4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99" y="138385"/>
            <a:ext cx="724676" cy="724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031" y="971550"/>
            <a:ext cx="6329362" cy="398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1296</TotalTime>
  <Words>222</Words>
  <Application>Microsoft Office PowerPoint</Application>
  <PresentationFormat>On-screen Show (16:9)</PresentationFormat>
  <Paragraphs>86</Paragraphs>
  <Slides>35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Castellar</vt:lpstr>
      <vt:lpstr>Comic Sans MS</vt:lpstr>
      <vt:lpstr>Barriecito</vt:lpstr>
      <vt:lpstr>Mouse Memoirs</vt:lpstr>
      <vt:lpstr>Roboto Condensed Light</vt:lpstr>
      <vt:lpstr>Arial</vt:lpstr>
      <vt:lpstr>Anaheim</vt:lpstr>
      <vt:lpstr>Kirang Haerang</vt:lpstr>
      <vt:lpstr>Yusei Magic</vt:lpstr>
      <vt:lpstr>Catamaran</vt:lpstr>
      <vt:lpstr>School Bus Drivers Day by Slidesgo</vt:lpstr>
      <vt:lpstr>1_School Bus Drivers Day by Slidesgo</vt:lpstr>
      <vt:lpstr>PowerPoint Presentation</vt:lpstr>
      <vt:lpstr>In the city</vt:lpstr>
      <vt:lpstr>Warm-up</vt:lpstr>
      <vt:lpstr>Warm-up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guess!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05</vt:lpstr>
      <vt:lpstr>LUCKY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59</cp:revision>
  <dcterms:modified xsi:type="dcterms:W3CDTF">2023-10-25T04:03:11Z</dcterms:modified>
  <cp:category>9Slide.vn</cp:category>
</cp:coreProperties>
</file>