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714" r:id="rId3"/>
    <p:sldMasterId id="2147483726" r:id="rId4"/>
    <p:sldMasterId id="2147483736" r:id="rId5"/>
    <p:sldMasterId id="2147483752" r:id="rId6"/>
    <p:sldMasterId id="2147483766" r:id="rId7"/>
  </p:sldMasterIdLst>
  <p:notesMasterIdLst>
    <p:notesMasterId r:id="rId42"/>
  </p:notesMasterIdLst>
  <p:sldIdLst>
    <p:sldId id="369" r:id="rId8"/>
    <p:sldId id="256" r:id="rId9"/>
    <p:sldId id="259" r:id="rId10"/>
    <p:sldId id="258" r:id="rId11"/>
    <p:sldId id="363" r:id="rId12"/>
    <p:sldId id="364" r:id="rId13"/>
    <p:sldId id="426" r:id="rId14"/>
    <p:sldId id="428" r:id="rId15"/>
    <p:sldId id="429" r:id="rId16"/>
    <p:sldId id="485" r:id="rId17"/>
    <p:sldId id="298" r:id="rId18"/>
    <p:sldId id="430" r:id="rId19"/>
    <p:sldId id="486" r:id="rId20"/>
    <p:sldId id="347" r:id="rId21"/>
    <p:sldId id="432" r:id="rId22"/>
    <p:sldId id="433" r:id="rId23"/>
    <p:sldId id="434" r:id="rId24"/>
    <p:sldId id="489" r:id="rId25"/>
    <p:sldId id="487" r:id="rId26"/>
    <p:sldId id="295" r:id="rId27"/>
    <p:sldId id="436" r:id="rId28"/>
    <p:sldId id="437" r:id="rId29"/>
    <p:sldId id="483" r:id="rId30"/>
    <p:sldId id="484" r:id="rId31"/>
    <p:sldId id="267" r:id="rId32"/>
    <p:sldId id="463" r:id="rId33"/>
    <p:sldId id="464" r:id="rId34"/>
    <p:sldId id="465" r:id="rId35"/>
    <p:sldId id="466" r:id="rId36"/>
    <p:sldId id="468" r:id="rId37"/>
    <p:sldId id="469" r:id="rId38"/>
    <p:sldId id="470" r:id="rId39"/>
    <p:sldId id="471" r:id="rId40"/>
    <p:sldId id="488" r:id="rId41"/>
  </p:sldIdLst>
  <p:sldSz cx="9144000" cy="5143500" type="screen16x9"/>
  <p:notesSz cx="6858000" cy="9144000"/>
  <p:embeddedFontLst>
    <p:embeddedFont>
      <p:font typeface="#9Slide07 SVNAppleberry" panose="02040603050506020204" charset="0"/>
      <p:regular r:id="rId43"/>
    </p:embeddedFont>
    <p:embeddedFont>
      <p:font typeface="Alfa Slab One" panose="020B0604020202020204" charset="0"/>
      <p:regular r:id="rId44"/>
    </p:embeddedFont>
    <p:embeddedFont>
      <p:font typeface="Anaheim" panose="020B0604020202020204" charset="0"/>
      <p:regular r:id="rId45"/>
    </p:embeddedFont>
    <p:embeddedFont>
      <p:font typeface="Mouse Memoirs" panose="020B0604020202020204" charset="0"/>
      <p:regular r:id="rId46"/>
    </p:embeddedFont>
    <p:embeddedFont>
      <p:font typeface="Frijole" panose="020B0604020202020204" charset="0"/>
      <p:regular r:id="rId47"/>
    </p:embeddedFont>
    <p:embeddedFont>
      <p:font typeface="Amatic SC" panose="020B0604020202020204" charset="-79"/>
      <p:regular r:id="rId48"/>
      <p:bold r:id="rId49"/>
    </p:embeddedFont>
    <p:embeddedFont>
      <p:font typeface="Roboto Condensed Light" panose="020B0604020202020204" charset="0"/>
      <p:regular r:id="rId50"/>
      <p:italic r:id="rId51"/>
    </p:embeddedFont>
    <p:embeddedFont>
      <p:font typeface="Nunito" panose="020B0604020202020204" charset="0"/>
      <p:regular r:id="rId52"/>
      <p:bold r:id="rId53"/>
      <p:italic r:id="rId54"/>
      <p:boldItalic r:id="rId55"/>
    </p:embeddedFont>
    <p:embeddedFont>
      <p:font typeface="Catamaran" panose="020B0604020202020204" charset="0"/>
      <p:regular r:id="rId56"/>
      <p:bold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Bowlby One SC" panose="020B0604020202020204" charset="0"/>
      <p:regular r:id="rId62"/>
    </p:embeddedFont>
    <p:embeddedFont>
      <p:font typeface="Quicksand Medium" panose="020B0604020202020204" charset="0"/>
      <p:regular r:id="rId63"/>
      <p:bold r:id="rId64"/>
    </p:embeddedFont>
    <p:embeddedFont>
      <p:font typeface="Quicksand" panose="020B0604020202020204" charset="0"/>
      <p:regular r:id="rId65"/>
      <p:bold r:id="rId66"/>
      <p:italic r:id="rId67"/>
      <p:boldItalic r:id="rId68"/>
    </p:embeddedFont>
    <p:embeddedFont>
      <p:font typeface="Bebas Neue" panose="020B0604020202020204" charset="0"/>
      <p:regular r:id="rId69"/>
    </p:embeddedFont>
    <p:embeddedFont>
      <p:font typeface="Castellar" panose="020B0604020202020204" charset="0"/>
      <p:regular r:id="rId70"/>
    </p:embeddedFont>
    <p:embeddedFont>
      <p:font typeface="Fredoka One" panose="020B0604020202020204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PMingLiU" panose="020B0604020202020204" charset="-120"/>
      <p:regular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6600"/>
    <a:srgbClr val="FF0000"/>
    <a:srgbClr val="FFFF00"/>
    <a:srgbClr val="000000"/>
    <a:srgbClr val="FFFFFF"/>
    <a:srgbClr val="FCF1E6"/>
    <a:srgbClr val="FCE5D1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B143C-00B8-4F0F-A49E-8C230458EC84}">
  <a:tblStyle styleId="{70EB143C-00B8-4F0F-A49E-8C230458E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5196" autoAdjust="0"/>
  </p:normalViewPr>
  <p:slideViewPr>
    <p:cSldViewPr>
      <p:cViewPr varScale="1">
        <p:scale>
          <a:sx n="140" d="100"/>
          <a:sy n="140" d="100"/>
        </p:scale>
        <p:origin x="87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font" Target="fonts/font32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6205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mic Sans MS" panose="030F0702030302020204" pitchFamily="66" charset="0"/>
        <a:ea typeface="Comic Sans MS" panose="030F0702030302020204" pitchFamily="66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036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15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66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66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2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42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88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23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75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230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035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68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Pick a number on</a:t>
            </a:r>
            <a:r>
              <a:rPr lang="en-US" altLang="zh-TW" baseline="0" dirty="0" smtClean="0"/>
              <a:t> the upper left corner</a:t>
            </a:r>
            <a:r>
              <a:rPr lang="en-US" altLang="zh-TW" dirty="0" smtClean="0"/>
              <a:t> to go to the question</a:t>
            </a:r>
            <a:r>
              <a:rPr lang="en-US" altLang="zh-TW" baseline="0" dirty="0" smtClean="0"/>
              <a:t> slide.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Click on the</a:t>
            </a:r>
            <a:r>
              <a:rPr lang="en-US" altLang="zh-TW" baseline="0" dirty="0" smtClean="0"/>
              <a:t> number on the right to get score. </a:t>
            </a:r>
            <a:endParaRPr lang="zh-TW" altLang="en-US" dirty="0"/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008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70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arrow to go back.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8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01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1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13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141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712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50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21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4531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214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13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latin typeface="Comic Sans MS" panose="030F0702030302020204" pitchFamily="66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7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163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175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382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4531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E5717F-B93F-AFE2-3FB3-270A1814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F0CFD-41A6-4DD6-931E-6BAC1987DAFD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03B9FA-7E06-1AF9-A258-20FE88A1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54ECB8-1FE8-2AB7-B93C-076AC001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3073E-8C25-4C1A-9E33-28E3B210D02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35080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D1DFFF-40F7-ED3A-89CD-B77C47D3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A119-6F03-4927-A1EB-30CDEBC81479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949492-3778-3E9E-62D0-097DEB70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F94A137-568C-C0AE-57E8-2E99170B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89392-AE97-4B9B-A631-7AD9E9EB2BF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084887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673B64-4458-2F56-BC13-CA2D04DD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3422D-F6E7-47C2-855B-489CD5767C21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27FF12-0387-23C8-EFA5-6C406048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235CDB-5350-3D25-979B-289F8021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C1EEF-AADE-4814-8681-41270BD3177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91734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239BB27-E0C7-37E9-0FC3-DD48C925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0C58D-B478-441D-AFE8-FD3B431186EE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E57E9AB4-3505-07D6-D3EF-89FA1324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A10E27C2-985E-C28B-6C00-D3C4E488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06442-21D2-4209-A3AA-617F6FA6715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43600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984DD8D7-2EE6-71A9-2447-E488C453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027FD-7181-497A-8027-861C124BE116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CBD31FD0-8122-17EE-6DF6-FA8AE5B2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0CE0CCB9-13CA-4E9F-DBE4-E0A2AC88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D48E3-A80B-4FBB-8027-4E1EA7E9D95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9594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851C5BC-6DE4-A4C5-D26D-2B674677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5A56-BA4B-4EF6-8CD5-596737E49F8A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4DC71993-A52A-EC4E-82B2-565C195D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25D1037-76C9-F024-60C2-4F3FC08A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04434-8250-45BD-87B1-11E5E7CA887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500398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0CBB10A6-DB8A-B6E2-6DDD-468C51E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2877-1963-431C-B135-01C3E2555588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A28ABB11-26AB-6892-B177-90E2FC1F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DC1E96B1-9376-1470-149D-028EE0A1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E935A-D7D3-404A-B6B3-DE6DC4C2D4B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87276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510ADCFC-A0CD-90EE-2A6D-EF291B3E7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3307-FE54-46A2-B143-415DC2BC97EF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FF4B66F-6ADC-B0F0-62AE-4F56AA58B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98BCCFB-C4CD-207D-F7BF-8DB8B62C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B7B17-7550-40CC-B99B-4A2106A6F8F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5574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5B584C5-8FD1-F4C3-5200-143FF00C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C594-1595-49CA-BC8D-60DFC81D32DC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6A2589D5-B0CC-63D2-1697-5206E18F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5F59BF2-3CF4-67C5-93C5-B957F67B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C2BB2-DC32-4867-B481-42179EC054A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929688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F277B4-F63C-20B5-05CB-44967E8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6379-A65F-4BF8-854A-6C871B1AE4DC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2BC35F-6C1A-3286-9253-4FA86CE7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A93660-5CB9-5E83-0E81-B57A908C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E858B-D636-4650-B565-681F2E73253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389633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F57188-72C9-892B-64F1-915FF0E2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525D-3A5C-4DFB-AFD2-913BFC681082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D443D9-F276-943F-139C-999A8E7D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A61051-1162-447C-B972-8549D9AC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31C8C-6443-44C9-B19A-77C3B699B25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85062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98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916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484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67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686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11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25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417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356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419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55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latin typeface="Comic Sans MS" panose="030F0702030302020204" pitchFamily="66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215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94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57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559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5471"/>
              <a:ext cx="2725428" cy="95738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0" y="959935"/>
              <a:ext cx="2725429" cy="47007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488014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384757" y="1054838"/>
              <a:ext cx="2247201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840793" y="683193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958201" y="3334876"/>
              <a:ext cx="3947136" cy="76412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4180800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057500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6448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951950" y="-443761"/>
            <a:ext cx="11212966" cy="598665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2533050" y="692850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2857200" y="1359925"/>
            <a:ext cx="34296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2533050" y="2388175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2857200" y="3055875"/>
            <a:ext cx="34296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975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9653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193426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193426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35473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3547350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5901274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5901274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27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24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546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375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58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28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2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6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4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5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0" y="4356351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8" y="4205673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49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79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2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2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69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2" y="4281099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2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19818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765258" y="-1320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 rot="10800000" flipH="1">
            <a:off x="-2269378" y="425946"/>
            <a:ext cx="9647850" cy="4716279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3"/>
          <p:cNvGrpSpPr/>
          <p:nvPr/>
        </p:nvGrpSpPr>
        <p:grpSpPr>
          <a:xfrm rot="564120">
            <a:off x="-799513" y="-1536955"/>
            <a:ext cx="3617639" cy="2877884"/>
            <a:chOff x="-1221177" y="-856963"/>
            <a:chExt cx="3089277" cy="2457565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 rot="-651153">
            <a:off x="-404508" y="3008158"/>
            <a:ext cx="12676262" cy="3510949"/>
            <a:chOff x="-721976" y="-2758542"/>
            <a:chExt cx="9608356" cy="2661230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2726346" y="-2146948"/>
                <a:ext cx="128073" cy="120488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726346" y="-2155782"/>
                <a:ext cx="128073" cy="1369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699659" y="-2497773"/>
                <a:ext cx="328439" cy="371084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3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3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204" name="Google Shape;204;p3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31" name="Google Shape;231;p3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 hasCustomPrompt="1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730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6"/>
          <p:cNvGrpSpPr/>
          <p:nvPr/>
        </p:nvGrpSpPr>
        <p:grpSpPr>
          <a:xfrm rot="-6625962">
            <a:off x="-759632" y="4248016"/>
            <a:ext cx="2384829" cy="1897166"/>
            <a:chOff x="-1221177" y="-856963"/>
            <a:chExt cx="3089277" cy="2457565"/>
          </a:xfrm>
        </p:grpSpPr>
        <p:grpSp>
          <p:nvGrpSpPr>
            <p:cNvPr id="357" name="Google Shape;357;p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368" name="Google Shape;368;p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" name="Google Shape;371;p6"/>
          <p:cNvSpPr/>
          <p:nvPr/>
        </p:nvSpPr>
        <p:spPr>
          <a:xfrm rot="937718">
            <a:off x="404655" y="134208"/>
            <a:ext cx="8947621" cy="623174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6"/>
          <p:cNvGrpSpPr/>
          <p:nvPr/>
        </p:nvGrpSpPr>
        <p:grpSpPr>
          <a:xfrm rot="2569504" flipH="1">
            <a:off x="6409996" y="-1020372"/>
            <a:ext cx="4617374" cy="2404557"/>
            <a:chOff x="-2001175" y="4949325"/>
            <a:chExt cx="4294904" cy="2236627"/>
          </a:xfrm>
        </p:grpSpPr>
        <p:sp>
          <p:nvSpPr>
            <p:cNvPr id="373" name="Google Shape;373;p6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6"/>
          <p:cNvGrpSpPr/>
          <p:nvPr/>
        </p:nvGrpSpPr>
        <p:grpSpPr>
          <a:xfrm rot="-1939001">
            <a:off x="8581301" y="574359"/>
            <a:ext cx="538913" cy="592503"/>
            <a:chOff x="5118856" y="3486300"/>
            <a:chExt cx="516312" cy="567655"/>
          </a:xfrm>
        </p:grpSpPr>
        <p:sp>
          <p:nvSpPr>
            <p:cNvPr id="379" name="Google Shape;379;p6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6"/>
          <p:cNvGrpSpPr/>
          <p:nvPr/>
        </p:nvGrpSpPr>
        <p:grpSpPr>
          <a:xfrm rot="-771394">
            <a:off x="7323346" y="-839775"/>
            <a:ext cx="846054" cy="570067"/>
            <a:chOff x="897994" y="4240309"/>
            <a:chExt cx="967900" cy="652165"/>
          </a:xfrm>
        </p:grpSpPr>
        <p:sp>
          <p:nvSpPr>
            <p:cNvPr id="383" name="Google Shape;383;p6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6"/>
          <p:cNvGrpSpPr/>
          <p:nvPr/>
        </p:nvGrpSpPr>
        <p:grpSpPr>
          <a:xfrm rot="-771394">
            <a:off x="7816942" y="-317952"/>
            <a:ext cx="1389213" cy="676552"/>
            <a:chOff x="1698430" y="4498823"/>
            <a:chExt cx="1589281" cy="773986"/>
          </a:xfrm>
        </p:grpSpPr>
        <p:sp>
          <p:nvSpPr>
            <p:cNvPr id="387" name="Google Shape;387;p6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957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"/>
          <p:cNvSpPr/>
          <p:nvPr/>
        </p:nvSpPr>
        <p:spPr>
          <a:xfrm>
            <a:off x="-56900" y="-24027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7"/>
          <p:cNvSpPr/>
          <p:nvPr/>
        </p:nvSpPr>
        <p:spPr>
          <a:xfrm>
            <a:off x="3101175" y="1900876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7"/>
          <p:cNvGrpSpPr/>
          <p:nvPr/>
        </p:nvGrpSpPr>
        <p:grpSpPr>
          <a:xfrm rot="-484597">
            <a:off x="6420746" y="-1032749"/>
            <a:ext cx="4389472" cy="2812889"/>
            <a:chOff x="5734826" y="-804276"/>
            <a:chExt cx="4389388" cy="2812835"/>
          </a:xfrm>
        </p:grpSpPr>
        <p:sp>
          <p:nvSpPr>
            <p:cNvPr id="402" name="Google Shape;402;p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07" name="Google Shape;407;p7"/>
          <p:cNvGrpSpPr/>
          <p:nvPr/>
        </p:nvGrpSpPr>
        <p:grpSpPr>
          <a:xfrm rot="-1810957">
            <a:off x="-612994" y="-571897"/>
            <a:ext cx="3039830" cy="1424164"/>
            <a:chOff x="5250782" y="5679875"/>
            <a:chExt cx="3039575" cy="1424044"/>
          </a:xfrm>
        </p:grpSpPr>
        <p:grpSp>
          <p:nvGrpSpPr>
            <p:cNvPr id="408" name="Google Shape;408;p7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409" name="Google Shape;409;p7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7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7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419" name="Google Shape;419;p7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7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7"/>
          <p:cNvGrpSpPr/>
          <p:nvPr/>
        </p:nvGrpSpPr>
        <p:grpSpPr>
          <a:xfrm rot="-1652826">
            <a:off x="8842992" y="-9920"/>
            <a:ext cx="538889" cy="592476"/>
            <a:chOff x="5118856" y="3486300"/>
            <a:chExt cx="516312" cy="567655"/>
          </a:xfrm>
        </p:grpSpPr>
        <p:sp>
          <p:nvSpPr>
            <p:cNvPr id="430" name="Google Shape;430;p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7"/>
          <p:cNvGrpSpPr/>
          <p:nvPr/>
        </p:nvGrpSpPr>
        <p:grpSpPr>
          <a:xfrm rot="-484580">
            <a:off x="6862418" y="-287761"/>
            <a:ext cx="846011" cy="570037"/>
            <a:chOff x="897994" y="4240309"/>
            <a:chExt cx="967900" cy="652165"/>
          </a:xfrm>
        </p:grpSpPr>
        <p:sp>
          <p:nvSpPr>
            <p:cNvPr id="434" name="Google Shape;434;p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484580">
            <a:off x="7303418" y="406865"/>
            <a:ext cx="1389142" cy="676517"/>
            <a:chOff x="1698430" y="4498823"/>
            <a:chExt cx="1589281" cy="773986"/>
          </a:xfrm>
        </p:grpSpPr>
        <p:sp>
          <p:nvSpPr>
            <p:cNvPr id="438" name="Google Shape;438;p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7"/>
          <p:cNvSpPr/>
          <p:nvPr/>
        </p:nvSpPr>
        <p:spPr>
          <a:xfrm rot="2514531">
            <a:off x="9533614" y="502483"/>
            <a:ext cx="405618" cy="44766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"/>
          <p:cNvSpPr txBox="1">
            <a:spLocks noGrp="1"/>
          </p:cNvSpPr>
          <p:nvPr>
            <p:ph type="title"/>
          </p:nvPr>
        </p:nvSpPr>
        <p:spPr>
          <a:xfrm>
            <a:off x="720225" y="840463"/>
            <a:ext cx="4009800" cy="11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body" idx="1"/>
          </p:nvPr>
        </p:nvSpPr>
        <p:spPr>
          <a:xfrm>
            <a:off x="720225" y="2107950"/>
            <a:ext cx="4009800" cy="20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1" name="Google Shape;451;p7"/>
          <p:cNvGrpSpPr/>
          <p:nvPr/>
        </p:nvGrpSpPr>
        <p:grpSpPr>
          <a:xfrm rot="6625962" flipH="1">
            <a:off x="7597918" y="4479491"/>
            <a:ext cx="2384829" cy="1897166"/>
            <a:chOff x="-1221177" y="-856963"/>
            <a:chExt cx="3089277" cy="2457565"/>
          </a:xfrm>
        </p:grpSpPr>
        <p:grpSp>
          <p:nvGrpSpPr>
            <p:cNvPr id="452" name="Google Shape;452;p7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453" name="Google Shape;453;p7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7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459" name="Google Shape;459;p7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7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550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29"/>
          <p:cNvSpPr/>
          <p:nvPr/>
        </p:nvSpPr>
        <p:spPr>
          <a:xfrm>
            <a:off x="797975" y="0"/>
            <a:ext cx="7548073" cy="5214679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29"/>
          <p:cNvSpPr txBox="1">
            <a:spLocks noGrp="1"/>
          </p:cNvSpPr>
          <p:nvPr>
            <p:ph type="title"/>
          </p:nvPr>
        </p:nvSpPr>
        <p:spPr>
          <a:xfrm>
            <a:off x="2121025" y="908800"/>
            <a:ext cx="49020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8" name="Google Shape;1928;p29"/>
          <p:cNvSpPr txBox="1">
            <a:spLocks noGrp="1"/>
          </p:cNvSpPr>
          <p:nvPr>
            <p:ph type="subTitle" idx="1"/>
          </p:nvPr>
        </p:nvSpPr>
        <p:spPr>
          <a:xfrm>
            <a:off x="2785775" y="1803555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9"/>
          <p:cNvSpPr txBox="1"/>
          <p:nvPr/>
        </p:nvSpPr>
        <p:spPr>
          <a:xfrm>
            <a:off x="2212675" y="3740150"/>
            <a:ext cx="47187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30" name="Google Shape;1930;p29"/>
          <p:cNvSpPr/>
          <p:nvPr/>
        </p:nvSpPr>
        <p:spPr>
          <a:xfrm rot="-5400000">
            <a:off x="6175702" y="631992"/>
            <a:ext cx="4638083" cy="2649730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29"/>
          <p:cNvSpPr/>
          <p:nvPr/>
        </p:nvSpPr>
        <p:spPr>
          <a:xfrm rot="-9160847" flipH="1">
            <a:off x="-1336526" y="4249598"/>
            <a:ext cx="5472846" cy="1542701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2" name="Google Shape;1932;p29"/>
          <p:cNvGrpSpPr/>
          <p:nvPr/>
        </p:nvGrpSpPr>
        <p:grpSpPr>
          <a:xfrm rot="1537159">
            <a:off x="-2865673" y="3751049"/>
            <a:ext cx="11350749" cy="3143821"/>
            <a:chOff x="-721976" y="-2758542"/>
            <a:chExt cx="9608356" cy="2661230"/>
          </a:xfrm>
        </p:grpSpPr>
        <p:grpSp>
          <p:nvGrpSpPr>
            <p:cNvPr id="1933" name="Google Shape;1933;p29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934" name="Google Shape;1934;p29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9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9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9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9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9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9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1" name="Google Shape;1941;p29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942" name="Google Shape;1942;p29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9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9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29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946" name="Google Shape;1946;p29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9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9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9" name="Google Shape;1949;p29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950" name="Google Shape;1950;p29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9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9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3" name="Google Shape;1953;p29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954" name="Google Shape;1954;p29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9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9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29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958" name="Google Shape;1958;p29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9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9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1" name="Google Shape;1961;p29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962" name="Google Shape;1962;p29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9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9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29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66" name="Google Shape;1966;p29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9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9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9" name="Google Shape;1969;p29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70" name="Google Shape;1970;p29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9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9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9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9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9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6" name="Google Shape;1976;p29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7" name="Google Shape;1977;p29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1978" name="Google Shape;1978;p29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9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9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9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9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9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9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0" name="Google Shape;1990;p29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1991" name="Google Shape;1991;p29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9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9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9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9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7" name="Google Shape;1997;p29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1998" name="Google Shape;1998;p29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9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9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9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9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9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4" name="Google Shape;2004;p29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005" name="Google Shape;2005;p29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9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9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9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9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9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1" name="Google Shape;2011;p29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012" name="Google Shape;2012;p29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9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9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9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9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9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8" name="Google Shape;2018;p29"/>
          <p:cNvGrpSpPr/>
          <p:nvPr/>
        </p:nvGrpSpPr>
        <p:grpSpPr>
          <a:xfrm rot="1785797">
            <a:off x="6584089" y="-464980"/>
            <a:ext cx="5832729" cy="3410503"/>
            <a:chOff x="302500" y="1375325"/>
            <a:chExt cx="2796475" cy="1635150"/>
          </a:xfrm>
        </p:grpSpPr>
        <p:sp>
          <p:nvSpPr>
            <p:cNvPr id="2019" name="Google Shape;2019;p29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9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9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9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9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9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9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29"/>
          <p:cNvGrpSpPr/>
          <p:nvPr/>
        </p:nvGrpSpPr>
        <p:grpSpPr>
          <a:xfrm rot="-577190">
            <a:off x="8462392" y="1274296"/>
            <a:ext cx="1318801" cy="889832"/>
            <a:chOff x="192771" y="3915943"/>
            <a:chExt cx="674372" cy="454968"/>
          </a:xfrm>
        </p:grpSpPr>
        <p:sp>
          <p:nvSpPr>
            <p:cNvPr id="2027" name="Google Shape;2027;p29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9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9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29"/>
          <p:cNvGrpSpPr/>
          <p:nvPr/>
        </p:nvGrpSpPr>
        <p:grpSpPr>
          <a:xfrm rot="515670">
            <a:off x="9133416" y="1937909"/>
            <a:ext cx="1602771" cy="680323"/>
            <a:chOff x="-1548595" y="5064988"/>
            <a:chExt cx="762313" cy="323577"/>
          </a:xfrm>
        </p:grpSpPr>
        <p:sp>
          <p:nvSpPr>
            <p:cNvPr id="2031" name="Google Shape;2031;p29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9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9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9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9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9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29"/>
          <p:cNvGrpSpPr/>
          <p:nvPr/>
        </p:nvGrpSpPr>
        <p:grpSpPr>
          <a:xfrm rot="-2376515">
            <a:off x="8181027" y="-41911"/>
            <a:ext cx="1881539" cy="1210388"/>
            <a:chOff x="-30260" y="4314762"/>
            <a:chExt cx="1135405" cy="730436"/>
          </a:xfrm>
        </p:grpSpPr>
        <p:sp>
          <p:nvSpPr>
            <p:cNvPr id="2038" name="Google Shape;2038;p29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9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9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9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9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9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4" name="Google Shape;2044;p29"/>
          <p:cNvGrpSpPr/>
          <p:nvPr/>
        </p:nvGrpSpPr>
        <p:grpSpPr>
          <a:xfrm rot="314250">
            <a:off x="7387517" y="-1183286"/>
            <a:ext cx="1002277" cy="2228852"/>
            <a:chOff x="442825" y="1623300"/>
            <a:chExt cx="489525" cy="1088600"/>
          </a:xfrm>
        </p:grpSpPr>
        <p:sp>
          <p:nvSpPr>
            <p:cNvPr id="2045" name="Google Shape;2045;p29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9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9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7098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5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59299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751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61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3644571" y="3306446"/>
            <a:ext cx="410350" cy="323850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1653620" y="3376136"/>
            <a:ext cx="431793" cy="310293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5078950" y="4836024"/>
            <a:ext cx="3569122" cy="30747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6119325" y="4387860"/>
            <a:ext cx="3024655" cy="755644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602093" y="3791431"/>
            <a:ext cx="749984" cy="1954160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550" y="2149450"/>
            <a:ext cx="62829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1851450" y="3088900"/>
            <a:ext cx="5441100" cy="3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082799" y="-617486"/>
            <a:ext cx="382952" cy="1784115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4603381" y="-2161906"/>
            <a:ext cx="449114" cy="4772930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5557041" y="-1399034"/>
            <a:ext cx="399804" cy="319787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/>
          <p:nvPr/>
        </p:nvSpPr>
        <p:spPr>
          <a:xfrm rot="5400000">
            <a:off x="7515808" y="-1042259"/>
            <a:ext cx="585882" cy="2670404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3125134" y="-1061848"/>
            <a:ext cx="580591" cy="270429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5238546" y="352664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4971662" y="380011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25" y="2"/>
            <a:ext cx="3393156" cy="58062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3393860" y="36058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3317515" y="27512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7357415" y="99921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8294299" y="604958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8420667" y="407121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1604229" y="509515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129667" y="380594"/>
            <a:ext cx="51717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3004385" y="353283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291972" y="248993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9039160" y="401320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7149010" y="170933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196862" y="618086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5890329" y="4764490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6406816" y="4620069"/>
            <a:ext cx="64647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7310104" y="4627876"/>
            <a:ext cx="45300" cy="4625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2982530" y="4918683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3601023" y="4912883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1813779" y="4744203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501522" y="4483681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319580" y="4137633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7506242" y="4672121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9052238" y="4745711"/>
            <a:ext cx="51772" cy="5286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8715310" y="4956720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1540990" y="502172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2884015" y="484167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9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5085225" y="1123250"/>
            <a:ext cx="3276300" cy="21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5085225" y="3544025"/>
            <a:ext cx="3038100" cy="9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8572760" y="259250"/>
            <a:ext cx="456359" cy="126327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8582882" y="1707015"/>
            <a:ext cx="561088" cy="3337446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flipH="1">
            <a:off x="8644486" y="2907309"/>
            <a:ext cx="499478" cy="223611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8418626" y="1442597"/>
            <a:ext cx="725303" cy="189096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8484446" y="64562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-5400000">
            <a:off x="7595008" y="823533"/>
            <a:ext cx="2372563" cy="7253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>
            <a:off x="8870300" y="1684265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>
            <a:off x="8657433" y="1786809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-4359910">
            <a:off x="8404371" y="4482009"/>
            <a:ext cx="64716" cy="6607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8553075" y="2073740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rot="-2560719">
            <a:off x="8550504" y="4833093"/>
            <a:ext cx="105870" cy="10872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>
            <a:off x="8781545" y="22228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571087" y="85865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935008" y="4588772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800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Google Shape;1523;p8"/>
          <p:cNvGrpSpPr/>
          <p:nvPr/>
        </p:nvGrpSpPr>
        <p:grpSpPr>
          <a:xfrm>
            <a:off x="50125" y="0"/>
            <a:ext cx="8858300" cy="5317875"/>
            <a:chOff x="50125" y="0"/>
            <a:chExt cx="8858300" cy="5317875"/>
          </a:xfrm>
        </p:grpSpPr>
        <p:sp>
          <p:nvSpPr>
            <p:cNvPr id="1524" name="Google Shape;1524;p8"/>
            <p:cNvSpPr/>
            <p:nvPr/>
          </p:nvSpPr>
          <p:spPr>
            <a:xfrm>
              <a:off x="1626250" y="1551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3958725" y="5195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129100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447900" y="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50125" y="15227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361775" y="311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1150075" y="2293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177350" y="203500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516625" y="287725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70" y="0"/>
                  </a:moveTo>
                  <a:cubicBezTo>
                    <a:pt x="2069" y="1735"/>
                    <a:pt x="1" y="6705"/>
                    <a:pt x="2670" y="6705"/>
                  </a:cubicBezTo>
                  <a:cubicBezTo>
                    <a:pt x="5305" y="6705"/>
                    <a:pt x="3370" y="1835"/>
                    <a:pt x="2670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2141600" y="9748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1764675" y="17371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74775" y="11199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415375" y="12417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80350" y="2140700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653525" y="22766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2307550" y="15586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6325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82625" y="5037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912025" y="147440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4092800" y="1049300"/>
              <a:ext cx="132600" cy="167650"/>
            </a:xfrm>
            <a:custGeom>
              <a:avLst/>
              <a:gdLst/>
              <a:ahLst/>
              <a:cxnLst/>
              <a:rect l="l" t="t" r="r" b="b"/>
              <a:pathLst>
                <a:path w="5304" h="6706" extrusionOk="0">
                  <a:moveTo>
                    <a:pt x="2669" y="1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35"/>
                    <a:pt x="26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2616950" y="17404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572625" y="18930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92025" y="6863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6047850" y="1551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8380325" y="5195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571260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4869500" y="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4471725" y="15227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6783375" y="311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5571675" y="2293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7598950" y="203500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6563200" y="9748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6186275" y="17371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7496375" y="11199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4760775" y="10893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4801950" y="2140700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8075125" y="22766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6729150" y="15586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768485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4504225" y="5037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8333625" y="147440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4813625" y="6863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6169800" y="11770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 flipH="1">
              <a:off x="1517850" y="765563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 flipH="1">
              <a:off x="1329375" y="1355988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7751450" y="7555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8225125" y="78225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335788" y="7121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809463" y="7388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1716500" y="22606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4048975" y="26250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138125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538150" y="21055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140375" y="36283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2452025" y="2416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1240325" y="23348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267600" y="2309025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4606875" y="23932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70" y="0"/>
                  </a:moveTo>
                  <a:cubicBezTo>
                    <a:pt x="2069" y="1735"/>
                    <a:pt x="1" y="6705"/>
                    <a:pt x="2670" y="6705"/>
                  </a:cubicBezTo>
                  <a:cubicBezTo>
                    <a:pt x="5305" y="6705"/>
                    <a:pt x="3370" y="1835"/>
                    <a:pt x="2670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2231850" y="30804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1854925" y="384262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165025" y="32255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505625" y="33472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470600" y="4246225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743775" y="4382175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2397800" y="36641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35350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172875" y="26092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4002275" y="3579925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4183050" y="3154825"/>
              <a:ext cx="132600" cy="167650"/>
            </a:xfrm>
            <a:custGeom>
              <a:avLst/>
              <a:gdLst/>
              <a:ahLst/>
              <a:cxnLst/>
              <a:rect l="l" t="t" r="r" b="b"/>
              <a:pathLst>
                <a:path w="5304" h="6706" extrusionOk="0">
                  <a:moveTo>
                    <a:pt x="2669" y="1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35"/>
                    <a:pt x="26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2025875" y="24432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6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576975" y="249165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35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2707200" y="38459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482275" y="27918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6138100" y="22606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8470575" y="26250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580285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4959750" y="21055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4561975" y="36283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6873625" y="2416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5661925" y="23348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7689200" y="2309025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6653450" y="30804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6276525" y="384262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7586625" y="32255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4851025" y="31948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4892200" y="4246225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8165375" y="4382175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6819400" y="36641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777510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4594475" y="26092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8423875" y="3579925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4903875" y="27918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6260050" y="32825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 flipH="1">
              <a:off x="1608100" y="2871088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 flipH="1">
              <a:off x="1419625" y="3461513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7841700" y="28610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8315375" y="28877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426038" y="28177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899713" y="28444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3" name="Google Shape;1623;p8"/>
            <p:cNvGrpSpPr/>
            <p:nvPr/>
          </p:nvGrpSpPr>
          <p:grpSpPr>
            <a:xfrm>
              <a:off x="359500" y="182650"/>
              <a:ext cx="8548925" cy="3978550"/>
              <a:chOff x="359500" y="182650"/>
              <a:chExt cx="8548925" cy="3978550"/>
            </a:xfrm>
          </p:grpSpPr>
          <p:sp>
            <p:nvSpPr>
              <p:cNvPr id="1624" name="Google Shape;1624;p8"/>
              <p:cNvSpPr/>
              <p:nvPr/>
            </p:nvSpPr>
            <p:spPr>
              <a:xfrm>
                <a:off x="1935625" y="3377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8"/>
                      <a:pt x="1" y="6505"/>
                      <a:pt x="2569" y="6505"/>
                    </a:cubicBezTo>
                    <a:cubicBezTo>
                      <a:pt x="5138" y="6505"/>
                      <a:pt x="3236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8"/>
              <p:cNvSpPr/>
              <p:nvPr/>
            </p:nvSpPr>
            <p:spPr>
              <a:xfrm>
                <a:off x="4268125" y="7013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8"/>
              <p:cNvSpPr/>
              <p:nvPr/>
            </p:nvSpPr>
            <p:spPr>
              <a:xfrm>
                <a:off x="1600375" y="18930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8"/>
              <p:cNvSpPr/>
              <p:nvPr/>
            </p:nvSpPr>
            <p:spPr>
              <a:xfrm>
                <a:off x="757275" y="1826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8"/>
              <p:cNvSpPr/>
              <p:nvPr/>
            </p:nvSpPr>
            <p:spPr>
              <a:xfrm>
                <a:off x="359500" y="17045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8"/>
              <p:cNvSpPr/>
              <p:nvPr/>
            </p:nvSpPr>
            <p:spPr>
              <a:xfrm>
                <a:off x="2670325" y="492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8"/>
              <p:cNvSpPr/>
              <p:nvPr/>
            </p:nvSpPr>
            <p:spPr>
              <a:xfrm>
                <a:off x="1459450" y="4119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8"/>
              <p:cNvSpPr/>
              <p:nvPr/>
            </p:nvSpPr>
            <p:spPr>
              <a:xfrm>
                <a:off x="3486725" y="386125"/>
                <a:ext cx="1318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706" extrusionOk="0">
                    <a:moveTo>
                      <a:pt x="2636" y="0"/>
                    </a:moveTo>
                    <a:cubicBezTo>
                      <a:pt x="2036" y="1735"/>
                      <a:pt x="1" y="6705"/>
                      <a:pt x="2636" y="6705"/>
                    </a:cubicBezTo>
                    <a:cubicBezTo>
                      <a:pt x="5271" y="6705"/>
                      <a:pt x="3337" y="1835"/>
                      <a:pt x="2636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8"/>
              <p:cNvSpPr/>
              <p:nvPr/>
            </p:nvSpPr>
            <p:spPr>
              <a:xfrm>
                <a:off x="4826025" y="469525"/>
                <a:ext cx="1326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5" extrusionOk="0">
                    <a:moveTo>
                      <a:pt x="2669" y="0"/>
                    </a:moveTo>
                    <a:cubicBezTo>
                      <a:pt x="2069" y="1735"/>
                      <a:pt x="0" y="6705"/>
                      <a:pt x="2669" y="6705"/>
                    </a:cubicBezTo>
                    <a:cubicBezTo>
                      <a:pt x="5304" y="6705"/>
                      <a:pt x="3370" y="1868"/>
                      <a:pt x="26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8"/>
              <p:cNvSpPr/>
              <p:nvPr/>
            </p:nvSpPr>
            <p:spPr>
              <a:xfrm>
                <a:off x="2451000" y="11566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8"/>
              <p:cNvSpPr/>
              <p:nvPr/>
            </p:nvSpPr>
            <p:spPr>
              <a:xfrm>
                <a:off x="3384150" y="13026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8"/>
              <p:cNvSpPr/>
              <p:nvPr/>
            </p:nvSpPr>
            <p:spPr>
              <a:xfrm>
                <a:off x="724750" y="14235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8"/>
              <p:cNvSpPr/>
              <p:nvPr/>
            </p:nvSpPr>
            <p:spPr>
              <a:xfrm>
                <a:off x="4220600" y="1657025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8"/>
              <p:cNvSpPr/>
              <p:nvPr/>
            </p:nvSpPr>
            <p:spPr>
              <a:xfrm>
                <a:off x="4859375" y="1383500"/>
                <a:ext cx="132625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6" extrusionOk="0">
                    <a:moveTo>
                      <a:pt x="2669" y="1"/>
                    </a:moveTo>
                    <a:cubicBezTo>
                      <a:pt x="2069" y="1735"/>
                      <a:pt x="1" y="6705"/>
                      <a:pt x="2669" y="6705"/>
                    </a:cubicBezTo>
                    <a:cubicBezTo>
                      <a:pt x="5305" y="6705"/>
                      <a:pt x="3370" y="1869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8"/>
              <p:cNvSpPr/>
              <p:nvPr/>
            </p:nvSpPr>
            <p:spPr>
              <a:xfrm>
                <a:off x="6357225" y="3377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8"/>
                      <a:pt x="1" y="6505"/>
                      <a:pt x="2569" y="6505"/>
                    </a:cubicBezTo>
                    <a:cubicBezTo>
                      <a:pt x="5138" y="6505"/>
                      <a:pt x="3236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8"/>
              <p:cNvSpPr/>
              <p:nvPr/>
            </p:nvSpPr>
            <p:spPr>
              <a:xfrm>
                <a:off x="8689725" y="7013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8"/>
              <p:cNvSpPr/>
              <p:nvPr/>
            </p:nvSpPr>
            <p:spPr>
              <a:xfrm>
                <a:off x="6021975" y="18930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8"/>
              <p:cNvSpPr/>
              <p:nvPr/>
            </p:nvSpPr>
            <p:spPr>
              <a:xfrm>
                <a:off x="5178875" y="1826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8"/>
              <p:cNvSpPr/>
              <p:nvPr/>
            </p:nvSpPr>
            <p:spPr>
              <a:xfrm>
                <a:off x="4781100" y="17045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8"/>
              <p:cNvSpPr/>
              <p:nvPr/>
            </p:nvSpPr>
            <p:spPr>
              <a:xfrm>
                <a:off x="7091925" y="492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8"/>
              <p:cNvSpPr/>
              <p:nvPr/>
            </p:nvSpPr>
            <p:spPr>
              <a:xfrm>
                <a:off x="5881050" y="4119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8"/>
              <p:cNvSpPr/>
              <p:nvPr/>
            </p:nvSpPr>
            <p:spPr>
              <a:xfrm>
                <a:off x="7908325" y="386125"/>
                <a:ext cx="1318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706" extrusionOk="0">
                    <a:moveTo>
                      <a:pt x="2636" y="0"/>
                    </a:moveTo>
                    <a:cubicBezTo>
                      <a:pt x="2036" y="1735"/>
                      <a:pt x="1" y="6705"/>
                      <a:pt x="2636" y="6705"/>
                    </a:cubicBezTo>
                    <a:cubicBezTo>
                      <a:pt x="5271" y="6705"/>
                      <a:pt x="3337" y="1835"/>
                      <a:pt x="2636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8"/>
              <p:cNvSpPr/>
              <p:nvPr/>
            </p:nvSpPr>
            <p:spPr>
              <a:xfrm>
                <a:off x="6872600" y="11566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8"/>
              <p:cNvSpPr/>
              <p:nvPr/>
            </p:nvSpPr>
            <p:spPr>
              <a:xfrm>
                <a:off x="7805750" y="13026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8"/>
              <p:cNvSpPr/>
              <p:nvPr/>
            </p:nvSpPr>
            <p:spPr>
              <a:xfrm>
                <a:off x="5146350" y="14235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8"/>
              <p:cNvSpPr/>
              <p:nvPr/>
            </p:nvSpPr>
            <p:spPr>
              <a:xfrm>
                <a:off x="7038550" y="17404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702"/>
                      <a:pt x="0" y="6505"/>
                      <a:pt x="2569" y="6505"/>
                    </a:cubicBezTo>
                    <a:cubicBezTo>
                      <a:pt x="5137" y="6505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8"/>
              <p:cNvSpPr/>
              <p:nvPr/>
            </p:nvSpPr>
            <p:spPr>
              <a:xfrm>
                <a:off x="7994225" y="18930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8"/>
              <p:cNvSpPr/>
              <p:nvPr/>
            </p:nvSpPr>
            <p:spPr>
              <a:xfrm>
                <a:off x="8642200" y="1657025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8"/>
              <p:cNvSpPr/>
              <p:nvPr/>
            </p:nvSpPr>
            <p:spPr>
              <a:xfrm>
                <a:off x="5374950" y="9663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8"/>
              <p:cNvSpPr/>
              <p:nvPr/>
            </p:nvSpPr>
            <p:spPr>
              <a:xfrm>
                <a:off x="5679750" y="12711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8"/>
              <p:cNvSpPr/>
              <p:nvPr/>
            </p:nvSpPr>
            <p:spPr>
              <a:xfrm flipH="1">
                <a:off x="1208475" y="948188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8"/>
              <p:cNvSpPr/>
              <p:nvPr/>
            </p:nvSpPr>
            <p:spPr>
              <a:xfrm>
                <a:off x="8060825" y="9381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8"/>
              <p:cNvSpPr/>
              <p:nvPr/>
            </p:nvSpPr>
            <p:spPr>
              <a:xfrm>
                <a:off x="3645163" y="8948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8"/>
              <p:cNvSpPr/>
              <p:nvPr/>
            </p:nvSpPr>
            <p:spPr>
              <a:xfrm>
                <a:off x="4358375" y="2806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8"/>
              <p:cNvSpPr/>
              <p:nvPr/>
            </p:nvSpPr>
            <p:spPr>
              <a:xfrm>
                <a:off x="169062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8"/>
              <p:cNvSpPr/>
              <p:nvPr/>
            </p:nvSpPr>
            <p:spPr>
              <a:xfrm>
                <a:off x="847525" y="22881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8"/>
              <p:cNvSpPr/>
              <p:nvPr/>
            </p:nvSpPr>
            <p:spPr>
              <a:xfrm>
                <a:off x="449750" y="38101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8"/>
              <p:cNvSpPr/>
              <p:nvPr/>
            </p:nvSpPr>
            <p:spPr>
              <a:xfrm>
                <a:off x="2760575" y="259840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8"/>
              <p:cNvSpPr/>
              <p:nvPr/>
            </p:nvSpPr>
            <p:spPr>
              <a:xfrm>
                <a:off x="1549700" y="25175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8"/>
              <p:cNvSpPr/>
              <p:nvPr/>
            </p:nvSpPr>
            <p:spPr>
              <a:xfrm>
                <a:off x="4916275" y="2575050"/>
                <a:ext cx="1326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5" extrusionOk="0">
                    <a:moveTo>
                      <a:pt x="2669" y="0"/>
                    </a:moveTo>
                    <a:cubicBezTo>
                      <a:pt x="2069" y="1735"/>
                      <a:pt x="0" y="6705"/>
                      <a:pt x="2669" y="6705"/>
                    </a:cubicBezTo>
                    <a:cubicBezTo>
                      <a:pt x="5304" y="6705"/>
                      <a:pt x="3370" y="1868"/>
                      <a:pt x="26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8"/>
              <p:cNvSpPr/>
              <p:nvPr/>
            </p:nvSpPr>
            <p:spPr>
              <a:xfrm>
                <a:off x="2541250" y="32622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8"/>
              <p:cNvSpPr/>
              <p:nvPr/>
            </p:nvSpPr>
            <p:spPr>
              <a:xfrm>
                <a:off x="3474400" y="34081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8"/>
              <p:cNvSpPr/>
              <p:nvPr/>
            </p:nvSpPr>
            <p:spPr>
              <a:xfrm>
                <a:off x="815000" y="35290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8"/>
              <p:cNvSpPr/>
              <p:nvPr/>
            </p:nvSpPr>
            <p:spPr>
              <a:xfrm>
                <a:off x="366287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8"/>
              <p:cNvSpPr/>
              <p:nvPr/>
            </p:nvSpPr>
            <p:spPr>
              <a:xfrm>
                <a:off x="4310850" y="3762550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8"/>
              <p:cNvSpPr/>
              <p:nvPr/>
            </p:nvSpPr>
            <p:spPr>
              <a:xfrm>
                <a:off x="4949625" y="3489025"/>
                <a:ext cx="132625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6" extrusionOk="0">
                    <a:moveTo>
                      <a:pt x="2669" y="1"/>
                    </a:moveTo>
                    <a:cubicBezTo>
                      <a:pt x="2069" y="1735"/>
                      <a:pt x="1" y="6705"/>
                      <a:pt x="2669" y="6705"/>
                    </a:cubicBezTo>
                    <a:cubicBezTo>
                      <a:pt x="5305" y="6705"/>
                      <a:pt x="3370" y="1869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8"/>
              <p:cNvSpPr/>
              <p:nvPr/>
            </p:nvSpPr>
            <p:spPr>
              <a:xfrm>
                <a:off x="6447475" y="24432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8"/>
                      <a:pt x="1" y="6505"/>
                      <a:pt x="2569" y="6505"/>
                    </a:cubicBezTo>
                    <a:cubicBezTo>
                      <a:pt x="5138" y="6505"/>
                      <a:pt x="3236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8"/>
              <p:cNvSpPr/>
              <p:nvPr/>
            </p:nvSpPr>
            <p:spPr>
              <a:xfrm>
                <a:off x="8779975" y="2806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8"/>
              <p:cNvSpPr/>
              <p:nvPr/>
            </p:nvSpPr>
            <p:spPr>
              <a:xfrm>
                <a:off x="611222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8"/>
              <p:cNvSpPr/>
              <p:nvPr/>
            </p:nvSpPr>
            <p:spPr>
              <a:xfrm>
                <a:off x="5269125" y="22881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8"/>
              <p:cNvSpPr/>
              <p:nvPr/>
            </p:nvSpPr>
            <p:spPr>
              <a:xfrm>
                <a:off x="4871350" y="38101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8"/>
              <p:cNvSpPr/>
              <p:nvPr/>
            </p:nvSpPr>
            <p:spPr>
              <a:xfrm>
                <a:off x="7182175" y="259840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8"/>
              <p:cNvSpPr/>
              <p:nvPr/>
            </p:nvSpPr>
            <p:spPr>
              <a:xfrm>
                <a:off x="5971300" y="25175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8"/>
              <p:cNvSpPr/>
              <p:nvPr/>
            </p:nvSpPr>
            <p:spPr>
              <a:xfrm>
                <a:off x="7998575" y="2491650"/>
                <a:ext cx="1318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706" extrusionOk="0">
                    <a:moveTo>
                      <a:pt x="2636" y="0"/>
                    </a:moveTo>
                    <a:cubicBezTo>
                      <a:pt x="2036" y="1735"/>
                      <a:pt x="1" y="6705"/>
                      <a:pt x="2636" y="6705"/>
                    </a:cubicBezTo>
                    <a:cubicBezTo>
                      <a:pt x="5271" y="6705"/>
                      <a:pt x="3337" y="1835"/>
                      <a:pt x="2636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8"/>
              <p:cNvSpPr/>
              <p:nvPr/>
            </p:nvSpPr>
            <p:spPr>
              <a:xfrm>
                <a:off x="6962850" y="32622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8"/>
              <p:cNvSpPr/>
              <p:nvPr/>
            </p:nvSpPr>
            <p:spPr>
              <a:xfrm>
                <a:off x="7896000" y="34081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8"/>
              <p:cNvSpPr/>
              <p:nvPr/>
            </p:nvSpPr>
            <p:spPr>
              <a:xfrm>
                <a:off x="5236600" y="35290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8"/>
              <p:cNvSpPr/>
              <p:nvPr/>
            </p:nvSpPr>
            <p:spPr>
              <a:xfrm>
                <a:off x="7128800" y="38459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702"/>
                      <a:pt x="0" y="6505"/>
                      <a:pt x="2569" y="6505"/>
                    </a:cubicBezTo>
                    <a:cubicBezTo>
                      <a:pt x="5137" y="6505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8"/>
              <p:cNvSpPr/>
              <p:nvPr/>
            </p:nvSpPr>
            <p:spPr>
              <a:xfrm>
                <a:off x="808447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8"/>
              <p:cNvSpPr/>
              <p:nvPr/>
            </p:nvSpPr>
            <p:spPr>
              <a:xfrm>
                <a:off x="8732450" y="3762550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8"/>
              <p:cNvSpPr/>
              <p:nvPr/>
            </p:nvSpPr>
            <p:spPr>
              <a:xfrm>
                <a:off x="5465200" y="30718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8"/>
              <p:cNvSpPr/>
              <p:nvPr/>
            </p:nvSpPr>
            <p:spPr>
              <a:xfrm>
                <a:off x="5770000" y="33766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8"/>
              <p:cNvSpPr/>
              <p:nvPr/>
            </p:nvSpPr>
            <p:spPr>
              <a:xfrm flipH="1">
                <a:off x="1298725" y="3053713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8"/>
              <p:cNvSpPr/>
              <p:nvPr/>
            </p:nvSpPr>
            <p:spPr>
              <a:xfrm>
                <a:off x="8151075" y="30437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8"/>
              <p:cNvSpPr/>
              <p:nvPr/>
            </p:nvSpPr>
            <p:spPr>
              <a:xfrm>
                <a:off x="3735413" y="30003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9" name="Google Shape;1689;p8"/>
            <p:cNvSpPr/>
            <p:nvPr/>
          </p:nvSpPr>
          <p:spPr>
            <a:xfrm>
              <a:off x="2011825" y="43354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6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8"/>
            <p:cNvSpPr/>
            <p:nvPr/>
          </p:nvSpPr>
          <p:spPr>
            <a:xfrm>
              <a:off x="4344325" y="4699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9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8"/>
            <p:cNvSpPr/>
            <p:nvPr/>
          </p:nvSpPr>
          <p:spPr>
            <a:xfrm>
              <a:off x="833475" y="41803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8"/>
            <p:cNvSpPr/>
            <p:nvPr/>
          </p:nvSpPr>
          <p:spPr>
            <a:xfrm>
              <a:off x="2746525" y="4490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8"/>
            <p:cNvSpPr/>
            <p:nvPr/>
          </p:nvSpPr>
          <p:spPr>
            <a:xfrm>
              <a:off x="1535650" y="44097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8"/>
            <p:cNvSpPr/>
            <p:nvPr/>
          </p:nvSpPr>
          <p:spPr>
            <a:xfrm>
              <a:off x="3562925" y="438385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35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8"/>
            <p:cNvSpPr/>
            <p:nvPr/>
          </p:nvSpPr>
          <p:spPr>
            <a:xfrm>
              <a:off x="4902225" y="44672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9" y="1735"/>
                    <a:pt x="0" y="6705"/>
                    <a:pt x="2669" y="6705"/>
                  </a:cubicBezTo>
                  <a:cubicBezTo>
                    <a:pt x="5304" y="6705"/>
                    <a:pt x="3370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8"/>
            <p:cNvSpPr/>
            <p:nvPr/>
          </p:nvSpPr>
          <p:spPr>
            <a:xfrm>
              <a:off x="2527200" y="5154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2"/>
                    <a:pt x="0" y="6538"/>
                    <a:pt x="2569" y="6538"/>
                  </a:cubicBezTo>
                  <a:cubicBezTo>
                    <a:pt x="5137" y="6538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8"/>
            <p:cNvSpPr/>
            <p:nvPr/>
          </p:nvSpPr>
          <p:spPr>
            <a:xfrm>
              <a:off x="6433425" y="43354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6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8"/>
            <p:cNvSpPr/>
            <p:nvPr/>
          </p:nvSpPr>
          <p:spPr>
            <a:xfrm>
              <a:off x="8765925" y="4699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9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8"/>
            <p:cNvSpPr/>
            <p:nvPr/>
          </p:nvSpPr>
          <p:spPr>
            <a:xfrm>
              <a:off x="5255075" y="41803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7168125" y="4490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5957250" y="44097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7984525" y="438385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35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6948800" y="5154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2"/>
                    <a:pt x="0" y="6538"/>
                    <a:pt x="2569" y="6538"/>
                  </a:cubicBezTo>
                  <a:cubicBezTo>
                    <a:pt x="5137" y="6538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5451150" y="49640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8"/>
            <p:cNvSpPr/>
            <p:nvPr/>
          </p:nvSpPr>
          <p:spPr>
            <a:xfrm flipH="1">
              <a:off x="1284675" y="4945913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1" y="6506"/>
                    <a:pt x="2569" y="6506"/>
                  </a:cubicBezTo>
                  <a:cubicBezTo>
                    <a:pt x="5138" y="6506"/>
                    <a:pt x="3270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8137025" y="49359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9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3721363" y="48925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9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8" name="Google Shape;1708;p8"/>
          <p:cNvGrpSpPr/>
          <p:nvPr/>
        </p:nvGrpSpPr>
        <p:grpSpPr>
          <a:xfrm>
            <a:off x="5064546" y="4152368"/>
            <a:ext cx="3369488" cy="1707138"/>
            <a:chOff x="4915213" y="3574313"/>
            <a:chExt cx="3624275" cy="1836225"/>
          </a:xfrm>
        </p:grpSpPr>
        <p:grpSp>
          <p:nvGrpSpPr>
            <p:cNvPr id="1709" name="Google Shape;1709;p8"/>
            <p:cNvGrpSpPr/>
            <p:nvPr/>
          </p:nvGrpSpPr>
          <p:grpSpPr>
            <a:xfrm>
              <a:off x="4915213" y="3574313"/>
              <a:ext cx="3624275" cy="1836225"/>
              <a:chOff x="6533200" y="2928913"/>
              <a:chExt cx="3624275" cy="1836225"/>
            </a:xfrm>
          </p:grpSpPr>
          <p:sp>
            <p:nvSpPr>
              <p:cNvPr id="1710" name="Google Shape;1710;p8"/>
              <p:cNvSpPr/>
              <p:nvPr/>
            </p:nvSpPr>
            <p:spPr>
              <a:xfrm>
                <a:off x="6533200" y="3211613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8"/>
              <p:cNvSpPr/>
              <p:nvPr/>
            </p:nvSpPr>
            <p:spPr>
              <a:xfrm>
                <a:off x="6781700" y="3225788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8"/>
              <p:cNvSpPr/>
              <p:nvPr/>
            </p:nvSpPr>
            <p:spPr>
              <a:xfrm>
                <a:off x="7468375" y="3231638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8"/>
              <p:cNvSpPr/>
              <p:nvPr/>
            </p:nvSpPr>
            <p:spPr>
              <a:xfrm>
                <a:off x="8324475" y="3210788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8"/>
              <p:cNvSpPr/>
              <p:nvPr/>
            </p:nvSpPr>
            <p:spPr>
              <a:xfrm>
                <a:off x="8320300" y="3217463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8"/>
              <p:cNvSpPr/>
              <p:nvPr/>
            </p:nvSpPr>
            <p:spPr>
              <a:xfrm>
                <a:off x="8279425" y="3219113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6" name="Google Shape;1716;p8"/>
              <p:cNvGrpSpPr/>
              <p:nvPr/>
            </p:nvGrpSpPr>
            <p:grpSpPr>
              <a:xfrm>
                <a:off x="6533200" y="2928913"/>
                <a:ext cx="3624275" cy="1836225"/>
                <a:chOff x="112275" y="2665738"/>
                <a:chExt cx="3624275" cy="1836225"/>
              </a:xfrm>
            </p:grpSpPr>
            <p:sp>
              <p:nvSpPr>
                <p:cNvPr id="1717" name="Google Shape;1717;p8"/>
                <p:cNvSpPr/>
                <p:nvPr/>
              </p:nvSpPr>
              <p:spPr>
                <a:xfrm>
                  <a:off x="112275" y="2948438"/>
                  <a:ext cx="1777125" cy="116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5" h="46551" extrusionOk="0">
                      <a:moveTo>
                        <a:pt x="71051" y="1"/>
                      </a:moveTo>
                      <a:cubicBezTo>
                        <a:pt x="59209" y="601"/>
                        <a:pt x="18213" y="15879"/>
                        <a:pt x="1301" y="29722"/>
                      </a:cubicBezTo>
                      <a:cubicBezTo>
                        <a:pt x="100" y="30723"/>
                        <a:pt x="0" y="32524"/>
                        <a:pt x="1101" y="33625"/>
                      </a:cubicBezTo>
                      <a:cubicBezTo>
                        <a:pt x="3569" y="36060"/>
                        <a:pt x="5371" y="39762"/>
                        <a:pt x="5904" y="44166"/>
                      </a:cubicBezTo>
                      <a:cubicBezTo>
                        <a:pt x="6057" y="45630"/>
                        <a:pt x="7285" y="46551"/>
                        <a:pt x="8555" y="46551"/>
                      </a:cubicBezTo>
                      <a:cubicBezTo>
                        <a:pt x="9222" y="46551"/>
                        <a:pt x="9901" y="46296"/>
                        <a:pt x="10441" y="45733"/>
                      </a:cubicBezTo>
                      <a:cubicBezTo>
                        <a:pt x="24151" y="31390"/>
                        <a:pt x="50203" y="12610"/>
                        <a:pt x="71051" y="568"/>
                      </a:cubicBezTo>
                      <a:cubicBezTo>
                        <a:pt x="71051" y="401"/>
                        <a:pt x="71051" y="201"/>
                        <a:pt x="71084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8"/>
                <p:cNvSpPr/>
                <p:nvPr/>
              </p:nvSpPr>
              <p:spPr>
                <a:xfrm>
                  <a:off x="360775" y="2962613"/>
                  <a:ext cx="1529450" cy="14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78" h="57092" extrusionOk="0">
                      <a:moveTo>
                        <a:pt x="61111" y="1"/>
                      </a:moveTo>
                      <a:cubicBezTo>
                        <a:pt x="40830" y="11709"/>
                        <a:pt x="15678" y="29789"/>
                        <a:pt x="1668" y="43932"/>
                      </a:cubicBezTo>
                      <a:cubicBezTo>
                        <a:pt x="1" y="45633"/>
                        <a:pt x="1235" y="48435"/>
                        <a:pt x="3603" y="48435"/>
                      </a:cubicBezTo>
                      <a:cubicBezTo>
                        <a:pt x="10441" y="48469"/>
                        <a:pt x="18947" y="51604"/>
                        <a:pt x="23250" y="56208"/>
                      </a:cubicBezTo>
                      <a:cubicBezTo>
                        <a:pt x="23794" y="56806"/>
                        <a:pt x="24517" y="57091"/>
                        <a:pt x="25231" y="57091"/>
                      </a:cubicBezTo>
                      <a:cubicBezTo>
                        <a:pt x="26228" y="57091"/>
                        <a:pt x="27207" y="56537"/>
                        <a:pt x="27654" y="55507"/>
                      </a:cubicBezTo>
                      <a:cubicBezTo>
                        <a:pt x="34525" y="39529"/>
                        <a:pt x="48001" y="18180"/>
                        <a:pt x="61178" y="101"/>
                      </a:cubicBezTo>
                      <a:cubicBezTo>
                        <a:pt x="61144" y="34"/>
                        <a:pt x="61144" y="67"/>
                        <a:pt x="6111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8"/>
                <p:cNvSpPr/>
                <p:nvPr/>
              </p:nvSpPr>
              <p:spPr>
                <a:xfrm>
                  <a:off x="1047450" y="2968463"/>
                  <a:ext cx="858600" cy="15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4" h="60811" extrusionOk="0">
                      <a:moveTo>
                        <a:pt x="33610" y="0"/>
                      </a:moveTo>
                      <a:lnTo>
                        <a:pt x="33610" y="0"/>
                      </a:lnTo>
                      <a:cubicBezTo>
                        <a:pt x="20868" y="17479"/>
                        <a:pt x="7859" y="38027"/>
                        <a:pt x="820" y="53805"/>
                      </a:cubicBezTo>
                      <a:cubicBezTo>
                        <a:pt x="1" y="55627"/>
                        <a:pt x="1392" y="57532"/>
                        <a:pt x="3259" y="57532"/>
                      </a:cubicBezTo>
                      <a:cubicBezTo>
                        <a:pt x="3442" y="57532"/>
                        <a:pt x="3631" y="57514"/>
                        <a:pt x="3823" y="57475"/>
                      </a:cubicBezTo>
                      <a:cubicBezTo>
                        <a:pt x="5960" y="57013"/>
                        <a:pt x="8473" y="56796"/>
                        <a:pt x="11131" y="56796"/>
                      </a:cubicBezTo>
                      <a:cubicBezTo>
                        <a:pt x="17887" y="56796"/>
                        <a:pt x="25582" y="58197"/>
                        <a:pt x="30442" y="60543"/>
                      </a:cubicBezTo>
                      <a:cubicBezTo>
                        <a:pt x="30815" y="60727"/>
                        <a:pt x="31200" y="60811"/>
                        <a:pt x="31574" y="60811"/>
                      </a:cubicBezTo>
                      <a:cubicBezTo>
                        <a:pt x="33038" y="60811"/>
                        <a:pt x="34344" y="59529"/>
                        <a:pt x="34211" y="57908"/>
                      </a:cubicBezTo>
                      <a:cubicBezTo>
                        <a:pt x="32443" y="37794"/>
                        <a:pt x="32777" y="16745"/>
                        <a:pt x="3361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8"/>
                <p:cNvSpPr/>
                <p:nvPr/>
              </p:nvSpPr>
              <p:spPr>
                <a:xfrm>
                  <a:off x="1903550" y="2947613"/>
                  <a:ext cx="1833000" cy="109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20" h="43808" extrusionOk="0">
                      <a:moveTo>
                        <a:pt x="100" y="0"/>
                      </a:moveTo>
                      <a:lnTo>
                        <a:pt x="0" y="334"/>
                      </a:lnTo>
                      <a:cubicBezTo>
                        <a:pt x="23450" y="12276"/>
                        <a:pt x="51837" y="29588"/>
                        <a:pt x="67248" y="43131"/>
                      </a:cubicBezTo>
                      <a:cubicBezTo>
                        <a:pt x="67767" y="43597"/>
                        <a:pt x="68383" y="43807"/>
                        <a:pt x="68988" y="43807"/>
                      </a:cubicBezTo>
                      <a:cubicBezTo>
                        <a:pt x="70289" y="43807"/>
                        <a:pt x="71538" y="42833"/>
                        <a:pt x="71651" y="41330"/>
                      </a:cubicBezTo>
                      <a:cubicBezTo>
                        <a:pt x="71818" y="38961"/>
                        <a:pt x="72218" y="36326"/>
                        <a:pt x="72986" y="34125"/>
                      </a:cubicBezTo>
                      <a:cubicBezTo>
                        <a:pt x="73319" y="33091"/>
                        <a:pt x="73052" y="31956"/>
                        <a:pt x="72252" y="31256"/>
                      </a:cubicBezTo>
                      <a:cubicBezTo>
                        <a:pt x="56274" y="16712"/>
                        <a:pt x="11275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8"/>
                <p:cNvSpPr/>
                <p:nvPr/>
              </p:nvSpPr>
              <p:spPr>
                <a:xfrm>
                  <a:off x="1899375" y="2954288"/>
                  <a:ext cx="1687900" cy="138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55558" extrusionOk="0">
                      <a:moveTo>
                        <a:pt x="67" y="0"/>
                      </a:moveTo>
                      <a:cubicBezTo>
                        <a:pt x="34" y="67"/>
                        <a:pt x="34" y="33"/>
                        <a:pt x="0" y="67"/>
                      </a:cubicBezTo>
                      <a:cubicBezTo>
                        <a:pt x="16979" y="16979"/>
                        <a:pt x="36593" y="38361"/>
                        <a:pt x="44466" y="54072"/>
                      </a:cubicBezTo>
                      <a:cubicBezTo>
                        <a:pt x="44945" y="55049"/>
                        <a:pt x="45883" y="55558"/>
                        <a:pt x="46835" y="55558"/>
                      </a:cubicBezTo>
                      <a:cubicBezTo>
                        <a:pt x="47605" y="55558"/>
                        <a:pt x="48384" y="55225"/>
                        <a:pt x="48935" y="54539"/>
                      </a:cubicBezTo>
                      <a:cubicBezTo>
                        <a:pt x="53238" y="49135"/>
                        <a:pt x="58676" y="46367"/>
                        <a:pt x="64080" y="46033"/>
                      </a:cubicBezTo>
                      <a:cubicBezTo>
                        <a:pt x="66481" y="45900"/>
                        <a:pt x="67515" y="42931"/>
                        <a:pt x="65681" y="41363"/>
                      </a:cubicBezTo>
                      <a:cubicBezTo>
                        <a:pt x="49936" y="28053"/>
                        <a:pt x="22650" y="11508"/>
                        <a:pt x="6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8"/>
                <p:cNvSpPr/>
                <p:nvPr/>
              </p:nvSpPr>
              <p:spPr>
                <a:xfrm>
                  <a:off x="1858500" y="2955938"/>
                  <a:ext cx="1148675" cy="15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7" h="61841" extrusionOk="0">
                      <a:moveTo>
                        <a:pt x="1635" y="1"/>
                      </a:moveTo>
                      <a:cubicBezTo>
                        <a:pt x="1602" y="34"/>
                        <a:pt x="1569" y="34"/>
                        <a:pt x="1502" y="34"/>
                      </a:cubicBezTo>
                      <a:cubicBezTo>
                        <a:pt x="1402" y="168"/>
                        <a:pt x="1302" y="334"/>
                        <a:pt x="1168" y="501"/>
                      </a:cubicBezTo>
                      <a:cubicBezTo>
                        <a:pt x="301" y="17547"/>
                        <a:pt x="1" y="38995"/>
                        <a:pt x="1869" y="59443"/>
                      </a:cubicBezTo>
                      <a:cubicBezTo>
                        <a:pt x="1989" y="60884"/>
                        <a:pt x="3215" y="61841"/>
                        <a:pt x="4515" y="61841"/>
                      </a:cubicBezTo>
                      <a:cubicBezTo>
                        <a:pt x="5021" y="61841"/>
                        <a:pt x="5538" y="61696"/>
                        <a:pt x="6005" y="61378"/>
                      </a:cubicBezTo>
                      <a:cubicBezTo>
                        <a:pt x="12280" y="57075"/>
                        <a:pt x="22400" y="54418"/>
                        <a:pt x="31722" y="54418"/>
                      </a:cubicBezTo>
                      <a:cubicBezTo>
                        <a:pt x="35335" y="54418"/>
                        <a:pt x="38828" y="54817"/>
                        <a:pt x="41931" y="55674"/>
                      </a:cubicBezTo>
                      <a:cubicBezTo>
                        <a:pt x="42172" y="55738"/>
                        <a:pt x="42409" y="55768"/>
                        <a:pt x="42637" y="55768"/>
                      </a:cubicBezTo>
                      <a:cubicBezTo>
                        <a:pt x="44562" y="55768"/>
                        <a:pt x="45947" y="53653"/>
                        <a:pt x="44933" y="51805"/>
                      </a:cubicBezTo>
                      <a:cubicBezTo>
                        <a:pt x="36427" y="36360"/>
                        <a:pt x="17847" y="16112"/>
                        <a:pt x="163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8"/>
                <p:cNvSpPr/>
                <p:nvPr/>
              </p:nvSpPr>
              <p:spPr>
                <a:xfrm>
                  <a:off x="112275" y="2948438"/>
                  <a:ext cx="2249125" cy="15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65" h="62141" extrusionOk="0">
                      <a:moveTo>
                        <a:pt x="71585" y="58242"/>
                      </a:moveTo>
                      <a:lnTo>
                        <a:pt x="71585" y="58242"/>
                      </a:lnTo>
                      <a:cubicBezTo>
                        <a:pt x="71590" y="58323"/>
                        <a:pt x="71595" y="58404"/>
                        <a:pt x="71601" y="58485"/>
                      </a:cubicBezTo>
                      <a:lnTo>
                        <a:pt x="71601" y="58485"/>
                      </a:lnTo>
                      <a:cubicBezTo>
                        <a:pt x="71593" y="58407"/>
                        <a:pt x="71585" y="58324"/>
                        <a:pt x="71585" y="58242"/>
                      </a:cubicBezTo>
                      <a:close/>
                      <a:moveTo>
                        <a:pt x="71017" y="1"/>
                      </a:moveTo>
                      <a:lnTo>
                        <a:pt x="71017" y="1"/>
                      </a:lnTo>
                      <a:cubicBezTo>
                        <a:pt x="59142" y="634"/>
                        <a:pt x="18180" y="15879"/>
                        <a:pt x="1301" y="29722"/>
                      </a:cubicBezTo>
                      <a:cubicBezTo>
                        <a:pt x="100" y="30723"/>
                        <a:pt x="0" y="32524"/>
                        <a:pt x="1101" y="33625"/>
                      </a:cubicBezTo>
                      <a:cubicBezTo>
                        <a:pt x="3569" y="36060"/>
                        <a:pt x="5371" y="39762"/>
                        <a:pt x="5871" y="44166"/>
                      </a:cubicBezTo>
                      <a:cubicBezTo>
                        <a:pt x="6046" y="45630"/>
                        <a:pt x="7281" y="46551"/>
                        <a:pt x="8544" y="46551"/>
                      </a:cubicBezTo>
                      <a:cubicBezTo>
                        <a:pt x="9208" y="46551"/>
                        <a:pt x="9879" y="46296"/>
                        <a:pt x="10408" y="45733"/>
                      </a:cubicBezTo>
                      <a:cubicBezTo>
                        <a:pt x="10808" y="45333"/>
                        <a:pt x="11208" y="44933"/>
                        <a:pt x="11608" y="44532"/>
                      </a:cubicBezTo>
                      <a:lnTo>
                        <a:pt x="11608" y="44532"/>
                      </a:lnTo>
                      <a:cubicBezTo>
                        <a:pt x="9974" y="46200"/>
                        <a:pt x="11175" y="49002"/>
                        <a:pt x="13543" y="49002"/>
                      </a:cubicBezTo>
                      <a:cubicBezTo>
                        <a:pt x="20381" y="49036"/>
                        <a:pt x="28887" y="52171"/>
                        <a:pt x="33190" y="56775"/>
                      </a:cubicBezTo>
                      <a:cubicBezTo>
                        <a:pt x="33734" y="57373"/>
                        <a:pt x="34457" y="57658"/>
                        <a:pt x="35171" y="57658"/>
                      </a:cubicBezTo>
                      <a:cubicBezTo>
                        <a:pt x="36168" y="57658"/>
                        <a:pt x="37147" y="57104"/>
                        <a:pt x="37594" y="56074"/>
                      </a:cubicBezTo>
                      <a:cubicBezTo>
                        <a:pt x="37794" y="55574"/>
                        <a:pt x="37994" y="55107"/>
                        <a:pt x="38227" y="54606"/>
                      </a:cubicBezTo>
                      <a:lnTo>
                        <a:pt x="38227" y="54606"/>
                      </a:lnTo>
                      <a:cubicBezTo>
                        <a:pt x="37408" y="56428"/>
                        <a:pt x="38799" y="58333"/>
                        <a:pt x="40666" y="58333"/>
                      </a:cubicBezTo>
                      <a:cubicBezTo>
                        <a:pt x="40849" y="58333"/>
                        <a:pt x="41038" y="58315"/>
                        <a:pt x="41230" y="58276"/>
                      </a:cubicBezTo>
                      <a:cubicBezTo>
                        <a:pt x="43367" y="57814"/>
                        <a:pt x="45880" y="57597"/>
                        <a:pt x="48538" y="57597"/>
                      </a:cubicBezTo>
                      <a:cubicBezTo>
                        <a:pt x="55294" y="57597"/>
                        <a:pt x="62989" y="58998"/>
                        <a:pt x="67849" y="61344"/>
                      </a:cubicBezTo>
                      <a:cubicBezTo>
                        <a:pt x="68217" y="61519"/>
                        <a:pt x="68597" y="61599"/>
                        <a:pt x="68967" y="61599"/>
                      </a:cubicBezTo>
                      <a:cubicBezTo>
                        <a:pt x="70405" y="61599"/>
                        <a:pt x="71694" y="60389"/>
                        <a:pt x="71625" y="58814"/>
                      </a:cubicBezTo>
                      <a:lnTo>
                        <a:pt x="71625" y="58814"/>
                      </a:lnTo>
                      <a:cubicBezTo>
                        <a:pt x="71648" y="59124"/>
                        <a:pt x="71677" y="59434"/>
                        <a:pt x="71718" y="59743"/>
                      </a:cubicBezTo>
                      <a:cubicBezTo>
                        <a:pt x="71838" y="61184"/>
                        <a:pt x="73064" y="62141"/>
                        <a:pt x="74364" y="62141"/>
                      </a:cubicBezTo>
                      <a:cubicBezTo>
                        <a:pt x="74870" y="62141"/>
                        <a:pt x="75387" y="61996"/>
                        <a:pt x="75854" y="61678"/>
                      </a:cubicBezTo>
                      <a:cubicBezTo>
                        <a:pt x="79557" y="59143"/>
                        <a:pt x="84560" y="57175"/>
                        <a:pt x="89964" y="56007"/>
                      </a:cubicBezTo>
                      <a:cubicBezTo>
                        <a:pt x="89764" y="55974"/>
                        <a:pt x="89531" y="55874"/>
                        <a:pt x="89331" y="55774"/>
                      </a:cubicBezTo>
                      <a:cubicBezTo>
                        <a:pt x="84466" y="53426"/>
                        <a:pt x="76762" y="52041"/>
                        <a:pt x="70001" y="52041"/>
                      </a:cubicBezTo>
                      <a:cubicBezTo>
                        <a:pt x="67350" y="52041"/>
                        <a:pt x="64844" y="52254"/>
                        <a:pt x="62712" y="52705"/>
                      </a:cubicBezTo>
                      <a:cubicBezTo>
                        <a:pt x="62205" y="52816"/>
                        <a:pt x="61561" y="52870"/>
                        <a:pt x="60853" y="52870"/>
                      </a:cubicBezTo>
                      <a:cubicBezTo>
                        <a:pt x="58578" y="52870"/>
                        <a:pt x="55657" y="52306"/>
                        <a:pt x="54639" y="51237"/>
                      </a:cubicBezTo>
                      <a:cubicBezTo>
                        <a:pt x="50369" y="46601"/>
                        <a:pt x="41830" y="43498"/>
                        <a:pt x="35025" y="43465"/>
                      </a:cubicBezTo>
                      <a:cubicBezTo>
                        <a:pt x="32657" y="43465"/>
                        <a:pt x="27620" y="40863"/>
                        <a:pt x="27353" y="38628"/>
                      </a:cubicBezTo>
                      <a:cubicBezTo>
                        <a:pt x="26853" y="34225"/>
                        <a:pt x="25051" y="30522"/>
                        <a:pt x="22550" y="28054"/>
                      </a:cubicBezTo>
                      <a:cubicBezTo>
                        <a:pt x="21449" y="26987"/>
                        <a:pt x="21582" y="25152"/>
                        <a:pt x="22783" y="24185"/>
                      </a:cubicBezTo>
                      <a:cubicBezTo>
                        <a:pt x="33624" y="15278"/>
                        <a:pt x="54406" y="5805"/>
                        <a:pt x="7101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8"/>
                <p:cNvSpPr/>
                <p:nvPr/>
              </p:nvSpPr>
              <p:spPr>
                <a:xfrm>
                  <a:off x="1820150" y="2665738"/>
                  <a:ext cx="184325" cy="25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3" h="10208" extrusionOk="0">
                      <a:moveTo>
                        <a:pt x="3670" y="0"/>
                      </a:moveTo>
                      <a:cubicBezTo>
                        <a:pt x="1835" y="0"/>
                        <a:pt x="1" y="10208"/>
                        <a:pt x="1" y="10208"/>
                      </a:cubicBezTo>
                      <a:lnTo>
                        <a:pt x="7372" y="10208"/>
                      </a:lnTo>
                      <a:cubicBezTo>
                        <a:pt x="7372" y="10208"/>
                        <a:pt x="5538" y="0"/>
                        <a:pt x="36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25" name="Google Shape;1725;p8"/>
            <p:cNvSpPr/>
            <p:nvPr/>
          </p:nvSpPr>
          <p:spPr>
            <a:xfrm>
              <a:off x="6580563" y="3762025"/>
              <a:ext cx="293575" cy="111775"/>
            </a:xfrm>
            <a:custGeom>
              <a:avLst/>
              <a:gdLst/>
              <a:ahLst/>
              <a:cxnLst/>
              <a:rect l="l" t="t" r="r" b="b"/>
              <a:pathLst>
                <a:path w="11743" h="4471" extrusionOk="0">
                  <a:moveTo>
                    <a:pt x="2002" y="1"/>
                  </a:moveTo>
                  <a:cubicBezTo>
                    <a:pt x="902" y="1"/>
                    <a:pt x="1" y="902"/>
                    <a:pt x="1" y="2002"/>
                  </a:cubicBezTo>
                  <a:lnTo>
                    <a:pt x="1" y="2469"/>
                  </a:lnTo>
                  <a:cubicBezTo>
                    <a:pt x="1" y="3570"/>
                    <a:pt x="902" y="4471"/>
                    <a:pt x="2002" y="4471"/>
                  </a:cubicBezTo>
                  <a:lnTo>
                    <a:pt x="9741" y="4471"/>
                  </a:lnTo>
                  <a:cubicBezTo>
                    <a:pt x="10875" y="4471"/>
                    <a:pt x="11743" y="3570"/>
                    <a:pt x="11743" y="2469"/>
                  </a:cubicBezTo>
                  <a:lnTo>
                    <a:pt x="11743" y="2002"/>
                  </a:lnTo>
                  <a:cubicBezTo>
                    <a:pt x="11743" y="902"/>
                    <a:pt x="10875" y="1"/>
                    <a:pt x="9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8"/>
          <p:cNvGrpSpPr/>
          <p:nvPr/>
        </p:nvGrpSpPr>
        <p:grpSpPr>
          <a:xfrm>
            <a:off x="2023804" y="4488761"/>
            <a:ext cx="3369488" cy="1707138"/>
            <a:chOff x="4054650" y="529913"/>
            <a:chExt cx="3624275" cy="1836225"/>
          </a:xfrm>
        </p:grpSpPr>
        <p:sp>
          <p:nvSpPr>
            <p:cNvPr id="1727" name="Google Shape;1727;p8"/>
            <p:cNvSpPr/>
            <p:nvPr/>
          </p:nvSpPr>
          <p:spPr>
            <a:xfrm>
              <a:off x="4054650" y="8126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4303150" y="8267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4989825" y="8326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5845925" y="8117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5841750" y="8184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5800875" y="8201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3" name="Google Shape;1733;p8"/>
            <p:cNvGrpSpPr/>
            <p:nvPr/>
          </p:nvGrpSpPr>
          <p:grpSpPr>
            <a:xfrm>
              <a:off x="4054650" y="529913"/>
              <a:ext cx="3624275" cy="1836225"/>
              <a:chOff x="112275" y="2665738"/>
              <a:chExt cx="3624275" cy="1836225"/>
            </a:xfrm>
          </p:grpSpPr>
          <p:sp>
            <p:nvSpPr>
              <p:cNvPr id="1734" name="Google Shape;1734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3" name="Google Shape;1743;p8"/>
          <p:cNvGrpSpPr/>
          <p:nvPr/>
        </p:nvGrpSpPr>
        <p:grpSpPr>
          <a:xfrm>
            <a:off x="-779296" y="4550554"/>
            <a:ext cx="3369488" cy="1707138"/>
            <a:chOff x="-2125575" y="3574325"/>
            <a:chExt cx="3624275" cy="1836225"/>
          </a:xfrm>
        </p:grpSpPr>
        <p:sp>
          <p:nvSpPr>
            <p:cNvPr id="1744" name="Google Shape;1744;p8"/>
            <p:cNvSpPr/>
            <p:nvPr/>
          </p:nvSpPr>
          <p:spPr>
            <a:xfrm>
              <a:off x="-2125575" y="3857025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-1877075" y="3871200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1190400" y="3877050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4300" y="3856200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338475" y="3862875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379350" y="3864525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0" name="Google Shape;1750;p8"/>
            <p:cNvGrpSpPr/>
            <p:nvPr/>
          </p:nvGrpSpPr>
          <p:grpSpPr>
            <a:xfrm>
              <a:off x="-2125575" y="3574325"/>
              <a:ext cx="3624275" cy="1836225"/>
              <a:chOff x="-4100775" y="3456250"/>
              <a:chExt cx="3624275" cy="1836225"/>
            </a:xfrm>
          </p:grpSpPr>
          <p:sp>
            <p:nvSpPr>
              <p:cNvPr id="1751" name="Google Shape;1751;p8"/>
              <p:cNvSpPr/>
              <p:nvPr/>
            </p:nvSpPr>
            <p:spPr>
              <a:xfrm>
                <a:off x="-4100775" y="3738950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8"/>
              <p:cNvSpPr/>
              <p:nvPr/>
            </p:nvSpPr>
            <p:spPr>
              <a:xfrm>
                <a:off x="-3852275" y="3753125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8"/>
              <p:cNvSpPr/>
              <p:nvPr/>
            </p:nvSpPr>
            <p:spPr>
              <a:xfrm>
                <a:off x="-3165600" y="3758975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8"/>
              <p:cNvSpPr/>
              <p:nvPr/>
            </p:nvSpPr>
            <p:spPr>
              <a:xfrm>
                <a:off x="-2309500" y="3738125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8"/>
              <p:cNvSpPr/>
              <p:nvPr/>
            </p:nvSpPr>
            <p:spPr>
              <a:xfrm>
                <a:off x="-2313675" y="3744800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8"/>
              <p:cNvSpPr/>
              <p:nvPr/>
            </p:nvSpPr>
            <p:spPr>
              <a:xfrm>
                <a:off x="-2354550" y="3746450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8"/>
              <p:cNvSpPr/>
              <p:nvPr/>
            </p:nvSpPr>
            <p:spPr>
              <a:xfrm>
                <a:off x="-4100775" y="3738950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8"/>
              <p:cNvSpPr/>
              <p:nvPr/>
            </p:nvSpPr>
            <p:spPr>
              <a:xfrm>
                <a:off x="-2392900" y="3456250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8"/>
              <p:cNvSpPr/>
              <p:nvPr/>
            </p:nvSpPr>
            <p:spPr>
              <a:xfrm>
                <a:off x="-2447950" y="3655550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0" name="Google Shape;1760;p8"/>
          <p:cNvGrpSpPr/>
          <p:nvPr/>
        </p:nvGrpSpPr>
        <p:grpSpPr>
          <a:xfrm>
            <a:off x="451898" y="4758781"/>
            <a:ext cx="3369488" cy="1707138"/>
            <a:chOff x="-939100" y="529913"/>
            <a:chExt cx="3624275" cy="1836225"/>
          </a:xfrm>
        </p:grpSpPr>
        <p:sp>
          <p:nvSpPr>
            <p:cNvPr id="1761" name="Google Shape;1761;p8"/>
            <p:cNvSpPr/>
            <p:nvPr/>
          </p:nvSpPr>
          <p:spPr>
            <a:xfrm>
              <a:off x="-939100" y="8126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-690600" y="8267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-3925" y="8326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852175" y="8117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848000" y="8184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807125" y="8201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7" name="Google Shape;1767;p8"/>
            <p:cNvGrpSpPr/>
            <p:nvPr/>
          </p:nvGrpSpPr>
          <p:grpSpPr>
            <a:xfrm>
              <a:off x="-939100" y="529913"/>
              <a:ext cx="3624275" cy="1836225"/>
              <a:chOff x="112275" y="2665738"/>
              <a:chExt cx="3624275" cy="1836225"/>
            </a:xfrm>
          </p:grpSpPr>
          <p:sp>
            <p:nvSpPr>
              <p:cNvPr id="1768" name="Google Shape;1768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7" name="Google Shape;1777;p8"/>
          <p:cNvGrpSpPr/>
          <p:nvPr/>
        </p:nvGrpSpPr>
        <p:grpSpPr>
          <a:xfrm>
            <a:off x="6832683" y="4409614"/>
            <a:ext cx="3369488" cy="1707138"/>
            <a:chOff x="2087475" y="2783813"/>
            <a:chExt cx="3624275" cy="1836225"/>
          </a:xfrm>
        </p:grpSpPr>
        <p:sp>
          <p:nvSpPr>
            <p:cNvPr id="1778" name="Google Shape;1778;p8"/>
            <p:cNvSpPr/>
            <p:nvPr/>
          </p:nvSpPr>
          <p:spPr>
            <a:xfrm>
              <a:off x="2087475" y="30665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335975" y="30806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3022650" y="30865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3878750" y="30656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3874575" y="30723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3833700" y="30740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4" name="Google Shape;1784;p8"/>
            <p:cNvGrpSpPr/>
            <p:nvPr/>
          </p:nvGrpSpPr>
          <p:grpSpPr>
            <a:xfrm>
              <a:off x="2087475" y="2783813"/>
              <a:ext cx="3624275" cy="1836225"/>
              <a:chOff x="112275" y="2665738"/>
              <a:chExt cx="3624275" cy="1836225"/>
            </a:xfrm>
          </p:grpSpPr>
          <p:sp>
            <p:nvSpPr>
              <p:cNvPr id="1785" name="Google Shape;1785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4" name="Google Shape;1794;p8"/>
          <p:cNvGrpSpPr/>
          <p:nvPr/>
        </p:nvGrpSpPr>
        <p:grpSpPr>
          <a:xfrm>
            <a:off x="3732607" y="4658911"/>
            <a:ext cx="3369488" cy="1707138"/>
            <a:chOff x="7924800" y="529913"/>
            <a:chExt cx="3624275" cy="1836225"/>
          </a:xfrm>
        </p:grpSpPr>
        <p:sp>
          <p:nvSpPr>
            <p:cNvPr id="1795" name="Google Shape;1795;p8"/>
            <p:cNvSpPr/>
            <p:nvPr/>
          </p:nvSpPr>
          <p:spPr>
            <a:xfrm>
              <a:off x="7924800" y="8126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8173300" y="8267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8859975" y="8326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9716075" y="8117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9711900" y="8184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9671025" y="8201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1" name="Google Shape;1801;p8"/>
            <p:cNvGrpSpPr/>
            <p:nvPr/>
          </p:nvGrpSpPr>
          <p:grpSpPr>
            <a:xfrm>
              <a:off x="7924800" y="529913"/>
              <a:ext cx="3624275" cy="1836225"/>
              <a:chOff x="112275" y="2665738"/>
              <a:chExt cx="3624275" cy="1836225"/>
            </a:xfrm>
          </p:grpSpPr>
          <p:sp>
            <p:nvSpPr>
              <p:cNvPr id="1802" name="Google Shape;1802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1" name="Google Shape;1811;p8"/>
          <p:cNvSpPr txBox="1">
            <a:spLocks noGrp="1"/>
          </p:cNvSpPr>
          <p:nvPr>
            <p:ph type="title"/>
          </p:nvPr>
        </p:nvSpPr>
        <p:spPr>
          <a:xfrm>
            <a:off x="2810550" y="1518875"/>
            <a:ext cx="3522900" cy="252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412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38D7CE-DBC0-4A4C-B9A5-0B178D03DDA2}" type="datetime1">
              <a:rPr lang="ko-KR" altLang="en-US" smtClean="0"/>
              <a:pPr>
                <a:defRPr/>
              </a:pPr>
              <a:t>2023-10-25</a:t>
            </a:fld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E7F57-13C0-4782-B224-43CA034CC03B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29287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353775" y="-343096"/>
            <a:ext cx="9727953" cy="5591571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85968" y="1643832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276309" y="3634479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8480" y="2452186"/>
            <a:ext cx="124043" cy="141704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534929" y="1404811"/>
            <a:ext cx="124075" cy="142089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4016834" y="541376"/>
            <a:ext cx="1213709" cy="790294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2674" y="-358520"/>
            <a:ext cx="2994542" cy="172281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392834" y="2949724"/>
            <a:ext cx="93145" cy="106959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162418" y="456181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8600471" y="2432329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225680" y="3886327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7950914" y="2217182"/>
            <a:ext cx="151480" cy="108818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404568" y="164366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588368" y="1366585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4319118" y="4016037"/>
            <a:ext cx="578326" cy="554948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1818300" y="1633400"/>
            <a:ext cx="5507400" cy="12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033400" y="3066700"/>
            <a:ext cx="5077200" cy="5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6224701" y="-358520"/>
            <a:ext cx="2994542" cy="172281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7827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4540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6150093" y="4846785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077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27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1611000" y="1563250"/>
            <a:ext cx="5922000" cy="25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371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727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1866900" y="2571750"/>
            <a:ext cx="3853800" cy="14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/>
          <p:nvPr/>
        </p:nvSpPr>
        <p:spPr>
          <a:xfrm>
            <a:off x="-374400" y="-700446"/>
            <a:ext cx="2798389" cy="3195992"/>
          </a:xfrm>
          <a:custGeom>
            <a:avLst/>
            <a:gdLst/>
            <a:ahLst/>
            <a:cxnLst/>
            <a:rect l="l" t="t" r="r" b="b"/>
            <a:pathLst>
              <a:path w="86893" h="99239" extrusionOk="0">
                <a:moveTo>
                  <a:pt x="0" y="0"/>
                </a:moveTo>
                <a:lnTo>
                  <a:pt x="0" y="98012"/>
                </a:lnTo>
                <a:cubicBezTo>
                  <a:pt x="84" y="98036"/>
                  <a:pt x="191" y="98072"/>
                  <a:pt x="298" y="98096"/>
                </a:cubicBezTo>
                <a:cubicBezTo>
                  <a:pt x="369" y="98132"/>
                  <a:pt x="441" y="98143"/>
                  <a:pt x="500" y="98155"/>
                </a:cubicBezTo>
                <a:cubicBezTo>
                  <a:pt x="667" y="98215"/>
                  <a:pt x="846" y="98263"/>
                  <a:pt x="1024" y="98310"/>
                </a:cubicBezTo>
                <a:cubicBezTo>
                  <a:pt x="2810" y="98798"/>
                  <a:pt x="4608" y="99096"/>
                  <a:pt x="6275" y="99203"/>
                </a:cubicBezTo>
                <a:cubicBezTo>
                  <a:pt x="6394" y="99203"/>
                  <a:pt x="6513" y="99215"/>
                  <a:pt x="6632" y="99215"/>
                </a:cubicBezTo>
                <a:cubicBezTo>
                  <a:pt x="7037" y="99239"/>
                  <a:pt x="7406" y="99239"/>
                  <a:pt x="7775" y="99239"/>
                </a:cubicBezTo>
                <a:cubicBezTo>
                  <a:pt x="9966" y="99239"/>
                  <a:pt x="12157" y="98870"/>
                  <a:pt x="14228" y="98167"/>
                </a:cubicBezTo>
                <a:cubicBezTo>
                  <a:pt x="14300" y="98143"/>
                  <a:pt x="14371" y="98132"/>
                  <a:pt x="14443" y="98096"/>
                </a:cubicBezTo>
                <a:lnTo>
                  <a:pt x="14585" y="98048"/>
                </a:lnTo>
                <a:cubicBezTo>
                  <a:pt x="14847" y="97965"/>
                  <a:pt x="15133" y="97858"/>
                  <a:pt x="15395" y="97739"/>
                </a:cubicBezTo>
                <a:cubicBezTo>
                  <a:pt x="16217" y="97417"/>
                  <a:pt x="17002" y="97036"/>
                  <a:pt x="17764" y="96608"/>
                </a:cubicBezTo>
                <a:cubicBezTo>
                  <a:pt x="18169" y="96405"/>
                  <a:pt x="18550" y="96143"/>
                  <a:pt x="18931" y="95905"/>
                </a:cubicBezTo>
                <a:cubicBezTo>
                  <a:pt x="20098" y="95155"/>
                  <a:pt x="21193" y="94262"/>
                  <a:pt x="22158" y="93262"/>
                </a:cubicBezTo>
                <a:cubicBezTo>
                  <a:pt x="22277" y="93131"/>
                  <a:pt x="22396" y="93012"/>
                  <a:pt x="22515" y="92869"/>
                </a:cubicBezTo>
                <a:cubicBezTo>
                  <a:pt x="23098" y="92250"/>
                  <a:pt x="23610" y="91583"/>
                  <a:pt x="24087" y="90869"/>
                </a:cubicBezTo>
                <a:cubicBezTo>
                  <a:pt x="24182" y="90750"/>
                  <a:pt x="24253" y="90631"/>
                  <a:pt x="24325" y="90512"/>
                </a:cubicBezTo>
                <a:cubicBezTo>
                  <a:pt x="24622" y="90035"/>
                  <a:pt x="24908" y="89535"/>
                  <a:pt x="25158" y="89035"/>
                </a:cubicBezTo>
                <a:cubicBezTo>
                  <a:pt x="26015" y="87321"/>
                  <a:pt x="26551" y="85523"/>
                  <a:pt x="26873" y="83677"/>
                </a:cubicBezTo>
                <a:lnTo>
                  <a:pt x="26873" y="83665"/>
                </a:lnTo>
                <a:cubicBezTo>
                  <a:pt x="26908" y="83546"/>
                  <a:pt x="26920" y="83427"/>
                  <a:pt x="26932" y="83308"/>
                </a:cubicBezTo>
                <a:cubicBezTo>
                  <a:pt x="26944" y="83165"/>
                  <a:pt x="26980" y="83034"/>
                  <a:pt x="26992" y="82903"/>
                </a:cubicBezTo>
                <a:cubicBezTo>
                  <a:pt x="27325" y="80784"/>
                  <a:pt x="27408" y="78629"/>
                  <a:pt x="27408" y="76438"/>
                </a:cubicBezTo>
                <a:lnTo>
                  <a:pt x="27408" y="76081"/>
                </a:lnTo>
                <a:cubicBezTo>
                  <a:pt x="27408" y="73902"/>
                  <a:pt x="27349" y="71700"/>
                  <a:pt x="27361" y="69533"/>
                </a:cubicBezTo>
                <a:lnTo>
                  <a:pt x="27361" y="69223"/>
                </a:lnTo>
                <a:lnTo>
                  <a:pt x="27361" y="68866"/>
                </a:lnTo>
                <a:cubicBezTo>
                  <a:pt x="27420" y="66604"/>
                  <a:pt x="27658" y="64235"/>
                  <a:pt x="28182" y="62008"/>
                </a:cubicBezTo>
                <a:lnTo>
                  <a:pt x="28278" y="61651"/>
                </a:lnTo>
                <a:cubicBezTo>
                  <a:pt x="28694" y="59996"/>
                  <a:pt x="29266" y="58400"/>
                  <a:pt x="30040" y="56960"/>
                </a:cubicBezTo>
                <a:cubicBezTo>
                  <a:pt x="30159" y="56757"/>
                  <a:pt x="30266" y="56531"/>
                  <a:pt x="30397" y="56317"/>
                </a:cubicBezTo>
                <a:cubicBezTo>
                  <a:pt x="30718" y="55805"/>
                  <a:pt x="31076" y="55293"/>
                  <a:pt x="31457" y="54805"/>
                </a:cubicBezTo>
                <a:cubicBezTo>
                  <a:pt x="31552" y="54686"/>
                  <a:pt x="31647" y="54567"/>
                  <a:pt x="31754" y="54448"/>
                </a:cubicBezTo>
                <a:cubicBezTo>
                  <a:pt x="32183" y="53936"/>
                  <a:pt x="32659" y="53483"/>
                  <a:pt x="33171" y="53043"/>
                </a:cubicBezTo>
                <a:lnTo>
                  <a:pt x="33397" y="52864"/>
                </a:lnTo>
                <a:cubicBezTo>
                  <a:pt x="33766" y="52566"/>
                  <a:pt x="34147" y="52293"/>
                  <a:pt x="34564" y="52031"/>
                </a:cubicBezTo>
                <a:cubicBezTo>
                  <a:pt x="35267" y="51602"/>
                  <a:pt x="35993" y="51245"/>
                  <a:pt x="36743" y="50983"/>
                </a:cubicBezTo>
                <a:cubicBezTo>
                  <a:pt x="36802" y="50947"/>
                  <a:pt x="36874" y="50923"/>
                  <a:pt x="36933" y="50900"/>
                </a:cubicBezTo>
                <a:cubicBezTo>
                  <a:pt x="37279" y="50780"/>
                  <a:pt x="37624" y="50685"/>
                  <a:pt x="37981" y="50590"/>
                </a:cubicBezTo>
                <a:lnTo>
                  <a:pt x="38338" y="50507"/>
                </a:lnTo>
                <a:cubicBezTo>
                  <a:pt x="39599" y="50206"/>
                  <a:pt x="40908" y="50083"/>
                  <a:pt x="42247" y="50083"/>
                </a:cubicBezTo>
                <a:cubicBezTo>
                  <a:pt x="43450" y="50083"/>
                  <a:pt x="44676" y="50182"/>
                  <a:pt x="45911" y="50340"/>
                </a:cubicBezTo>
                <a:lnTo>
                  <a:pt x="46268" y="50388"/>
                </a:lnTo>
                <a:cubicBezTo>
                  <a:pt x="48792" y="50745"/>
                  <a:pt x="51352" y="51304"/>
                  <a:pt x="53840" y="51793"/>
                </a:cubicBezTo>
                <a:cubicBezTo>
                  <a:pt x="53959" y="51828"/>
                  <a:pt x="54078" y="51840"/>
                  <a:pt x="54197" y="51876"/>
                </a:cubicBezTo>
                <a:lnTo>
                  <a:pt x="54912" y="52007"/>
                </a:lnTo>
                <a:cubicBezTo>
                  <a:pt x="57162" y="52412"/>
                  <a:pt x="59472" y="52674"/>
                  <a:pt x="61770" y="52733"/>
                </a:cubicBezTo>
                <a:lnTo>
                  <a:pt x="62127" y="52733"/>
                </a:lnTo>
                <a:cubicBezTo>
                  <a:pt x="62378" y="52738"/>
                  <a:pt x="62629" y="52740"/>
                  <a:pt x="62880" y="52740"/>
                </a:cubicBezTo>
                <a:cubicBezTo>
                  <a:pt x="65186" y="52740"/>
                  <a:pt x="67478" y="52539"/>
                  <a:pt x="69711" y="52066"/>
                </a:cubicBezTo>
                <a:cubicBezTo>
                  <a:pt x="69830" y="52054"/>
                  <a:pt x="69949" y="52019"/>
                  <a:pt x="70069" y="51995"/>
                </a:cubicBezTo>
                <a:cubicBezTo>
                  <a:pt x="71521" y="51673"/>
                  <a:pt x="72938" y="51245"/>
                  <a:pt x="74319" y="50685"/>
                </a:cubicBezTo>
                <a:lnTo>
                  <a:pt x="74545" y="50590"/>
                </a:lnTo>
                <a:cubicBezTo>
                  <a:pt x="75438" y="50221"/>
                  <a:pt x="76295" y="49804"/>
                  <a:pt x="77129" y="49316"/>
                </a:cubicBezTo>
                <a:cubicBezTo>
                  <a:pt x="77308" y="49221"/>
                  <a:pt x="77474" y="49102"/>
                  <a:pt x="77653" y="48995"/>
                </a:cubicBezTo>
                <a:lnTo>
                  <a:pt x="78010" y="48768"/>
                </a:lnTo>
                <a:cubicBezTo>
                  <a:pt x="78558" y="48411"/>
                  <a:pt x="79093" y="48030"/>
                  <a:pt x="79617" y="47613"/>
                </a:cubicBezTo>
                <a:cubicBezTo>
                  <a:pt x="79772" y="47494"/>
                  <a:pt x="79903" y="47375"/>
                  <a:pt x="80046" y="47256"/>
                </a:cubicBezTo>
                <a:cubicBezTo>
                  <a:pt x="80213" y="47125"/>
                  <a:pt x="80367" y="47006"/>
                  <a:pt x="80510" y="46851"/>
                </a:cubicBezTo>
                <a:cubicBezTo>
                  <a:pt x="80570" y="46816"/>
                  <a:pt x="80617" y="46768"/>
                  <a:pt x="80665" y="46720"/>
                </a:cubicBezTo>
                <a:cubicBezTo>
                  <a:pt x="82606" y="44935"/>
                  <a:pt x="84201" y="42756"/>
                  <a:pt x="85285" y="40398"/>
                </a:cubicBezTo>
                <a:cubicBezTo>
                  <a:pt x="85344" y="40279"/>
                  <a:pt x="85404" y="40160"/>
                  <a:pt x="85451" y="40041"/>
                </a:cubicBezTo>
                <a:cubicBezTo>
                  <a:pt x="85511" y="39934"/>
                  <a:pt x="85559" y="39815"/>
                  <a:pt x="85606" y="39696"/>
                </a:cubicBezTo>
                <a:cubicBezTo>
                  <a:pt x="85725" y="39386"/>
                  <a:pt x="85856" y="39053"/>
                  <a:pt x="85963" y="38743"/>
                </a:cubicBezTo>
                <a:cubicBezTo>
                  <a:pt x="86582" y="36922"/>
                  <a:pt x="86892" y="35052"/>
                  <a:pt x="86833" y="33159"/>
                </a:cubicBezTo>
                <a:cubicBezTo>
                  <a:pt x="86833" y="33040"/>
                  <a:pt x="86821" y="32921"/>
                  <a:pt x="86821" y="32802"/>
                </a:cubicBezTo>
                <a:cubicBezTo>
                  <a:pt x="86773" y="31909"/>
                  <a:pt x="86642" y="31052"/>
                  <a:pt x="86416" y="30171"/>
                </a:cubicBezTo>
                <a:cubicBezTo>
                  <a:pt x="86285" y="29671"/>
                  <a:pt x="86118" y="29159"/>
                  <a:pt x="85940" y="28671"/>
                </a:cubicBezTo>
                <a:cubicBezTo>
                  <a:pt x="85844" y="28373"/>
                  <a:pt x="85725" y="28075"/>
                  <a:pt x="85582" y="27790"/>
                </a:cubicBezTo>
                <a:cubicBezTo>
                  <a:pt x="85320" y="27147"/>
                  <a:pt x="84987" y="26539"/>
                  <a:pt x="84654" y="25944"/>
                </a:cubicBezTo>
                <a:lnTo>
                  <a:pt x="84427" y="25587"/>
                </a:lnTo>
                <a:cubicBezTo>
                  <a:pt x="82868" y="23039"/>
                  <a:pt x="80701" y="20824"/>
                  <a:pt x="78427" y="18729"/>
                </a:cubicBezTo>
                <a:cubicBezTo>
                  <a:pt x="78296" y="18610"/>
                  <a:pt x="78177" y="18491"/>
                  <a:pt x="78046" y="18372"/>
                </a:cubicBezTo>
                <a:lnTo>
                  <a:pt x="78010" y="18336"/>
                </a:lnTo>
                <a:cubicBezTo>
                  <a:pt x="77891" y="18241"/>
                  <a:pt x="77772" y="18134"/>
                  <a:pt x="77653" y="18015"/>
                </a:cubicBezTo>
                <a:cubicBezTo>
                  <a:pt x="77117" y="17526"/>
                  <a:pt x="76581" y="17050"/>
                  <a:pt x="76045" y="16574"/>
                </a:cubicBezTo>
                <a:cubicBezTo>
                  <a:pt x="75986" y="16526"/>
                  <a:pt x="75938" y="16479"/>
                  <a:pt x="75903" y="16431"/>
                </a:cubicBezTo>
                <a:cubicBezTo>
                  <a:pt x="75629" y="16193"/>
                  <a:pt x="75367" y="15955"/>
                  <a:pt x="75105" y="15717"/>
                </a:cubicBezTo>
                <a:cubicBezTo>
                  <a:pt x="73914" y="14645"/>
                  <a:pt x="72712" y="13514"/>
                  <a:pt x="71593" y="12311"/>
                </a:cubicBezTo>
                <a:cubicBezTo>
                  <a:pt x="71557" y="12264"/>
                  <a:pt x="71509" y="12228"/>
                  <a:pt x="71473" y="12181"/>
                </a:cubicBezTo>
                <a:cubicBezTo>
                  <a:pt x="71271" y="11966"/>
                  <a:pt x="71081" y="11728"/>
                  <a:pt x="70866" y="11514"/>
                </a:cubicBezTo>
                <a:lnTo>
                  <a:pt x="70557" y="11157"/>
                </a:lnTo>
                <a:cubicBezTo>
                  <a:pt x="70390" y="10978"/>
                  <a:pt x="70223" y="10776"/>
                  <a:pt x="70080" y="10585"/>
                </a:cubicBezTo>
                <a:cubicBezTo>
                  <a:pt x="69961" y="10418"/>
                  <a:pt x="69830" y="10276"/>
                  <a:pt x="69723" y="10121"/>
                </a:cubicBezTo>
                <a:cubicBezTo>
                  <a:pt x="68294" y="8323"/>
                  <a:pt x="67116" y="6370"/>
                  <a:pt x="66437" y="4287"/>
                </a:cubicBezTo>
                <a:cubicBezTo>
                  <a:pt x="66389" y="4168"/>
                  <a:pt x="66342" y="4049"/>
                  <a:pt x="66318" y="3929"/>
                </a:cubicBezTo>
                <a:cubicBezTo>
                  <a:pt x="65961" y="2763"/>
                  <a:pt x="65747" y="1524"/>
                  <a:pt x="65735" y="262"/>
                </a:cubicBezTo>
                <a:lnTo>
                  <a:pt x="6573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5943601" y="543725"/>
            <a:ext cx="3200433" cy="4599776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1866900" y="1016400"/>
            <a:ext cx="30291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83225"/>
            <a:ext cx="93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3"/>
          </p:nvPr>
        </p:nvSpPr>
        <p:spPr>
          <a:xfrm>
            <a:off x="1866900" y="2247900"/>
            <a:ext cx="38538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6150093" y="1643660"/>
            <a:ext cx="2793496" cy="3345214"/>
            <a:chOff x="6150093" y="1643660"/>
            <a:chExt cx="2793496" cy="3345214"/>
          </a:xfrm>
        </p:grpSpPr>
        <p:sp>
          <p:nvSpPr>
            <p:cNvPr id="72" name="Google Shape;72;p9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7057643" y="446141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6379580" y="4133852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6150093" y="4846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866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1815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8727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2844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9913" y="1790175"/>
            <a:ext cx="5574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3441713" y="1790175"/>
            <a:ext cx="5574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744188" y="1790175"/>
            <a:ext cx="15120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4336913" y="1797425"/>
            <a:ext cx="15120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849914" y="3440875"/>
            <a:ext cx="5574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441813" y="3440875"/>
            <a:ext cx="5574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1744188" y="3440875"/>
            <a:ext cx="13203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4336913" y="3448025"/>
            <a:ext cx="15120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040243" y="1790175"/>
            <a:ext cx="5574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6935337" y="1797425"/>
            <a:ext cx="15120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6040243" y="3440875"/>
            <a:ext cx="5574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6935337" y="3448025"/>
            <a:ext cx="15120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3371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subTitle" idx="1"/>
          </p:nvPr>
        </p:nvSpPr>
        <p:spPr>
          <a:xfrm>
            <a:off x="1611000" y="1163200"/>
            <a:ext cx="59220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00" y="50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 flipH="1">
            <a:off x="7084395" y="50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15"/>
          <p:cNvGrpSpPr/>
          <p:nvPr/>
        </p:nvGrpSpPr>
        <p:grpSpPr>
          <a:xfrm>
            <a:off x="7537693" y="609977"/>
            <a:ext cx="1421896" cy="3159697"/>
            <a:chOff x="7521693" y="305177"/>
            <a:chExt cx="1421896" cy="3159697"/>
          </a:xfrm>
        </p:grpSpPr>
        <p:sp>
          <p:nvSpPr>
            <p:cNvPr id="109" name="Google Shape;109;p15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5"/>
          <p:cNvGrpSpPr/>
          <p:nvPr/>
        </p:nvGrpSpPr>
        <p:grpSpPr>
          <a:xfrm flipH="1">
            <a:off x="184393" y="609977"/>
            <a:ext cx="1231180" cy="2158057"/>
            <a:chOff x="7712409" y="305177"/>
            <a:chExt cx="1231180" cy="2158057"/>
          </a:xfrm>
        </p:grpSpPr>
        <p:sp>
          <p:nvSpPr>
            <p:cNvPr id="116" name="Google Shape;116;p15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592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 rot="-5400000">
            <a:off x="6956997" y="-759087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 rot="5400000" flipH="1">
            <a:off x="696422" y="-710299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2508450" y="445025"/>
            <a:ext cx="41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7883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1652850" y="445025"/>
            <a:ext cx="58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/>
          <p:nvPr/>
        </p:nvSpPr>
        <p:spPr>
          <a:xfrm rot="10800000">
            <a:off x="7791725" y="-18316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-133350" y="4096484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063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/>
          <p:nvPr/>
        </p:nvSpPr>
        <p:spPr>
          <a:xfrm rot="1060559">
            <a:off x="996408" y="-469985"/>
            <a:ext cx="7252198" cy="6376372"/>
          </a:xfrm>
          <a:custGeom>
            <a:avLst/>
            <a:gdLst/>
            <a:ahLst/>
            <a:cxnLst/>
            <a:rect l="l" t="t" r="r" b="b"/>
            <a:pathLst>
              <a:path w="32779" h="31791" extrusionOk="0">
                <a:moveTo>
                  <a:pt x="24410" y="9101"/>
                </a:moveTo>
                <a:cubicBezTo>
                  <a:pt x="24286" y="9351"/>
                  <a:pt x="24201" y="9550"/>
                  <a:pt x="24099" y="9550"/>
                </a:cubicBezTo>
                <a:cubicBezTo>
                  <a:pt x="24034" y="9550"/>
                  <a:pt x="24168" y="9386"/>
                  <a:pt x="24410" y="9101"/>
                </a:cubicBezTo>
                <a:close/>
                <a:moveTo>
                  <a:pt x="17174" y="0"/>
                </a:moveTo>
                <a:cubicBezTo>
                  <a:pt x="8935" y="0"/>
                  <a:pt x="3154" y="3437"/>
                  <a:pt x="1715" y="7347"/>
                </a:cubicBezTo>
                <a:cubicBezTo>
                  <a:pt x="0" y="11967"/>
                  <a:pt x="4691" y="12622"/>
                  <a:pt x="4691" y="12622"/>
                </a:cubicBezTo>
                <a:cubicBezTo>
                  <a:pt x="4691" y="12622"/>
                  <a:pt x="2179" y="14610"/>
                  <a:pt x="1834" y="17789"/>
                </a:cubicBezTo>
                <a:cubicBezTo>
                  <a:pt x="1179" y="23933"/>
                  <a:pt x="5156" y="22968"/>
                  <a:pt x="7204" y="23302"/>
                </a:cubicBezTo>
                <a:cubicBezTo>
                  <a:pt x="9263" y="23635"/>
                  <a:pt x="4453" y="26933"/>
                  <a:pt x="7430" y="30457"/>
                </a:cubicBezTo>
                <a:cubicBezTo>
                  <a:pt x="8190" y="31357"/>
                  <a:pt x="9990" y="31790"/>
                  <a:pt x="12289" y="31790"/>
                </a:cubicBezTo>
                <a:cubicBezTo>
                  <a:pt x="18999" y="31790"/>
                  <a:pt x="29960" y="28101"/>
                  <a:pt x="31742" y="21539"/>
                </a:cubicBezTo>
                <a:cubicBezTo>
                  <a:pt x="32237" y="19764"/>
                  <a:pt x="29928" y="19535"/>
                  <a:pt x="28702" y="19535"/>
                </a:cubicBezTo>
                <a:cubicBezTo>
                  <a:pt x="28276" y="19535"/>
                  <a:pt x="27980" y="19563"/>
                  <a:pt x="27980" y="19563"/>
                </a:cubicBezTo>
                <a:cubicBezTo>
                  <a:pt x="27980" y="19563"/>
                  <a:pt x="32778" y="14503"/>
                  <a:pt x="29230" y="10645"/>
                </a:cubicBezTo>
                <a:cubicBezTo>
                  <a:pt x="27449" y="8701"/>
                  <a:pt x="26345" y="8109"/>
                  <a:pt x="25635" y="8109"/>
                </a:cubicBezTo>
                <a:cubicBezTo>
                  <a:pt x="25441" y="8109"/>
                  <a:pt x="25276" y="8153"/>
                  <a:pt x="25135" y="8225"/>
                </a:cubicBezTo>
                <a:lnTo>
                  <a:pt x="25135" y="8225"/>
                </a:lnTo>
                <a:cubicBezTo>
                  <a:pt x="26938" y="5946"/>
                  <a:pt x="29681" y="1418"/>
                  <a:pt x="21479" y="299"/>
                </a:cubicBezTo>
                <a:cubicBezTo>
                  <a:pt x="19982" y="95"/>
                  <a:pt x="18544" y="0"/>
                  <a:pt x="171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ctrTitle"/>
          </p:nvPr>
        </p:nvSpPr>
        <p:spPr>
          <a:xfrm>
            <a:off x="1818300" y="978150"/>
            <a:ext cx="55074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1"/>
          </p:nvPr>
        </p:nvSpPr>
        <p:spPr>
          <a:xfrm>
            <a:off x="2359800" y="1916500"/>
            <a:ext cx="4424400" cy="16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1" name="Google Shape;231;p29"/>
          <p:cNvGrpSpPr/>
          <p:nvPr/>
        </p:nvGrpSpPr>
        <p:grpSpPr>
          <a:xfrm rot="-775931" flipH="1">
            <a:off x="6224701" y="-358520"/>
            <a:ext cx="2994542" cy="1722810"/>
            <a:chOff x="-22388" y="-12378"/>
            <a:chExt cx="2221316" cy="1278053"/>
          </a:xfrm>
        </p:grpSpPr>
        <p:sp>
          <p:nvSpPr>
            <p:cNvPr id="232" name="Google Shape;232;p29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9"/>
          <p:cNvGrpSpPr/>
          <p:nvPr/>
        </p:nvGrpSpPr>
        <p:grpSpPr>
          <a:xfrm rot="775931">
            <a:off x="-2674" y="-358520"/>
            <a:ext cx="2994542" cy="1722810"/>
            <a:chOff x="-22388" y="-12378"/>
            <a:chExt cx="2221316" cy="1278053"/>
          </a:xfrm>
        </p:grpSpPr>
        <p:sp>
          <p:nvSpPr>
            <p:cNvPr id="239" name="Google Shape;239;p29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29"/>
          <p:cNvSpPr txBox="1"/>
          <p:nvPr/>
        </p:nvSpPr>
        <p:spPr>
          <a:xfrm>
            <a:off x="2919900" y="4063350"/>
            <a:ext cx="33042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6" name="Google Shape;246;p29"/>
          <p:cNvSpPr/>
          <p:nvPr/>
        </p:nvSpPr>
        <p:spPr>
          <a:xfrm flipH="1">
            <a:off x="2243621" y="471421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9"/>
          <p:cNvSpPr/>
          <p:nvPr/>
        </p:nvSpPr>
        <p:spPr>
          <a:xfrm flipH="1">
            <a:off x="1847468" y="2432329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9"/>
          <p:cNvSpPr/>
          <p:nvPr/>
        </p:nvSpPr>
        <p:spPr>
          <a:xfrm flipH="1">
            <a:off x="2536459" y="3886327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 flipH="1">
            <a:off x="964638" y="2293382"/>
            <a:ext cx="151480" cy="108818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/>
          <p:nvPr/>
        </p:nvSpPr>
        <p:spPr>
          <a:xfrm flipH="1">
            <a:off x="2119571" y="187226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/>
          <p:cNvSpPr/>
          <p:nvPr/>
        </p:nvSpPr>
        <p:spPr>
          <a:xfrm flipH="1">
            <a:off x="2367671" y="2958535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29"/>
          <p:cNvGrpSpPr/>
          <p:nvPr/>
        </p:nvGrpSpPr>
        <p:grpSpPr>
          <a:xfrm>
            <a:off x="6392980" y="683660"/>
            <a:ext cx="813044" cy="3990889"/>
            <a:chOff x="6392980" y="683660"/>
            <a:chExt cx="813044" cy="3990889"/>
          </a:xfrm>
        </p:grpSpPr>
        <p:sp>
          <p:nvSpPr>
            <p:cNvPr id="253" name="Google Shape;253;p29"/>
            <p:cNvSpPr/>
            <p:nvPr/>
          </p:nvSpPr>
          <p:spPr>
            <a:xfrm>
              <a:off x="6660168" y="45324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7081971" y="3003829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6392980" y="388632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6438393" y="68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7081981" y="12244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29"/>
          <p:cNvSpPr/>
          <p:nvPr/>
        </p:nvSpPr>
        <p:spPr>
          <a:xfrm>
            <a:off x="8960184" y="2851574"/>
            <a:ext cx="93145" cy="106959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29"/>
          <p:cNvGrpSpPr/>
          <p:nvPr/>
        </p:nvGrpSpPr>
        <p:grpSpPr>
          <a:xfrm rot="1178195" flipH="1">
            <a:off x="4319118" y="244137"/>
            <a:ext cx="578326" cy="554948"/>
            <a:chOff x="16870550" y="-1013100"/>
            <a:chExt cx="417325" cy="306025"/>
          </a:xfrm>
        </p:grpSpPr>
        <p:sp>
          <p:nvSpPr>
            <p:cNvPr id="260" name="Google Shape;260;p29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5861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00" y="50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1"/>
          <p:cNvSpPr/>
          <p:nvPr/>
        </p:nvSpPr>
        <p:spPr>
          <a:xfrm flipH="1">
            <a:off x="7084395" y="50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31"/>
          <p:cNvGrpSpPr/>
          <p:nvPr/>
        </p:nvGrpSpPr>
        <p:grpSpPr>
          <a:xfrm>
            <a:off x="7537693" y="609977"/>
            <a:ext cx="1421896" cy="3159697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184393" y="609977"/>
            <a:ext cx="1231180" cy="2158057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87415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0" y="-18316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2"/>
          <p:cNvSpPr/>
          <p:nvPr/>
        </p:nvSpPr>
        <p:spPr>
          <a:xfrm flipH="1">
            <a:off x="7925075" y="4096484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70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887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6372500" y="-394225"/>
            <a:ext cx="2771500" cy="1601750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3"/>
          <p:cNvSpPr/>
          <p:nvPr/>
        </p:nvSpPr>
        <p:spPr>
          <a:xfrm>
            <a:off x="-2413100" y="3714350"/>
            <a:ext cx="3586175" cy="1429150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72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8E9B581-A1FD-4E8E-B0C7-FC8A69A9982C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81" r:id="rId5"/>
    <p:sldLayoutId id="2147483682" r:id="rId6"/>
    <p:sldLayoutId id="2147483683" r:id="rId7"/>
    <p:sldLayoutId id="2147483684" r:id="rId8"/>
    <p:sldLayoutId id="2147483801" r:id="rId9"/>
    <p:sldLayoutId id="2147483802" r:id="rId10"/>
    <p:sldLayoutId id="21474838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A4B5B64-73A5-4197-B5F2-6D416C123E19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455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77D452-4C1B-485B-99C8-C97F763091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06898422-6BFD-046E-CC33-5F50D695FF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4D8E5657-3370-2527-1AC8-227974AFCE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style wzorca tekstu</a:t>
            </a:r>
          </a:p>
          <a:p>
            <a:pPr lvl="1"/>
            <a:r>
              <a:rPr lang="pl-PL" altLang="es-ES"/>
              <a:t>Drugi poziom</a:t>
            </a:r>
          </a:p>
          <a:p>
            <a:pPr lvl="2"/>
            <a:r>
              <a:rPr lang="pl-PL" altLang="es-ES"/>
              <a:t>Trzeci poziom</a:t>
            </a:r>
          </a:p>
          <a:p>
            <a:pPr lvl="3"/>
            <a:r>
              <a:rPr lang="pl-PL" altLang="es-ES"/>
              <a:t>Czwarty poziom</a:t>
            </a:r>
          </a:p>
          <a:p>
            <a:pPr lvl="4"/>
            <a:r>
              <a:rPr lang="pl-PL" altLang="es-E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5DBDC4-F5F6-CBD8-8812-F0707A727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0611B3-0F5B-47C9-985C-208D39055D66}" type="datetimeFigureOut">
              <a:rPr lang="pl-PL"/>
              <a:pPr>
                <a:defRPr/>
              </a:pPr>
              <a:t>25.10.2023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DA577C-441E-84B5-087A-758DC9376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159CE7-0EF9-B5B1-E9B3-EA6D8F4F7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9F432B8F-6DC9-4A8C-8F03-1D4ADE71AD2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9081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608F647-DBAF-4ACE-AE13-41BA70DCDD99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6814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D9D3F60E-3FC2-4FDE-A6DF-07210881DC8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053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31522D6-8B38-4DB7-9B93-EE72E1DE5EC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121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8F50A897-BA5A-4911-A4C7-F62D6D032E93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769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audio" Target="../media/audio3.wav"/><Relationship Id="rId21" Type="http://schemas.openxmlformats.org/officeDocument/2006/relationships/image" Target="../media/image81.png"/><Relationship Id="rId34" Type="http://schemas.openxmlformats.org/officeDocument/2006/relationships/slide" Target="slide33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slide" Target="slide3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slide" Target="slide2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slide" Target="slide31.xml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slide" Target="slide27.xml"/><Relationship Id="rId36" Type="http://schemas.openxmlformats.org/officeDocument/2006/relationships/image" Target="../media/image87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slide" Target="slide30.xml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35" Type="http://schemas.openxmlformats.org/officeDocument/2006/relationships/slide" Target="slide16.xml"/><Relationship Id="rId8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8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9.png"/><Relationship Id="rId5" Type="http://schemas.openxmlformats.org/officeDocument/2006/relationships/slide" Target="slide24.xml"/><Relationship Id="rId4" Type="http://schemas.openxmlformats.org/officeDocument/2006/relationships/image" Target="../media/image9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9.png"/><Relationship Id="rId5" Type="http://schemas.openxmlformats.org/officeDocument/2006/relationships/slide" Target="slide24.xml"/><Relationship Id="rId4" Type="http://schemas.openxmlformats.org/officeDocument/2006/relationships/image" Target="../media/image9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24.xml"/><Relationship Id="rId5" Type="http://schemas.openxmlformats.org/officeDocument/2006/relationships/image" Target="../media/image95.sv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24.xml"/><Relationship Id="rId5" Type="http://schemas.openxmlformats.org/officeDocument/2006/relationships/image" Target="../media/image95.svg"/><Relationship Id="rId10" Type="http://schemas.openxmlformats.org/officeDocument/2006/relationships/image" Target="../media/image52.png"/><Relationship Id="rId4" Type="http://schemas.openxmlformats.org/officeDocument/2006/relationships/image" Target="../media/image88.png"/><Relationship Id="rId9" Type="http://schemas.openxmlformats.org/officeDocument/2006/relationships/image" Target="../media/image9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8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9.png"/><Relationship Id="rId5" Type="http://schemas.openxmlformats.org/officeDocument/2006/relationships/slide" Target="slide24.xml"/><Relationship Id="rId4" Type="http://schemas.openxmlformats.org/officeDocument/2006/relationships/image" Target="../media/image9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24.xml"/><Relationship Id="rId5" Type="http://schemas.openxmlformats.org/officeDocument/2006/relationships/image" Target="../media/image95.svg"/><Relationship Id="rId10" Type="http://schemas.openxmlformats.org/officeDocument/2006/relationships/image" Target="../media/image95.png"/><Relationship Id="rId4" Type="http://schemas.openxmlformats.org/officeDocument/2006/relationships/image" Target="../media/image88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8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9.png"/><Relationship Id="rId5" Type="http://schemas.openxmlformats.org/officeDocument/2006/relationships/slide" Target="slide24.xml"/><Relationship Id="rId4" Type="http://schemas.openxmlformats.org/officeDocument/2006/relationships/image" Target="../media/image9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24.xml"/><Relationship Id="rId5" Type="http://schemas.openxmlformats.org/officeDocument/2006/relationships/image" Target="../media/image95.svg"/><Relationship Id="rId10" Type="http://schemas.openxmlformats.org/officeDocument/2006/relationships/image" Target="../media/image97.png"/><Relationship Id="rId4" Type="http://schemas.openxmlformats.org/officeDocument/2006/relationships/image" Target="../media/image88.png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tif"/><Relationship Id="rId7" Type="http://schemas.openxmlformats.org/officeDocument/2006/relationships/image" Target="../media/image103.png"/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2.png"/><Relationship Id="rId11" Type="http://schemas.openxmlformats.org/officeDocument/2006/relationships/image" Target="../media/image107.jpg"/><Relationship Id="rId5" Type="http://schemas.openxmlformats.org/officeDocument/2006/relationships/image" Target="../media/image101.png"/><Relationship Id="rId10" Type="http://schemas.openxmlformats.org/officeDocument/2006/relationships/image" Target="../media/image106.jp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18" Type="http://schemas.microsoft.com/office/2007/relationships/hdphoto" Target="../media/hdphoto5.wdp"/><Relationship Id="rId3" Type="http://schemas.openxmlformats.org/officeDocument/2006/relationships/image" Target="../media/image13.png"/><Relationship Id="rId21" Type="http://schemas.microsoft.com/office/2007/relationships/hdphoto" Target="../media/hdphoto8.wdp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microsoft.com/office/2007/relationships/hdphoto" Target="../media/hdphoto7.wdp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3" Type="http://schemas.openxmlformats.org/officeDocument/2006/relationships/image" Target="../media/image26.png"/><Relationship Id="rId21" Type="http://schemas.openxmlformats.org/officeDocument/2006/relationships/image" Target="../media/image33.png"/><Relationship Id="rId7" Type="http://schemas.microsoft.com/office/2007/relationships/hdphoto" Target="../media/hdphoto9.wdp"/><Relationship Id="rId12" Type="http://schemas.microsoft.com/office/2007/relationships/hdphoto" Target="../media/hdphoto3.wdp"/><Relationship Id="rId17" Type="http://schemas.openxmlformats.org/officeDocument/2006/relationships/image" Target="../media/image31.png"/><Relationship Id="rId25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microsoft.com/office/2007/relationships/hdphoto" Target="../media/hdphoto12.wdp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34.png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35.png"/><Relationship Id="rId21" Type="http://schemas.openxmlformats.org/officeDocument/2006/relationships/image" Target="../media/image42.png"/><Relationship Id="rId7" Type="http://schemas.microsoft.com/office/2007/relationships/hdphoto" Target="../media/hdphoto9.wdp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23" Type="http://schemas.openxmlformats.org/officeDocument/2006/relationships/image" Target="../media/image15.png"/><Relationship Id="rId10" Type="http://schemas.openxmlformats.org/officeDocument/2006/relationships/image" Target="../media/image7.png"/><Relationship Id="rId19" Type="http://schemas.openxmlformats.org/officeDocument/2006/relationships/image" Target="../media/image41.png"/><Relationship Id="rId4" Type="http://schemas.microsoft.com/office/2007/relationships/hdphoto" Target="../media/hdphoto7.wdp"/><Relationship Id="rId9" Type="http://schemas.microsoft.com/office/2007/relationships/hdphoto" Target="../media/hdphoto2.wdp"/><Relationship Id="rId14" Type="http://schemas.openxmlformats.org/officeDocument/2006/relationships/image" Target="../media/image39.png"/><Relationship Id="rId22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13.png"/><Relationship Id="rId21" Type="http://schemas.openxmlformats.org/officeDocument/2006/relationships/image" Target="../media/image50.png"/><Relationship Id="rId7" Type="http://schemas.openxmlformats.org/officeDocument/2006/relationships/image" Target="../media/image7.png"/><Relationship Id="rId12" Type="http://schemas.openxmlformats.org/officeDocument/2006/relationships/image" Target="../media/image46.png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24" Type="http://schemas.openxmlformats.org/officeDocument/2006/relationships/image" Target="../media/image19.png"/><Relationship Id="rId5" Type="http://schemas.openxmlformats.org/officeDocument/2006/relationships/image" Target="../media/image43.png"/><Relationship Id="rId15" Type="http://schemas.microsoft.com/office/2007/relationships/hdphoto" Target="../media/hdphoto7.wdp"/><Relationship Id="rId23" Type="http://schemas.openxmlformats.org/officeDocument/2006/relationships/image" Target="../media/image15.png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microsoft.com/office/2007/relationships/hdphoto" Target="../media/hdphoto9.wdp"/><Relationship Id="rId14" Type="http://schemas.openxmlformats.org/officeDocument/2006/relationships/image" Target="../media/image47.png"/><Relationship Id="rId22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2" y="66070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850255" y="977031"/>
            <a:ext cx="4209124" cy="20697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800" dirty="0"/>
              <a:t>Listen and tick or cross.</a:t>
            </a:r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878373" y="3594925"/>
            <a:ext cx="4112114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Activity 4</a:t>
            </a:r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18607" y="1806766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02</a:t>
            </a:r>
            <a:endParaRPr sz="8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347"/>
            <a:ext cx="9144000" cy="1724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DD3829-9645-4ACE-A56F-0E270CB2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133350"/>
            <a:ext cx="7717800" cy="713400"/>
          </a:xfrm>
        </p:spPr>
        <p:txBody>
          <a:bodyPr>
            <a:noAutofit/>
          </a:bodyPr>
          <a:lstStyle/>
          <a:p>
            <a:r>
              <a:rPr lang="en-US" sz="4000" b="1"/>
              <a:t>What does the sign say?</a:t>
            </a:r>
            <a:endParaRPr lang="en-US" sz="4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9237C8-5BB1-41EA-86D1-6D27CDA84515}"/>
              </a:ext>
            </a:extLst>
          </p:cNvPr>
          <p:cNvSpPr/>
          <p:nvPr/>
        </p:nvSpPr>
        <p:spPr>
          <a:xfrm>
            <a:off x="0" y="1733550"/>
            <a:ext cx="1828800" cy="167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1979E-7656-4364-93A2-63B13435E5CB}"/>
              </a:ext>
            </a:extLst>
          </p:cNvPr>
          <p:cNvSpPr/>
          <p:nvPr/>
        </p:nvSpPr>
        <p:spPr>
          <a:xfrm>
            <a:off x="2412206" y="1733550"/>
            <a:ext cx="1828800" cy="167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4FE057-8A2B-476A-BBD2-16731FBD86CC}"/>
              </a:ext>
            </a:extLst>
          </p:cNvPr>
          <p:cNvSpPr/>
          <p:nvPr/>
        </p:nvSpPr>
        <p:spPr>
          <a:xfrm>
            <a:off x="4876800" y="1726406"/>
            <a:ext cx="1828800" cy="167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FA5F32-352C-4812-99C3-CB2DFC9684E8}"/>
              </a:ext>
            </a:extLst>
          </p:cNvPr>
          <p:cNvSpPr/>
          <p:nvPr/>
        </p:nvSpPr>
        <p:spPr>
          <a:xfrm>
            <a:off x="7289006" y="1726406"/>
            <a:ext cx="1828800" cy="1676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4347"/>
            <a:ext cx="9144000" cy="1724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DD3829-9645-4ACE-A56F-0E270CB2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9550"/>
            <a:ext cx="7717800" cy="713400"/>
          </a:xfrm>
        </p:spPr>
        <p:txBody>
          <a:bodyPr>
            <a:noAutofit/>
          </a:bodyPr>
          <a:lstStyle/>
          <a:p>
            <a:r>
              <a:rPr lang="en-US" sz="4000" b="1"/>
              <a:t>Listen and tick or </a:t>
            </a:r>
            <a:r>
              <a:rPr lang="en-US" sz="4000" b="1" smtClean="0"/>
              <a:t>cross.</a:t>
            </a:r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83B4B-67C4-46D7-B37C-0A7E5407B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621" y="2996261"/>
            <a:ext cx="429822" cy="429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3754F-0E54-4A19-9E2A-4FB051D619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2878" y="2999879"/>
            <a:ext cx="533401" cy="429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069D35-0424-4953-867E-AE8E9B78F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39" y="2955592"/>
            <a:ext cx="4572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91BA1-EFD4-47CE-973E-A3172B4EFC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9676" y="3015947"/>
            <a:ext cx="537825" cy="433387"/>
          </a:xfrm>
          <a:prstGeom prst="rect">
            <a:avLst/>
          </a:prstGeom>
        </p:spPr>
      </p:pic>
      <p:pic>
        <p:nvPicPr>
          <p:cNvPr id="12" name="Track 65">
            <a:hlinkClick r:id="" action="ppaction://media"/>
            <a:extLst>
              <a:ext uri="{FF2B5EF4-FFF2-40B4-BE49-F238E27FC236}">
                <a16:creationId xmlns:a16="http://schemas.microsoft.com/office/drawing/2014/main" id="{24E46081-31B8-4C2D-B5F9-098130E98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2242" y="377638"/>
            <a:ext cx="548674" cy="5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2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35571" y="66675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955742" y="1215250"/>
            <a:ext cx="3922211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dirty="0"/>
              <a:t>Look, complete and read.</a:t>
            </a:r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915473" y="3594925"/>
            <a:ext cx="4039381" cy="68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Activity 5</a:t>
            </a:r>
            <a:endParaRPr sz="2800" dirty="0"/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06766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03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27753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86005"/>
            <a:ext cx="4381500" cy="3007210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9194B5FD-E9A9-4B48-9FE9-021C9D21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4350"/>
            <a:ext cx="7717800" cy="7134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Read. What's the missing word?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3052BF-B5C3-48D8-94B1-F8AB5B3338B8}"/>
              </a:ext>
            </a:extLst>
          </p:cNvPr>
          <p:cNvSpPr/>
          <p:nvPr/>
        </p:nvSpPr>
        <p:spPr>
          <a:xfrm>
            <a:off x="4572000" y="1885950"/>
            <a:ext cx="9906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F7D5A-433E-4476-B193-D2C11CCECA05}"/>
              </a:ext>
            </a:extLst>
          </p:cNvPr>
          <p:cNvSpPr txBox="1"/>
          <p:nvPr/>
        </p:nvSpPr>
        <p:spPr>
          <a:xfrm>
            <a:off x="4800600" y="3790950"/>
            <a:ext cx="1322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5178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95" y="628974"/>
            <a:ext cx="7167299" cy="3880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8D8B45-7C2F-48E7-9F02-64C45FC0F648}"/>
              </a:ext>
            </a:extLst>
          </p:cNvPr>
          <p:cNvSpPr txBox="1"/>
          <p:nvPr/>
        </p:nvSpPr>
        <p:spPr>
          <a:xfrm>
            <a:off x="2514600" y="196215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433BB-C093-4656-9ACC-98A2BE1842EE}"/>
              </a:ext>
            </a:extLst>
          </p:cNvPr>
          <p:cNvSpPr txBox="1"/>
          <p:nvPr/>
        </p:nvSpPr>
        <p:spPr>
          <a:xfrm>
            <a:off x="1654443" y="3647209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CD6CD-E9CE-4F33-A5EB-E7F16033105D}"/>
              </a:ext>
            </a:extLst>
          </p:cNvPr>
          <p:cNvSpPr txBox="1"/>
          <p:nvPr/>
        </p:nvSpPr>
        <p:spPr>
          <a:xfrm>
            <a:off x="7269710" y="3647209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6A61E-46E0-4A98-9E16-012216267D54}"/>
              </a:ext>
            </a:extLst>
          </p:cNvPr>
          <p:cNvSpPr txBox="1"/>
          <p:nvPr/>
        </p:nvSpPr>
        <p:spPr>
          <a:xfrm>
            <a:off x="6119925" y="1962150"/>
            <a:ext cx="22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A3674-78FC-47A1-9F08-9740556D5893}"/>
              </a:ext>
            </a:extLst>
          </p:cNvPr>
          <p:cNvSpPr txBox="1"/>
          <p:nvPr/>
        </p:nvSpPr>
        <p:spPr>
          <a:xfrm>
            <a:off x="2353862" y="4013809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422AD-0167-4F6B-A2AF-7549D5204370}"/>
              </a:ext>
            </a:extLst>
          </p:cNvPr>
          <p:cNvSpPr txBox="1"/>
          <p:nvPr/>
        </p:nvSpPr>
        <p:spPr>
          <a:xfrm>
            <a:off x="6192377" y="4029730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35630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826" y="1611631"/>
            <a:ext cx="3640721" cy="2884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93"/>
          <a:stretch/>
        </p:blipFill>
        <p:spPr>
          <a:xfrm>
            <a:off x="914400" y="1815765"/>
            <a:ext cx="3654426" cy="2639965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9194B5FD-E9A9-4B48-9FE9-021C9D21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63286"/>
            <a:ext cx="7315200" cy="713400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Comic Sans MS" panose="030F0702030302020204" pitchFamily="66" charset="0"/>
              </a:rPr>
              <a:t>Read </a:t>
            </a:r>
            <a:r>
              <a:rPr lang="en-US" sz="4000" b="1" smtClean="0">
                <a:latin typeface="Comic Sans MS" panose="030F0702030302020204" pitchFamily="66" charset="0"/>
              </a:rPr>
              <a:t>aloud.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F7981-220D-4DB2-9548-5297DFFB9FE7}"/>
              </a:ext>
            </a:extLst>
          </p:cNvPr>
          <p:cNvSpPr txBox="1"/>
          <p:nvPr/>
        </p:nvSpPr>
        <p:spPr>
          <a:xfrm>
            <a:off x="3048000" y="3754862"/>
            <a:ext cx="122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6A61E-46E0-4A98-9E16-012216267D54}"/>
              </a:ext>
            </a:extLst>
          </p:cNvPr>
          <p:cNvSpPr txBox="1"/>
          <p:nvPr/>
        </p:nvSpPr>
        <p:spPr>
          <a:xfrm>
            <a:off x="6172200" y="3972615"/>
            <a:ext cx="22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</p:spTree>
    <p:extLst>
      <p:ext uri="{BB962C8B-B14F-4D97-AF65-F5344CB8AC3E}">
        <p14:creationId xmlns:p14="http://schemas.microsoft.com/office/powerpoint/2010/main" val="4063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52550"/>
            <a:ext cx="5022679" cy="3075729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9194B5FD-E9A9-4B48-9FE9-021C9D21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63286"/>
            <a:ext cx="7315200" cy="7134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Act it 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D6B47-6B1F-4D2B-9E9D-D8FEB0694B92}"/>
              </a:ext>
            </a:extLst>
          </p:cNvPr>
          <p:cNvSpPr txBox="1"/>
          <p:nvPr/>
        </p:nvSpPr>
        <p:spPr>
          <a:xfrm>
            <a:off x="3337427" y="3181350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B0F48-3FDD-4620-A709-BC88527D826B}"/>
              </a:ext>
            </a:extLst>
          </p:cNvPr>
          <p:cNvSpPr txBox="1"/>
          <p:nvPr/>
        </p:nvSpPr>
        <p:spPr>
          <a:xfrm>
            <a:off x="4343400" y="3813839"/>
            <a:ext cx="232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</p:spTree>
    <p:extLst>
      <p:ext uri="{BB962C8B-B14F-4D97-AF65-F5344CB8AC3E}">
        <p14:creationId xmlns:p14="http://schemas.microsoft.com/office/powerpoint/2010/main" val="800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9194B5FD-E9A9-4B48-9FE9-021C9D21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98892"/>
            <a:ext cx="7315200" cy="7134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Act it 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57350"/>
            <a:ext cx="5163013" cy="2812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8CD6CD-E9CE-4F33-A5EB-E7F16033105D}"/>
              </a:ext>
            </a:extLst>
          </p:cNvPr>
          <p:cNvSpPr txBox="1"/>
          <p:nvPr/>
        </p:nvSpPr>
        <p:spPr>
          <a:xfrm>
            <a:off x="5439421" y="3333750"/>
            <a:ext cx="885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422AD-0167-4F6B-A2AF-7549D5204370}"/>
              </a:ext>
            </a:extLst>
          </p:cNvPr>
          <p:cNvSpPr txBox="1"/>
          <p:nvPr/>
        </p:nvSpPr>
        <p:spPr>
          <a:xfrm>
            <a:off x="3886200" y="3906619"/>
            <a:ext cx="207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34782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806766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04</a:t>
            </a:r>
            <a:endParaRPr sz="8800" dirty="0"/>
          </a:p>
        </p:txBody>
      </p:sp>
      <p:sp>
        <p:nvSpPr>
          <p:cNvPr id="2324" name="Google Shape;2324;p58"/>
          <p:cNvSpPr txBox="1">
            <a:spLocks noGrp="1"/>
          </p:cNvSpPr>
          <p:nvPr>
            <p:ph type="subTitle" idx="1"/>
          </p:nvPr>
        </p:nvSpPr>
        <p:spPr>
          <a:xfrm>
            <a:off x="4162063" y="3526562"/>
            <a:ext cx="3723600" cy="7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Activity 6</a:t>
            </a:r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3967765" y="1331315"/>
            <a:ext cx="418173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</a:t>
            </a:r>
            <a:r>
              <a:rPr lang="en" dirty="0" smtClean="0"/>
              <a:t>sing.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87701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4781489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4934238" y="781580"/>
            <a:ext cx="3625382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 dirty="0">
                <a:latin typeface="Comic Sans MS" panose="030F0702030302020204" pitchFamily="66" charset="0"/>
              </a:rPr>
              <a:t/>
            </a:r>
            <a:br>
              <a:rPr lang="en" sz="4800" b="1" dirty="0">
                <a:latin typeface="Comic Sans MS" panose="030F0702030302020204" pitchFamily="66" charset="0"/>
              </a:rPr>
            </a:br>
            <a:r>
              <a:rPr lang="en" sz="4800" b="1" dirty="0">
                <a:latin typeface="Comic Sans MS" panose="030F0702030302020204" pitchFamily="66" charset="0"/>
              </a:rPr>
              <a:t>In the city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5233889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Lesson 1 - Period 2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7E739-0C3B-47FF-988D-56929526A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8" b="94083" l="4015" r="98905">
                        <a14:foregroundMark x1="50912" y1="24260" x2="32482" y2="39053"/>
                        <a14:foregroundMark x1="62044" y1="27219" x2="29745" y2="42604"/>
                        <a14:foregroundMark x1="67883" y1="30178" x2="45985" y2="62722"/>
                        <a14:foregroundMark x1="60401" y1="59172" x2="34489" y2="76726"/>
                        <a14:foregroundMark x1="65146" y1="46943" x2="48540" y2="67653"/>
                        <a14:foregroundMark x1="75730" y1="47140" x2="38321" y2="63511"/>
                        <a14:foregroundMark x1="60766" y1="37673" x2="29927" y2="60947"/>
                        <a14:foregroundMark x1="67518" y1="25049" x2="35036" y2="49901"/>
                        <a14:foregroundMark x1="60766" y1="45759" x2="56934" y2="76529"/>
                        <a14:foregroundMark x1="68613" y1="53649" x2="47263" y2="68245"/>
                        <a14:foregroundMark x1="12774" y1="9073" x2="28467" y2="9862"/>
                        <a14:foregroundMark x1="10401" y1="7298" x2="18431" y2="7298"/>
                        <a14:foregroundMark x1="8029" y1="6312" x2="8029" y2="6312"/>
                        <a14:foregroundMark x1="4197" y1="4142" x2="32482" y2="3156"/>
                        <a14:foregroundMark x1="51095" y1="2170" x2="53467" y2="2170"/>
                        <a14:foregroundMark x1="68431" y1="1972" x2="78650" y2="1972"/>
                        <a14:foregroundMark x1="85401" y1="5720" x2="91241" y2="45365"/>
                        <a14:foregroundMark x1="89051" y1="9467" x2="95985" y2="21499"/>
                        <a14:foregroundMark x1="87591" y1="4734" x2="93248" y2="20316"/>
                        <a14:foregroundMark x1="86131" y1="3945" x2="98540" y2="27416"/>
                        <a14:foregroundMark x1="98540" y1="27416" x2="96533" y2="41815"/>
                        <a14:foregroundMark x1="96533" y1="41815" x2="85949" y2="64892"/>
                        <a14:foregroundMark x1="85949" y1="64892" x2="74270" y2="75937"/>
                        <a14:foregroundMark x1="74270" y1="75937" x2="43796" y2="91716"/>
                        <a14:foregroundMark x1="43796" y1="91716" x2="22263" y2="87377"/>
                        <a14:foregroundMark x1="22263" y1="87377" x2="10036" y2="80276"/>
                        <a14:foregroundMark x1="4380" y1="75740" x2="25365" y2="88363"/>
                        <a14:foregroundMark x1="4015" y1="74162" x2="13504" y2="87968"/>
                        <a14:foregroundMark x1="13504" y1="87968" x2="40146" y2="92110"/>
                        <a14:foregroundMark x1="40146" y1="92110" x2="66241" y2="83629"/>
                        <a14:foregroundMark x1="66241" y1="83629" x2="70073" y2="81065"/>
                        <a14:foregroundMark x1="75365" y1="77120" x2="53832" y2="94083"/>
                        <a14:foregroundMark x1="79380" y1="73767" x2="51460" y2="90533"/>
                        <a14:foregroundMark x1="97628" y1="30178" x2="98905" y2="37475"/>
                        <a14:foregroundMark x1="64051" y1="28994" x2="57482" y2="37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624" y="-27135"/>
            <a:ext cx="2185447" cy="2021937"/>
          </a:xfrm>
          <a:prstGeom prst="rect">
            <a:avLst/>
          </a:prstGeom>
        </p:spPr>
      </p:pic>
      <p:grpSp>
        <p:nvGrpSpPr>
          <p:cNvPr id="2" name="Google Shape;1215;p41">
            <a:extLst>
              <a:ext uri="{FF2B5EF4-FFF2-40B4-BE49-F238E27FC236}">
                <a16:creationId xmlns:a16="http://schemas.microsoft.com/office/drawing/2014/main" id="{0D068736-1AC7-F54D-2246-5A283D142000}"/>
              </a:ext>
            </a:extLst>
          </p:cNvPr>
          <p:cNvGrpSpPr/>
          <p:nvPr/>
        </p:nvGrpSpPr>
        <p:grpSpPr>
          <a:xfrm>
            <a:off x="4781489" y="527350"/>
            <a:ext cx="3981600" cy="4825719"/>
            <a:chOff x="666750" y="527350"/>
            <a:chExt cx="3981600" cy="4825719"/>
          </a:xfrm>
        </p:grpSpPr>
        <p:sp>
          <p:nvSpPr>
            <p:cNvPr id="4" name="Google Shape;1216;p41">
              <a:extLst>
                <a:ext uri="{FF2B5EF4-FFF2-40B4-BE49-F238E27FC236}">
                  <a16:creationId xmlns:a16="http://schemas.microsoft.com/office/drawing/2014/main" id="{B997C7CE-DD5B-7FA6-B699-39D972FAB8BF}"/>
                </a:ext>
              </a:extLst>
            </p:cNvPr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" name="Google Shape;1217;p41">
              <a:extLst>
                <a:ext uri="{FF2B5EF4-FFF2-40B4-BE49-F238E27FC236}">
                  <a16:creationId xmlns:a16="http://schemas.microsoft.com/office/drawing/2014/main" id="{86703570-D86B-E808-92FE-75F08ADD9677}"/>
                </a:ext>
              </a:extLst>
            </p:cNvPr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" name="Google Shape;1218;p41">
              <a:extLst>
                <a:ext uri="{FF2B5EF4-FFF2-40B4-BE49-F238E27FC236}">
                  <a16:creationId xmlns:a16="http://schemas.microsoft.com/office/drawing/2014/main" id="{BDB38AD2-825A-C7D6-9FA5-44946336A2F7}"/>
                </a:ext>
              </a:extLst>
            </p:cNvPr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Google Shape;1219;p41">
            <a:extLst>
              <a:ext uri="{FF2B5EF4-FFF2-40B4-BE49-F238E27FC236}">
                <a16:creationId xmlns:a16="http://schemas.microsoft.com/office/drawing/2014/main" id="{8849F8CA-252F-7412-91DF-4C29BDE97035}"/>
              </a:ext>
            </a:extLst>
          </p:cNvPr>
          <p:cNvSpPr txBox="1">
            <a:spLocks/>
          </p:cNvSpPr>
          <p:nvPr/>
        </p:nvSpPr>
        <p:spPr>
          <a:xfrm rot="302">
            <a:off x="4934249" y="781580"/>
            <a:ext cx="3625382" cy="179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Mouse Memoirs"/>
              <a:buNone/>
              <a:defRPr sz="6000" b="0" i="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/>
              <a:t>In the city</a:t>
            </a:r>
          </a:p>
        </p:txBody>
      </p:sp>
      <p:sp>
        <p:nvSpPr>
          <p:cNvPr id="8" name="Google Shape;1220;p41">
            <a:extLst>
              <a:ext uri="{FF2B5EF4-FFF2-40B4-BE49-F238E27FC236}">
                <a16:creationId xmlns:a16="http://schemas.microsoft.com/office/drawing/2014/main" id="{0250872A-C028-4873-F4EF-B8A541E8099E}"/>
              </a:ext>
            </a:extLst>
          </p:cNvPr>
          <p:cNvSpPr txBox="1">
            <a:spLocks/>
          </p:cNvSpPr>
          <p:nvPr/>
        </p:nvSpPr>
        <p:spPr>
          <a:xfrm>
            <a:off x="5233889" y="2571750"/>
            <a:ext cx="3076800" cy="105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1800" b="0" i="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US" dirty="0"/>
              <a:t>Lesson 1 - Period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197"/>
            <a:ext cx="9144000" cy="341030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4671E3-1C21-4A45-BE24-593B4075180A}"/>
              </a:ext>
            </a:extLst>
          </p:cNvPr>
          <p:cNvSpPr/>
          <p:nvPr/>
        </p:nvSpPr>
        <p:spPr>
          <a:xfrm>
            <a:off x="533399" y="954787"/>
            <a:ext cx="8019849" cy="15240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343881C8-E19A-4338-B8A4-9FEA3EDCC1BA}"/>
              </a:ext>
            </a:extLst>
          </p:cNvPr>
          <p:cNvSpPr txBox="1">
            <a:spLocks/>
          </p:cNvSpPr>
          <p:nvPr/>
        </p:nvSpPr>
        <p:spPr>
          <a:xfrm>
            <a:off x="533400" y="1335450"/>
            <a:ext cx="6417469" cy="71340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What does it say?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26898748-0DDC-4489-A9FF-A0BFCAC2AA94}"/>
              </a:ext>
            </a:extLst>
          </p:cNvPr>
          <p:cNvSpPr txBox="1">
            <a:spLocks/>
          </p:cNvSpPr>
          <p:nvPr/>
        </p:nvSpPr>
        <p:spPr>
          <a:xfrm>
            <a:off x="757237" y="514514"/>
            <a:ext cx="5867400" cy="71340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</a:rPr>
              <a:t>What are they doing?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F924DC3B-FBC5-4BDE-ACD3-84FEAD562D48}"/>
              </a:ext>
            </a:extLst>
          </p:cNvPr>
          <p:cNvSpPr txBox="1">
            <a:spLocks/>
          </p:cNvSpPr>
          <p:nvPr/>
        </p:nvSpPr>
        <p:spPr>
          <a:xfrm>
            <a:off x="457200" y="557107"/>
            <a:ext cx="8458200" cy="713400"/>
          </a:xfrm>
          <a:prstGeom prst="rect">
            <a:avLst/>
          </a:prstGeom>
          <a:noFill/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</a:rPr>
              <a:t>What </a:t>
            </a:r>
            <a:r>
              <a:rPr lang="en-US" sz="4000" b="1" smtClean="0">
                <a:solidFill>
                  <a:schemeClr val="bg1"/>
                </a:solidFill>
              </a:rPr>
              <a:t>colour </a:t>
            </a:r>
            <a:r>
              <a:rPr lang="en-US" sz="4000" b="1">
                <a:solidFill>
                  <a:schemeClr val="bg1"/>
                </a:solidFill>
              </a:rPr>
              <a:t>is the traffic light?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1B6E09-495C-4065-AD1D-3302612AE4BC}"/>
              </a:ext>
            </a:extLst>
          </p:cNvPr>
          <p:cNvSpPr/>
          <p:nvPr/>
        </p:nvSpPr>
        <p:spPr>
          <a:xfrm>
            <a:off x="-45720" y="2295012"/>
            <a:ext cx="73152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9224524-D365-405B-BE79-96CF0BD88E86}"/>
              </a:ext>
            </a:extLst>
          </p:cNvPr>
          <p:cNvSpPr/>
          <p:nvPr/>
        </p:nvSpPr>
        <p:spPr>
          <a:xfrm>
            <a:off x="8412480" y="2449830"/>
            <a:ext cx="73152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9194B5FD-E9A9-4B48-9FE9-021C9D21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5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Comic Sans MS" panose="030F0702030302020204" pitchFamily="66" charset="0"/>
              </a:rPr>
              <a:t>Read the </a:t>
            </a:r>
            <a:r>
              <a:rPr lang="en-US" sz="4000" b="1" smtClean="0">
                <a:latin typeface="Comic Sans MS" panose="030F0702030302020204" pitchFamily="66" charset="0"/>
              </a:rPr>
              <a:t>lyrics.</a:t>
            </a:r>
            <a:endParaRPr lang="en-US" sz="4000" b="1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91" y="770550"/>
            <a:ext cx="7260218" cy="383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78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9194B5FD-E9A9-4B48-9FE9-021C9D21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5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Comic Sans MS" panose="030F0702030302020204" pitchFamily="66" charset="0"/>
              </a:rPr>
              <a:t>Listen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5F0CC93B-8DC1-4FB2-90E2-660C4990B89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9144000" cy="7705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use Memoirs"/>
              <a:buNone/>
              <a:defRPr sz="60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smtClean="0">
                <a:latin typeface="Comic Sans MS" panose="030F0702030302020204" pitchFamily="66" charset="0"/>
              </a:rPr>
              <a:t>Practise </a:t>
            </a:r>
            <a:r>
              <a:rPr lang="en-US" sz="4000" b="1">
                <a:latin typeface="Comic Sans MS" panose="030F0702030302020204" pitchFamily="66" charset="0"/>
              </a:rPr>
              <a:t>line by </a:t>
            </a:r>
            <a:r>
              <a:rPr lang="en-US" sz="4000" b="1" smtClean="0">
                <a:latin typeface="Comic Sans MS" panose="030F0702030302020204" pitchFamily="66" charset="0"/>
              </a:rPr>
              <a:t>line.</a:t>
            </a:r>
            <a:endParaRPr lang="en-US" sz="4000" b="1">
              <a:latin typeface="Comic Sans MS" panose="030F0702030302020204" pitchFamily="66" charset="0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4AE51AD9-CF04-4FF8-B614-0CDDE236990E}"/>
              </a:ext>
            </a:extLst>
          </p:cNvPr>
          <p:cNvSpPr txBox="1">
            <a:spLocks/>
          </p:cNvSpPr>
          <p:nvPr/>
        </p:nvSpPr>
        <p:spPr>
          <a:xfrm>
            <a:off x="0" y="17643"/>
            <a:ext cx="9144000" cy="7705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use Memoirs"/>
              <a:buNone/>
              <a:defRPr sz="60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latin typeface="Comic Sans MS" panose="030F0702030302020204" pitchFamily="66" charset="0"/>
              </a:rPr>
              <a:t>Sing the </a:t>
            </a:r>
            <a:r>
              <a:rPr lang="en-US" sz="4000" b="1" smtClean="0">
                <a:latin typeface="Comic Sans MS" panose="030F0702030302020204" pitchFamily="66" charset="0"/>
              </a:rPr>
              <a:t>song.</a:t>
            </a:r>
            <a:endParaRPr lang="en-US" sz="4000" b="1">
              <a:latin typeface="Comic Sans MS" panose="030F0702030302020204" pitchFamily="66" charset="0"/>
            </a:endParaRPr>
          </a:p>
        </p:txBody>
      </p:sp>
      <p:pic>
        <p:nvPicPr>
          <p:cNvPr id="3" name="Track 66">
            <a:hlinkClick r:id="" action="ppaction://media"/>
            <a:extLst>
              <a:ext uri="{FF2B5EF4-FFF2-40B4-BE49-F238E27FC236}">
                <a16:creationId xmlns:a16="http://schemas.microsoft.com/office/drawing/2014/main" id="{7F186E7A-7316-4F26-B823-01CD62D77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195064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91" y="770550"/>
            <a:ext cx="7260218" cy="383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1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9" y="-297969"/>
            <a:ext cx="7695010" cy="21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01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41264" y="0"/>
            <a:ext cx="9102736" cy="51435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4" y="2001165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57" y="3566836"/>
            <a:ext cx="521494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86" y="2054743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86" y="3675184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42" y="4731268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65" y="4470521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20" y="4309787"/>
            <a:ext cx="321469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80" y="4752698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25" y="2919136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1" y="2916755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21" y="2001165"/>
            <a:ext cx="750094" cy="5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11" y="2757211"/>
            <a:ext cx="750094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1947587"/>
            <a:ext cx="1393031" cy="1069241"/>
            <a:chOff x="3428992" y="2214554"/>
            <a:chExt cx="1857388" cy="1425116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4" cy="135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1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5776940" y="1952349"/>
            <a:ext cx="1393031" cy="607576"/>
            <a:chOff x="3428992" y="2214554"/>
            <a:chExt cx="1857388" cy="810106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2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7431211" y="1952349"/>
            <a:ext cx="1393031" cy="607576"/>
            <a:chOff x="3428992" y="2214554"/>
            <a:chExt cx="1857388" cy="810106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3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45" y="4309786"/>
            <a:ext cx="57983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2702442"/>
            <a:ext cx="1409700" cy="696516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4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5776940" y="2702442"/>
            <a:ext cx="1409700" cy="696516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5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7414542" y="2702442"/>
            <a:ext cx="1409700" cy="696516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6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3506115"/>
            <a:ext cx="1409700" cy="696515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7</a:t>
              </a:r>
              <a:endParaRPr kumimoji="0" lang="zh-TW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7468120" y="3513259"/>
            <a:ext cx="1409700" cy="696515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TW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PMingLiU" panose="02020500000000000000" pitchFamily="18" charset="-120"/>
                  <a:cs typeface="Arial"/>
                  <a:sym typeface="Arial"/>
                </a:rPr>
                <a:t>8</a:t>
              </a:r>
              <a:endPara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202630"/>
            <a:ext cx="1446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rPr>
              <a:t>1 point</a:t>
            </a:r>
            <a:endParaRPr kumimoji="0" lang="zh-TW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902030302020204" pitchFamily="66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rPr>
              <a:t>2 points</a:t>
            </a:r>
            <a:endParaRPr kumimoji="0" lang="zh-TW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902030302020204" pitchFamily="66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256208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rPr>
              <a:t>3 points</a:t>
            </a:r>
            <a:endParaRPr kumimoji="0" lang="zh-TW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902030302020204" pitchFamily="66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rPr>
              <a:t>4 points</a:t>
            </a:r>
            <a:endParaRPr kumimoji="0" lang="zh-TW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902030302020204" pitchFamily="66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79" y="4323637"/>
            <a:ext cx="17680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PMingLiU" panose="02020500000000000000" pitchFamily="18" charset="-120"/>
                <a:cs typeface="Arial"/>
                <a:sym typeface="Arial"/>
              </a:rPr>
              <a:t>Take 5 points</a:t>
            </a:r>
            <a:endParaRPr kumimoji="0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902030302020204" pitchFamily="66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422" y="46026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10986" y="2002355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4360" y="26488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54" y="1148678"/>
            <a:ext cx="1875234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26" y="2378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500" y="235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85" y="2757212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7122" y="47169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71707" y="1230830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060" y="27631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32" y="2059505"/>
            <a:ext cx="1875235" cy="18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74" y="3521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200" y="1378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10" y="1202255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26" y="1148677"/>
            <a:ext cx="135731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203" y="-726558"/>
            <a:ext cx="500063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42" y="1952349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075" y="3566836"/>
            <a:ext cx="48220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37" y="2384417"/>
            <a:ext cx="1875235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7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172741" y="67100"/>
            <a:ext cx="731520" cy="731520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80389 h 731520"/>
                      <a:gd name="connsiteX6" fmla="*/ 0 w 731520"/>
                      <a:gd name="connsiteY6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58445 h 731520"/>
                      <a:gd name="connsiteX6" fmla="*/ 0 w 731520"/>
                      <a:gd name="connsiteY6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143398" y="-26179"/>
                          <a:pt x="520001" y="4137"/>
                          <a:pt x="731520" y="0"/>
                        </a:cubicBezTo>
                        <a:cubicBezTo>
                          <a:pt x="736040" y="177375"/>
                          <a:pt x="739380" y="238934"/>
                          <a:pt x="731520" y="380389"/>
                        </a:cubicBezTo>
                        <a:cubicBezTo>
                          <a:pt x="730636" y="501951"/>
                          <a:pt x="745496" y="605351"/>
                          <a:pt x="731520" y="731520"/>
                        </a:cubicBezTo>
                        <a:cubicBezTo>
                          <a:pt x="383015" y="706843"/>
                          <a:pt x="253964" y="785558"/>
                          <a:pt x="0" y="731520"/>
                        </a:cubicBezTo>
                        <a:cubicBezTo>
                          <a:pt x="7060" y="631008"/>
                          <a:pt x="-5693" y="464936"/>
                          <a:pt x="0" y="380389"/>
                        </a:cubicBezTo>
                        <a:cubicBezTo>
                          <a:pt x="-5616" y="272917"/>
                          <a:pt x="-18650" y="111711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27947" y="-57108"/>
                          <a:pt x="431351" y="30397"/>
                          <a:pt x="731520" y="0"/>
                        </a:cubicBezTo>
                        <a:cubicBezTo>
                          <a:pt x="740577" y="164621"/>
                          <a:pt x="706736" y="303054"/>
                          <a:pt x="731520" y="380389"/>
                        </a:cubicBezTo>
                        <a:cubicBezTo>
                          <a:pt x="760939" y="468198"/>
                          <a:pt x="713053" y="616822"/>
                          <a:pt x="731520" y="731520"/>
                        </a:cubicBezTo>
                        <a:cubicBezTo>
                          <a:pt x="359386" y="741740"/>
                          <a:pt x="175715" y="715944"/>
                          <a:pt x="0" y="731520"/>
                        </a:cubicBezTo>
                        <a:cubicBezTo>
                          <a:pt x="-8277" y="641139"/>
                          <a:pt x="14537" y="547366"/>
                          <a:pt x="0" y="358445"/>
                        </a:cubicBezTo>
                        <a:cubicBezTo>
                          <a:pt x="-9802" y="185554"/>
                          <a:pt x="-18469" y="148026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173555" y="4894"/>
                          <a:pt x="553464" y="4843"/>
                          <a:pt x="731520" y="0"/>
                        </a:cubicBezTo>
                        <a:cubicBezTo>
                          <a:pt x="730733" y="163087"/>
                          <a:pt x="736769" y="249808"/>
                          <a:pt x="731520" y="380389"/>
                        </a:cubicBezTo>
                        <a:cubicBezTo>
                          <a:pt x="723771" y="520162"/>
                          <a:pt x="743490" y="608319"/>
                          <a:pt x="731520" y="731520"/>
                        </a:cubicBezTo>
                        <a:cubicBezTo>
                          <a:pt x="351317" y="698226"/>
                          <a:pt x="238655" y="757259"/>
                          <a:pt x="0" y="731520"/>
                        </a:cubicBezTo>
                        <a:cubicBezTo>
                          <a:pt x="7818" y="633177"/>
                          <a:pt x="-21697" y="496636"/>
                          <a:pt x="0" y="380389"/>
                        </a:cubicBezTo>
                        <a:cubicBezTo>
                          <a:pt x="-20804" y="278795"/>
                          <a:pt x="-16831" y="1296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2" name="Content Placeholder 2">
            <a:hlinkClick r:id="rId28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040667" y="67100"/>
            <a:ext cx="731520" cy="731520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80389 h 731520"/>
                      <a:gd name="connsiteX6" fmla="*/ 0 w 731520"/>
                      <a:gd name="connsiteY6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58445 h 731520"/>
                      <a:gd name="connsiteX6" fmla="*/ 0 w 731520"/>
                      <a:gd name="connsiteY6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143398" y="-26179"/>
                          <a:pt x="520001" y="4137"/>
                          <a:pt x="731520" y="0"/>
                        </a:cubicBezTo>
                        <a:cubicBezTo>
                          <a:pt x="736040" y="177375"/>
                          <a:pt x="739380" y="238934"/>
                          <a:pt x="731520" y="380389"/>
                        </a:cubicBezTo>
                        <a:cubicBezTo>
                          <a:pt x="730636" y="501951"/>
                          <a:pt x="745496" y="605351"/>
                          <a:pt x="731520" y="731520"/>
                        </a:cubicBezTo>
                        <a:cubicBezTo>
                          <a:pt x="383015" y="706843"/>
                          <a:pt x="253964" y="785558"/>
                          <a:pt x="0" y="731520"/>
                        </a:cubicBezTo>
                        <a:cubicBezTo>
                          <a:pt x="7060" y="631008"/>
                          <a:pt x="-5693" y="464936"/>
                          <a:pt x="0" y="380389"/>
                        </a:cubicBezTo>
                        <a:cubicBezTo>
                          <a:pt x="-5616" y="272917"/>
                          <a:pt x="-18650" y="111711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27947" y="-57108"/>
                          <a:pt x="431351" y="30397"/>
                          <a:pt x="731520" y="0"/>
                        </a:cubicBezTo>
                        <a:cubicBezTo>
                          <a:pt x="740577" y="164621"/>
                          <a:pt x="706736" y="303054"/>
                          <a:pt x="731520" y="380389"/>
                        </a:cubicBezTo>
                        <a:cubicBezTo>
                          <a:pt x="760939" y="468198"/>
                          <a:pt x="713053" y="616822"/>
                          <a:pt x="731520" y="731520"/>
                        </a:cubicBezTo>
                        <a:cubicBezTo>
                          <a:pt x="359386" y="741740"/>
                          <a:pt x="175715" y="715944"/>
                          <a:pt x="0" y="731520"/>
                        </a:cubicBezTo>
                        <a:cubicBezTo>
                          <a:pt x="-8277" y="641139"/>
                          <a:pt x="14537" y="547366"/>
                          <a:pt x="0" y="358445"/>
                        </a:cubicBezTo>
                        <a:cubicBezTo>
                          <a:pt x="-9802" y="185554"/>
                          <a:pt x="-18469" y="148026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173555" y="4894"/>
                          <a:pt x="553464" y="4843"/>
                          <a:pt x="731520" y="0"/>
                        </a:cubicBezTo>
                        <a:cubicBezTo>
                          <a:pt x="730733" y="163087"/>
                          <a:pt x="736769" y="249808"/>
                          <a:pt x="731520" y="380389"/>
                        </a:cubicBezTo>
                        <a:cubicBezTo>
                          <a:pt x="723771" y="520162"/>
                          <a:pt x="743490" y="608319"/>
                          <a:pt x="731520" y="731520"/>
                        </a:cubicBezTo>
                        <a:cubicBezTo>
                          <a:pt x="351317" y="698226"/>
                          <a:pt x="238655" y="757259"/>
                          <a:pt x="0" y="731520"/>
                        </a:cubicBezTo>
                        <a:cubicBezTo>
                          <a:pt x="7818" y="633177"/>
                          <a:pt x="-21697" y="496636"/>
                          <a:pt x="0" y="380389"/>
                        </a:cubicBezTo>
                        <a:cubicBezTo>
                          <a:pt x="-20804" y="278795"/>
                          <a:pt x="-16831" y="1296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3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1910272" y="66189"/>
            <a:ext cx="731520" cy="731520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80389 h 731520"/>
                      <a:gd name="connsiteX6" fmla="*/ 0 w 731520"/>
                      <a:gd name="connsiteY6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58445 h 731520"/>
                      <a:gd name="connsiteX6" fmla="*/ 0 w 731520"/>
                      <a:gd name="connsiteY6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143398" y="-26179"/>
                          <a:pt x="520001" y="4137"/>
                          <a:pt x="731520" y="0"/>
                        </a:cubicBezTo>
                        <a:cubicBezTo>
                          <a:pt x="736040" y="177375"/>
                          <a:pt x="739380" y="238934"/>
                          <a:pt x="731520" y="380389"/>
                        </a:cubicBezTo>
                        <a:cubicBezTo>
                          <a:pt x="730636" y="501951"/>
                          <a:pt x="745496" y="605351"/>
                          <a:pt x="731520" y="731520"/>
                        </a:cubicBezTo>
                        <a:cubicBezTo>
                          <a:pt x="383015" y="706843"/>
                          <a:pt x="253964" y="785558"/>
                          <a:pt x="0" y="731520"/>
                        </a:cubicBezTo>
                        <a:cubicBezTo>
                          <a:pt x="7060" y="631008"/>
                          <a:pt x="-5693" y="464936"/>
                          <a:pt x="0" y="380389"/>
                        </a:cubicBezTo>
                        <a:cubicBezTo>
                          <a:pt x="-5616" y="272917"/>
                          <a:pt x="-18650" y="111711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27947" y="-57108"/>
                          <a:pt x="431351" y="30397"/>
                          <a:pt x="731520" y="0"/>
                        </a:cubicBezTo>
                        <a:cubicBezTo>
                          <a:pt x="740577" y="164621"/>
                          <a:pt x="706736" y="303054"/>
                          <a:pt x="731520" y="380389"/>
                        </a:cubicBezTo>
                        <a:cubicBezTo>
                          <a:pt x="760939" y="468198"/>
                          <a:pt x="713053" y="616822"/>
                          <a:pt x="731520" y="731520"/>
                        </a:cubicBezTo>
                        <a:cubicBezTo>
                          <a:pt x="359386" y="741740"/>
                          <a:pt x="175715" y="715944"/>
                          <a:pt x="0" y="731520"/>
                        </a:cubicBezTo>
                        <a:cubicBezTo>
                          <a:pt x="-8277" y="641139"/>
                          <a:pt x="14537" y="547366"/>
                          <a:pt x="0" y="358445"/>
                        </a:cubicBezTo>
                        <a:cubicBezTo>
                          <a:pt x="-9802" y="185554"/>
                          <a:pt x="-18469" y="148026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173555" y="4894"/>
                          <a:pt x="553464" y="4843"/>
                          <a:pt x="731520" y="0"/>
                        </a:cubicBezTo>
                        <a:cubicBezTo>
                          <a:pt x="730733" y="163087"/>
                          <a:pt x="736769" y="249808"/>
                          <a:pt x="731520" y="380389"/>
                        </a:cubicBezTo>
                        <a:cubicBezTo>
                          <a:pt x="723771" y="520162"/>
                          <a:pt x="743490" y="608319"/>
                          <a:pt x="731520" y="731520"/>
                        </a:cubicBezTo>
                        <a:cubicBezTo>
                          <a:pt x="351317" y="698226"/>
                          <a:pt x="238655" y="757259"/>
                          <a:pt x="0" y="731520"/>
                        </a:cubicBezTo>
                        <a:cubicBezTo>
                          <a:pt x="7818" y="633177"/>
                          <a:pt x="-21697" y="496636"/>
                          <a:pt x="0" y="380389"/>
                        </a:cubicBezTo>
                        <a:cubicBezTo>
                          <a:pt x="-20804" y="278795"/>
                          <a:pt x="-16831" y="1296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4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2781267" y="66189"/>
            <a:ext cx="731520" cy="731520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80389 h 731520"/>
                      <a:gd name="connsiteX6" fmla="*/ 0 w 731520"/>
                      <a:gd name="connsiteY6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89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58445 h 731520"/>
                      <a:gd name="connsiteX6" fmla="*/ 0 w 731520"/>
                      <a:gd name="connsiteY6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143398" y="-26179"/>
                          <a:pt x="520001" y="4137"/>
                          <a:pt x="731520" y="0"/>
                        </a:cubicBezTo>
                        <a:cubicBezTo>
                          <a:pt x="736040" y="177375"/>
                          <a:pt x="739380" y="238934"/>
                          <a:pt x="731520" y="380389"/>
                        </a:cubicBezTo>
                        <a:cubicBezTo>
                          <a:pt x="730636" y="501951"/>
                          <a:pt x="745496" y="605351"/>
                          <a:pt x="731520" y="731520"/>
                        </a:cubicBezTo>
                        <a:cubicBezTo>
                          <a:pt x="383015" y="706843"/>
                          <a:pt x="253964" y="785558"/>
                          <a:pt x="0" y="731520"/>
                        </a:cubicBezTo>
                        <a:cubicBezTo>
                          <a:pt x="7060" y="631008"/>
                          <a:pt x="-5693" y="464936"/>
                          <a:pt x="0" y="380389"/>
                        </a:cubicBezTo>
                        <a:cubicBezTo>
                          <a:pt x="-5616" y="272917"/>
                          <a:pt x="-18650" y="111711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27947" y="-57108"/>
                          <a:pt x="431351" y="30397"/>
                          <a:pt x="731520" y="0"/>
                        </a:cubicBezTo>
                        <a:cubicBezTo>
                          <a:pt x="740577" y="164621"/>
                          <a:pt x="706736" y="303054"/>
                          <a:pt x="731520" y="380389"/>
                        </a:cubicBezTo>
                        <a:cubicBezTo>
                          <a:pt x="760939" y="468198"/>
                          <a:pt x="713053" y="616822"/>
                          <a:pt x="731520" y="731520"/>
                        </a:cubicBezTo>
                        <a:cubicBezTo>
                          <a:pt x="359386" y="741740"/>
                          <a:pt x="175715" y="715944"/>
                          <a:pt x="0" y="731520"/>
                        </a:cubicBezTo>
                        <a:cubicBezTo>
                          <a:pt x="-8277" y="641139"/>
                          <a:pt x="14537" y="547366"/>
                          <a:pt x="0" y="358445"/>
                        </a:cubicBezTo>
                        <a:cubicBezTo>
                          <a:pt x="-9802" y="185554"/>
                          <a:pt x="-18469" y="148026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173555" y="4894"/>
                          <a:pt x="553464" y="4843"/>
                          <a:pt x="731520" y="0"/>
                        </a:cubicBezTo>
                        <a:cubicBezTo>
                          <a:pt x="730733" y="163087"/>
                          <a:pt x="736769" y="249808"/>
                          <a:pt x="731520" y="380389"/>
                        </a:cubicBezTo>
                        <a:cubicBezTo>
                          <a:pt x="723771" y="520162"/>
                          <a:pt x="743490" y="608319"/>
                          <a:pt x="731520" y="731520"/>
                        </a:cubicBezTo>
                        <a:cubicBezTo>
                          <a:pt x="351317" y="698226"/>
                          <a:pt x="238655" y="757259"/>
                          <a:pt x="0" y="731520"/>
                        </a:cubicBezTo>
                        <a:cubicBezTo>
                          <a:pt x="7818" y="633177"/>
                          <a:pt x="-21697" y="496636"/>
                          <a:pt x="0" y="380389"/>
                        </a:cubicBezTo>
                        <a:cubicBezTo>
                          <a:pt x="-20804" y="278795"/>
                          <a:pt x="-16831" y="1296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95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167075" y="903605"/>
            <a:ext cx="731520" cy="731520"/>
          </a:xfrm>
          <a:custGeom>
            <a:avLst/>
            <a:gdLst>
              <a:gd name="connsiteX0" fmla="*/ 0 w 658556"/>
              <a:gd name="connsiteY0" fmla="*/ 0 h 700504"/>
              <a:gd name="connsiteX1" fmla="*/ 658556 w 658556"/>
              <a:gd name="connsiteY1" fmla="*/ 0 h 700504"/>
              <a:gd name="connsiteX2" fmla="*/ 658556 w 658556"/>
              <a:gd name="connsiteY2" fmla="*/ 364262 h 700504"/>
              <a:gd name="connsiteX3" fmla="*/ 658556 w 658556"/>
              <a:gd name="connsiteY3" fmla="*/ 700504 h 700504"/>
              <a:gd name="connsiteX4" fmla="*/ 0 w 658556"/>
              <a:gd name="connsiteY4" fmla="*/ 700504 h 700504"/>
              <a:gd name="connsiteX5" fmla="*/ 0 w 658556"/>
              <a:gd name="connsiteY5" fmla="*/ 364262 h 700504"/>
              <a:gd name="connsiteX6" fmla="*/ 0 w 658556"/>
              <a:gd name="connsiteY6" fmla="*/ 0 h 70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00504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60634" y="148751"/>
                  <a:pt x="666867" y="259450"/>
                  <a:pt x="658556" y="364262"/>
                </a:cubicBezTo>
                <a:cubicBezTo>
                  <a:pt x="650245" y="469074"/>
                  <a:pt x="672932" y="541080"/>
                  <a:pt x="658556" y="700504"/>
                </a:cubicBezTo>
                <a:cubicBezTo>
                  <a:pt x="333971" y="672254"/>
                  <a:pt x="221488" y="731094"/>
                  <a:pt x="0" y="700504"/>
                </a:cubicBezTo>
                <a:cubicBezTo>
                  <a:pt x="10291" y="596273"/>
                  <a:pt x="7908" y="450646"/>
                  <a:pt x="0" y="364262"/>
                </a:cubicBezTo>
                <a:cubicBezTo>
                  <a:pt x="-7908" y="277878"/>
                  <a:pt x="15184" y="176030"/>
                  <a:pt x="0" y="0"/>
                </a:cubicBezTo>
                <a:close/>
              </a:path>
              <a:path w="658556" h="700504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5776" y="98783"/>
                  <a:pt x="672078" y="235650"/>
                  <a:pt x="658556" y="364262"/>
                </a:cubicBezTo>
                <a:cubicBezTo>
                  <a:pt x="645034" y="492874"/>
                  <a:pt x="662597" y="575568"/>
                  <a:pt x="658556" y="700504"/>
                </a:cubicBezTo>
                <a:cubicBezTo>
                  <a:pt x="343282" y="706838"/>
                  <a:pt x="148109" y="692654"/>
                  <a:pt x="0" y="700504"/>
                </a:cubicBezTo>
                <a:cubicBezTo>
                  <a:pt x="1428" y="628347"/>
                  <a:pt x="17705" y="437844"/>
                  <a:pt x="0" y="343247"/>
                </a:cubicBezTo>
                <a:cubicBezTo>
                  <a:pt x="-17705" y="248650"/>
                  <a:pt x="10797" y="14112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90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80390 h 731520"/>
                      <a:gd name="connsiteX6" fmla="*/ 0 w 731520"/>
                      <a:gd name="connsiteY6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380390 h 731520"/>
                      <a:gd name="connsiteX3" fmla="*/ 731520 w 731520"/>
                      <a:gd name="connsiteY3" fmla="*/ 731520 h 731520"/>
                      <a:gd name="connsiteX4" fmla="*/ 0 w 731520"/>
                      <a:gd name="connsiteY4" fmla="*/ 731520 h 731520"/>
                      <a:gd name="connsiteX5" fmla="*/ 0 w 731520"/>
                      <a:gd name="connsiteY5" fmla="*/ 358444 h 731520"/>
                      <a:gd name="connsiteX6" fmla="*/ 0 w 731520"/>
                      <a:gd name="connsiteY6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144592" y="-26976"/>
                          <a:pt x="501543" y="15350"/>
                          <a:pt x="731520" y="0"/>
                        </a:cubicBezTo>
                        <a:cubicBezTo>
                          <a:pt x="744449" y="164046"/>
                          <a:pt x="736738" y="253773"/>
                          <a:pt x="731520" y="380390"/>
                        </a:cubicBezTo>
                        <a:cubicBezTo>
                          <a:pt x="726347" y="481487"/>
                          <a:pt x="750684" y="581744"/>
                          <a:pt x="731520" y="731520"/>
                        </a:cubicBezTo>
                        <a:cubicBezTo>
                          <a:pt x="383397" y="706476"/>
                          <a:pt x="247542" y="767785"/>
                          <a:pt x="0" y="731520"/>
                        </a:cubicBezTo>
                        <a:cubicBezTo>
                          <a:pt x="16423" y="613776"/>
                          <a:pt x="4041" y="455733"/>
                          <a:pt x="0" y="380390"/>
                        </a:cubicBezTo>
                        <a:cubicBezTo>
                          <a:pt x="-14632" y="293750"/>
                          <a:pt x="9287" y="188299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34540" y="-35745"/>
                          <a:pt x="417633" y="14863"/>
                          <a:pt x="731520" y="0"/>
                        </a:cubicBezTo>
                        <a:cubicBezTo>
                          <a:pt x="766398" y="120402"/>
                          <a:pt x="729715" y="252604"/>
                          <a:pt x="731520" y="380390"/>
                        </a:cubicBezTo>
                        <a:cubicBezTo>
                          <a:pt x="718923" y="516789"/>
                          <a:pt x="733772" y="607360"/>
                          <a:pt x="731520" y="731520"/>
                        </a:cubicBezTo>
                        <a:cubicBezTo>
                          <a:pt x="358791" y="741954"/>
                          <a:pt x="174402" y="716686"/>
                          <a:pt x="0" y="731520"/>
                        </a:cubicBezTo>
                        <a:cubicBezTo>
                          <a:pt x="6227" y="669231"/>
                          <a:pt x="20604" y="459688"/>
                          <a:pt x="0" y="358444"/>
                        </a:cubicBezTo>
                        <a:cubicBezTo>
                          <a:pt x="-19968" y="266014"/>
                          <a:pt x="2510" y="156384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174144" y="95"/>
                          <a:pt x="561818" y="12658"/>
                          <a:pt x="731520" y="0"/>
                        </a:cubicBezTo>
                        <a:cubicBezTo>
                          <a:pt x="745429" y="132360"/>
                          <a:pt x="739117" y="274287"/>
                          <a:pt x="731520" y="380390"/>
                        </a:cubicBezTo>
                        <a:cubicBezTo>
                          <a:pt x="727228" y="500128"/>
                          <a:pt x="747614" y="573648"/>
                          <a:pt x="731520" y="731520"/>
                        </a:cubicBezTo>
                        <a:cubicBezTo>
                          <a:pt x="364462" y="700596"/>
                          <a:pt x="232728" y="753257"/>
                          <a:pt x="0" y="731520"/>
                        </a:cubicBezTo>
                        <a:cubicBezTo>
                          <a:pt x="22782" y="617231"/>
                          <a:pt x="-7626" y="475209"/>
                          <a:pt x="0" y="380390"/>
                        </a:cubicBezTo>
                        <a:cubicBezTo>
                          <a:pt x="-15829" y="293191"/>
                          <a:pt x="9032" y="20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96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039075" y="901938"/>
            <a:ext cx="731520" cy="731520"/>
          </a:xfrm>
          <a:custGeom>
            <a:avLst/>
            <a:gdLst>
              <a:gd name="connsiteX0" fmla="*/ 0 w 658556"/>
              <a:gd name="connsiteY0" fmla="*/ 0 h 667010"/>
              <a:gd name="connsiteX1" fmla="*/ 658556 w 658556"/>
              <a:gd name="connsiteY1" fmla="*/ 0 h 667010"/>
              <a:gd name="connsiteX2" fmla="*/ 658556 w 658556"/>
              <a:gd name="connsiteY2" fmla="*/ 667010 h 667010"/>
              <a:gd name="connsiteX3" fmla="*/ 0 w 658556"/>
              <a:gd name="connsiteY3" fmla="*/ 667010 h 667010"/>
              <a:gd name="connsiteX4" fmla="*/ 0 w 658556"/>
              <a:gd name="connsiteY4" fmla="*/ 0 h 6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67010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54220" y="153469"/>
                  <a:pt x="636598" y="336145"/>
                  <a:pt x="658556" y="667010"/>
                </a:cubicBezTo>
                <a:cubicBezTo>
                  <a:pt x="364408" y="698686"/>
                  <a:pt x="309235" y="657061"/>
                  <a:pt x="0" y="667010"/>
                </a:cubicBezTo>
                <a:cubicBezTo>
                  <a:pt x="25460" y="345713"/>
                  <a:pt x="-30070" y="269427"/>
                  <a:pt x="0" y="0"/>
                </a:cubicBezTo>
                <a:close/>
              </a:path>
              <a:path w="658556" h="667010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0732" y="165349"/>
                  <a:pt x="656774" y="434902"/>
                  <a:pt x="658556" y="667010"/>
                </a:cubicBezTo>
                <a:cubicBezTo>
                  <a:pt x="373464" y="690061"/>
                  <a:pt x="158171" y="641963"/>
                  <a:pt x="0" y="667010"/>
                </a:cubicBezTo>
                <a:cubicBezTo>
                  <a:pt x="1668" y="415376"/>
                  <a:pt x="4101" y="321629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731520 h 731520"/>
                      <a:gd name="connsiteX3" fmla="*/ 0 w 731520"/>
                      <a:gd name="connsiteY3" fmla="*/ 731520 h 731520"/>
                      <a:gd name="connsiteX4" fmla="*/ 0 w 731520"/>
                      <a:gd name="connsiteY4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731520 h 731520"/>
                      <a:gd name="connsiteX3" fmla="*/ 0 w 731520"/>
                      <a:gd name="connsiteY3" fmla="*/ 731520 h 731520"/>
                      <a:gd name="connsiteX4" fmla="*/ 0 w 731520"/>
                      <a:gd name="connsiteY4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306680" y="-1486"/>
                          <a:pt x="361089" y="22918"/>
                          <a:pt x="731520" y="0"/>
                        </a:cubicBezTo>
                        <a:cubicBezTo>
                          <a:pt x="718765" y="171703"/>
                          <a:pt x="699357" y="394355"/>
                          <a:pt x="731520" y="731520"/>
                        </a:cubicBezTo>
                        <a:cubicBezTo>
                          <a:pt x="396699" y="767783"/>
                          <a:pt x="327414" y="730500"/>
                          <a:pt x="0" y="731520"/>
                        </a:cubicBezTo>
                        <a:cubicBezTo>
                          <a:pt x="35247" y="384860"/>
                          <a:pt x="-39169" y="270821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42846" y="-46871"/>
                          <a:pt x="436958" y="54863"/>
                          <a:pt x="731520" y="0"/>
                        </a:cubicBezTo>
                        <a:cubicBezTo>
                          <a:pt x="777054" y="192823"/>
                          <a:pt x="743056" y="515520"/>
                          <a:pt x="731520" y="731520"/>
                        </a:cubicBezTo>
                        <a:cubicBezTo>
                          <a:pt x="431609" y="726915"/>
                          <a:pt x="170872" y="688932"/>
                          <a:pt x="0" y="731520"/>
                        </a:cubicBezTo>
                        <a:cubicBezTo>
                          <a:pt x="-1281" y="457461"/>
                          <a:pt x="-3229" y="357331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295741" y="9257"/>
                          <a:pt x="377991" y="32771"/>
                          <a:pt x="731520" y="0"/>
                        </a:cubicBezTo>
                        <a:cubicBezTo>
                          <a:pt x="729766" y="162245"/>
                          <a:pt x="705091" y="372833"/>
                          <a:pt x="731520" y="731520"/>
                        </a:cubicBezTo>
                        <a:cubicBezTo>
                          <a:pt x="412355" y="782026"/>
                          <a:pt x="343522" y="722362"/>
                          <a:pt x="0" y="731520"/>
                        </a:cubicBezTo>
                        <a:cubicBezTo>
                          <a:pt x="4633" y="373978"/>
                          <a:pt x="-38994" y="2911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97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1910272" y="908738"/>
            <a:ext cx="731520" cy="731520"/>
          </a:xfrm>
          <a:custGeom>
            <a:avLst/>
            <a:gdLst>
              <a:gd name="connsiteX0" fmla="*/ 0 w 658556"/>
              <a:gd name="connsiteY0" fmla="*/ 0 h 654815"/>
              <a:gd name="connsiteX1" fmla="*/ 658556 w 658556"/>
              <a:gd name="connsiteY1" fmla="*/ 0 h 654815"/>
              <a:gd name="connsiteX2" fmla="*/ 658556 w 658556"/>
              <a:gd name="connsiteY2" fmla="*/ 654815 h 654815"/>
              <a:gd name="connsiteX3" fmla="*/ 0 w 658556"/>
              <a:gd name="connsiteY3" fmla="*/ 654815 h 654815"/>
              <a:gd name="connsiteX4" fmla="*/ 0 w 658556"/>
              <a:gd name="connsiteY4" fmla="*/ 0 h 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4815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75458" y="219749"/>
                  <a:pt x="639463" y="359651"/>
                  <a:pt x="658556" y="654815"/>
                </a:cubicBezTo>
                <a:cubicBezTo>
                  <a:pt x="364408" y="686491"/>
                  <a:pt x="309235" y="644866"/>
                  <a:pt x="0" y="654815"/>
                </a:cubicBezTo>
                <a:cubicBezTo>
                  <a:pt x="11109" y="424862"/>
                  <a:pt x="-20151" y="265232"/>
                  <a:pt x="0" y="0"/>
                </a:cubicBezTo>
                <a:close/>
              </a:path>
              <a:path w="658556" h="654815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40330" y="154495"/>
                  <a:pt x="635193" y="490694"/>
                  <a:pt x="658556" y="654815"/>
                </a:cubicBezTo>
                <a:cubicBezTo>
                  <a:pt x="373464" y="677866"/>
                  <a:pt x="158171" y="629768"/>
                  <a:pt x="0" y="654815"/>
                </a:cubicBezTo>
                <a:cubicBezTo>
                  <a:pt x="24265" y="488969"/>
                  <a:pt x="-17025" y="170932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731520 h 731520"/>
                      <a:gd name="connsiteX3" fmla="*/ 0 w 731520"/>
                      <a:gd name="connsiteY3" fmla="*/ 731520 h 731520"/>
                      <a:gd name="connsiteX4" fmla="*/ 0 w 731520"/>
                      <a:gd name="connsiteY4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731520 h 731520"/>
                      <a:gd name="connsiteX3" fmla="*/ 0 w 731520"/>
                      <a:gd name="connsiteY3" fmla="*/ 731520 h 731520"/>
                      <a:gd name="connsiteX4" fmla="*/ 0 w 731520"/>
                      <a:gd name="connsiteY4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309011" y="-2541"/>
                          <a:pt x="357577" y="24306"/>
                          <a:pt x="731520" y="0"/>
                        </a:cubicBezTo>
                        <a:cubicBezTo>
                          <a:pt x="738808" y="250398"/>
                          <a:pt x="708911" y="406409"/>
                          <a:pt x="731520" y="731520"/>
                        </a:cubicBezTo>
                        <a:cubicBezTo>
                          <a:pt x="398662" y="768060"/>
                          <a:pt x="329366" y="729097"/>
                          <a:pt x="0" y="731520"/>
                        </a:cubicBezTo>
                        <a:cubicBezTo>
                          <a:pt x="31880" y="490653"/>
                          <a:pt x="-28070" y="271983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47454" y="-56966"/>
                          <a:pt x="434928" y="44896"/>
                          <a:pt x="731520" y="0"/>
                        </a:cubicBezTo>
                        <a:cubicBezTo>
                          <a:pt x="733452" y="180548"/>
                          <a:pt x="715360" y="576107"/>
                          <a:pt x="731520" y="731520"/>
                        </a:cubicBezTo>
                        <a:cubicBezTo>
                          <a:pt x="429759" y="730684"/>
                          <a:pt x="171373" y="689991"/>
                          <a:pt x="0" y="731520"/>
                        </a:cubicBezTo>
                        <a:cubicBezTo>
                          <a:pt x="13033" y="554742"/>
                          <a:pt x="-43318" y="205366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295639" y="10052"/>
                          <a:pt x="367723" y="23393"/>
                          <a:pt x="731520" y="0"/>
                        </a:cubicBezTo>
                        <a:cubicBezTo>
                          <a:pt x="760234" y="225803"/>
                          <a:pt x="703335" y="416076"/>
                          <a:pt x="731520" y="731520"/>
                        </a:cubicBezTo>
                        <a:cubicBezTo>
                          <a:pt x="409086" y="775866"/>
                          <a:pt x="343648" y="730781"/>
                          <a:pt x="0" y="731520"/>
                        </a:cubicBezTo>
                        <a:cubicBezTo>
                          <a:pt x="-9949" y="469757"/>
                          <a:pt x="-26657" y="2930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98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2779748" y="908738"/>
            <a:ext cx="731520" cy="731520"/>
          </a:xfrm>
          <a:custGeom>
            <a:avLst/>
            <a:gdLst>
              <a:gd name="connsiteX0" fmla="*/ 0 w 658556"/>
              <a:gd name="connsiteY0" fmla="*/ 0 h 650738"/>
              <a:gd name="connsiteX1" fmla="*/ 658556 w 658556"/>
              <a:gd name="connsiteY1" fmla="*/ 0 h 650738"/>
              <a:gd name="connsiteX2" fmla="*/ 658556 w 658556"/>
              <a:gd name="connsiteY2" fmla="*/ 650738 h 650738"/>
              <a:gd name="connsiteX3" fmla="*/ 0 w 658556"/>
              <a:gd name="connsiteY3" fmla="*/ 650738 h 650738"/>
              <a:gd name="connsiteX4" fmla="*/ 0 w 658556"/>
              <a:gd name="connsiteY4" fmla="*/ 0 h 65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0738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85881" y="295400"/>
                  <a:pt x="655735" y="359446"/>
                  <a:pt x="658556" y="650738"/>
                </a:cubicBezTo>
                <a:cubicBezTo>
                  <a:pt x="364408" y="682414"/>
                  <a:pt x="309235" y="640789"/>
                  <a:pt x="0" y="650738"/>
                </a:cubicBezTo>
                <a:cubicBezTo>
                  <a:pt x="-15295" y="428332"/>
                  <a:pt x="-21204" y="174491"/>
                  <a:pt x="0" y="0"/>
                </a:cubicBezTo>
                <a:close/>
              </a:path>
              <a:path w="658556" h="650738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2573" y="322839"/>
                  <a:pt x="680594" y="409484"/>
                  <a:pt x="658556" y="650738"/>
                </a:cubicBezTo>
                <a:cubicBezTo>
                  <a:pt x="373464" y="673789"/>
                  <a:pt x="158171" y="625691"/>
                  <a:pt x="0" y="650738"/>
                </a:cubicBezTo>
                <a:cubicBezTo>
                  <a:pt x="6933" y="464322"/>
                  <a:pt x="28133" y="18936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custGeom>
                    <a:avLst/>
                    <a:gdLst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731520 h 731520"/>
                      <a:gd name="connsiteX3" fmla="*/ 0 w 731520"/>
                      <a:gd name="connsiteY3" fmla="*/ 731520 h 731520"/>
                      <a:gd name="connsiteX4" fmla="*/ 0 w 731520"/>
                      <a:gd name="connsiteY4" fmla="*/ 0 h 731520"/>
                      <a:gd name="connsiteX0" fmla="*/ 0 w 731520"/>
                      <a:gd name="connsiteY0" fmla="*/ 0 h 731520"/>
                      <a:gd name="connsiteX1" fmla="*/ 731520 w 731520"/>
                      <a:gd name="connsiteY1" fmla="*/ 0 h 731520"/>
                      <a:gd name="connsiteX2" fmla="*/ 731520 w 731520"/>
                      <a:gd name="connsiteY2" fmla="*/ 731520 h 731520"/>
                      <a:gd name="connsiteX3" fmla="*/ 0 w 731520"/>
                      <a:gd name="connsiteY3" fmla="*/ 731520 h 731520"/>
                      <a:gd name="connsiteX4" fmla="*/ 0 w 731520"/>
                      <a:gd name="connsiteY4" fmla="*/ 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520" h="731520" fill="none" extrusionOk="0">
                        <a:moveTo>
                          <a:pt x="0" y="0"/>
                        </a:moveTo>
                        <a:cubicBezTo>
                          <a:pt x="305699" y="-932"/>
                          <a:pt x="354539" y="25296"/>
                          <a:pt x="731520" y="0"/>
                        </a:cubicBezTo>
                        <a:cubicBezTo>
                          <a:pt x="746388" y="338686"/>
                          <a:pt x="723106" y="421525"/>
                          <a:pt x="731520" y="731520"/>
                        </a:cubicBezTo>
                        <a:cubicBezTo>
                          <a:pt x="392417" y="769460"/>
                          <a:pt x="329493" y="728949"/>
                          <a:pt x="0" y="731520"/>
                        </a:cubicBezTo>
                        <a:cubicBezTo>
                          <a:pt x="5590" y="500018"/>
                          <a:pt x="-27940" y="177394"/>
                          <a:pt x="0" y="0"/>
                        </a:cubicBezTo>
                        <a:close/>
                      </a:path>
                      <a:path w="731520" h="731520" stroke="0" extrusionOk="0">
                        <a:moveTo>
                          <a:pt x="0" y="0"/>
                        </a:moveTo>
                        <a:cubicBezTo>
                          <a:pt x="347176" y="-56603"/>
                          <a:pt x="436370" y="52657"/>
                          <a:pt x="731520" y="0"/>
                        </a:cubicBezTo>
                        <a:cubicBezTo>
                          <a:pt x="763229" y="368705"/>
                          <a:pt x="761238" y="475263"/>
                          <a:pt x="731520" y="731520"/>
                        </a:cubicBezTo>
                        <a:cubicBezTo>
                          <a:pt x="427135" y="735521"/>
                          <a:pt x="169579" y="684191"/>
                          <a:pt x="0" y="731520"/>
                        </a:cubicBezTo>
                        <a:cubicBezTo>
                          <a:pt x="-14599" y="535574"/>
                          <a:pt x="-13926" y="239542"/>
                          <a:pt x="0" y="0"/>
                        </a:cubicBezTo>
                        <a:close/>
                      </a:path>
                      <a:path w="731520" h="731520" fill="none" stroke="0" extrusionOk="0">
                        <a:moveTo>
                          <a:pt x="0" y="0"/>
                        </a:moveTo>
                        <a:cubicBezTo>
                          <a:pt x="294397" y="18993"/>
                          <a:pt x="368318" y="24096"/>
                          <a:pt x="731520" y="0"/>
                        </a:cubicBezTo>
                        <a:cubicBezTo>
                          <a:pt x="767471" y="320981"/>
                          <a:pt x="727020" y="406867"/>
                          <a:pt x="731520" y="731520"/>
                        </a:cubicBezTo>
                        <a:cubicBezTo>
                          <a:pt x="411739" y="781611"/>
                          <a:pt x="343682" y="733097"/>
                          <a:pt x="0" y="731520"/>
                        </a:cubicBezTo>
                        <a:cubicBezTo>
                          <a:pt x="-47274" y="474883"/>
                          <a:pt x="-53259" y="1733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sz="3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  <a:sym typeface="Arial"/>
              </a:rPr>
              <a:t>8</a:t>
            </a:r>
          </a:p>
        </p:txBody>
      </p:sp>
      <p:pic>
        <p:nvPicPr>
          <p:cNvPr id="99" name="Picture 2" descr="Game Angry Birds - Những chú chim điên - Game24H">
            <a:hlinkClick r:id="rId35" action="ppaction://hlinksldjump"/>
            <a:extLst>
              <a:ext uri="{FF2B5EF4-FFF2-40B4-BE49-F238E27FC236}">
                <a16:creationId xmlns:a16="http://schemas.microsoft.com/office/drawing/2014/main" id="{B117631A-F4A5-0547-A5C6-F4AC4C78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235480" y="12713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723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4198 L 0.90452 0.325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6" y="13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56069E-6 L 0.02865 0.38081 " pathEditMode="relative" rAng="0" ptsTypes="AA">
                                      <p:cBhvr>
                                        <p:cTn id="10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90452 0.32562 L 1.26423 0.05617 " pathEditMode="relative" rAng="0" ptsTypes="AA">
                                      <p:cBhvr>
                                        <p:cTn id="12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13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0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16 L 1.37066 -0.13456 " pathEditMode="relative" rAng="0" ptsTypes="AA">
                                      <p:cBhvr>
                                        <p:cTn id="32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1963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6.17284E-7 L 0.72188 -0.00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20" y="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7 -0.00988 L 0.04427 0.68457 " pathEditMode="relative" rAng="0" ptsTypes="AA">
                                      <p:cBhvr>
                                        <p:cTn id="52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2188 -0.0071 L 1.40538 -0.05432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-246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50679 L 0.50261 -0.68797 C 0.53646 -0.72933 0.58611 -0.75 0.6382 -0.75 C 0.69722 -0.75 0.74497 -0.72933 0.77865 -0.68797 L 0.93837 -0.50679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4" y="-121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88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8 -0.43395 L 1.1757 -0.00865 " pathEditMode="relative" rAng="0" ptsTypes="AA">
                                      <p:cBhvr>
                                        <p:cTn id="92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2126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61 L 0.88038 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41" y="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12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87552 0.01482 L 1.44219 -0.13765 " pathEditMode="relative" rAng="0" ptsTypes="AA">
                                      <p:cBhvr>
                                        <p:cTn id="114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62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2839 L 0.504 -0.70339 C 0.5382 -0.7895 0.58854 -0.83271 0.64132 -0.83271 C 0.70104 -0.83271 0.74931 -0.7895 0.78334 -0.70339 L 0.94514 -0.32839 " pathEditMode="relative" rAng="0" ptsTypes="AAAAA">
                                      <p:cBhvr>
                                        <p:cTn id="131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39" y="-2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49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5 L 1.2585 0.00864 " pathEditMode="relative" rAng="0" ptsTypes="AA">
                                      <p:cBhvr>
                                        <p:cTn id="153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2" y="2213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solidFill>
                  <a:srgbClr val="FFFFFF"/>
                </a:solidFill>
              </a:rPr>
              <a:t>Goodbye!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62560" y="112633"/>
            <a:ext cx="1222111" cy="110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651453" y="3750585"/>
            <a:ext cx="1332162" cy="11101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398118" y="355224"/>
            <a:ext cx="7245296" cy="793794"/>
            <a:chOff x="1398118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398118" y="398178"/>
              <a:ext cx="7245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latin typeface="Comic Sans MS" panose="030F0702030302020204" pitchFamily="66" charset="0"/>
                  <a:ea typeface="+mn-ea"/>
                </a:rPr>
                <a:t>What does it say?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1358986" y="4060114"/>
            <a:ext cx="6292466" cy="800606"/>
            <a:chOff x="216500" y="4026014"/>
            <a:chExt cx="7434952" cy="820591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216500" y="4026014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It</a:t>
              </a:r>
              <a:r>
                <a:rPr lang="en-US" sz="4000" b="0">
                  <a:solidFill>
                    <a:srgbClr val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 says ' ....................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.'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pic>
        <p:nvPicPr>
          <p:cNvPr id="1026" name="Picture 2" descr="Person Show On A Red Traffic Light Stock Illustration - Download Image Now  - Red Light - Stoplight, Stick Figure, Stoplight - iStock">
            <a:extLst>
              <a:ext uri="{FF2B5EF4-FFF2-40B4-BE49-F238E27FC236}">
                <a16:creationId xmlns:a16="http://schemas.microsoft.com/office/drawing/2014/main" id="{E7B55AB9-3F88-4CB4-BB7B-F70464C6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03832"/>
            <a:ext cx="1990725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128;p49">
            <a:extLst>
              <a:ext uri="{FF2B5EF4-FFF2-40B4-BE49-F238E27FC236}">
                <a16:creationId xmlns:a16="http://schemas.microsoft.com/office/drawing/2014/main" id="{DE08A988-27C2-46EF-808C-A1CCF9C80AE5}"/>
              </a:ext>
            </a:extLst>
          </p:cNvPr>
          <p:cNvSpPr txBox="1">
            <a:spLocks/>
          </p:cNvSpPr>
          <p:nvPr/>
        </p:nvSpPr>
        <p:spPr>
          <a:xfrm>
            <a:off x="4610100" y="3986767"/>
            <a:ext cx="1676400" cy="5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rijole"/>
              <a:buNone/>
              <a:tabLst/>
              <a:defRPr/>
            </a:pPr>
            <a:r>
              <a:rPr lang="en-US" sz="4000" b="0">
                <a:solidFill>
                  <a:srgbClr val="FF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stop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id="{4A55AC24-1B37-6BB3-00E4-1C3CF46A7FD4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0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DA0A42C-C300-494B-911F-3F4E1D9A5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36875" y="338968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593A84-E222-4ED4-823B-955E3E16398D}"/>
              </a:ext>
            </a:extLst>
          </p:cNvPr>
          <p:cNvGrpSpPr/>
          <p:nvPr/>
        </p:nvGrpSpPr>
        <p:grpSpPr>
          <a:xfrm>
            <a:off x="1522800" y="355224"/>
            <a:ext cx="7245296" cy="793794"/>
            <a:chOff x="1522800" y="355224"/>
            <a:chExt cx="7245296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C215321B-5AD4-4541-BC21-7F775601E36F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5D215A-951D-43F9-AFCA-CA28741FF130}"/>
                </a:ext>
              </a:extLst>
            </p:cNvPr>
            <p:cNvSpPr txBox="1"/>
            <p:nvPr/>
          </p:nvSpPr>
          <p:spPr>
            <a:xfrm>
              <a:off x="1522800" y="379577"/>
              <a:ext cx="72452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400" kern="1200">
                  <a:latin typeface="Comic Sans MS" panose="030F0702030302020204" pitchFamily="66" charset="0"/>
                  <a:ea typeface="+mn-ea"/>
                </a:rPr>
                <a:t>What does it say?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E2487BBE-D413-4924-85B4-57C56111D2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A3EDB286-AB51-4E5C-9C10-B3556D000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472C77-48DB-430D-9A1E-59FF45E73387}"/>
              </a:ext>
            </a:extLst>
          </p:cNvPr>
          <p:cNvGrpSpPr/>
          <p:nvPr/>
        </p:nvGrpSpPr>
        <p:grpSpPr>
          <a:xfrm>
            <a:off x="612775" y="3926319"/>
            <a:ext cx="7038677" cy="920286"/>
            <a:chOff x="-128237" y="3926319"/>
            <a:chExt cx="7779689" cy="920286"/>
          </a:xfrm>
        </p:grpSpPr>
        <p:sp>
          <p:nvSpPr>
            <p:cNvPr id="10" name="Rounded Rectangular Callout 15">
              <a:extLst>
                <a:ext uri="{FF2B5EF4-FFF2-40B4-BE49-F238E27FC236}">
                  <a16:creationId xmlns:a16="http://schemas.microsoft.com/office/drawing/2014/main" id="{D260BF3B-75A3-4CF3-8C7E-4F85C312F2D6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Google Shape;2128;p49">
              <a:extLst>
                <a:ext uri="{FF2B5EF4-FFF2-40B4-BE49-F238E27FC236}">
                  <a16:creationId xmlns:a16="http://schemas.microsoft.com/office/drawing/2014/main" id="{FBDCB371-872E-420A-9F70-0C054AC1FD4B}"/>
                </a:ext>
              </a:extLst>
            </p:cNvPr>
            <p:cNvSpPr txBox="1">
              <a:spLocks/>
            </p:cNvSpPr>
            <p:nvPr/>
          </p:nvSpPr>
          <p:spPr>
            <a:xfrm>
              <a:off x="-128237" y="3926319"/>
              <a:ext cx="7779689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D9E66">
                      <a:lumMod val="75000"/>
                    </a:srgbClr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Frijole"/>
                  <a:cs typeface="Frijole"/>
                  <a:sym typeface="Arial"/>
                </a:rPr>
                <a:t>   </a:t>
              </a:r>
            </a:p>
          </p:txBody>
        </p:sp>
      </p:grpSp>
      <p:sp>
        <p:nvSpPr>
          <p:cNvPr id="15" name="Google Shape;2128;p49">
            <a:extLst>
              <a:ext uri="{FF2B5EF4-FFF2-40B4-BE49-F238E27FC236}">
                <a16:creationId xmlns:a16="http://schemas.microsoft.com/office/drawing/2014/main" id="{89E289E1-28CF-448F-91FD-4F67B14C9D7B}"/>
              </a:ext>
            </a:extLst>
          </p:cNvPr>
          <p:cNvSpPr txBox="1">
            <a:spLocks/>
          </p:cNvSpPr>
          <p:nvPr/>
        </p:nvSpPr>
        <p:spPr>
          <a:xfrm>
            <a:off x="460375" y="4064220"/>
            <a:ext cx="6841157" cy="845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US" sz="4000" b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It says ' .....................'</a:t>
            </a:r>
            <a:endParaRPr lang="en-US" sz="4000" b="0" dirty="0">
              <a:solidFill>
                <a:srgbClr val="000000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E19A77F7-7CFF-4ADF-91EB-B2EB5F272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667469" y="3466596"/>
            <a:ext cx="1332162" cy="1110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9D904E-5FF5-4F45-A8EA-8423D93FAE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799"/>
          <a:stretch/>
        </p:blipFill>
        <p:spPr>
          <a:xfrm>
            <a:off x="2971800" y="1283557"/>
            <a:ext cx="3581400" cy="2512335"/>
          </a:xfrm>
          <a:prstGeom prst="rect">
            <a:avLst/>
          </a:prstGeom>
        </p:spPr>
      </p:pic>
      <p:sp>
        <p:nvSpPr>
          <p:cNvPr id="18" name="Google Shape;2128;p49">
            <a:extLst>
              <a:ext uri="{FF2B5EF4-FFF2-40B4-BE49-F238E27FC236}">
                <a16:creationId xmlns:a16="http://schemas.microsoft.com/office/drawing/2014/main" id="{573925B2-710B-4134-89B9-13684F44B3C0}"/>
              </a:ext>
            </a:extLst>
          </p:cNvPr>
          <p:cNvSpPr txBox="1">
            <a:spLocks/>
          </p:cNvSpPr>
          <p:nvPr/>
        </p:nvSpPr>
        <p:spPr>
          <a:xfrm>
            <a:off x="3048000" y="4011674"/>
            <a:ext cx="3733800" cy="5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rijole"/>
              <a:buNone/>
              <a:tabLst/>
              <a:defRPr/>
            </a:pPr>
            <a:r>
              <a:rPr lang="en-US" sz="4000" b="0">
                <a:solidFill>
                  <a:srgbClr val="FF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turn right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DC64AB97-AE16-8865-8E0E-2F880EC321E2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D8D9E2A-75C8-4DC0-8AA6-87772FE9B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49202" y="143103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FA88B1-B6BF-41A0-88E0-76C51DC3AC72}"/>
              </a:ext>
            </a:extLst>
          </p:cNvPr>
          <p:cNvGrpSpPr/>
          <p:nvPr/>
        </p:nvGrpSpPr>
        <p:grpSpPr>
          <a:xfrm>
            <a:off x="1436594" y="196884"/>
            <a:ext cx="7245296" cy="793794"/>
            <a:chOff x="1384671" y="355224"/>
            <a:chExt cx="7245296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3174B3E8-0A79-44A3-BE54-0D8DF138B90D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BBB66C-DEE6-4F7D-AD7F-BA8D19B6F568}"/>
                </a:ext>
              </a:extLst>
            </p:cNvPr>
            <p:cNvSpPr txBox="1"/>
            <p:nvPr/>
          </p:nvSpPr>
          <p:spPr>
            <a:xfrm>
              <a:off x="1384671" y="370001"/>
              <a:ext cx="7245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latin typeface="Comic Sans MS" panose="030F0702030302020204" pitchFamily="66" charset="0"/>
                  <a:ea typeface="+mn-ea"/>
                </a:rPr>
                <a:t>................ does it say?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A1C08FA4-DFDA-4F6D-AD5A-EFE77FAD9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EC20A060-51A0-4DE1-AB2A-887C3E91A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2157EDE4-2593-4A05-AC74-1DCF6E10E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620000" y="3811567"/>
            <a:ext cx="1332162" cy="1110135"/>
          </a:xfrm>
          <a:prstGeom prst="rect">
            <a:avLst/>
          </a:prstGeom>
        </p:spPr>
      </p:pic>
      <p:sp>
        <p:nvSpPr>
          <p:cNvPr id="17" name="Rounded Rectangular Callout 13">
            <a:extLst>
              <a:ext uri="{FF2B5EF4-FFF2-40B4-BE49-F238E27FC236}">
                <a16:creationId xmlns:a16="http://schemas.microsoft.com/office/drawing/2014/main" id="{06699927-80B9-4E37-B665-2D611194595D}"/>
              </a:ext>
            </a:extLst>
          </p:cNvPr>
          <p:cNvSpPr/>
          <p:nvPr/>
        </p:nvSpPr>
        <p:spPr>
          <a:xfrm>
            <a:off x="1345682" y="1487493"/>
            <a:ext cx="2255863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How</a:t>
            </a:r>
          </a:p>
        </p:txBody>
      </p:sp>
      <p:sp>
        <p:nvSpPr>
          <p:cNvPr id="19" name="Rounded Rectangular Callout 13">
            <a:extLst>
              <a:ext uri="{FF2B5EF4-FFF2-40B4-BE49-F238E27FC236}">
                <a16:creationId xmlns:a16="http://schemas.microsoft.com/office/drawing/2014/main" id="{E1A038DF-5A83-468E-BAC0-83EF2F6EA52E}"/>
              </a:ext>
            </a:extLst>
          </p:cNvPr>
          <p:cNvSpPr/>
          <p:nvPr/>
        </p:nvSpPr>
        <p:spPr>
          <a:xfrm>
            <a:off x="1362350" y="2613661"/>
            <a:ext cx="2255864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What</a:t>
            </a:r>
          </a:p>
        </p:txBody>
      </p:sp>
      <p:sp>
        <p:nvSpPr>
          <p:cNvPr id="20" name="Rounded Rectangular Callout 13">
            <a:extLst>
              <a:ext uri="{FF2B5EF4-FFF2-40B4-BE49-F238E27FC236}">
                <a16:creationId xmlns:a16="http://schemas.microsoft.com/office/drawing/2014/main" id="{AF943A1F-767B-414E-8EC4-56E70DE82BFD}"/>
              </a:ext>
            </a:extLst>
          </p:cNvPr>
          <p:cNvSpPr/>
          <p:nvPr/>
        </p:nvSpPr>
        <p:spPr>
          <a:xfrm>
            <a:off x="1343441" y="3796951"/>
            <a:ext cx="2287239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noProof="0">
                <a:solidFill>
                  <a:schemeClr val="bg2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Where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BF2355-582B-4C28-A3B4-59B2100F5D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634" y="2611539"/>
            <a:ext cx="674540" cy="674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528B72-E6FF-4749-98EB-572189D65E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754"/>
          <a:stretch/>
        </p:blipFill>
        <p:spPr>
          <a:xfrm>
            <a:off x="5410200" y="1702587"/>
            <a:ext cx="2113083" cy="2121932"/>
          </a:xfrm>
          <a:prstGeom prst="rect">
            <a:avLst/>
          </a:prstGeom>
        </p:spPr>
      </p:pic>
      <p:sp>
        <p:nvSpPr>
          <p:cNvPr id="9" name="Arrow: Right 8">
            <a:hlinkClick r:id="rId6" action="ppaction://hlinksldjump"/>
            <a:extLst>
              <a:ext uri="{FF2B5EF4-FFF2-40B4-BE49-F238E27FC236}">
                <a16:creationId xmlns:a16="http://schemas.microsoft.com/office/drawing/2014/main" id="{2E7C7EC0-A594-AB99-F9E2-98A9FE88FBED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9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FB03987-17CA-46F6-B740-E74530E53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36875" y="338968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ABE376-F6DB-40E9-8515-D29A282A3476}"/>
              </a:ext>
            </a:extLst>
          </p:cNvPr>
          <p:cNvGrpSpPr/>
          <p:nvPr/>
        </p:nvGrpSpPr>
        <p:grpSpPr>
          <a:xfrm>
            <a:off x="1477768" y="205795"/>
            <a:ext cx="7245296" cy="793794"/>
            <a:chOff x="1351053" y="355224"/>
            <a:chExt cx="7245296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0BC7BCB0-577F-411F-86A3-52C402B4ED11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16B90E-55D4-4033-A888-9A460C2324AA}"/>
                </a:ext>
              </a:extLst>
            </p:cNvPr>
            <p:cNvSpPr txBox="1"/>
            <p:nvPr/>
          </p:nvSpPr>
          <p:spPr>
            <a:xfrm>
              <a:off x="1351053" y="416087"/>
              <a:ext cx="7245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latin typeface="Comic Sans MS" panose="030F0702030302020204" pitchFamily="66" charset="0"/>
                  <a:ea typeface="+mn-ea"/>
                </a:rPr>
                <a:t>What does it ................. 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CCC1A2-A427-4CDB-9770-741E927E3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BE7B3280-7644-4BF2-9B9D-6B26094139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2CEB9DB9-E981-4310-943F-DC42CDBC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951662" y="1414206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3898A3E5-8F35-4AE1-9D4A-64183BE935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7651453" y="3750585"/>
            <a:ext cx="1332162" cy="1110135"/>
          </a:xfrm>
          <a:prstGeom prst="rect">
            <a:avLst/>
          </a:prstGeom>
        </p:spPr>
      </p:pic>
      <p:sp>
        <p:nvSpPr>
          <p:cNvPr id="24" name="Rounded Rectangular Callout 13">
            <a:extLst>
              <a:ext uri="{FF2B5EF4-FFF2-40B4-BE49-F238E27FC236}">
                <a16:creationId xmlns:a16="http://schemas.microsoft.com/office/drawing/2014/main" id="{C028F989-A745-4C31-9144-4C815DEF4597}"/>
              </a:ext>
            </a:extLst>
          </p:cNvPr>
          <p:cNvSpPr/>
          <p:nvPr/>
        </p:nvSpPr>
        <p:spPr>
          <a:xfrm>
            <a:off x="1356745" y="1632699"/>
            <a:ext cx="2255863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says</a:t>
            </a:r>
          </a:p>
        </p:txBody>
      </p:sp>
      <p:sp>
        <p:nvSpPr>
          <p:cNvPr id="25" name="Rounded Rectangular Callout 13">
            <a:extLst>
              <a:ext uri="{FF2B5EF4-FFF2-40B4-BE49-F238E27FC236}">
                <a16:creationId xmlns:a16="http://schemas.microsoft.com/office/drawing/2014/main" id="{500CDE8C-A9F0-4117-8D58-5CBF0F09A90F}"/>
              </a:ext>
            </a:extLst>
          </p:cNvPr>
          <p:cNvSpPr/>
          <p:nvPr/>
        </p:nvSpPr>
        <p:spPr>
          <a:xfrm>
            <a:off x="1358986" y="2956791"/>
            <a:ext cx="2255864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say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AEBCCB-D255-46BB-B96D-3A04AFE496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629" y="2948947"/>
            <a:ext cx="674540" cy="674540"/>
          </a:xfrm>
          <a:prstGeom prst="rect">
            <a:avLst/>
          </a:prstGeom>
        </p:spPr>
      </p:pic>
      <p:sp>
        <p:nvSpPr>
          <p:cNvPr id="9" name="Arrow: Right 8">
            <a:hlinkClick r:id="rId6" action="ppaction://hlinksldjump"/>
            <a:extLst>
              <a:ext uri="{FF2B5EF4-FFF2-40B4-BE49-F238E27FC236}">
                <a16:creationId xmlns:a16="http://schemas.microsoft.com/office/drawing/2014/main" id="{AF78FC52-DF20-A8CD-5A3D-95835A229B41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11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465" name="Google Shape;1465;p44"/>
          <p:cNvSpPr txBox="1">
            <a:spLocks noGrp="1"/>
          </p:cNvSpPr>
          <p:nvPr>
            <p:ph type="title"/>
          </p:nvPr>
        </p:nvSpPr>
        <p:spPr>
          <a:xfrm>
            <a:off x="3863276" y="1065352"/>
            <a:ext cx="2100375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Warm-up and review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68" name="Google Shape;1468;p44"/>
          <p:cNvSpPr txBox="1">
            <a:spLocks noGrp="1"/>
          </p:cNvSpPr>
          <p:nvPr>
            <p:ph type="title" idx="3"/>
          </p:nvPr>
        </p:nvSpPr>
        <p:spPr>
          <a:xfrm>
            <a:off x="6094489" y="1135267"/>
            <a:ext cx="2328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en-US" dirty="0"/>
              <a:t>Listen and tick or cross.</a:t>
            </a:r>
          </a:p>
        </p:txBody>
      </p:sp>
      <p:sp>
        <p:nvSpPr>
          <p:cNvPr id="1471" name="Google Shape;1471;p44"/>
          <p:cNvSpPr txBox="1">
            <a:spLocks noGrp="1"/>
          </p:cNvSpPr>
          <p:nvPr>
            <p:ph type="title" idx="6"/>
          </p:nvPr>
        </p:nvSpPr>
        <p:spPr>
          <a:xfrm>
            <a:off x="3569309" y="2769766"/>
            <a:ext cx="2662886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Look, </a:t>
            </a:r>
            <a:r>
              <a:rPr lang="en-US" dirty="0"/>
              <a:t>complete and read.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74" name="Google Shape;1474;p44"/>
          <p:cNvSpPr txBox="1">
            <a:spLocks noGrp="1"/>
          </p:cNvSpPr>
          <p:nvPr>
            <p:ph type="title" idx="9"/>
          </p:nvPr>
        </p:nvSpPr>
        <p:spPr>
          <a:xfrm>
            <a:off x="6208601" y="2518966"/>
            <a:ext cx="2100375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Let’s sing!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 panose="030F0702030302020204" pitchFamily="66" charset="0"/>
              </a:rPr>
              <a:t>Table of contents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11" name="Google Shape;1465;p44">
            <a:extLst>
              <a:ext uri="{FF2B5EF4-FFF2-40B4-BE49-F238E27FC236}">
                <a16:creationId xmlns:a16="http://schemas.microsoft.com/office/drawing/2014/main" id="{E87CEBA7-E431-D2D9-8800-D339D6EB7C14}"/>
              </a:ext>
            </a:extLst>
          </p:cNvPr>
          <p:cNvSpPr txBox="1">
            <a:spLocks/>
          </p:cNvSpPr>
          <p:nvPr/>
        </p:nvSpPr>
        <p:spPr>
          <a:xfrm>
            <a:off x="4998700" y="4404265"/>
            <a:ext cx="2419801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Mouse Memoirs"/>
              <a:buNone/>
              <a:defRPr sz="27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Fun 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corner and wrap-up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3" name="Google Shape;1458;p44">
            <a:extLst>
              <a:ext uri="{FF2B5EF4-FFF2-40B4-BE49-F238E27FC236}">
                <a16:creationId xmlns:a16="http://schemas.microsoft.com/office/drawing/2014/main" id="{C4002659-A7A7-2BFF-F573-1731FF1CF6BA}"/>
              </a:ext>
            </a:extLst>
          </p:cNvPr>
          <p:cNvGrpSpPr/>
          <p:nvPr/>
        </p:nvGrpSpPr>
        <p:grpSpPr>
          <a:xfrm>
            <a:off x="4537988" y="222447"/>
            <a:ext cx="731520" cy="640080"/>
            <a:chOff x="5630139" y="665700"/>
            <a:chExt cx="708600" cy="613800"/>
          </a:xfrm>
        </p:grpSpPr>
        <p:sp>
          <p:nvSpPr>
            <p:cNvPr id="44" name="Google Shape;1459;p44">
              <a:extLst>
                <a:ext uri="{FF2B5EF4-FFF2-40B4-BE49-F238E27FC236}">
                  <a16:creationId xmlns:a16="http://schemas.microsoft.com/office/drawing/2014/main" id="{15AA84B7-3646-9780-A9C2-C99332AE0DFB}"/>
                </a:ext>
              </a:extLst>
            </p:cNvPr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1460;p44">
              <a:extLst>
                <a:ext uri="{FF2B5EF4-FFF2-40B4-BE49-F238E27FC236}">
                  <a16:creationId xmlns:a16="http://schemas.microsoft.com/office/drawing/2014/main" id="{7062E546-B6B2-6140-2D72-EFD6EA4BC9A0}"/>
                </a:ext>
              </a:extLst>
            </p:cNvPr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46" name="Google Shape;1455;p44">
            <a:extLst>
              <a:ext uri="{FF2B5EF4-FFF2-40B4-BE49-F238E27FC236}">
                <a16:creationId xmlns:a16="http://schemas.microsoft.com/office/drawing/2014/main" id="{7317C932-470A-A93F-E9B3-FF9918DE416F}"/>
              </a:ext>
            </a:extLst>
          </p:cNvPr>
          <p:cNvSpPr/>
          <p:nvPr/>
        </p:nvSpPr>
        <p:spPr>
          <a:xfrm>
            <a:off x="6905164" y="1872691"/>
            <a:ext cx="624452" cy="641374"/>
          </a:xfrm>
          <a:prstGeom prst="roundRect">
            <a:avLst>
              <a:gd name="adj" fmla="val 999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7" name="Google Shape;1456;p44">
            <a:extLst>
              <a:ext uri="{FF2B5EF4-FFF2-40B4-BE49-F238E27FC236}">
                <a16:creationId xmlns:a16="http://schemas.microsoft.com/office/drawing/2014/main" id="{AFD4EA12-9AA0-B2B5-6D70-17409BD176C1}"/>
              </a:ext>
            </a:extLst>
          </p:cNvPr>
          <p:cNvSpPr/>
          <p:nvPr/>
        </p:nvSpPr>
        <p:spPr>
          <a:xfrm>
            <a:off x="4562633" y="1873088"/>
            <a:ext cx="642621" cy="64008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8" name="Google Shape;1457;p44">
            <a:extLst>
              <a:ext uri="{FF2B5EF4-FFF2-40B4-BE49-F238E27FC236}">
                <a16:creationId xmlns:a16="http://schemas.microsoft.com/office/drawing/2014/main" id="{51408D8A-26D1-E4DF-C66F-67A3048FC04E}"/>
              </a:ext>
            </a:extLst>
          </p:cNvPr>
          <p:cNvSpPr/>
          <p:nvPr/>
        </p:nvSpPr>
        <p:spPr>
          <a:xfrm>
            <a:off x="6893514" y="222447"/>
            <a:ext cx="740350" cy="6138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9" name="Google Shape;1467;p44">
            <a:extLst>
              <a:ext uri="{FF2B5EF4-FFF2-40B4-BE49-F238E27FC236}">
                <a16:creationId xmlns:a16="http://schemas.microsoft.com/office/drawing/2014/main" id="{F5C08B36-028C-1A3D-6711-29CB3B82368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448314" y="24284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0" name="Google Shape;1469;p44">
            <a:extLst>
              <a:ext uri="{FF2B5EF4-FFF2-40B4-BE49-F238E27FC236}">
                <a16:creationId xmlns:a16="http://schemas.microsoft.com/office/drawing/2014/main" id="{289E70E7-5955-C47D-94A3-405FE50501F6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6800146" y="382919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1" name="Google Shape;1472;p44">
            <a:extLst>
              <a:ext uri="{FF2B5EF4-FFF2-40B4-BE49-F238E27FC236}">
                <a16:creationId xmlns:a16="http://schemas.microsoft.com/office/drawing/2014/main" id="{4B462F43-35C5-E7E5-642F-A53675434DFD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4452405" y="1913955"/>
            <a:ext cx="863076" cy="5668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2" name="Google Shape;1475;p44">
            <a:extLst>
              <a:ext uri="{FF2B5EF4-FFF2-40B4-BE49-F238E27FC236}">
                <a16:creationId xmlns:a16="http://schemas.microsoft.com/office/drawing/2014/main" id="{D3D893BB-139C-8A3A-EB9C-FF1A415FEFE3}"/>
              </a:ext>
            </a:extLst>
          </p:cNvPr>
          <p:cNvSpPr txBox="1">
            <a:spLocks noGrp="1"/>
          </p:cNvSpPr>
          <p:nvPr>
            <p:ph type="title" idx="13"/>
          </p:nvPr>
        </p:nvSpPr>
        <p:spPr>
          <a:xfrm>
            <a:off x="6721784" y="1882249"/>
            <a:ext cx="977500" cy="64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53" name="Google Shape;1933;p53">
            <a:extLst>
              <a:ext uri="{FF2B5EF4-FFF2-40B4-BE49-F238E27FC236}">
                <a16:creationId xmlns:a16="http://schemas.microsoft.com/office/drawing/2014/main" id="{7C3BFB53-F9E4-DCD2-923A-8393CA4BC854}"/>
              </a:ext>
            </a:extLst>
          </p:cNvPr>
          <p:cNvGrpSpPr/>
          <p:nvPr/>
        </p:nvGrpSpPr>
        <p:grpSpPr>
          <a:xfrm>
            <a:off x="5797491" y="3578067"/>
            <a:ext cx="777240" cy="777240"/>
            <a:chOff x="1632175" y="1428591"/>
            <a:chExt cx="1171800" cy="1171800"/>
          </a:xfrm>
          <a:solidFill>
            <a:srgbClr val="7030A0"/>
          </a:solidFill>
        </p:grpSpPr>
        <p:sp>
          <p:nvSpPr>
            <p:cNvPr id="54" name="Google Shape;1934;p53">
              <a:extLst>
                <a:ext uri="{FF2B5EF4-FFF2-40B4-BE49-F238E27FC236}">
                  <a16:creationId xmlns:a16="http://schemas.microsoft.com/office/drawing/2014/main" id="{08379AC0-4876-909C-A1B4-C2EAB993336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935;p53">
              <a:extLst>
                <a:ext uri="{FF2B5EF4-FFF2-40B4-BE49-F238E27FC236}">
                  <a16:creationId xmlns:a16="http://schemas.microsoft.com/office/drawing/2014/main" id="{9689FE49-108B-063C-F140-DDC6FA17AD5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7BDBD36-5CE4-3A51-1BE9-C7668AB88F89}"/>
              </a:ext>
            </a:extLst>
          </p:cNvPr>
          <p:cNvSpPr txBox="1"/>
          <p:nvPr/>
        </p:nvSpPr>
        <p:spPr>
          <a:xfrm>
            <a:off x="5866943" y="3734630"/>
            <a:ext cx="62388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59A3B2B-9E7A-4348-8B55-E90DDC031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36875" y="338968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679EC3-FC54-4CA9-B5F8-E1FB0B8968D6}"/>
              </a:ext>
            </a:extLst>
          </p:cNvPr>
          <p:cNvGrpSpPr/>
          <p:nvPr/>
        </p:nvGrpSpPr>
        <p:grpSpPr>
          <a:xfrm>
            <a:off x="1522800" y="355224"/>
            <a:ext cx="7245296" cy="793794"/>
            <a:chOff x="1522800" y="355224"/>
            <a:chExt cx="7245296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117A3505-2F0F-4ED8-B71E-E7AF77813A5C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F2DEE7-0794-433B-A4EB-8F5364026269}"/>
                </a:ext>
              </a:extLst>
            </p:cNvPr>
            <p:cNvSpPr txBox="1"/>
            <p:nvPr/>
          </p:nvSpPr>
          <p:spPr>
            <a:xfrm>
              <a:off x="1522800" y="400682"/>
              <a:ext cx="7245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latin typeface="Comic Sans MS" panose="030F0702030302020204" pitchFamily="66" charset="0"/>
                  <a:ea typeface="+mn-ea"/>
                </a:rPr>
                <a:t>What does it say?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AB3695C5-0643-4020-9D90-AD1811401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C6C538EC-7B3F-4940-BD29-06691F847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77430074-FB2B-4B6A-B10C-F3E4E1BCF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651453" y="3750585"/>
            <a:ext cx="1332162" cy="111013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6D28E21-4A00-4481-8C05-C0CEAC5A65C5}"/>
              </a:ext>
            </a:extLst>
          </p:cNvPr>
          <p:cNvGrpSpPr/>
          <p:nvPr/>
        </p:nvGrpSpPr>
        <p:grpSpPr>
          <a:xfrm>
            <a:off x="1447800" y="4033125"/>
            <a:ext cx="6292466" cy="800605"/>
            <a:chOff x="216500" y="4026017"/>
            <a:chExt cx="7434952" cy="820591"/>
          </a:xfrm>
        </p:grpSpPr>
        <p:sp>
          <p:nvSpPr>
            <p:cNvPr id="27" name="Rounded Rectangular Callout 15">
              <a:extLst>
                <a:ext uri="{FF2B5EF4-FFF2-40B4-BE49-F238E27FC236}">
                  <a16:creationId xmlns:a16="http://schemas.microsoft.com/office/drawing/2014/main" id="{C88CE0CF-3F20-4DEB-AC4B-EC54974AC701}"/>
                </a:ext>
              </a:extLst>
            </p:cNvPr>
            <p:cNvSpPr/>
            <p:nvPr/>
          </p:nvSpPr>
          <p:spPr>
            <a:xfrm>
              <a:off x="216500" y="4052814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Google Shape;2128;p49">
              <a:extLst>
                <a:ext uri="{FF2B5EF4-FFF2-40B4-BE49-F238E27FC236}">
                  <a16:creationId xmlns:a16="http://schemas.microsoft.com/office/drawing/2014/main" id="{9ACBAEE4-D6C0-452E-99D6-731043545ACC}"/>
                </a:ext>
              </a:extLst>
            </p:cNvPr>
            <p:cNvSpPr txBox="1">
              <a:spLocks/>
            </p:cNvSpPr>
            <p:nvPr/>
          </p:nvSpPr>
          <p:spPr>
            <a:xfrm>
              <a:off x="216500" y="4026017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It</a:t>
              </a:r>
              <a:r>
                <a:rPr lang="en-US" sz="4000" b="0">
                  <a:solidFill>
                    <a:srgbClr val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 says ' ....................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.'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9" name="Google Shape;2128;p49">
            <a:extLst>
              <a:ext uri="{FF2B5EF4-FFF2-40B4-BE49-F238E27FC236}">
                <a16:creationId xmlns:a16="http://schemas.microsoft.com/office/drawing/2014/main" id="{49AD8C43-1540-46CA-ABC2-3E46C592F5EC}"/>
              </a:ext>
            </a:extLst>
          </p:cNvPr>
          <p:cNvSpPr txBox="1">
            <a:spLocks/>
          </p:cNvSpPr>
          <p:nvPr/>
        </p:nvSpPr>
        <p:spPr>
          <a:xfrm>
            <a:off x="3563471" y="3987164"/>
            <a:ext cx="3733800" cy="5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rijole"/>
              <a:buNone/>
              <a:tabLst/>
              <a:defRPr/>
            </a:pPr>
            <a:r>
              <a:rPr lang="en-US" sz="4000" b="0">
                <a:solidFill>
                  <a:srgbClr val="FF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turn left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pic>
        <p:nvPicPr>
          <p:cNvPr id="4098" name="Picture 2" descr="54,617 Turn Left Images, Stock Photos &amp; Vectors | Shutterstock">
            <a:extLst>
              <a:ext uri="{FF2B5EF4-FFF2-40B4-BE49-F238E27FC236}">
                <a16:creationId xmlns:a16="http://schemas.microsoft.com/office/drawing/2014/main" id="{E611ECAB-3EED-4611-9C0F-E15FF3724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5"/>
          <a:stretch/>
        </p:blipFill>
        <p:spPr bwMode="auto">
          <a:xfrm>
            <a:off x="3563471" y="1383430"/>
            <a:ext cx="2457450" cy="24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C9789D4E-1BC8-7ABA-E2F7-744452123BE9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18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673D24F-F362-40BE-8F5E-5FD68CAAA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36875" y="338968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BC5154C-17B6-451B-A19E-AC2CC0367350}"/>
              </a:ext>
            </a:extLst>
          </p:cNvPr>
          <p:cNvGrpSpPr/>
          <p:nvPr/>
        </p:nvGrpSpPr>
        <p:grpSpPr>
          <a:xfrm>
            <a:off x="1522800" y="355224"/>
            <a:ext cx="7245296" cy="793794"/>
            <a:chOff x="1522800" y="355224"/>
            <a:chExt cx="7245296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1C51A5C9-9CA3-4ED0-B844-B67FFD53442F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0427EC-3B33-4BE4-90D8-16714FF4CDB3}"/>
                </a:ext>
              </a:extLst>
            </p:cNvPr>
            <p:cNvSpPr txBox="1"/>
            <p:nvPr/>
          </p:nvSpPr>
          <p:spPr>
            <a:xfrm>
              <a:off x="1522800" y="399473"/>
              <a:ext cx="7245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It </a:t>
              </a:r>
              <a:r>
                <a:rPr lang="en-US" sz="3600" kern="1200">
                  <a:latin typeface="Comic Sans MS" panose="030F0702030302020204" pitchFamily="66" charset="0"/>
                  <a:ea typeface="+mn-ea"/>
                </a:rPr>
                <a:t>.............. ' go'.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8DEE0D89-35B6-495F-B4D0-3A19082733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ED992B84-ED36-4078-B159-8B07E3B02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AD4FBDAA-2889-474F-A553-55E18AB37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772400" y="4070350"/>
            <a:ext cx="1179762" cy="983135"/>
          </a:xfrm>
          <a:prstGeom prst="rect">
            <a:avLst/>
          </a:prstGeom>
        </p:spPr>
      </p:pic>
      <p:sp>
        <p:nvSpPr>
          <p:cNvPr id="24" name="Rounded Rectangular Callout 13">
            <a:extLst>
              <a:ext uri="{FF2B5EF4-FFF2-40B4-BE49-F238E27FC236}">
                <a16:creationId xmlns:a16="http://schemas.microsoft.com/office/drawing/2014/main" id="{B6493471-415D-4CFE-BDA3-A4FE4C418812}"/>
              </a:ext>
            </a:extLst>
          </p:cNvPr>
          <p:cNvSpPr/>
          <p:nvPr/>
        </p:nvSpPr>
        <p:spPr>
          <a:xfrm>
            <a:off x="1143000" y="2067075"/>
            <a:ext cx="2255863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says</a:t>
            </a:r>
          </a:p>
        </p:txBody>
      </p:sp>
      <p:sp>
        <p:nvSpPr>
          <p:cNvPr id="25" name="Rounded Rectangular Callout 13">
            <a:extLst>
              <a:ext uri="{FF2B5EF4-FFF2-40B4-BE49-F238E27FC236}">
                <a16:creationId xmlns:a16="http://schemas.microsoft.com/office/drawing/2014/main" id="{84AA2340-7934-4A9D-8DE5-F6D90C2E12EF}"/>
              </a:ext>
            </a:extLst>
          </p:cNvPr>
          <p:cNvSpPr/>
          <p:nvPr/>
        </p:nvSpPr>
        <p:spPr>
          <a:xfrm>
            <a:off x="1143000" y="3246747"/>
            <a:ext cx="2255864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tells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6788E7-3437-405D-9089-503E63503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060924"/>
            <a:ext cx="674540" cy="674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AC4CF-7D89-4F72-B3A3-337F9E60D3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1600167"/>
            <a:ext cx="2786063" cy="24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44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7D50CD0-242D-4CF2-94A1-971C74076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36875" y="338968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BB7B2C-B005-44A1-88C6-12C9EF6949D6}"/>
              </a:ext>
            </a:extLst>
          </p:cNvPr>
          <p:cNvGrpSpPr/>
          <p:nvPr/>
        </p:nvGrpSpPr>
        <p:grpSpPr>
          <a:xfrm>
            <a:off x="1522800" y="355224"/>
            <a:ext cx="7245296" cy="793794"/>
            <a:chOff x="1522800" y="355224"/>
            <a:chExt cx="7245296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8081D984-B124-452E-B5AD-3C6242BC10BB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C0E65B-87FF-4DF5-8B1C-571333D60993}"/>
                </a:ext>
              </a:extLst>
            </p:cNvPr>
            <p:cNvSpPr txBox="1"/>
            <p:nvPr/>
          </p:nvSpPr>
          <p:spPr>
            <a:xfrm>
              <a:off x="1522800" y="428955"/>
              <a:ext cx="7245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kern="1200">
                  <a:latin typeface="Comic Sans MS" panose="030F0702030302020204" pitchFamily="66" charset="0"/>
                  <a:ea typeface="+mn-ea"/>
                </a:rPr>
                <a:t>What does it say?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0AD6251-CAA8-4DEC-9704-5904AF866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88F5B14E-D3C4-46FF-923F-5ACE2A24B7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50DDB6-FD85-4DC5-86C0-21262082863C}"/>
              </a:ext>
            </a:extLst>
          </p:cNvPr>
          <p:cNvGrpSpPr/>
          <p:nvPr/>
        </p:nvGrpSpPr>
        <p:grpSpPr>
          <a:xfrm>
            <a:off x="1143000" y="4032044"/>
            <a:ext cx="6245225" cy="793794"/>
            <a:chOff x="114206" y="3860275"/>
            <a:chExt cx="6186313" cy="986330"/>
          </a:xfrm>
        </p:grpSpPr>
        <p:sp>
          <p:nvSpPr>
            <p:cNvPr id="10" name="Rounded Rectangular Callout 15">
              <a:extLst>
                <a:ext uri="{FF2B5EF4-FFF2-40B4-BE49-F238E27FC236}">
                  <a16:creationId xmlns:a16="http://schemas.microsoft.com/office/drawing/2014/main" id="{D4CA38FD-8F42-41D5-861F-F21FF53FE9E0}"/>
                </a:ext>
              </a:extLst>
            </p:cNvPr>
            <p:cNvSpPr/>
            <p:nvPr/>
          </p:nvSpPr>
          <p:spPr>
            <a:xfrm>
              <a:off x="138373" y="3860275"/>
              <a:ext cx="6084628" cy="986330"/>
            </a:xfrm>
            <a:prstGeom prst="wedgeRoundRectCallout">
              <a:avLst>
                <a:gd name="adj1" fmla="val 60868"/>
                <a:gd name="adj2" fmla="val -188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Google Shape;2128;p49">
              <a:extLst>
                <a:ext uri="{FF2B5EF4-FFF2-40B4-BE49-F238E27FC236}">
                  <a16:creationId xmlns:a16="http://schemas.microsoft.com/office/drawing/2014/main" id="{FA0E0032-9D58-4CC7-91AF-3FC2AFE4BDDD}"/>
                </a:ext>
              </a:extLst>
            </p:cNvPr>
            <p:cNvSpPr txBox="1">
              <a:spLocks/>
            </p:cNvSpPr>
            <p:nvPr/>
          </p:nvSpPr>
          <p:spPr>
            <a:xfrm>
              <a:off x="114206" y="3951891"/>
              <a:ext cx="6186313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It says </a:t>
              </a: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'........................ '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pic>
        <p:nvPicPr>
          <p:cNvPr id="23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BB7F6CCE-ACB6-492F-84E4-24FD66B0D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651453" y="3750585"/>
            <a:ext cx="1332162" cy="1110135"/>
          </a:xfrm>
          <a:prstGeom prst="rect">
            <a:avLst/>
          </a:prstGeom>
        </p:spPr>
      </p:pic>
      <p:sp>
        <p:nvSpPr>
          <p:cNvPr id="24" name="Google Shape;2128;p49">
            <a:extLst>
              <a:ext uri="{FF2B5EF4-FFF2-40B4-BE49-F238E27FC236}">
                <a16:creationId xmlns:a16="http://schemas.microsoft.com/office/drawing/2014/main" id="{DD26B749-671F-4496-9DC8-BF9A91A1CA74}"/>
              </a:ext>
            </a:extLst>
          </p:cNvPr>
          <p:cNvSpPr txBox="1">
            <a:spLocks/>
          </p:cNvSpPr>
          <p:nvPr/>
        </p:nvSpPr>
        <p:spPr>
          <a:xfrm>
            <a:off x="3352800" y="4003303"/>
            <a:ext cx="3733800" cy="5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rijole"/>
              <a:buNone/>
              <a:tabLst/>
              <a:defRPr/>
            </a:pPr>
            <a:r>
              <a:rPr lang="en-US" sz="4000" b="0" noProof="0">
                <a:solidFill>
                  <a:srgbClr val="FF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go straight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pic>
        <p:nvPicPr>
          <p:cNvPr id="6146" name="Picture 2" descr="Go Straight Stock Illustrations – 888 Go Straight Stock Illustrations,  Vectors &amp; Clipart - Dreamstime">
            <a:extLst>
              <a:ext uri="{FF2B5EF4-FFF2-40B4-BE49-F238E27FC236}">
                <a16:creationId xmlns:a16="http://schemas.microsoft.com/office/drawing/2014/main" id="{802CB403-227B-4C6F-90B1-B4EC83FC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98" y="1552668"/>
            <a:ext cx="2092203" cy="209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28E93DCB-ACD0-5371-115D-F567BAFEE2C5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24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791578E-86FE-42FF-9148-A1501BDC5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36875" y="338968"/>
            <a:ext cx="1222111" cy="1109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1676400" y="279266"/>
            <a:ext cx="6953567" cy="793794"/>
            <a:chOff x="1668664" y="355224"/>
            <a:chExt cx="6953567" cy="793794"/>
          </a:xfrm>
        </p:grpSpPr>
        <p:sp>
          <p:nvSpPr>
            <p:cNvPr id="5" name="Rounded Rectangular Callout 13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668664" y="428430"/>
              <a:ext cx="6953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kern="1200">
                  <a:latin typeface="Comic Sans MS" panose="030F0702030302020204" pitchFamily="66" charset="0"/>
                  <a:ea typeface="+mn-ea"/>
                </a:rPr>
                <a:t>......................... it say?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5B64B408-366A-42AE-B737-45C465428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651453" y="3750585"/>
            <a:ext cx="1332162" cy="1110135"/>
          </a:xfrm>
          <a:prstGeom prst="rect">
            <a:avLst/>
          </a:prstGeom>
        </p:spPr>
      </p:pic>
      <p:sp>
        <p:nvSpPr>
          <p:cNvPr id="25" name="Rounded Rectangular Callout 13">
            <a:extLst>
              <a:ext uri="{FF2B5EF4-FFF2-40B4-BE49-F238E27FC236}">
                <a16:creationId xmlns:a16="http://schemas.microsoft.com/office/drawing/2014/main" id="{F8073676-69E3-4D0A-87B9-F0DB8F81A247}"/>
              </a:ext>
            </a:extLst>
          </p:cNvPr>
          <p:cNvSpPr/>
          <p:nvPr/>
        </p:nvSpPr>
        <p:spPr>
          <a:xfrm>
            <a:off x="1345682" y="1487493"/>
            <a:ext cx="3302518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How do</a:t>
            </a:r>
          </a:p>
        </p:txBody>
      </p:sp>
      <p:sp>
        <p:nvSpPr>
          <p:cNvPr id="26" name="Rounded Rectangular Callout 13">
            <a:extLst>
              <a:ext uri="{FF2B5EF4-FFF2-40B4-BE49-F238E27FC236}">
                <a16:creationId xmlns:a16="http://schemas.microsoft.com/office/drawing/2014/main" id="{A4BD3218-7CFC-4CAC-A753-F2F2E72A0468}"/>
              </a:ext>
            </a:extLst>
          </p:cNvPr>
          <p:cNvSpPr/>
          <p:nvPr/>
        </p:nvSpPr>
        <p:spPr>
          <a:xfrm>
            <a:off x="1362350" y="2613661"/>
            <a:ext cx="3285850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What do</a:t>
            </a:r>
          </a:p>
        </p:txBody>
      </p:sp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441C26A0-4EC1-46E8-AD8E-CDDBA2B6A213}"/>
              </a:ext>
            </a:extLst>
          </p:cNvPr>
          <p:cNvSpPr/>
          <p:nvPr/>
        </p:nvSpPr>
        <p:spPr>
          <a:xfrm>
            <a:off x="1343441" y="3796951"/>
            <a:ext cx="3304759" cy="793794"/>
          </a:xfrm>
          <a:prstGeom prst="wedgeRoundRectCallout">
            <a:avLst>
              <a:gd name="adj1" fmla="val -49245"/>
              <a:gd name="adj2" fmla="val 1863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noProof="0">
                <a:solidFill>
                  <a:schemeClr val="bg2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What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does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72AAF4-025C-4666-9F41-79CC9AFF5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3796478"/>
            <a:ext cx="674540" cy="674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559CF7-2EA9-434B-88FF-9F68C54E4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2360" y="1645330"/>
            <a:ext cx="2590800" cy="1762125"/>
          </a:xfrm>
          <a:prstGeom prst="rect">
            <a:avLst/>
          </a:prstGeom>
        </p:spPr>
      </p:pic>
      <p:sp>
        <p:nvSpPr>
          <p:cNvPr id="10" name="Arrow: Right 9">
            <a:hlinkClick r:id="rId6" action="ppaction://hlinksldjump"/>
            <a:extLst>
              <a:ext uri="{FF2B5EF4-FFF2-40B4-BE49-F238E27FC236}">
                <a16:creationId xmlns:a16="http://schemas.microsoft.com/office/drawing/2014/main" id="{B81C75DA-0DD9-8F7F-ADD8-25BE3E1DCF20}"/>
              </a:ext>
            </a:extLst>
          </p:cNvPr>
          <p:cNvSpPr/>
          <p:nvPr/>
        </p:nvSpPr>
        <p:spPr>
          <a:xfrm>
            <a:off x="7729014" y="229976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9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-39002" y="1735379"/>
            <a:ext cx="5073306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smtClean="0"/>
              <a:t>Warm-up</a:t>
            </a:r>
            <a:endParaRPr sz="7200"/>
          </a:p>
        </p:txBody>
      </p:sp>
      <p:sp>
        <p:nvSpPr>
          <p:cNvPr id="1232" name="Google Shape;1232;p43"/>
          <p:cNvSpPr txBox="1">
            <a:spLocks noGrp="1"/>
          </p:cNvSpPr>
          <p:nvPr>
            <p:ph type="subTitle" idx="1"/>
          </p:nvPr>
        </p:nvSpPr>
        <p:spPr>
          <a:xfrm>
            <a:off x="548703" y="2583078"/>
            <a:ext cx="383824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/>
              <a:t>Race and slap the board.</a:t>
            </a:r>
            <a:endParaRPr sz="2400" dirty="0"/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0F8539A8-91A4-23DA-9B3D-B4731E18DE2A}"/>
              </a:ext>
            </a:extLst>
          </p:cNvPr>
          <p:cNvGrpSpPr>
            <a:grpSpLocks/>
          </p:cNvGrpSpPr>
          <p:nvPr/>
        </p:nvGrpSpPr>
        <p:grpSpPr bwMode="auto">
          <a:xfrm>
            <a:off x="1293019" y="851297"/>
            <a:ext cx="4157663" cy="4186238"/>
            <a:chOff x="2939672" y="439453"/>
            <a:chExt cx="5544000" cy="5581079"/>
          </a:xfrm>
        </p:grpSpPr>
        <p:grpSp>
          <p:nvGrpSpPr>
            <p:cNvPr id="4117" name="Grupa 12">
              <a:extLst>
                <a:ext uri="{FF2B5EF4-FFF2-40B4-BE49-F238E27FC236}">
                  <a16:creationId xmlns:a16="http://schemas.microsoft.com/office/drawing/2014/main" id="{12B655FC-741D-3A8E-7F9C-003E0F643E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672" y="439453"/>
              <a:ext cx="5544000" cy="5581079"/>
              <a:chOff x="423406" y="592274"/>
              <a:chExt cx="5472465" cy="5581017"/>
            </a:xfrm>
          </p:grpSpPr>
          <p:sp>
            <p:nvSpPr>
              <p:cNvPr id="12" name="Trójkąt równoramienny 5">
                <a:extLst>
                  <a:ext uri="{FF2B5EF4-FFF2-40B4-BE49-F238E27FC236}">
                    <a16:creationId xmlns:a16="http://schemas.microsoft.com/office/drawing/2014/main" id="{CC1C273B-E0B2-05FE-E8ED-CC0C412C2063}"/>
                  </a:ext>
                </a:extLst>
              </p:cNvPr>
              <p:cNvSpPr/>
              <p:nvPr/>
            </p:nvSpPr>
            <p:spPr>
              <a:xfrm rot="6660000">
                <a:off x="828097" y="1454259"/>
                <a:ext cx="2038119" cy="259989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2008073"/>
                  <a:gd name="connsiteY0" fmla="*/ 2480632 h 2630211"/>
                  <a:gd name="connsiteX1" fmla="*/ 1085906 w 2008073"/>
                  <a:gd name="connsiteY1" fmla="*/ 0 h 2630211"/>
                  <a:gd name="connsiteX2" fmla="*/ 2008073 w 2008073"/>
                  <a:gd name="connsiteY2" fmla="*/ 2413271 h 2630211"/>
                  <a:gd name="connsiteX3" fmla="*/ 0 w 2008073"/>
                  <a:gd name="connsiteY3" fmla="*/ 2480632 h 2630211"/>
                  <a:gd name="connsiteX0" fmla="*/ 0 w 2038446"/>
                  <a:gd name="connsiteY0" fmla="*/ 2480632 h 2631438"/>
                  <a:gd name="connsiteX1" fmla="*/ 1085906 w 2038446"/>
                  <a:gd name="connsiteY1" fmla="*/ 0 h 2631438"/>
                  <a:gd name="connsiteX2" fmla="*/ 2038446 w 2038446"/>
                  <a:gd name="connsiteY2" fmla="*/ 2416327 h 2631438"/>
                  <a:gd name="connsiteX3" fmla="*/ 0 w 2038446"/>
                  <a:gd name="connsiteY3" fmla="*/ 2480632 h 2631438"/>
                  <a:gd name="connsiteX0" fmla="*/ 0 w 2038446"/>
                  <a:gd name="connsiteY0" fmla="*/ 2480632 h 2685173"/>
                  <a:gd name="connsiteX1" fmla="*/ 1085906 w 2038446"/>
                  <a:gd name="connsiteY1" fmla="*/ 0 h 2685173"/>
                  <a:gd name="connsiteX2" fmla="*/ 2038446 w 2038446"/>
                  <a:gd name="connsiteY2" fmla="*/ 2416327 h 2685173"/>
                  <a:gd name="connsiteX3" fmla="*/ 0 w 2038446"/>
                  <a:gd name="connsiteY3" fmla="*/ 2480632 h 268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446" h="2685173">
                    <a:moveTo>
                      <a:pt x="0" y="2480632"/>
                    </a:moveTo>
                    <a:lnTo>
                      <a:pt x="1085906" y="0"/>
                    </a:lnTo>
                    <a:lnTo>
                      <a:pt x="2038446" y="2416327"/>
                    </a:lnTo>
                    <a:cubicBezTo>
                      <a:pt x="1404798" y="2657543"/>
                      <a:pt x="764178" y="2845662"/>
                      <a:pt x="0" y="2480632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rójkąt równoramienny 5">
                <a:extLst>
                  <a:ext uri="{FF2B5EF4-FFF2-40B4-BE49-F238E27FC236}">
                    <a16:creationId xmlns:a16="http://schemas.microsoft.com/office/drawing/2014/main" id="{6D604094-1A43-862F-FF47-B86BC66142E8}"/>
                  </a:ext>
                </a:extLst>
              </p:cNvPr>
              <p:cNvSpPr/>
              <p:nvPr/>
            </p:nvSpPr>
            <p:spPr>
              <a:xfrm rot="3960000">
                <a:off x="842059" y="2488048"/>
                <a:ext cx="2060341" cy="2668845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033895"/>
                  <a:gd name="connsiteY0" fmla="*/ 2272730 h 2551661"/>
                  <a:gd name="connsiteX1" fmla="*/ 1082606 w 2033895"/>
                  <a:gd name="connsiteY1" fmla="*/ 0 h 2551661"/>
                  <a:gd name="connsiteX2" fmla="*/ 2033895 w 2033895"/>
                  <a:gd name="connsiteY2" fmla="*/ 2382401 h 2551661"/>
                  <a:gd name="connsiteX3" fmla="*/ 0 w 2033895"/>
                  <a:gd name="connsiteY3" fmla="*/ 2272730 h 2551661"/>
                  <a:gd name="connsiteX0" fmla="*/ 0 w 2056085"/>
                  <a:gd name="connsiteY0" fmla="*/ 2320430 h 2573642"/>
                  <a:gd name="connsiteX1" fmla="*/ 1104796 w 2056085"/>
                  <a:gd name="connsiteY1" fmla="*/ 0 h 2573642"/>
                  <a:gd name="connsiteX2" fmla="*/ 2056085 w 2056085"/>
                  <a:gd name="connsiteY2" fmla="*/ 2382401 h 2573642"/>
                  <a:gd name="connsiteX3" fmla="*/ 0 w 2056085"/>
                  <a:gd name="connsiteY3" fmla="*/ 2320430 h 2573642"/>
                  <a:gd name="connsiteX0" fmla="*/ 0 w 2058815"/>
                  <a:gd name="connsiteY0" fmla="*/ 2320430 h 2605481"/>
                  <a:gd name="connsiteX1" fmla="*/ 1104796 w 2058815"/>
                  <a:gd name="connsiteY1" fmla="*/ 0 h 2605481"/>
                  <a:gd name="connsiteX2" fmla="*/ 2058815 w 2058815"/>
                  <a:gd name="connsiteY2" fmla="*/ 2440721 h 2605481"/>
                  <a:gd name="connsiteX3" fmla="*/ 0 w 2058815"/>
                  <a:gd name="connsiteY3" fmla="*/ 2320430 h 2605481"/>
                  <a:gd name="connsiteX0" fmla="*/ 0 w 2058815"/>
                  <a:gd name="connsiteY0" fmla="*/ 2320430 h 2586601"/>
                  <a:gd name="connsiteX1" fmla="*/ 1104796 w 2058815"/>
                  <a:gd name="connsiteY1" fmla="*/ 0 h 2586601"/>
                  <a:gd name="connsiteX2" fmla="*/ 2058815 w 2058815"/>
                  <a:gd name="connsiteY2" fmla="*/ 2440721 h 2586601"/>
                  <a:gd name="connsiteX3" fmla="*/ 0 w 2058815"/>
                  <a:gd name="connsiteY3" fmla="*/ 2320430 h 258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8815" h="2586601">
                    <a:moveTo>
                      <a:pt x="0" y="2320430"/>
                    </a:moveTo>
                    <a:lnTo>
                      <a:pt x="1104796" y="0"/>
                    </a:lnTo>
                    <a:lnTo>
                      <a:pt x="2058815" y="2440721"/>
                    </a:lnTo>
                    <a:cubicBezTo>
                      <a:pt x="1416889" y="2635543"/>
                      <a:pt x="695524" y="2671738"/>
                      <a:pt x="0" y="232043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rójkąt równoramienny 5">
                <a:extLst>
                  <a:ext uri="{FF2B5EF4-FFF2-40B4-BE49-F238E27FC236}">
                    <a16:creationId xmlns:a16="http://schemas.microsoft.com/office/drawing/2014/main" id="{453A91B8-794B-4265-7B66-5F2843B6744E}"/>
                  </a:ext>
                </a:extLst>
              </p:cNvPr>
              <p:cNvSpPr/>
              <p:nvPr/>
            </p:nvSpPr>
            <p:spPr>
              <a:xfrm rot="1145238">
                <a:off x="1575257" y="3285955"/>
                <a:ext cx="2041987" cy="2614316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  <a:gd name="connsiteX0" fmla="*/ 0 w 2041422"/>
                  <a:gd name="connsiteY0" fmla="*/ 2336657 h 2571504"/>
                  <a:gd name="connsiteX1" fmla="*/ 1189757 w 2041422"/>
                  <a:gd name="connsiteY1" fmla="*/ 0 h 2571504"/>
                  <a:gd name="connsiteX2" fmla="*/ 2041422 w 2041422"/>
                  <a:gd name="connsiteY2" fmla="*/ 2405252 h 2571504"/>
                  <a:gd name="connsiteX3" fmla="*/ 0 w 2041422"/>
                  <a:gd name="connsiteY3" fmla="*/ 2336657 h 257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1422" h="2571504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41422" y="2405252"/>
                    </a:lnTo>
                    <a:cubicBezTo>
                      <a:pt x="1372563" y="2588295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rójkąt równoramienny 5">
                <a:extLst>
                  <a:ext uri="{FF2B5EF4-FFF2-40B4-BE49-F238E27FC236}">
                    <a16:creationId xmlns:a16="http://schemas.microsoft.com/office/drawing/2014/main" id="{94F08AAF-3C8E-5DA5-75C5-8380C2BE130F}"/>
                  </a:ext>
                </a:extLst>
              </p:cNvPr>
              <p:cNvSpPr/>
              <p:nvPr/>
            </p:nvSpPr>
            <p:spPr>
              <a:xfrm rot="20454762" flipH="1">
                <a:off x="2780390" y="3312940"/>
                <a:ext cx="2023183" cy="2630189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571" h="2548948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23571" y="2354519"/>
                    </a:lnTo>
                    <a:cubicBezTo>
                      <a:pt x="1354712" y="2537562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Trójkąt równoramienny 5">
                <a:extLst>
                  <a:ext uri="{FF2B5EF4-FFF2-40B4-BE49-F238E27FC236}">
                    <a16:creationId xmlns:a16="http://schemas.microsoft.com/office/drawing/2014/main" id="{9F17E043-ECD8-A3A6-7232-A3418F068255}"/>
                  </a:ext>
                </a:extLst>
              </p:cNvPr>
              <p:cNvSpPr/>
              <p:nvPr/>
            </p:nvSpPr>
            <p:spPr>
              <a:xfrm rot="9349413">
                <a:off x="1634808" y="693862"/>
                <a:ext cx="1988705" cy="2619078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54565"/>
                  <a:gd name="connsiteY0" fmla="*/ 2351017 h 2604153"/>
                  <a:gd name="connsiteX1" fmla="*/ 1029887 w 1954565"/>
                  <a:gd name="connsiteY1" fmla="*/ 0 h 2604153"/>
                  <a:gd name="connsiteX2" fmla="*/ 1954565 w 1954565"/>
                  <a:gd name="connsiteY2" fmla="*/ 2474246 h 2604153"/>
                  <a:gd name="connsiteX3" fmla="*/ 0 w 1954565"/>
                  <a:gd name="connsiteY3" fmla="*/ 2351017 h 2604153"/>
                  <a:gd name="connsiteX0" fmla="*/ 0 w 1988918"/>
                  <a:gd name="connsiteY0" fmla="*/ 2395226 h 2619587"/>
                  <a:gd name="connsiteX1" fmla="*/ 1064240 w 1988918"/>
                  <a:gd name="connsiteY1" fmla="*/ 0 h 2619587"/>
                  <a:gd name="connsiteX2" fmla="*/ 1988918 w 1988918"/>
                  <a:gd name="connsiteY2" fmla="*/ 2474246 h 2619587"/>
                  <a:gd name="connsiteX3" fmla="*/ 0 w 1988918"/>
                  <a:gd name="connsiteY3" fmla="*/ 2395226 h 26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8918" h="2619587">
                    <a:moveTo>
                      <a:pt x="0" y="2395226"/>
                    </a:moveTo>
                    <a:lnTo>
                      <a:pt x="1064240" y="0"/>
                    </a:lnTo>
                    <a:cubicBezTo>
                      <a:pt x="1371629" y="804424"/>
                      <a:pt x="1681529" y="1669822"/>
                      <a:pt x="1988918" y="2474246"/>
                    </a:cubicBezTo>
                    <a:cubicBezTo>
                      <a:pt x="1355270" y="2715462"/>
                      <a:pt x="702528" y="2633730"/>
                      <a:pt x="0" y="2395226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Trójkąt równoramienny 5">
                <a:extLst>
                  <a:ext uri="{FF2B5EF4-FFF2-40B4-BE49-F238E27FC236}">
                    <a16:creationId xmlns:a16="http://schemas.microsoft.com/office/drawing/2014/main" id="{3A719D6D-F7E3-F732-7848-10C9971D3FFC}"/>
                  </a:ext>
                </a:extLst>
              </p:cNvPr>
              <p:cNvSpPr/>
              <p:nvPr/>
            </p:nvSpPr>
            <p:spPr>
              <a:xfrm rot="12250587" flipH="1">
                <a:off x="2678526" y="763705"/>
                <a:ext cx="1976167" cy="252860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76955"/>
                  <a:gd name="connsiteY0" fmla="*/ 2389591 h 2610726"/>
                  <a:gd name="connsiteX1" fmla="*/ 1046655 w 1976955"/>
                  <a:gd name="connsiteY1" fmla="*/ 0 h 2610726"/>
                  <a:gd name="connsiteX2" fmla="*/ 1976955 w 1976955"/>
                  <a:gd name="connsiteY2" fmla="*/ 2463387 h 2610726"/>
                  <a:gd name="connsiteX3" fmla="*/ 0 w 1976955"/>
                  <a:gd name="connsiteY3" fmla="*/ 2389591 h 261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955" h="2610726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76955" y="2463387"/>
                    </a:lnTo>
                    <a:cubicBezTo>
                      <a:pt x="1343307" y="2704603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rójkąt równoramienny 5">
                <a:extLst>
                  <a:ext uri="{FF2B5EF4-FFF2-40B4-BE49-F238E27FC236}">
                    <a16:creationId xmlns:a16="http://schemas.microsoft.com/office/drawing/2014/main" id="{0E594535-9C36-DACD-8AE1-F41EEA0ADB68}"/>
                  </a:ext>
                </a:extLst>
              </p:cNvPr>
              <p:cNvSpPr/>
              <p:nvPr/>
            </p:nvSpPr>
            <p:spPr>
              <a:xfrm rot="17640000" flipH="1">
                <a:off x="3444221" y="2549109"/>
                <a:ext cx="2073040" cy="266101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2664" h="2578985">
                    <a:moveTo>
                      <a:pt x="0" y="2272730"/>
                    </a:moveTo>
                    <a:lnTo>
                      <a:pt x="1082606" y="0"/>
                    </a:lnTo>
                    <a:lnTo>
                      <a:pt x="2072664" y="2428087"/>
                    </a:lnTo>
                    <a:cubicBezTo>
                      <a:pt x="1439016" y="2669303"/>
                      <a:pt x="695524" y="2624038"/>
                      <a:pt x="0" y="2272730"/>
                    </a:cubicBezTo>
                    <a:close/>
                  </a:path>
                </a:pathLst>
              </a:custGeom>
              <a:solidFill>
                <a:srgbClr val="CC0066"/>
              </a:solidFill>
              <a:ln>
                <a:solidFill>
                  <a:srgbClr val="CC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Trójkąt równoramienny 5">
                <a:extLst>
                  <a:ext uri="{FF2B5EF4-FFF2-40B4-BE49-F238E27FC236}">
                    <a16:creationId xmlns:a16="http://schemas.microsoft.com/office/drawing/2014/main" id="{962F269C-B52A-2318-4283-E9FA4E9D9D87}"/>
                  </a:ext>
                </a:extLst>
              </p:cNvPr>
              <p:cNvSpPr/>
              <p:nvPr/>
            </p:nvSpPr>
            <p:spPr>
              <a:xfrm rot="14940000" flipH="1">
                <a:off x="3451155" y="1525846"/>
                <a:ext cx="1968277" cy="250116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822" h="2581814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68822" y="2413271"/>
                    </a:lnTo>
                    <a:cubicBezTo>
                      <a:pt x="1335174" y="2654487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Elipsa 2">
                <a:extLst>
                  <a:ext uri="{FF2B5EF4-FFF2-40B4-BE49-F238E27FC236}">
                    <a16:creationId xmlns:a16="http://schemas.microsoft.com/office/drawing/2014/main" id="{F5CFDE03-1FF9-0C2B-9A23-6BE564A39E2D}"/>
                  </a:ext>
                </a:extLst>
              </p:cNvPr>
              <p:cNvSpPr/>
              <p:nvPr/>
            </p:nvSpPr>
            <p:spPr bwMode="auto">
              <a:xfrm flipH="1">
                <a:off x="465719" y="620846"/>
                <a:ext cx="5380003" cy="5398475"/>
              </a:xfrm>
              <a:custGeom>
                <a:avLst/>
                <a:gdLst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07545"/>
                  <a:gd name="connsiteY0" fmla="*/ 329441 h 660203"/>
                  <a:gd name="connsiteX1" fmla="*/ 468052 w 907545"/>
                  <a:gd name="connsiteY1" fmla="*/ 1144 h 660203"/>
                  <a:gd name="connsiteX2" fmla="*/ 907545 w 907545"/>
                  <a:gd name="connsiteY2" fmla="*/ 428155 h 660203"/>
                  <a:gd name="connsiteX3" fmla="*/ 468052 w 907545"/>
                  <a:gd name="connsiteY3" fmla="*/ 657738 h 660203"/>
                  <a:gd name="connsiteX4" fmla="*/ 0 w 907545"/>
                  <a:gd name="connsiteY4" fmla="*/ 329441 h 660203"/>
                  <a:gd name="connsiteX0" fmla="*/ 0 w 907545"/>
                  <a:gd name="connsiteY0" fmla="*/ 329441 h 659377"/>
                  <a:gd name="connsiteX1" fmla="*/ 468052 w 907545"/>
                  <a:gd name="connsiteY1" fmla="*/ 1144 h 659377"/>
                  <a:gd name="connsiteX2" fmla="*/ 907545 w 907545"/>
                  <a:gd name="connsiteY2" fmla="*/ 428155 h 659377"/>
                  <a:gd name="connsiteX3" fmla="*/ 468052 w 907545"/>
                  <a:gd name="connsiteY3" fmla="*/ 657738 h 659377"/>
                  <a:gd name="connsiteX4" fmla="*/ 0 w 907545"/>
                  <a:gd name="connsiteY4" fmla="*/ 329441 h 65937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8471"/>
                  <a:gd name="connsiteY0" fmla="*/ 328445 h 658381"/>
                  <a:gd name="connsiteX1" fmla="*/ 468052 w 978471"/>
                  <a:gd name="connsiteY1" fmla="*/ 148 h 658381"/>
                  <a:gd name="connsiteX2" fmla="*/ 938522 w 978471"/>
                  <a:gd name="connsiteY2" fmla="*/ 288062 h 658381"/>
                  <a:gd name="connsiteX3" fmla="*/ 907545 w 978471"/>
                  <a:gd name="connsiteY3" fmla="*/ 427159 h 658381"/>
                  <a:gd name="connsiteX4" fmla="*/ 468052 w 978471"/>
                  <a:gd name="connsiteY4" fmla="*/ 656742 h 658381"/>
                  <a:gd name="connsiteX5" fmla="*/ 0 w 978471"/>
                  <a:gd name="connsiteY5" fmla="*/ 328445 h 658381"/>
                  <a:gd name="connsiteX0" fmla="*/ 0 w 978471"/>
                  <a:gd name="connsiteY0" fmla="*/ 328696 h 658632"/>
                  <a:gd name="connsiteX1" fmla="*/ 468052 w 978471"/>
                  <a:gd name="connsiteY1" fmla="*/ 399 h 658632"/>
                  <a:gd name="connsiteX2" fmla="*/ 938522 w 978471"/>
                  <a:gd name="connsiteY2" fmla="*/ 288313 h 658632"/>
                  <a:gd name="connsiteX3" fmla="*/ 907545 w 978471"/>
                  <a:gd name="connsiteY3" fmla="*/ 427410 h 658632"/>
                  <a:gd name="connsiteX4" fmla="*/ 468052 w 978471"/>
                  <a:gd name="connsiteY4" fmla="*/ 656993 h 658632"/>
                  <a:gd name="connsiteX5" fmla="*/ 0 w 978471"/>
                  <a:gd name="connsiteY5" fmla="*/ 328696 h 658632"/>
                  <a:gd name="connsiteX0" fmla="*/ 0 w 980552"/>
                  <a:gd name="connsiteY0" fmla="*/ 328696 h 658632"/>
                  <a:gd name="connsiteX1" fmla="*/ 468052 w 980552"/>
                  <a:gd name="connsiteY1" fmla="*/ 399 h 658632"/>
                  <a:gd name="connsiteX2" fmla="*/ 938522 w 980552"/>
                  <a:gd name="connsiteY2" fmla="*/ 288313 h 658632"/>
                  <a:gd name="connsiteX3" fmla="*/ 907545 w 980552"/>
                  <a:gd name="connsiteY3" fmla="*/ 427410 h 658632"/>
                  <a:gd name="connsiteX4" fmla="*/ 468052 w 980552"/>
                  <a:gd name="connsiteY4" fmla="*/ 656993 h 658632"/>
                  <a:gd name="connsiteX5" fmla="*/ 0 w 980552"/>
                  <a:gd name="connsiteY5" fmla="*/ 328696 h 658632"/>
                  <a:gd name="connsiteX0" fmla="*/ 0 w 980552"/>
                  <a:gd name="connsiteY0" fmla="*/ 319415 h 658594"/>
                  <a:gd name="connsiteX1" fmla="*/ 468052 w 980552"/>
                  <a:gd name="connsiteY1" fmla="*/ 92 h 658594"/>
                  <a:gd name="connsiteX2" fmla="*/ 938522 w 980552"/>
                  <a:gd name="connsiteY2" fmla="*/ 288006 h 658594"/>
                  <a:gd name="connsiteX3" fmla="*/ 907545 w 980552"/>
                  <a:gd name="connsiteY3" fmla="*/ 427103 h 658594"/>
                  <a:gd name="connsiteX4" fmla="*/ 468052 w 980552"/>
                  <a:gd name="connsiteY4" fmla="*/ 656686 h 658594"/>
                  <a:gd name="connsiteX5" fmla="*/ 0 w 980552"/>
                  <a:gd name="connsiteY5" fmla="*/ 319415 h 658594"/>
                  <a:gd name="connsiteX0" fmla="*/ 39717 w 1020269"/>
                  <a:gd name="connsiteY0" fmla="*/ 319415 h 656709"/>
                  <a:gd name="connsiteX1" fmla="*/ 507769 w 1020269"/>
                  <a:gd name="connsiteY1" fmla="*/ 92 h 656709"/>
                  <a:gd name="connsiteX2" fmla="*/ 978239 w 1020269"/>
                  <a:gd name="connsiteY2" fmla="*/ 288006 h 656709"/>
                  <a:gd name="connsiteX3" fmla="*/ 947262 w 1020269"/>
                  <a:gd name="connsiteY3" fmla="*/ 427103 h 656709"/>
                  <a:gd name="connsiteX4" fmla="*/ 507769 w 1020269"/>
                  <a:gd name="connsiteY4" fmla="*/ 656686 h 656709"/>
                  <a:gd name="connsiteX5" fmla="*/ 78626 w 1020269"/>
                  <a:gd name="connsiteY5" fmla="*/ 440563 h 656709"/>
                  <a:gd name="connsiteX6" fmla="*/ 39717 w 1020269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26351 w 1006903"/>
                  <a:gd name="connsiteY0" fmla="*/ 319415 h 656709"/>
                  <a:gd name="connsiteX1" fmla="*/ 494403 w 1006903"/>
                  <a:gd name="connsiteY1" fmla="*/ 92 h 656709"/>
                  <a:gd name="connsiteX2" fmla="*/ 964873 w 1006903"/>
                  <a:gd name="connsiteY2" fmla="*/ 288006 h 656709"/>
                  <a:gd name="connsiteX3" fmla="*/ 933896 w 1006903"/>
                  <a:gd name="connsiteY3" fmla="*/ 427103 h 656709"/>
                  <a:gd name="connsiteX4" fmla="*/ 494403 w 1006903"/>
                  <a:gd name="connsiteY4" fmla="*/ 656686 h 656709"/>
                  <a:gd name="connsiteX5" fmla="*/ 65260 w 1006903"/>
                  <a:gd name="connsiteY5" fmla="*/ 440563 h 656709"/>
                  <a:gd name="connsiteX6" fmla="*/ 26351 w 1006903"/>
                  <a:gd name="connsiteY6" fmla="*/ 319415 h 656709"/>
                  <a:gd name="connsiteX0" fmla="*/ 26351 w 1006903"/>
                  <a:gd name="connsiteY0" fmla="*/ 319325 h 656619"/>
                  <a:gd name="connsiteX1" fmla="*/ 494403 w 1006903"/>
                  <a:gd name="connsiteY1" fmla="*/ 2 h 656619"/>
                  <a:gd name="connsiteX2" fmla="*/ 964873 w 1006903"/>
                  <a:gd name="connsiteY2" fmla="*/ 287916 h 656619"/>
                  <a:gd name="connsiteX3" fmla="*/ 933896 w 1006903"/>
                  <a:gd name="connsiteY3" fmla="*/ 427013 h 656619"/>
                  <a:gd name="connsiteX4" fmla="*/ 494403 w 1006903"/>
                  <a:gd name="connsiteY4" fmla="*/ 656596 h 656619"/>
                  <a:gd name="connsiteX5" fmla="*/ 65260 w 1006903"/>
                  <a:gd name="connsiteY5" fmla="*/ 440473 h 656619"/>
                  <a:gd name="connsiteX6" fmla="*/ 26351 w 1006903"/>
                  <a:gd name="connsiteY6" fmla="*/ 319325 h 656619"/>
                  <a:gd name="connsiteX0" fmla="*/ 49160 w 1029712"/>
                  <a:gd name="connsiteY0" fmla="*/ 319325 h 656619"/>
                  <a:gd name="connsiteX1" fmla="*/ 517212 w 1029712"/>
                  <a:gd name="connsiteY1" fmla="*/ 2 h 656619"/>
                  <a:gd name="connsiteX2" fmla="*/ 987682 w 1029712"/>
                  <a:gd name="connsiteY2" fmla="*/ 287916 h 656619"/>
                  <a:gd name="connsiteX3" fmla="*/ 956705 w 1029712"/>
                  <a:gd name="connsiteY3" fmla="*/ 427013 h 656619"/>
                  <a:gd name="connsiteX4" fmla="*/ 517212 w 1029712"/>
                  <a:gd name="connsiteY4" fmla="*/ 656596 h 656619"/>
                  <a:gd name="connsiteX5" fmla="*/ 88069 w 1029712"/>
                  <a:gd name="connsiteY5" fmla="*/ 440473 h 656619"/>
                  <a:gd name="connsiteX6" fmla="*/ 49160 w 1029712"/>
                  <a:gd name="connsiteY6" fmla="*/ 319325 h 656619"/>
                  <a:gd name="connsiteX0" fmla="*/ 0 w 941643"/>
                  <a:gd name="connsiteY0" fmla="*/ 440473 h 656619"/>
                  <a:gd name="connsiteX1" fmla="*/ 429143 w 941643"/>
                  <a:gd name="connsiteY1" fmla="*/ 2 h 656619"/>
                  <a:gd name="connsiteX2" fmla="*/ 899613 w 941643"/>
                  <a:gd name="connsiteY2" fmla="*/ 287916 h 656619"/>
                  <a:gd name="connsiteX3" fmla="*/ 868636 w 941643"/>
                  <a:gd name="connsiteY3" fmla="*/ 427013 h 656619"/>
                  <a:gd name="connsiteX4" fmla="*/ 429143 w 941643"/>
                  <a:gd name="connsiteY4" fmla="*/ 656596 h 656619"/>
                  <a:gd name="connsiteX5" fmla="*/ 0 w 941643"/>
                  <a:gd name="connsiteY5" fmla="*/ 440473 h 656619"/>
                  <a:gd name="connsiteX0" fmla="*/ 71604 w 1013247"/>
                  <a:gd name="connsiteY0" fmla="*/ 440538 h 656684"/>
                  <a:gd name="connsiteX1" fmla="*/ 38285 w 1013247"/>
                  <a:gd name="connsiteY1" fmla="*/ 314902 h 656684"/>
                  <a:gd name="connsiteX2" fmla="*/ 500747 w 1013247"/>
                  <a:gd name="connsiteY2" fmla="*/ 67 h 656684"/>
                  <a:gd name="connsiteX3" fmla="*/ 971217 w 1013247"/>
                  <a:gd name="connsiteY3" fmla="*/ 287981 h 656684"/>
                  <a:gd name="connsiteX4" fmla="*/ 940240 w 1013247"/>
                  <a:gd name="connsiteY4" fmla="*/ 427078 h 656684"/>
                  <a:gd name="connsiteX5" fmla="*/ 500747 w 1013247"/>
                  <a:gd name="connsiteY5" fmla="*/ 656661 h 656684"/>
                  <a:gd name="connsiteX6" fmla="*/ 71604 w 1013247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61049 w 1021731"/>
                  <a:gd name="connsiteY0" fmla="*/ 440538 h 656684"/>
                  <a:gd name="connsiteX1" fmla="*/ 46769 w 1021731"/>
                  <a:gd name="connsiteY1" fmla="*/ 314902 h 656684"/>
                  <a:gd name="connsiteX2" fmla="*/ 509231 w 1021731"/>
                  <a:gd name="connsiteY2" fmla="*/ 67 h 656684"/>
                  <a:gd name="connsiteX3" fmla="*/ 979701 w 1021731"/>
                  <a:gd name="connsiteY3" fmla="*/ 287981 h 656684"/>
                  <a:gd name="connsiteX4" fmla="*/ 948724 w 1021731"/>
                  <a:gd name="connsiteY4" fmla="*/ 427078 h 656684"/>
                  <a:gd name="connsiteX5" fmla="*/ 509231 w 1021731"/>
                  <a:gd name="connsiteY5" fmla="*/ 656661 h 656684"/>
                  <a:gd name="connsiteX6" fmla="*/ 61049 w 1021731"/>
                  <a:gd name="connsiteY6" fmla="*/ 440538 h 656684"/>
                  <a:gd name="connsiteX0" fmla="*/ 61049 w 1021731"/>
                  <a:gd name="connsiteY0" fmla="*/ 440538 h 656739"/>
                  <a:gd name="connsiteX1" fmla="*/ 46769 w 1021731"/>
                  <a:gd name="connsiteY1" fmla="*/ 314902 h 656739"/>
                  <a:gd name="connsiteX2" fmla="*/ 509231 w 1021731"/>
                  <a:gd name="connsiteY2" fmla="*/ 67 h 656739"/>
                  <a:gd name="connsiteX3" fmla="*/ 979701 w 1021731"/>
                  <a:gd name="connsiteY3" fmla="*/ 287981 h 656739"/>
                  <a:gd name="connsiteX4" fmla="*/ 948724 w 1021731"/>
                  <a:gd name="connsiteY4" fmla="*/ 427078 h 656739"/>
                  <a:gd name="connsiteX5" fmla="*/ 509231 w 1021731"/>
                  <a:gd name="connsiteY5" fmla="*/ 656661 h 656739"/>
                  <a:gd name="connsiteX6" fmla="*/ 61049 w 1021731"/>
                  <a:gd name="connsiteY6" fmla="*/ 440538 h 656739"/>
                  <a:gd name="connsiteX0" fmla="*/ 61049 w 1021731"/>
                  <a:gd name="connsiteY0" fmla="*/ 440538 h 670183"/>
                  <a:gd name="connsiteX1" fmla="*/ 46769 w 1021731"/>
                  <a:gd name="connsiteY1" fmla="*/ 314902 h 670183"/>
                  <a:gd name="connsiteX2" fmla="*/ 509231 w 1021731"/>
                  <a:gd name="connsiteY2" fmla="*/ 67 h 670183"/>
                  <a:gd name="connsiteX3" fmla="*/ 979701 w 1021731"/>
                  <a:gd name="connsiteY3" fmla="*/ 287981 h 670183"/>
                  <a:gd name="connsiteX4" fmla="*/ 948724 w 1021731"/>
                  <a:gd name="connsiteY4" fmla="*/ 427078 h 670183"/>
                  <a:gd name="connsiteX5" fmla="*/ 509231 w 1021731"/>
                  <a:gd name="connsiteY5" fmla="*/ 670122 h 670183"/>
                  <a:gd name="connsiteX6" fmla="*/ 61049 w 1021731"/>
                  <a:gd name="connsiteY6" fmla="*/ 440538 h 670183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6957 w 1027639"/>
                  <a:gd name="connsiteY0" fmla="*/ 440531 h 670176"/>
                  <a:gd name="connsiteX1" fmla="*/ 52677 w 1027639"/>
                  <a:gd name="connsiteY1" fmla="*/ 314895 h 670176"/>
                  <a:gd name="connsiteX2" fmla="*/ 515139 w 1027639"/>
                  <a:gd name="connsiteY2" fmla="*/ 60 h 670176"/>
                  <a:gd name="connsiteX3" fmla="*/ 985609 w 1027639"/>
                  <a:gd name="connsiteY3" fmla="*/ 287974 h 670176"/>
                  <a:gd name="connsiteX4" fmla="*/ 954632 w 1027639"/>
                  <a:gd name="connsiteY4" fmla="*/ 427071 h 670176"/>
                  <a:gd name="connsiteX5" fmla="*/ 515139 w 1027639"/>
                  <a:gd name="connsiteY5" fmla="*/ 670115 h 670176"/>
                  <a:gd name="connsiteX6" fmla="*/ 66957 w 1027639"/>
                  <a:gd name="connsiteY6" fmla="*/ 440531 h 670176"/>
                  <a:gd name="connsiteX0" fmla="*/ 70061 w 1030743"/>
                  <a:gd name="connsiteY0" fmla="*/ 440531 h 670176"/>
                  <a:gd name="connsiteX1" fmla="*/ 55781 w 1030743"/>
                  <a:gd name="connsiteY1" fmla="*/ 314895 h 670176"/>
                  <a:gd name="connsiteX2" fmla="*/ 518243 w 1030743"/>
                  <a:gd name="connsiteY2" fmla="*/ 60 h 670176"/>
                  <a:gd name="connsiteX3" fmla="*/ 988713 w 1030743"/>
                  <a:gd name="connsiteY3" fmla="*/ 287974 h 670176"/>
                  <a:gd name="connsiteX4" fmla="*/ 957736 w 1030743"/>
                  <a:gd name="connsiteY4" fmla="*/ 427071 h 670176"/>
                  <a:gd name="connsiteX5" fmla="*/ 518243 w 1030743"/>
                  <a:gd name="connsiteY5" fmla="*/ 670115 h 670176"/>
                  <a:gd name="connsiteX6" fmla="*/ 70061 w 1030743"/>
                  <a:gd name="connsiteY6" fmla="*/ 440531 h 670176"/>
                  <a:gd name="connsiteX0" fmla="*/ 70061 w 1032828"/>
                  <a:gd name="connsiteY0" fmla="*/ 440531 h 670176"/>
                  <a:gd name="connsiteX1" fmla="*/ 55781 w 1032828"/>
                  <a:gd name="connsiteY1" fmla="*/ 314895 h 670176"/>
                  <a:gd name="connsiteX2" fmla="*/ 518243 w 1032828"/>
                  <a:gd name="connsiteY2" fmla="*/ 60 h 670176"/>
                  <a:gd name="connsiteX3" fmla="*/ 988713 w 1032828"/>
                  <a:gd name="connsiteY3" fmla="*/ 287974 h 670176"/>
                  <a:gd name="connsiteX4" fmla="*/ 957736 w 1032828"/>
                  <a:gd name="connsiteY4" fmla="*/ 427071 h 670176"/>
                  <a:gd name="connsiteX5" fmla="*/ 518243 w 1032828"/>
                  <a:gd name="connsiteY5" fmla="*/ 670115 h 670176"/>
                  <a:gd name="connsiteX6" fmla="*/ 70061 w 1032828"/>
                  <a:gd name="connsiteY6" fmla="*/ 440531 h 670176"/>
                  <a:gd name="connsiteX0" fmla="*/ 70061 w 1034125"/>
                  <a:gd name="connsiteY0" fmla="*/ 440531 h 670176"/>
                  <a:gd name="connsiteX1" fmla="*/ 55781 w 1034125"/>
                  <a:gd name="connsiteY1" fmla="*/ 314895 h 670176"/>
                  <a:gd name="connsiteX2" fmla="*/ 518243 w 1034125"/>
                  <a:gd name="connsiteY2" fmla="*/ 60 h 670176"/>
                  <a:gd name="connsiteX3" fmla="*/ 988713 w 1034125"/>
                  <a:gd name="connsiteY3" fmla="*/ 287974 h 670176"/>
                  <a:gd name="connsiteX4" fmla="*/ 957736 w 1034125"/>
                  <a:gd name="connsiteY4" fmla="*/ 427071 h 670176"/>
                  <a:gd name="connsiteX5" fmla="*/ 518243 w 1034125"/>
                  <a:gd name="connsiteY5" fmla="*/ 670115 h 670176"/>
                  <a:gd name="connsiteX6" fmla="*/ 70061 w 1034125"/>
                  <a:gd name="connsiteY6" fmla="*/ 440531 h 67017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9036"/>
                  <a:gd name="connsiteX1" fmla="*/ 55781 w 1034125"/>
                  <a:gd name="connsiteY1" fmla="*/ 314895 h 689036"/>
                  <a:gd name="connsiteX2" fmla="*/ 518243 w 1034125"/>
                  <a:gd name="connsiteY2" fmla="*/ 60 h 689036"/>
                  <a:gd name="connsiteX3" fmla="*/ 988713 w 1034125"/>
                  <a:gd name="connsiteY3" fmla="*/ 287974 h 689036"/>
                  <a:gd name="connsiteX4" fmla="*/ 957736 w 1034125"/>
                  <a:gd name="connsiteY4" fmla="*/ 427071 h 689036"/>
                  <a:gd name="connsiteX5" fmla="*/ 518243 w 1034125"/>
                  <a:gd name="connsiteY5" fmla="*/ 688063 h 689036"/>
                  <a:gd name="connsiteX6" fmla="*/ 70061 w 1034125"/>
                  <a:gd name="connsiteY6" fmla="*/ 440531 h 68903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56683"/>
                  <a:gd name="connsiteX1" fmla="*/ 55781 w 1034125"/>
                  <a:gd name="connsiteY1" fmla="*/ 314895 h 656683"/>
                  <a:gd name="connsiteX2" fmla="*/ 518243 w 1034125"/>
                  <a:gd name="connsiteY2" fmla="*/ 60 h 656683"/>
                  <a:gd name="connsiteX3" fmla="*/ 988713 w 1034125"/>
                  <a:gd name="connsiteY3" fmla="*/ 287974 h 656683"/>
                  <a:gd name="connsiteX4" fmla="*/ 957736 w 1034125"/>
                  <a:gd name="connsiteY4" fmla="*/ 427071 h 656683"/>
                  <a:gd name="connsiteX5" fmla="*/ 518243 w 1034125"/>
                  <a:gd name="connsiteY5" fmla="*/ 656654 h 656683"/>
                  <a:gd name="connsiteX6" fmla="*/ 70061 w 1034125"/>
                  <a:gd name="connsiteY6" fmla="*/ 440531 h 656683"/>
                  <a:gd name="connsiteX0" fmla="*/ 70061 w 1028388"/>
                  <a:gd name="connsiteY0" fmla="*/ 440531 h 656667"/>
                  <a:gd name="connsiteX1" fmla="*/ 55781 w 1028388"/>
                  <a:gd name="connsiteY1" fmla="*/ 314895 h 656667"/>
                  <a:gd name="connsiteX2" fmla="*/ 518243 w 1028388"/>
                  <a:gd name="connsiteY2" fmla="*/ 60 h 656667"/>
                  <a:gd name="connsiteX3" fmla="*/ 988713 w 1028388"/>
                  <a:gd name="connsiteY3" fmla="*/ 287974 h 656667"/>
                  <a:gd name="connsiteX4" fmla="*/ 938697 w 1028388"/>
                  <a:gd name="connsiteY4" fmla="*/ 431558 h 656667"/>
                  <a:gd name="connsiteX5" fmla="*/ 518243 w 1028388"/>
                  <a:gd name="connsiteY5" fmla="*/ 656654 h 656667"/>
                  <a:gd name="connsiteX6" fmla="*/ 70061 w 1028388"/>
                  <a:gd name="connsiteY6" fmla="*/ 440531 h 656667"/>
                  <a:gd name="connsiteX0" fmla="*/ 70061 w 1030654"/>
                  <a:gd name="connsiteY0" fmla="*/ 440531 h 656667"/>
                  <a:gd name="connsiteX1" fmla="*/ 55781 w 1030654"/>
                  <a:gd name="connsiteY1" fmla="*/ 314895 h 656667"/>
                  <a:gd name="connsiteX2" fmla="*/ 518243 w 1030654"/>
                  <a:gd name="connsiteY2" fmla="*/ 60 h 656667"/>
                  <a:gd name="connsiteX3" fmla="*/ 988713 w 1030654"/>
                  <a:gd name="connsiteY3" fmla="*/ 287974 h 656667"/>
                  <a:gd name="connsiteX4" fmla="*/ 938697 w 1030654"/>
                  <a:gd name="connsiteY4" fmla="*/ 431558 h 656667"/>
                  <a:gd name="connsiteX5" fmla="*/ 518243 w 1030654"/>
                  <a:gd name="connsiteY5" fmla="*/ 656654 h 656667"/>
                  <a:gd name="connsiteX6" fmla="*/ 70061 w 1030654"/>
                  <a:gd name="connsiteY6" fmla="*/ 440531 h 656667"/>
                  <a:gd name="connsiteX0" fmla="*/ 70061 w 1020128"/>
                  <a:gd name="connsiteY0" fmla="*/ 440531 h 656667"/>
                  <a:gd name="connsiteX1" fmla="*/ 55781 w 1020128"/>
                  <a:gd name="connsiteY1" fmla="*/ 314895 h 656667"/>
                  <a:gd name="connsiteX2" fmla="*/ 518243 w 1020128"/>
                  <a:gd name="connsiteY2" fmla="*/ 60 h 656667"/>
                  <a:gd name="connsiteX3" fmla="*/ 988713 w 1020128"/>
                  <a:gd name="connsiteY3" fmla="*/ 287974 h 656667"/>
                  <a:gd name="connsiteX4" fmla="*/ 938697 w 1020128"/>
                  <a:gd name="connsiteY4" fmla="*/ 431558 h 656667"/>
                  <a:gd name="connsiteX5" fmla="*/ 518243 w 1020128"/>
                  <a:gd name="connsiteY5" fmla="*/ 656654 h 656667"/>
                  <a:gd name="connsiteX6" fmla="*/ 70061 w 1020128"/>
                  <a:gd name="connsiteY6" fmla="*/ 440531 h 656667"/>
                  <a:gd name="connsiteX0" fmla="*/ 70061 w 1020128"/>
                  <a:gd name="connsiteY0" fmla="*/ 440531 h 657658"/>
                  <a:gd name="connsiteX1" fmla="*/ 55781 w 1020128"/>
                  <a:gd name="connsiteY1" fmla="*/ 314895 h 657658"/>
                  <a:gd name="connsiteX2" fmla="*/ 518243 w 1020128"/>
                  <a:gd name="connsiteY2" fmla="*/ 60 h 657658"/>
                  <a:gd name="connsiteX3" fmla="*/ 988713 w 1020128"/>
                  <a:gd name="connsiteY3" fmla="*/ 287974 h 657658"/>
                  <a:gd name="connsiteX4" fmla="*/ 938697 w 1020128"/>
                  <a:gd name="connsiteY4" fmla="*/ 431558 h 657658"/>
                  <a:gd name="connsiteX5" fmla="*/ 518243 w 1020128"/>
                  <a:gd name="connsiteY5" fmla="*/ 656654 h 657658"/>
                  <a:gd name="connsiteX6" fmla="*/ 70061 w 1020128"/>
                  <a:gd name="connsiteY6" fmla="*/ 440531 h 657658"/>
                  <a:gd name="connsiteX0" fmla="*/ 70061 w 1020128"/>
                  <a:gd name="connsiteY0" fmla="*/ 440531 h 657206"/>
                  <a:gd name="connsiteX1" fmla="*/ 55781 w 1020128"/>
                  <a:gd name="connsiteY1" fmla="*/ 314895 h 657206"/>
                  <a:gd name="connsiteX2" fmla="*/ 518243 w 1020128"/>
                  <a:gd name="connsiteY2" fmla="*/ 60 h 657206"/>
                  <a:gd name="connsiteX3" fmla="*/ 988713 w 1020128"/>
                  <a:gd name="connsiteY3" fmla="*/ 287974 h 657206"/>
                  <a:gd name="connsiteX4" fmla="*/ 938697 w 1020128"/>
                  <a:gd name="connsiteY4" fmla="*/ 431558 h 657206"/>
                  <a:gd name="connsiteX5" fmla="*/ 518243 w 1020128"/>
                  <a:gd name="connsiteY5" fmla="*/ 656654 h 657206"/>
                  <a:gd name="connsiteX6" fmla="*/ 70061 w 1020128"/>
                  <a:gd name="connsiteY6" fmla="*/ 440531 h 657206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799 h 657474"/>
                  <a:gd name="connsiteX1" fmla="*/ 55781 w 1020128"/>
                  <a:gd name="connsiteY1" fmla="*/ 301702 h 657474"/>
                  <a:gd name="connsiteX2" fmla="*/ 518243 w 1020128"/>
                  <a:gd name="connsiteY2" fmla="*/ 328 h 657474"/>
                  <a:gd name="connsiteX3" fmla="*/ 988713 w 1020128"/>
                  <a:gd name="connsiteY3" fmla="*/ 288242 h 657474"/>
                  <a:gd name="connsiteX4" fmla="*/ 938697 w 1020128"/>
                  <a:gd name="connsiteY4" fmla="*/ 431826 h 657474"/>
                  <a:gd name="connsiteX5" fmla="*/ 518243 w 1020128"/>
                  <a:gd name="connsiteY5" fmla="*/ 656922 h 657474"/>
                  <a:gd name="connsiteX6" fmla="*/ 70061 w 1020128"/>
                  <a:gd name="connsiteY6" fmla="*/ 440799 h 657474"/>
                  <a:gd name="connsiteX0" fmla="*/ 70061 w 1020128"/>
                  <a:gd name="connsiteY0" fmla="*/ 440824 h 657499"/>
                  <a:gd name="connsiteX1" fmla="*/ 55781 w 1020128"/>
                  <a:gd name="connsiteY1" fmla="*/ 301727 h 657499"/>
                  <a:gd name="connsiteX2" fmla="*/ 518243 w 1020128"/>
                  <a:gd name="connsiteY2" fmla="*/ 353 h 657499"/>
                  <a:gd name="connsiteX3" fmla="*/ 988713 w 1020128"/>
                  <a:gd name="connsiteY3" fmla="*/ 288267 h 657499"/>
                  <a:gd name="connsiteX4" fmla="*/ 938697 w 1020128"/>
                  <a:gd name="connsiteY4" fmla="*/ 431851 h 657499"/>
                  <a:gd name="connsiteX5" fmla="*/ 518243 w 1020128"/>
                  <a:gd name="connsiteY5" fmla="*/ 656947 h 657499"/>
                  <a:gd name="connsiteX6" fmla="*/ 70061 w 1020128"/>
                  <a:gd name="connsiteY6" fmla="*/ 440824 h 657499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486 h 656808"/>
                  <a:gd name="connsiteX1" fmla="*/ 55781 w 1020128"/>
                  <a:gd name="connsiteY1" fmla="*/ 301389 h 656808"/>
                  <a:gd name="connsiteX2" fmla="*/ 518243 w 1020128"/>
                  <a:gd name="connsiteY2" fmla="*/ 15 h 656808"/>
                  <a:gd name="connsiteX3" fmla="*/ 988713 w 1020128"/>
                  <a:gd name="connsiteY3" fmla="*/ 287929 h 656808"/>
                  <a:gd name="connsiteX4" fmla="*/ 938697 w 1020128"/>
                  <a:gd name="connsiteY4" fmla="*/ 431513 h 656808"/>
                  <a:gd name="connsiteX5" fmla="*/ 518243 w 1020128"/>
                  <a:gd name="connsiteY5" fmla="*/ 656609 h 656808"/>
                  <a:gd name="connsiteX6" fmla="*/ 70061 w 1020128"/>
                  <a:gd name="connsiteY6" fmla="*/ 440486 h 656808"/>
                  <a:gd name="connsiteX0" fmla="*/ 70061 w 1030654"/>
                  <a:gd name="connsiteY0" fmla="*/ 440486 h 656808"/>
                  <a:gd name="connsiteX1" fmla="*/ 55781 w 1030654"/>
                  <a:gd name="connsiteY1" fmla="*/ 301389 h 656808"/>
                  <a:gd name="connsiteX2" fmla="*/ 518243 w 1030654"/>
                  <a:gd name="connsiteY2" fmla="*/ 15 h 656808"/>
                  <a:gd name="connsiteX3" fmla="*/ 988713 w 1030654"/>
                  <a:gd name="connsiteY3" fmla="*/ 287929 h 656808"/>
                  <a:gd name="connsiteX4" fmla="*/ 938697 w 1030654"/>
                  <a:gd name="connsiteY4" fmla="*/ 431513 h 656808"/>
                  <a:gd name="connsiteX5" fmla="*/ 518243 w 1030654"/>
                  <a:gd name="connsiteY5" fmla="*/ 656609 h 656808"/>
                  <a:gd name="connsiteX6" fmla="*/ 70061 w 1030654"/>
                  <a:gd name="connsiteY6" fmla="*/ 440486 h 656808"/>
                  <a:gd name="connsiteX0" fmla="*/ 70061 w 1039089"/>
                  <a:gd name="connsiteY0" fmla="*/ 440486 h 656808"/>
                  <a:gd name="connsiteX1" fmla="*/ 55781 w 1039089"/>
                  <a:gd name="connsiteY1" fmla="*/ 301389 h 656808"/>
                  <a:gd name="connsiteX2" fmla="*/ 518243 w 1039089"/>
                  <a:gd name="connsiteY2" fmla="*/ 15 h 656808"/>
                  <a:gd name="connsiteX3" fmla="*/ 988713 w 1039089"/>
                  <a:gd name="connsiteY3" fmla="*/ 287929 h 656808"/>
                  <a:gd name="connsiteX4" fmla="*/ 938697 w 1039089"/>
                  <a:gd name="connsiteY4" fmla="*/ 431513 h 656808"/>
                  <a:gd name="connsiteX5" fmla="*/ 518243 w 1039089"/>
                  <a:gd name="connsiteY5" fmla="*/ 656609 h 656808"/>
                  <a:gd name="connsiteX6" fmla="*/ 70061 w 1039089"/>
                  <a:gd name="connsiteY6" fmla="*/ 440486 h 656808"/>
                  <a:gd name="connsiteX0" fmla="*/ 79942 w 1048970"/>
                  <a:gd name="connsiteY0" fmla="*/ 440486 h 656808"/>
                  <a:gd name="connsiteX1" fmla="*/ 65662 w 1048970"/>
                  <a:gd name="connsiteY1" fmla="*/ 301389 h 656808"/>
                  <a:gd name="connsiteX2" fmla="*/ 528124 w 1048970"/>
                  <a:gd name="connsiteY2" fmla="*/ 15 h 656808"/>
                  <a:gd name="connsiteX3" fmla="*/ 998594 w 1048970"/>
                  <a:gd name="connsiteY3" fmla="*/ 287929 h 656808"/>
                  <a:gd name="connsiteX4" fmla="*/ 948578 w 1048970"/>
                  <a:gd name="connsiteY4" fmla="*/ 431513 h 656808"/>
                  <a:gd name="connsiteX5" fmla="*/ 528124 w 1048970"/>
                  <a:gd name="connsiteY5" fmla="*/ 656609 h 656808"/>
                  <a:gd name="connsiteX6" fmla="*/ 79942 w 1048970"/>
                  <a:gd name="connsiteY6" fmla="*/ 440486 h 656808"/>
                  <a:gd name="connsiteX0" fmla="*/ 79942 w 1041553"/>
                  <a:gd name="connsiteY0" fmla="*/ 440486 h 656622"/>
                  <a:gd name="connsiteX1" fmla="*/ 65662 w 1041553"/>
                  <a:gd name="connsiteY1" fmla="*/ 301389 h 656622"/>
                  <a:gd name="connsiteX2" fmla="*/ 528124 w 1041553"/>
                  <a:gd name="connsiteY2" fmla="*/ 15 h 656622"/>
                  <a:gd name="connsiteX3" fmla="*/ 998594 w 1041553"/>
                  <a:gd name="connsiteY3" fmla="*/ 287929 h 656622"/>
                  <a:gd name="connsiteX4" fmla="*/ 918923 w 1041553"/>
                  <a:gd name="connsiteY4" fmla="*/ 431513 h 656622"/>
                  <a:gd name="connsiteX5" fmla="*/ 528124 w 1041553"/>
                  <a:gd name="connsiteY5" fmla="*/ 656609 h 656622"/>
                  <a:gd name="connsiteX6" fmla="*/ 79942 w 1041553"/>
                  <a:gd name="connsiteY6" fmla="*/ 440486 h 656622"/>
                  <a:gd name="connsiteX0" fmla="*/ 79942 w 1041553"/>
                  <a:gd name="connsiteY0" fmla="*/ 440486 h 657432"/>
                  <a:gd name="connsiteX1" fmla="*/ 65662 w 1041553"/>
                  <a:gd name="connsiteY1" fmla="*/ 301389 h 657432"/>
                  <a:gd name="connsiteX2" fmla="*/ 528124 w 1041553"/>
                  <a:gd name="connsiteY2" fmla="*/ 15 h 657432"/>
                  <a:gd name="connsiteX3" fmla="*/ 998594 w 1041553"/>
                  <a:gd name="connsiteY3" fmla="*/ 287929 h 657432"/>
                  <a:gd name="connsiteX4" fmla="*/ 918923 w 1041553"/>
                  <a:gd name="connsiteY4" fmla="*/ 431513 h 657432"/>
                  <a:gd name="connsiteX5" fmla="*/ 528124 w 1041553"/>
                  <a:gd name="connsiteY5" fmla="*/ 656609 h 657432"/>
                  <a:gd name="connsiteX6" fmla="*/ 79942 w 1041553"/>
                  <a:gd name="connsiteY6" fmla="*/ 440486 h 657432"/>
                  <a:gd name="connsiteX0" fmla="*/ 79942 w 1023594"/>
                  <a:gd name="connsiteY0" fmla="*/ 440501 h 657447"/>
                  <a:gd name="connsiteX1" fmla="*/ 65662 w 1023594"/>
                  <a:gd name="connsiteY1" fmla="*/ 301404 h 657447"/>
                  <a:gd name="connsiteX2" fmla="*/ 528124 w 1023594"/>
                  <a:gd name="connsiteY2" fmla="*/ 30 h 657447"/>
                  <a:gd name="connsiteX3" fmla="*/ 974870 w 1023594"/>
                  <a:gd name="connsiteY3" fmla="*/ 282348 h 657447"/>
                  <a:gd name="connsiteX4" fmla="*/ 918923 w 1023594"/>
                  <a:gd name="connsiteY4" fmla="*/ 431528 h 657447"/>
                  <a:gd name="connsiteX5" fmla="*/ 528124 w 1023594"/>
                  <a:gd name="connsiteY5" fmla="*/ 656624 h 657447"/>
                  <a:gd name="connsiteX6" fmla="*/ 79942 w 1023594"/>
                  <a:gd name="connsiteY6" fmla="*/ 440501 h 657447"/>
                  <a:gd name="connsiteX0" fmla="*/ 79942 w 1023594"/>
                  <a:gd name="connsiteY0" fmla="*/ 440695 h 657641"/>
                  <a:gd name="connsiteX1" fmla="*/ 65662 w 1023594"/>
                  <a:gd name="connsiteY1" fmla="*/ 301598 h 657641"/>
                  <a:gd name="connsiteX2" fmla="*/ 528124 w 1023594"/>
                  <a:gd name="connsiteY2" fmla="*/ 224 h 657641"/>
                  <a:gd name="connsiteX3" fmla="*/ 974870 w 1023594"/>
                  <a:gd name="connsiteY3" fmla="*/ 282542 h 657641"/>
                  <a:gd name="connsiteX4" fmla="*/ 918923 w 1023594"/>
                  <a:gd name="connsiteY4" fmla="*/ 431722 h 657641"/>
                  <a:gd name="connsiteX5" fmla="*/ 528124 w 1023594"/>
                  <a:gd name="connsiteY5" fmla="*/ 656818 h 657641"/>
                  <a:gd name="connsiteX6" fmla="*/ 79942 w 1023594"/>
                  <a:gd name="connsiteY6" fmla="*/ 440695 h 657641"/>
                  <a:gd name="connsiteX0" fmla="*/ 79942 w 1013056"/>
                  <a:gd name="connsiteY0" fmla="*/ 440695 h 657641"/>
                  <a:gd name="connsiteX1" fmla="*/ 65662 w 1013056"/>
                  <a:gd name="connsiteY1" fmla="*/ 301598 h 657641"/>
                  <a:gd name="connsiteX2" fmla="*/ 528124 w 1013056"/>
                  <a:gd name="connsiteY2" fmla="*/ 224 h 657641"/>
                  <a:gd name="connsiteX3" fmla="*/ 974870 w 1013056"/>
                  <a:gd name="connsiteY3" fmla="*/ 282542 h 657641"/>
                  <a:gd name="connsiteX4" fmla="*/ 918923 w 1013056"/>
                  <a:gd name="connsiteY4" fmla="*/ 431722 h 657641"/>
                  <a:gd name="connsiteX5" fmla="*/ 528124 w 1013056"/>
                  <a:gd name="connsiteY5" fmla="*/ 656818 h 657641"/>
                  <a:gd name="connsiteX6" fmla="*/ 79942 w 1013056"/>
                  <a:gd name="connsiteY6" fmla="*/ 440695 h 657641"/>
                  <a:gd name="connsiteX0" fmla="*/ 79942 w 1000676"/>
                  <a:gd name="connsiteY0" fmla="*/ 440502 h 657448"/>
                  <a:gd name="connsiteX1" fmla="*/ 65662 w 1000676"/>
                  <a:gd name="connsiteY1" fmla="*/ 301405 h 657448"/>
                  <a:gd name="connsiteX2" fmla="*/ 528124 w 1000676"/>
                  <a:gd name="connsiteY2" fmla="*/ 31 h 657448"/>
                  <a:gd name="connsiteX3" fmla="*/ 957077 w 1000676"/>
                  <a:gd name="connsiteY3" fmla="*/ 282349 h 657448"/>
                  <a:gd name="connsiteX4" fmla="*/ 918923 w 1000676"/>
                  <a:gd name="connsiteY4" fmla="*/ 431529 h 657448"/>
                  <a:gd name="connsiteX5" fmla="*/ 528124 w 1000676"/>
                  <a:gd name="connsiteY5" fmla="*/ 656625 h 657448"/>
                  <a:gd name="connsiteX6" fmla="*/ 79942 w 1000676"/>
                  <a:gd name="connsiteY6" fmla="*/ 440502 h 657448"/>
                  <a:gd name="connsiteX0" fmla="*/ 82443 w 1003177"/>
                  <a:gd name="connsiteY0" fmla="*/ 440502 h 657448"/>
                  <a:gd name="connsiteX1" fmla="*/ 68163 w 1003177"/>
                  <a:gd name="connsiteY1" fmla="*/ 301405 h 657448"/>
                  <a:gd name="connsiteX2" fmla="*/ 530625 w 1003177"/>
                  <a:gd name="connsiteY2" fmla="*/ 31 h 657448"/>
                  <a:gd name="connsiteX3" fmla="*/ 959578 w 1003177"/>
                  <a:gd name="connsiteY3" fmla="*/ 282349 h 657448"/>
                  <a:gd name="connsiteX4" fmla="*/ 921424 w 1003177"/>
                  <a:gd name="connsiteY4" fmla="*/ 431529 h 657448"/>
                  <a:gd name="connsiteX5" fmla="*/ 530625 w 1003177"/>
                  <a:gd name="connsiteY5" fmla="*/ 656625 h 657448"/>
                  <a:gd name="connsiteX6" fmla="*/ 82443 w 1003177"/>
                  <a:gd name="connsiteY6" fmla="*/ 440502 h 657448"/>
                  <a:gd name="connsiteX0" fmla="*/ 88150 w 1008884"/>
                  <a:gd name="connsiteY0" fmla="*/ 440502 h 657448"/>
                  <a:gd name="connsiteX1" fmla="*/ 73870 w 1008884"/>
                  <a:gd name="connsiteY1" fmla="*/ 301405 h 657448"/>
                  <a:gd name="connsiteX2" fmla="*/ 536332 w 1008884"/>
                  <a:gd name="connsiteY2" fmla="*/ 31 h 657448"/>
                  <a:gd name="connsiteX3" fmla="*/ 965285 w 1008884"/>
                  <a:gd name="connsiteY3" fmla="*/ 282349 h 657448"/>
                  <a:gd name="connsiteX4" fmla="*/ 927131 w 1008884"/>
                  <a:gd name="connsiteY4" fmla="*/ 431529 h 657448"/>
                  <a:gd name="connsiteX5" fmla="*/ 536332 w 1008884"/>
                  <a:gd name="connsiteY5" fmla="*/ 656625 h 657448"/>
                  <a:gd name="connsiteX6" fmla="*/ 88150 w 1008884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695 h 657641"/>
                  <a:gd name="connsiteX1" fmla="*/ 73870 w 1017871"/>
                  <a:gd name="connsiteY1" fmla="*/ 301598 h 657641"/>
                  <a:gd name="connsiteX2" fmla="*/ 536332 w 1017871"/>
                  <a:gd name="connsiteY2" fmla="*/ 224 h 657641"/>
                  <a:gd name="connsiteX3" fmla="*/ 965285 w 1017871"/>
                  <a:gd name="connsiteY3" fmla="*/ 282542 h 657641"/>
                  <a:gd name="connsiteX4" fmla="*/ 927131 w 1017871"/>
                  <a:gd name="connsiteY4" fmla="*/ 431722 h 657641"/>
                  <a:gd name="connsiteX5" fmla="*/ 536332 w 1017871"/>
                  <a:gd name="connsiteY5" fmla="*/ 656818 h 657641"/>
                  <a:gd name="connsiteX6" fmla="*/ 88150 w 1017871"/>
                  <a:gd name="connsiteY6" fmla="*/ 440695 h 657641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13624"/>
                  <a:gd name="connsiteY0" fmla="*/ 440488 h 657434"/>
                  <a:gd name="connsiteX1" fmla="*/ 73870 w 1013624"/>
                  <a:gd name="connsiteY1" fmla="*/ 301391 h 657434"/>
                  <a:gd name="connsiteX2" fmla="*/ 536332 w 1013624"/>
                  <a:gd name="connsiteY2" fmla="*/ 17 h 657434"/>
                  <a:gd name="connsiteX3" fmla="*/ 940628 w 1013624"/>
                  <a:gd name="connsiteY3" fmla="*/ 315905 h 657434"/>
                  <a:gd name="connsiteX4" fmla="*/ 927131 w 1013624"/>
                  <a:gd name="connsiteY4" fmla="*/ 431515 h 657434"/>
                  <a:gd name="connsiteX5" fmla="*/ 536332 w 1013624"/>
                  <a:gd name="connsiteY5" fmla="*/ 656611 h 657434"/>
                  <a:gd name="connsiteX6" fmla="*/ 88150 w 1013624"/>
                  <a:gd name="connsiteY6" fmla="*/ 440488 h 657434"/>
                  <a:gd name="connsiteX0" fmla="*/ 74908 w 1000382"/>
                  <a:gd name="connsiteY0" fmla="*/ 440537 h 657483"/>
                  <a:gd name="connsiteX1" fmla="*/ 85286 w 1000382"/>
                  <a:gd name="connsiteY1" fmla="*/ 346201 h 657483"/>
                  <a:gd name="connsiteX2" fmla="*/ 523090 w 1000382"/>
                  <a:gd name="connsiteY2" fmla="*/ 66 h 657483"/>
                  <a:gd name="connsiteX3" fmla="*/ 927386 w 1000382"/>
                  <a:gd name="connsiteY3" fmla="*/ 315954 h 657483"/>
                  <a:gd name="connsiteX4" fmla="*/ 913889 w 1000382"/>
                  <a:gd name="connsiteY4" fmla="*/ 431564 h 657483"/>
                  <a:gd name="connsiteX5" fmla="*/ 523090 w 1000382"/>
                  <a:gd name="connsiteY5" fmla="*/ 656660 h 657483"/>
                  <a:gd name="connsiteX6" fmla="*/ 74908 w 1000382"/>
                  <a:gd name="connsiteY6" fmla="*/ 440537 h 657483"/>
                  <a:gd name="connsiteX0" fmla="*/ 70393 w 995867"/>
                  <a:gd name="connsiteY0" fmla="*/ 440537 h 657483"/>
                  <a:gd name="connsiteX1" fmla="*/ 80771 w 995867"/>
                  <a:gd name="connsiteY1" fmla="*/ 346201 h 657483"/>
                  <a:gd name="connsiteX2" fmla="*/ 518575 w 995867"/>
                  <a:gd name="connsiteY2" fmla="*/ 66 h 657483"/>
                  <a:gd name="connsiteX3" fmla="*/ 922871 w 995867"/>
                  <a:gd name="connsiteY3" fmla="*/ 315954 h 657483"/>
                  <a:gd name="connsiteX4" fmla="*/ 909374 w 995867"/>
                  <a:gd name="connsiteY4" fmla="*/ 431564 h 657483"/>
                  <a:gd name="connsiteX5" fmla="*/ 518575 w 995867"/>
                  <a:gd name="connsiteY5" fmla="*/ 656660 h 657483"/>
                  <a:gd name="connsiteX6" fmla="*/ 70393 w 995867"/>
                  <a:gd name="connsiteY6" fmla="*/ 440537 h 657483"/>
                  <a:gd name="connsiteX0" fmla="*/ 56668 w 982142"/>
                  <a:gd name="connsiteY0" fmla="*/ 440537 h 657483"/>
                  <a:gd name="connsiteX1" fmla="*/ 67046 w 982142"/>
                  <a:gd name="connsiteY1" fmla="*/ 346201 h 657483"/>
                  <a:gd name="connsiteX2" fmla="*/ 504850 w 982142"/>
                  <a:gd name="connsiteY2" fmla="*/ 66 h 657483"/>
                  <a:gd name="connsiteX3" fmla="*/ 909146 w 982142"/>
                  <a:gd name="connsiteY3" fmla="*/ 315954 h 657483"/>
                  <a:gd name="connsiteX4" fmla="*/ 895649 w 982142"/>
                  <a:gd name="connsiteY4" fmla="*/ 431564 h 657483"/>
                  <a:gd name="connsiteX5" fmla="*/ 504850 w 982142"/>
                  <a:gd name="connsiteY5" fmla="*/ 656660 h 657483"/>
                  <a:gd name="connsiteX6" fmla="*/ 56668 w 982142"/>
                  <a:gd name="connsiteY6" fmla="*/ 440537 h 657483"/>
                  <a:gd name="connsiteX0" fmla="*/ 56668 w 964216"/>
                  <a:gd name="connsiteY0" fmla="*/ 440537 h 657483"/>
                  <a:gd name="connsiteX1" fmla="*/ 67046 w 964216"/>
                  <a:gd name="connsiteY1" fmla="*/ 346201 h 657483"/>
                  <a:gd name="connsiteX2" fmla="*/ 504850 w 964216"/>
                  <a:gd name="connsiteY2" fmla="*/ 66 h 657483"/>
                  <a:gd name="connsiteX3" fmla="*/ 909146 w 964216"/>
                  <a:gd name="connsiteY3" fmla="*/ 315954 h 657483"/>
                  <a:gd name="connsiteX4" fmla="*/ 895649 w 964216"/>
                  <a:gd name="connsiteY4" fmla="*/ 431564 h 657483"/>
                  <a:gd name="connsiteX5" fmla="*/ 504850 w 964216"/>
                  <a:gd name="connsiteY5" fmla="*/ 656660 h 657483"/>
                  <a:gd name="connsiteX6" fmla="*/ 56668 w 964216"/>
                  <a:gd name="connsiteY6" fmla="*/ 440537 h 657483"/>
                  <a:gd name="connsiteX0" fmla="*/ 56668 w 956229"/>
                  <a:gd name="connsiteY0" fmla="*/ 440537 h 657483"/>
                  <a:gd name="connsiteX1" fmla="*/ 67046 w 956229"/>
                  <a:gd name="connsiteY1" fmla="*/ 346201 h 657483"/>
                  <a:gd name="connsiteX2" fmla="*/ 504850 w 956229"/>
                  <a:gd name="connsiteY2" fmla="*/ 66 h 657483"/>
                  <a:gd name="connsiteX3" fmla="*/ 909146 w 956229"/>
                  <a:gd name="connsiteY3" fmla="*/ 315954 h 657483"/>
                  <a:gd name="connsiteX4" fmla="*/ 895649 w 956229"/>
                  <a:gd name="connsiteY4" fmla="*/ 431564 h 657483"/>
                  <a:gd name="connsiteX5" fmla="*/ 504850 w 956229"/>
                  <a:gd name="connsiteY5" fmla="*/ 656660 h 657483"/>
                  <a:gd name="connsiteX6" fmla="*/ 56668 w 956229"/>
                  <a:gd name="connsiteY6" fmla="*/ 440537 h 657483"/>
                  <a:gd name="connsiteX0" fmla="*/ 56668 w 956229"/>
                  <a:gd name="connsiteY0" fmla="*/ 440759 h 657705"/>
                  <a:gd name="connsiteX1" fmla="*/ 67046 w 956229"/>
                  <a:gd name="connsiteY1" fmla="*/ 346423 h 657705"/>
                  <a:gd name="connsiteX2" fmla="*/ 504850 w 956229"/>
                  <a:gd name="connsiteY2" fmla="*/ 288 h 657705"/>
                  <a:gd name="connsiteX3" fmla="*/ 909146 w 956229"/>
                  <a:gd name="connsiteY3" fmla="*/ 316176 h 657705"/>
                  <a:gd name="connsiteX4" fmla="*/ 895649 w 956229"/>
                  <a:gd name="connsiteY4" fmla="*/ 431786 h 657705"/>
                  <a:gd name="connsiteX5" fmla="*/ 504850 w 956229"/>
                  <a:gd name="connsiteY5" fmla="*/ 656882 h 657705"/>
                  <a:gd name="connsiteX6" fmla="*/ 56668 w 956229"/>
                  <a:gd name="connsiteY6" fmla="*/ 440759 h 657705"/>
                  <a:gd name="connsiteX0" fmla="*/ 87948 w 938738"/>
                  <a:gd name="connsiteY0" fmla="*/ 429597 h 656882"/>
                  <a:gd name="connsiteX1" fmla="*/ 49555 w 938738"/>
                  <a:gd name="connsiteY1" fmla="*/ 346423 h 656882"/>
                  <a:gd name="connsiteX2" fmla="*/ 487359 w 938738"/>
                  <a:gd name="connsiteY2" fmla="*/ 288 h 656882"/>
                  <a:gd name="connsiteX3" fmla="*/ 891655 w 938738"/>
                  <a:gd name="connsiteY3" fmla="*/ 316176 h 656882"/>
                  <a:gd name="connsiteX4" fmla="*/ 878158 w 938738"/>
                  <a:gd name="connsiteY4" fmla="*/ 431786 h 656882"/>
                  <a:gd name="connsiteX5" fmla="*/ 487359 w 938738"/>
                  <a:gd name="connsiteY5" fmla="*/ 656882 h 656882"/>
                  <a:gd name="connsiteX6" fmla="*/ 87948 w 938738"/>
                  <a:gd name="connsiteY6" fmla="*/ 429597 h 656882"/>
                  <a:gd name="connsiteX0" fmla="*/ 87948 w 927102"/>
                  <a:gd name="connsiteY0" fmla="*/ 429597 h 657278"/>
                  <a:gd name="connsiteX1" fmla="*/ 49555 w 927102"/>
                  <a:gd name="connsiteY1" fmla="*/ 346423 h 657278"/>
                  <a:gd name="connsiteX2" fmla="*/ 487359 w 927102"/>
                  <a:gd name="connsiteY2" fmla="*/ 288 h 657278"/>
                  <a:gd name="connsiteX3" fmla="*/ 891655 w 927102"/>
                  <a:gd name="connsiteY3" fmla="*/ 316176 h 657278"/>
                  <a:gd name="connsiteX4" fmla="*/ 837515 w 927102"/>
                  <a:gd name="connsiteY4" fmla="*/ 375973 h 657278"/>
                  <a:gd name="connsiteX5" fmla="*/ 487359 w 927102"/>
                  <a:gd name="connsiteY5" fmla="*/ 656882 h 657278"/>
                  <a:gd name="connsiteX6" fmla="*/ 87948 w 927102"/>
                  <a:gd name="connsiteY6" fmla="*/ 429597 h 657278"/>
                  <a:gd name="connsiteX0" fmla="*/ 87948 w 927102"/>
                  <a:gd name="connsiteY0" fmla="*/ 429597 h 657911"/>
                  <a:gd name="connsiteX1" fmla="*/ 49555 w 927102"/>
                  <a:gd name="connsiteY1" fmla="*/ 346423 h 657911"/>
                  <a:gd name="connsiteX2" fmla="*/ 487359 w 927102"/>
                  <a:gd name="connsiteY2" fmla="*/ 288 h 657911"/>
                  <a:gd name="connsiteX3" fmla="*/ 891655 w 927102"/>
                  <a:gd name="connsiteY3" fmla="*/ 316176 h 657911"/>
                  <a:gd name="connsiteX4" fmla="*/ 837515 w 927102"/>
                  <a:gd name="connsiteY4" fmla="*/ 375973 h 657911"/>
                  <a:gd name="connsiteX5" fmla="*/ 487359 w 927102"/>
                  <a:gd name="connsiteY5" fmla="*/ 656882 h 657911"/>
                  <a:gd name="connsiteX6" fmla="*/ 87948 w 927102"/>
                  <a:gd name="connsiteY6" fmla="*/ 429597 h 657911"/>
                  <a:gd name="connsiteX0" fmla="*/ 87948 w 837515"/>
                  <a:gd name="connsiteY0" fmla="*/ 429366 h 657968"/>
                  <a:gd name="connsiteX1" fmla="*/ 49555 w 837515"/>
                  <a:gd name="connsiteY1" fmla="*/ 346192 h 657968"/>
                  <a:gd name="connsiteX2" fmla="*/ 487359 w 837515"/>
                  <a:gd name="connsiteY2" fmla="*/ 57 h 657968"/>
                  <a:gd name="connsiteX3" fmla="*/ 837515 w 837515"/>
                  <a:gd name="connsiteY3" fmla="*/ 375742 h 657968"/>
                  <a:gd name="connsiteX4" fmla="*/ 487359 w 837515"/>
                  <a:gd name="connsiteY4" fmla="*/ 656651 h 657968"/>
                  <a:gd name="connsiteX5" fmla="*/ 87948 w 837515"/>
                  <a:gd name="connsiteY5" fmla="*/ 429366 h 657968"/>
                  <a:gd name="connsiteX0" fmla="*/ 0 w 749567"/>
                  <a:gd name="connsiteY0" fmla="*/ 429309 h 657911"/>
                  <a:gd name="connsiteX1" fmla="*/ 399411 w 749567"/>
                  <a:gd name="connsiteY1" fmla="*/ 0 h 657911"/>
                  <a:gd name="connsiteX2" fmla="*/ 749567 w 749567"/>
                  <a:gd name="connsiteY2" fmla="*/ 375685 h 657911"/>
                  <a:gd name="connsiteX3" fmla="*/ 399411 w 749567"/>
                  <a:gd name="connsiteY3" fmla="*/ 656594 h 657911"/>
                  <a:gd name="connsiteX4" fmla="*/ 0 w 749567"/>
                  <a:gd name="connsiteY4" fmla="*/ 429309 h 657911"/>
                  <a:gd name="connsiteX0" fmla="*/ 0 w 749567"/>
                  <a:gd name="connsiteY0" fmla="*/ 501866 h 730468"/>
                  <a:gd name="connsiteX1" fmla="*/ 407540 w 749567"/>
                  <a:gd name="connsiteY1" fmla="*/ 0 h 730468"/>
                  <a:gd name="connsiteX2" fmla="*/ 749567 w 749567"/>
                  <a:gd name="connsiteY2" fmla="*/ 448242 h 730468"/>
                  <a:gd name="connsiteX3" fmla="*/ 399411 w 749567"/>
                  <a:gd name="connsiteY3" fmla="*/ 729151 h 730468"/>
                  <a:gd name="connsiteX4" fmla="*/ 0 w 749567"/>
                  <a:gd name="connsiteY4" fmla="*/ 501866 h 730468"/>
                  <a:gd name="connsiteX0" fmla="*/ 0 w 749567"/>
                  <a:gd name="connsiteY0" fmla="*/ 502035 h 730637"/>
                  <a:gd name="connsiteX1" fmla="*/ 407540 w 749567"/>
                  <a:gd name="connsiteY1" fmla="*/ 169 h 730637"/>
                  <a:gd name="connsiteX2" fmla="*/ 749567 w 749567"/>
                  <a:gd name="connsiteY2" fmla="*/ 448411 h 730637"/>
                  <a:gd name="connsiteX3" fmla="*/ 399411 w 749567"/>
                  <a:gd name="connsiteY3" fmla="*/ 729320 h 730637"/>
                  <a:gd name="connsiteX4" fmla="*/ 0 w 749567"/>
                  <a:gd name="connsiteY4" fmla="*/ 502035 h 730637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6563"/>
                  <a:gd name="connsiteY0" fmla="*/ 468547 h 729368"/>
                  <a:gd name="connsiteX1" fmla="*/ 431925 w 776563"/>
                  <a:gd name="connsiteY1" fmla="*/ 169 h 729368"/>
                  <a:gd name="connsiteX2" fmla="*/ 773952 w 776563"/>
                  <a:gd name="connsiteY2" fmla="*/ 448411 h 729368"/>
                  <a:gd name="connsiteX3" fmla="*/ 423796 w 776563"/>
                  <a:gd name="connsiteY3" fmla="*/ 729320 h 729368"/>
                  <a:gd name="connsiteX4" fmla="*/ 0 w 776563"/>
                  <a:gd name="connsiteY4" fmla="*/ 468547 h 729368"/>
                  <a:gd name="connsiteX0" fmla="*/ 9773 w 786336"/>
                  <a:gd name="connsiteY0" fmla="*/ 468547 h 729368"/>
                  <a:gd name="connsiteX1" fmla="*/ 441698 w 786336"/>
                  <a:gd name="connsiteY1" fmla="*/ 169 h 729368"/>
                  <a:gd name="connsiteX2" fmla="*/ 783725 w 786336"/>
                  <a:gd name="connsiteY2" fmla="*/ 448411 h 729368"/>
                  <a:gd name="connsiteX3" fmla="*/ 433569 w 786336"/>
                  <a:gd name="connsiteY3" fmla="*/ 729320 h 729368"/>
                  <a:gd name="connsiteX4" fmla="*/ 9773 w 786336"/>
                  <a:gd name="connsiteY4" fmla="*/ 468547 h 729368"/>
                  <a:gd name="connsiteX0" fmla="*/ 9773 w 786336"/>
                  <a:gd name="connsiteY0" fmla="*/ 440656 h 701477"/>
                  <a:gd name="connsiteX1" fmla="*/ 441698 w 786336"/>
                  <a:gd name="connsiteY1" fmla="*/ 184 h 701477"/>
                  <a:gd name="connsiteX2" fmla="*/ 783725 w 786336"/>
                  <a:gd name="connsiteY2" fmla="*/ 420520 h 701477"/>
                  <a:gd name="connsiteX3" fmla="*/ 433569 w 786336"/>
                  <a:gd name="connsiteY3" fmla="*/ 701429 h 701477"/>
                  <a:gd name="connsiteX4" fmla="*/ 9773 w 786336"/>
                  <a:gd name="connsiteY4" fmla="*/ 440656 h 701477"/>
                  <a:gd name="connsiteX0" fmla="*/ 20353 w 794305"/>
                  <a:gd name="connsiteY0" fmla="*/ 456870 h 717691"/>
                  <a:gd name="connsiteX1" fmla="*/ 104848 w 794305"/>
                  <a:gd name="connsiteY1" fmla="*/ 121458 h 717691"/>
                  <a:gd name="connsiteX2" fmla="*/ 452278 w 794305"/>
                  <a:gd name="connsiteY2" fmla="*/ 16398 h 717691"/>
                  <a:gd name="connsiteX3" fmla="*/ 794305 w 794305"/>
                  <a:gd name="connsiteY3" fmla="*/ 436734 h 717691"/>
                  <a:gd name="connsiteX4" fmla="*/ 444149 w 794305"/>
                  <a:gd name="connsiteY4" fmla="*/ 717643 h 717691"/>
                  <a:gd name="connsiteX5" fmla="*/ 20353 w 794305"/>
                  <a:gd name="connsiteY5" fmla="*/ 456870 h 717691"/>
                  <a:gd name="connsiteX0" fmla="*/ 20353 w 808720"/>
                  <a:gd name="connsiteY0" fmla="*/ 440472 h 701293"/>
                  <a:gd name="connsiteX1" fmla="*/ 104848 w 808720"/>
                  <a:gd name="connsiteY1" fmla="*/ 105060 h 701293"/>
                  <a:gd name="connsiteX2" fmla="*/ 452278 w 808720"/>
                  <a:gd name="connsiteY2" fmla="*/ 0 h 701293"/>
                  <a:gd name="connsiteX3" fmla="*/ 738248 w 808720"/>
                  <a:gd name="connsiteY3" fmla="*/ 105061 h 701293"/>
                  <a:gd name="connsiteX4" fmla="*/ 794305 w 808720"/>
                  <a:gd name="connsiteY4" fmla="*/ 420336 h 701293"/>
                  <a:gd name="connsiteX5" fmla="*/ 444149 w 808720"/>
                  <a:gd name="connsiteY5" fmla="*/ 701245 h 701293"/>
                  <a:gd name="connsiteX6" fmla="*/ 20353 w 808720"/>
                  <a:gd name="connsiteY6" fmla="*/ 440472 h 701293"/>
                  <a:gd name="connsiteX0" fmla="*/ 20353 w 808720"/>
                  <a:gd name="connsiteY0" fmla="*/ 440472 h 714063"/>
                  <a:gd name="connsiteX1" fmla="*/ 104848 w 808720"/>
                  <a:gd name="connsiteY1" fmla="*/ 105060 h 714063"/>
                  <a:gd name="connsiteX2" fmla="*/ 452278 w 808720"/>
                  <a:gd name="connsiteY2" fmla="*/ 0 h 714063"/>
                  <a:gd name="connsiteX3" fmla="*/ 738248 w 808720"/>
                  <a:gd name="connsiteY3" fmla="*/ 105061 h 714063"/>
                  <a:gd name="connsiteX4" fmla="*/ 794305 w 808720"/>
                  <a:gd name="connsiteY4" fmla="*/ 420336 h 714063"/>
                  <a:gd name="connsiteX5" fmla="*/ 444149 w 808720"/>
                  <a:gd name="connsiteY5" fmla="*/ 701245 h 714063"/>
                  <a:gd name="connsiteX6" fmla="*/ 154527 w 808720"/>
                  <a:gd name="connsiteY6" fmla="*/ 643613 h 714063"/>
                  <a:gd name="connsiteX7" fmla="*/ 20353 w 808720"/>
                  <a:gd name="connsiteY7" fmla="*/ 440472 h 714063"/>
                  <a:gd name="connsiteX0" fmla="*/ 20353 w 801423"/>
                  <a:gd name="connsiteY0" fmla="*/ 440472 h 702003"/>
                  <a:gd name="connsiteX1" fmla="*/ 104848 w 801423"/>
                  <a:gd name="connsiteY1" fmla="*/ 105060 h 702003"/>
                  <a:gd name="connsiteX2" fmla="*/ 452278 w 801423"/>
                  <a:gd name="connsiteY2" fmla="*/ 0 h 702003"/>
                  <a:gd name="connsiteX3" fmla="*/ 738248 w 801423"/>
                  <a:gd name="connsiteY3" fmla="*/ 105061 h 702003"/>
                  <a:gd name="connsiteX4" fmla="*/ 794305 w 801423"/>
                  <a:gd name="connsiteY4" fmla="*/ 420336 h 702003"/>
                  <a:gd name="connsiteX5" fmla="*/ 669940 w 801423"/>
                  <a:gd name="connsiteY5" fmla="*/ 614022 h 702003"/>
                  <a:gd name="connsiteX6" fmla="*/ 444149 w 801423"/>
                  <a:gd name="connsiteY6" fmla="*/ 701245 h 702003"/>
                  <a:gd name="connsiteX7" fmla="*/ 154527 w 801423"/>
                  <a:gd name="connsiteY7" fmla="*/ 643613 h 702003"/>
                  <a:gd name="connsiteX8" fmla="*/ 20353 w 801423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5152 w 786222"/>
                  <a:gd name="connsiteY0" fmla="*/ 440472 h 702003"/>
                  <a:gd name="connsiteX1" fmla="*/ 89647 w 786222"/>
                  <a:gd name="connsiteY1" fmla="*/ 105060 h 702003"/>
                  <a:gd name="connsiteX2" fmla="*/ 437077 w 786222"/>
                  <a:gd name="connsiteY2" fmla="*/ 0 h 702003"/>
                  <a:gd name="connsiteX3" fmla="*/ 723047 w 786222"/>
                  <a:gd name="connsiteY3" fmla="*/ 105061 h 702003"/>
                  <a:gd name="connsiteX4" fmla="*/ 779104 w 786222"/>
                  <a:gd name="connsiteY4" fmla="*/ 420336 h 702003"/>
                  <a:gd name="connsiteX5" fmla="*/ 654739 w 786222"/>
                  <a:gd name="connsiteY5" fmla="*/ 614022 h 702003"/>
                  <a:gd name="connsiteX6" fmla="*/ 428948 w 786222"/>
                  <a:gd name="connsiteY6" fmla="*/ 701245 h 702003"/>
                  <a:gd name="connsiteX7" fmla="*/ 139326 w 786222"/>
                  <a:gd name="connsiteY7" fmla="*/ 643613 h 702003"/>
                  <a:gd name="connsiteX8" fmla="*/ 5152 w 786222"/>
                  <a:gd name="connsiteY8" fmla="*/ 440472 h 702003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5512 w 790840"/>
                  <a:gd name="connsiteY0" fmla="*/ 517517 h 779048"/>
                  <a:gd name="connsiteX1" fmla="*/ 78256 w 790840"/>
                  <a:gd name="connsiteY1" fmla="*/ 161973 h 779048"/>
                  <a:gd name="connsiteX2" fmla="*/ 412598 w 790840"/>
                  <a:gd name="connsiteY2" fmla="*/ 109 h 779048"/>
                  <a:gd name="connsiteX3" fmla="*/ 742036 w 790840"/>
                  <a:gd name="connsiteY3" fmla="*/ 182106 h 779048"/>
                  <a:gd name="connsiteX4" fmla="*/ 779464 w 790840"/>
                  <a:gd name="connsiteY4" fmla="*/ 497381 h 779048"/>
                  <a:gd name="connsiteX5" fmla="*/ 655099 w 790840"/>
                  <a:gd name="connsiteY5" fmla="*/ 691067 h 779048"/>
                  <a:gd name="connsiteX6" fmla="*/ 429308 w 790840"/>
                  <a:gd name="connsiteY6" fmla="*/ 778290 h 779048"/>
                  <a:gd name="connsiteX7" fmla="*/ 139686 w 790840"/>
                  <a:gd name="connsiteY7" fmla="*/ 720658 h 779048"/>
                  <a:gd name="connsiteX8" fmla="*/ 5512 w 790840"/>
                  <a:gd name="connsiteY8" fmla="*/ 517517 h 779048"/>
                  <a:gd name="connsiteX0" fmla="*/ 9502 w 794830"/>
                  <a:gd name="connsiteY0" fmla="*/ 517517 h 779048"/>
                  <a:gd name="connsiteX1" fmla="*/ 82246 w 794830"/>
                  <a:gd name="connsiteY1" fmla="*/ 161973 h 779048"/>
                  <a:gd name="connsiteX2" fmla="*/ 416588 w 794830"/>
                  <a:gd name="connsiteY2" fmla="*/ 109 h 779048"/>
                  <a:gd name="connsiteX3" fmla="*/ 746026 w 794830"/>
                  <a:gd name="connsiteY3" fmla="*/ 182106 h 779048"/>
                  <a:gd name="connsiteX4" fmla="*/ 783454 w 794830"/>
                  <a:gd name="connsiteY4" fmla="*/ 497381 h 779048"/>
                  <a:gd name="connsiteX5" fmla="*/ 659089 w 794830"/>
                  <a:gd name="connsiteY5" fmla="*/ 691067 h 779048"/>
                  <a:gd name="connsiteX6" fmla="*/ 433298 w 794830"/>
                  <a:gd name="connsiteY6" fmla="*/ 778290 h 779048"/>
                  <a:gd name="connsiteX7" fmla="*/ 143676 w 794830"/>
                  <a:gd name="connsiteY7" fmla="*/ 720658 h 779048"/>
                  <a:gd name="connsiteX8" fmla="*/ 9502 w 794830"/>
                  <a:gd name="connsiteY8" fmla="*/ 517517 h 779048"/>
                  <a:gd name="connsiteX0" fmla="*/ 9502 w 794830"/>
                  <a:gd name="connsiteY0" fmla="*/ 517517 h 778905"/>
                  <a:gd name="connsiteX1" fmla="*/ 82246 w 794830"/>
                  <a:gd name="connsiteY1" fmla="*/ 161973 h 778905"/>
                  <a:gd name="connsiteX2" fmla="*/ 416588 w 794830"/>
                  <a:gd name="connsiteY2" fmla="*/ 109 h 778905"/>
                  <a:gd name="connsiteX3" fmla="*/ 746026 w 794830"/>
                  <a:gd name="connsiteY3" fmla="*/ 182106 h 778905"/>
                  <a:gd name="connsiteX4" fmla="*/ 783454 w 794830"/>
                  <a:gd name="connsiteY4" fmla="*/ 497381 h 778905"/>
                  <a:gd name="connsiteX5" fmla="*/ 659089 w 794830"/>
                  <a:gd name="connsiteY5" fmla="*/ 691067 h 778905"/>
                  <a:gd name="connsiteX6" fmla="*/ 433298 w 794830"/>
                  <a:gd name="connsiteY6" fmla="*/ 778290 h 778905"/>
                  <a:gd name="connsiteX7" fmla="*/ 151671 w 794830"/>
                  <a:gd name="connsiteY7" fmla="*/ 714751 h 778905"/>
                  <a:gd name="connsiteX8" fmla="*/ 9502 w 794830"/>
                  <a:gd name="connsiteY8" fmla="*/ 517517 h 778905"/>
                  <a:gd name="connsiteX0" fmla="*/ 10694 w 788027"/>
                  <a:gd name="connsiteY0" fmla="*/ 517517 h 778905"/>
                  <a:gd name="connsiteX1" fmla="*/ 75443 w 788027"/>
                  <a:gd name="connsiteY1" fmla="*/ 161973 h 778905"/>
                  <a:gd name="connsiteX2" fmla="*/ 409785 w 788027"/>
                  <a:gd name="connsiteY2" fmla="*/ 109 h 778905"/>
                  <a:gd name="connsiteX3" fmla="*/ 739223 w 788027"/>
                  <a:gd name="connsiteY3" fmla="*/ 182106 h 778905"/>
                  <a:gd name="connsiteX4" fmla="*/ 776651 w 788027"/>
                  <a:gd name="connsiteY4" fmla="*/ 497381 h 778905"/>
                  <a:gd name="connsiteX5" fmla="*/ 652286 w 788027"/>
                  <a:gd name="connsiteY5" fmla="*/ 691067 h 778905"/>
                  <a:gd name="connsiteX6" fmla="*/ 426495 w 788027"/>
                  <a:gd name="connsiteY6" fmla="*/ 778290 h 778905"/>
                  <a:gd name="connsiteX7" fmla="*/ 144868 w 788027"/>
                  <a:gd name="connsiteY7" fmla="*/ 714751 h 778905"/>
                  <a:gd name="connsiteX8" fmla="*/ 10694 w 788027"/>
                  <a:gd name="connsiteY8" fmla="*/ 517517 h 77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8027" h="778905">
                    <a:moveTo>
                      <a:pt x="10694" y="517517"/>
                    </a:moveTo>
                    <a:cubicBezTo>
                      <a:pt x="-17557" y="393513"/>
                      <a:pt x="12269" y="245451"/>
                      <a:pt x="75443" y="161973"/>
                    </a:cubicBezTo>
                    <a:cubicBezTo>
                      <a:pt x="125195" y="70807"/>
                      <a:pt x="299155" y="-3246"/>
                      <a:pt x="409785" y="109"/>
                    </a:cubicBezTo>
                    <a:cubicBezTo>
                      <a:pt x="520415" y="3464"/>
                      <a:pt x="682219" y="64704"/>
                      <a:pt x="739223" y="182106"/>
                    </a:cubicBezTo>
                    <a:cubicBezTo>
                      <a:pt x="796227" y="252162"/>
                      <a:pt x="795281" y="417486"/>
                      <a:pt x="776651" y="497381"/>
                    </a:cubicBezTo>
                    <a:cubicBezTo>
                      <a:pt x="758021" y="577276"/>
                      <a:pt x="710645" y="644249"/>
                      <a:pt x="652286" y="691067"/>
                    </a:cubicBezTo>
                    <a:cubicBezTo>
                      <a:pt x="593927" y="737885"/>
                      <a:pt x="512397" y="773358"/>
                      <a:pt x="426495" y="778290"/>
                    </a:cubicBezTo>
                    <a:cubicBezTo>
                      <a:pt x="340593" y="783222"/>
                      <a:pt x="214168" y="758213"/>
                      <a:pt x="144868" y="714751"/>
                    </a:cubicBezTo>
                    <a:cubicBezTo>
                      <a:pt x="75568" y="671289"/>
                      <a:pt x="38638" y="608262"/>
                      <a:pt x="10694" y="517517"/>
                    </a:cubicBezTo>
                    <a:close/>
                  </a:path>
                </a:pathLst>
              </a:cu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Dowolny kształt 20">
                <a:extLst>
                  <a:ext uri="{FF2B5EF4-FFF2-40B4-BE49-F238E27FC236}">
                    <a16:creationId xmlns:a16="http://schemas.microsoft.com/office/drawing/2014/main" id="{92459EDB-0BD2-4446-8B80-1556CF484FE3}"/>
                  </a:ext>
                </a:extLst>
              </p:cNvPr>
              <p:cNvSpPr/>
              <p:nvPr/>
            </p:nvSpPr>
            <p:spPr>
              <a:xfrm rot="16200000">
                <a:off x="3130647" y="654362"/>
                <a:ext cx="0" cy="532985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Dowolny kształt 21">
                <a:extLst>
                  <a:ext uri="{FF2B5EF4-FFF2-40B4-BE49-F238E27FC236}">
                    <a16:creationId xmlns:a16="http://schemas.microsoft.com/office/drawing/2014/main" id="{530B0174-1DDB-32E9-3954-8CB312940359}"/>
                  </a:ext>
                </a:extLst>
              </p:cNvPr>
              <p:cNvSpPr/>
              <p:nvPr/>
            </p:nvSpPr>
            <p:spPr>
              <a:xfrm rot="2700000" flipH="1" flipV="1">
                <a:off x="3159638" y="606867"/>
                <a:ext cx="0" cy="54724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Dowolny kształt 22">
                <a:extLst>
                  <a:ext uri="{FF2B5EF4-FFF2-40B4-BE49-F238E27FC236}">
                    <a16:creationId xmlns:a16="http://schemas.microsoft.com/office/drawing/2014/main" id="{2E3001BB-60C9-D363-B104-8950ECE792A2}"/>
                  </a:ext>
                </a:extLst>
              </p:cNvPr>
              <p:cNvSpPr/>
              <p:nvPr/>
            </p:nvSpPr>
            <p:spPr>
              <a:xfrm>
                <a:off x="3156504" y="620846"/>
                <a:ext cx="0" cy="538736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Dowolny kształt 23">
                <a:extLst>
                  <a:ext uri="{FF2B5EF4-FFF2-40B4-BE49-F238E27FC236}">
                    <a16:creationId xmlns:a16="http://schemas.microsoft.com/office/drawing/2014/main" id="{B8925C0D-72F6-ACFA-C22F-83CEDAA79B5A}"/>
                  </a:ext>
                </a:extLst>
              </p:cNvPr>
              <p:cNvSpPr/>
              <p:nvPr/>
            </p:nvSpPr>
            <p:spPr>
              <a:xfrm rot="18900000" flipV="1">
                <a:off x="3172177" y="591699"/>
                <a:ext cx="0" cy="55821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4118" name="Picture 3">
              <a:extLst>
                <a:ext uri="{FF2B5EF4-FFF2-40B4-BE49-F238E27FC236}">
                  <a16:creationId xmlns:a16="http://schemas.microsoft.com/office/drawing/2014/main" id="{71863291-13D1-069E-6128-9FC4BDDA9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5" b="96552" l="2956" r="98030">
                          <a14:foregroundMark x1="50246" y1="12808" x2="49261" y2="10837"/>
                          <a14:foregroundMark x1="81773" y1="50246" x2="98522" y2="49754"/>
                          <a14:foregroundMark x1="42365" y1="92611" x2="48276" y2="96552"/>
                          <a14:foregroundMark x1="18227" y1="52709" x2="2956" y2="51724"/>
                          <a14:foregroundMark x1="47291" y1="18227" x2="49261" y2="985"/>
                        </a14:backgroundRemoval>
                      </a14:imgEffect>
                    </a14:imgLayer>
                  </a14:imgProps>
                </a:ext>
              </a:extLst>
            </a:blip>
            <a:srcRect l="5905" r="5905"/>
            <a:stretch/>
          </p:blipFill>
          <p:spPr bwMode="auto">
            <a:xfrm rot="12542698">
              <a:off x="5881722" y="645137"/>
              <a:ext cx="1188000" cy="1346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9" name="Picture 22">
              <a:extLst>
                <a:ext uri="{FF2B5EF4-FFF2-40B4-BE49-F238E27FC236}">
                  <a16:creationId xmlns:a16="http://schemas.microsoft.com/office/drawing/2014/main" id="{AFE7EC3B-29EB-E9B6-7918-B66D55205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15109910">
              <a:off x="7044073" y="1932595"/>
              <a:ext cx="1026196" cy="985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0" name="Picture 4">
              <a:extLst>
                <a:ext uri="{FF2B5EF4-FFF2-40B4-BE49-F238E27FC236}">
                  <a16:creationId xmlns:a16="http://schemas.microsoft.com/office/drawing/2014/main" id="{590BFC7D-A6AD-4FCF-43A8-9F9DE4AC8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 bwMode="auto">
            <a:xfrm rot="17548232">
              <a:off x="7050694" y="3442975"/>
              <a:ext cx="1080361" cy="1084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1" name="Picture 8">
              <a:extLst>
                <a:ext uri="{FF2B5EF4-FFF2-40B4-BE49-F238E27FC236}">
                  <a16:creationId xmlns:a16="http://schemas.microsoft.com/office/drawing/2014/main" id="{47FBF870-F517-DE85-B880-A05B0B0DE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 rot="20371997">
              <a:off x="6002722" y="4553618"/>
              <a:ext cx="988305" cy="960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2" name="Picture 13">
              <a:extLst>
                <a:ext uri="{FF2B5EF4-FFF2-40B4-BE49-F238E27FC236}">
                  <a16:creationId xmlns:a16="http://schemas.microsoft.com/office/drawing/2014/main" id="{293FE558-028E-BEBD-5D04-CF63A1828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 rot="1515943">
              <a:off x="4428019" y="4472608"/>
              <a:ext cx="1052399" cy="101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3" name="Picture 2">
              <a:extLst>
                <a:ext uri="{FF2B5EF4-FFF2-40B4-BE49-F238E27FC236}">
                  <a16:creationId xmlns:a16="http://schemas.microsoft.com/office/drawing/2014/main" id="{A8E03915-2BAD-D136-A47D-96EFB70F4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145" b="91855" l="9692" r="90749">
                          <a14:foregroundMark x1="11013" y1="49774" x2="41850" y2="64253"/>
                          <a14:foregroundMark x1="21586" y1="37557" x2="80176" y2="50226"/>
                          <a14:foregroundMark x1="80176" y1="50226" x2="79295" y2="48416"/>
                          <a14:foregroundMark x1="27313" y1="38914" x2="32159" y2="61086"/>
                          <a14:foregroundMark x1="28634" y1="53394" x2="29075" y2="78281"/>
                          <a14:foregroundMark x1="22907" y1="63348" x2="53744" y2="77828"/>
                          <a14:foregroundMark x1="30396" y1="43439" x2="53744" y2="32579"/>
                          <a14:foregroundMark x1="48018" y1="26244" x2="77093" y2="38914"/>
                          <a14:foregroundMark x1="55507" y1="33032" x2="69604" y2="36199"/>
                          <a14:foregroundMark x1="66079" y1="23982" x2="77093" y2="34842"/>
                          <a14:foregroundMark x1="68282" y1="33937" x2="61674" y2="23529"/>
                          <a14:foregroundMark x1="67401" y1="13122" x2="11454" y2="38009"/>
                          <a14:foregroundMark x1="11454" y1="38009" x2="11013" y2="43891"/>
                          <a14:foregroundMark x1="17621" y1="32579" x2="15859" y2="31674"/>
                          <a14:foregroundMark x1="11894" y1="37557" x2="12775" y2="36652"/>
                          <a14:foregroundMark x1="14097" y1="33484" x2="15419" y2="31222"/>
                          <a14:foregroundMark x1="15859" y1="30317" x2="15859" y2="30317"/>
                          <a14:foregroundMark x1="16300" y1="28959" x2="17181" y2="27602"/>
                          <a14:foregroundMark x1="12335" y1="32127" x2="10573" y2="35294"/>
                          <a14:foregroundMark x1="10573" y1="35294" x2="11454" y2="34389"/>
                          <a14:foregroundMark x1="13216" y1="31222" x2="14537" y2="29412"/>
                          <a14:foregroundMark x1="15419" y1="28054" x2="17181" y2="25339"/>
                          <a14:foregroundMark x1="17621" y1="24887" x2="19383" y2="21719"/>
                          <a14:foregroundMark x1="22907" y1="20362" x2="22907" y2="20362"/>
                          <a14:foregroundMark x1="22907" y1="20362" x2="24670" y2="17195"/>
                          <a14:foregroundMark x1="27753" y1="14027" x2="27753" y2="14027"/>
                          <a14:foregroundMark x1="32159" y1="13122" x2="32599" y2="12670"/>
                          <a14:foregroundMark x1="32599" y1="12670" x2="33480" y2="12217"/>
                          <a14:foregroundMark x1="33921" y1="12217" x2="33921" y2="12217"/>
                          <a14:foregroundMark x1="36564" y1="10860" x2="38767" y2="10860"/>
                          <a14:foregroundMark x1="41850" y1="11312" x2="42731" y2="10860"/>
                          <a14:foregroundMark x1="38326" y1="8597" x2="40529" y2="9050"/>
                          <a14:foregroundMark x1="42731" y1="9955" x2="44053" y2="10407"/>
                          <a14:foregroundMark x1="47137" y1="9502" x2="48018" y2="9502"/>
                          <a14:foregroundMark x1="51101" y1="9502" x2="51101" y2="9502"/>
                          <a14:foregroundMark x1="53304" y1="9050" x2="53304" y2="9050"/>
                          <a14:foregroundMark x1="54626" y1="9502" x2="54626" y2="9502"/>
                          <a14:foregroundMark x1="55947" y1="9502" x2="55066" y2="9050"/>
                          <a14:foregroundMark x1="54185" y1="8145" x2="54185" y2="8145"/>
                          <a14:foregroundMark x1="49339" y1="8597" x2="49339" y2="8597"/>
                          <a14:foregroundMark x1="48018" y1="8597" x2="50661" y2="9050"/>
                          <a14:foregroundMark x1="71366" y1="14480" x2="71366" y2="14480"/>
                          <a14:foregroundMark x1="74449" y1="18100" x2="75330" y2="20814"/>
                          <a14:foregroundMark x1="76211" y1="21267" x2="77093" y2="22172"/>
                          <a14:foregroundMark x1="77974" y1="22624" x2="77974" y2="22624"/>
                          <a14:foregroundMark x1="81498" y1="23982" x2="80617" y2="23529"/>
                          <a14:foregroundMark x1="80617" y1="23077" x2="79295" y2="19910"/>
                          <a14:foregroundMark x1="76211" y1="18100" x2="76211" y2="18100"/>
                          <a14:foregroundMark x1="82379" y1="28959" x2="83260" y2="29864"/>
                          <a14:foregroundMark x1="85463" y1="32579" x2="85903" y2="34842"/>
                          <a14:foregroundMark x1="86784" y1="36652" x2="87225" y2="38914"/>
                          <a14:foregroundMark x1="87665" y1="40724" x2="87665" y2="40724"/>
                          <a14:foregroundMark x1="83700" y1="30317" x2="83700" y2="30317"/>
                          <a14:foregroundMark x1="85903" y1="29412" x2="88106" y2="33484"/>
                          <a14:foregroundMark x1="88546" y1="35294" x2="88987" y2="44344"/>
                          <a14:foregroundMark x1="89427" y1="46154" x2="89427" y2="46154"/>
                          <a14:foregroundMark x1="89427" y1="46154" x2="89868" y2="48869"/>
                          <a14:foregroundMark x1="88987" y1="49774" x2="88546" y2="53846"/>
                          <a14:foregroundMark x1="87665" y1="56109" x2="88987" y2="58371"/>
                          <a14:foregroundMark x1="89868" y1="54751" x2="89868" y2="54751"/>
                          <a14:foregroundMark x1="90749" y1="59276" x2="89427" y2="65158"/>
                          <a14:foregroundMark x1="88106" y1="68778" x2="87225" y2="69231"/>
                          <a14:foregroundMark x1="86784" y1="69231" x2="86784" y2="69231"/>
                          <a14:foregroundMark x1="86784" y1="69231" x2="83700" y2="72851"/>
                          <a14:foregroundMark x1="83260" y1="73303" x2="83260" y2="73303"/>
                          <a14:foregroundMark x1="81498" y1="76018" x2="81498" y2="76018"/>
                          <a14:foregroundMark x1="80176" y1="76923" x2="78855" y2="78281"/>
                          <a14:foregroundMark x1="78414" y1="78733" x2="77533" y2="79186"/>
                          <a14:foregroundMark x1="77093" y1="79638" x2="76211" y2="80543"/>
                          <a14:foregroundMark x1="71806" y1="84615" x2="71806" y2="84615"/>
                          <a14:foregroundMark x1="70925" y1="85520" x2="70925" y2="85520"/>
                          <a14:foregroundMark x1="69163" y1="85973" x2="67841" y2="86878"/>
                          <a14:foregroundMark x1="64317" y1="87783" x2="63877" y2="88235"/>
                          <a14:foregroundMark x1="63436" y1="88235" x2="62555" y2="88688"/>
                          <a14:foregroundMark x1="60352" y1="87783" x2="60352" y2="87783"/>
                          <a14:foregroundMark x1="56828" y1="87783" x2="56828" y2="87783"/>
                          <a14:foregroundMark x1="62555" y1="91403" x2="61233" y2="91855"/>
                          <a14:foregroundMark x1="56388" y1="90498" x2="56388" y2="90498"/>
                          <a14:foregroundMark x1="59912" y1="89140" x2="59471" y2="90045"/>
                          <a14:foregroundMark x1="53744" y1="89593" x2="53304" y2="90045"/>
                          <a14:foregroundMark x1="51982" y1="90950" x2="50661" y2="90498"/>
                          <a14:foregroundMark x1="46696" y1="88688" x2="46696" y2="88688"/>
                          <a14:foregroundMark x1="42291" y1="86425" x2="41850" y2="86878"/>
                          <a14:foregroundMark x1="40969" y1="87783" x2="40529" y2="88688"/>
                          <a14:foregroundMark x1="40088" y1="89140" x2="40088" y2="89140"/>
                          <a14:foregroundMark x1="38326" y1="88235" x2="38326" y2="88235"/>
                          <a14:foregroundMark x1="37004" y1="87783" x2="36123" y2="88235"/>
                          <a14:foregroundMark x1="34361" y1="88235" x2="33040" y2="87783"/>
                          <a14:foregroundMark x1="31718" y1="86878" x2="30396" y2="85520"/>
                          <a14:foregroundMark x1="29075" y1="84163" x2="29075" y2="84163"/>
                          <a14:foregroundMark x1="27313" y1="83710" x2="26432" y2="83258"/>
                          <a14:foregroundMark x1="25110" y1="82353" x2="24229" y2="81448"/>
                          <a14:foregroundMark x1="22467" y1="79186" x2="22467" y2="79186"/>
                          <a14:foregroundMark x1="21145" y1="77376" x2="19824" y2="76471"/>
                          <a14:foregroundMark x1="18062" y1="74661" x2="17621" y2="73756"/>
                          <a14:foregroundMark x1="17181" y1="72851" x2="16300" y2="71946"/>
                          <a14:foregroundMark x1="14978" y1="68778" x2="14537" y2="68326"/>
                          <a14:foregroundMark x1="14097" y1="66063" x2="13656" y2="63801"/>
                          <a14:foregroundMark x1="15419" y1="57919" x2="15419" y2="5791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3885454">
              <a:off x="3277732" y="3384587"/>
              <a:ext cx="1128379" cy="1098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4" name="Picture 14">
              <a:extLst>
                <a:ext uri="{FF2B5EF4-FFF2-40B4-BE49-F238E27FC236}">
                  <a16:creationId xmlns:a16="http://schemas.microsoft.com/office/drawing/2014/main" id="{A45DABAB-DECF-E49E-6158-FA01F18F2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7525" l="9690" r="89535">
                          <a14:foregroundMark x1="55039" y1="12376" x2="55426" y2="9406"/>
                          <a14:foregroundMark x1="49225" y1="9406" x2="48837" y2="0"/>
                          <a14:foregroundMark x1="52713" y1="10891" x2="49225" y2="12871"/>
                          <a14:foregroundMark x1="51550" y1="52475" x2="52326" y2="94554"/>
                          <a14:foregroundMark x1="51163" y1="87624" x2="49612" y2="9752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7453012">
              <a:off x="3269934" y="1917521"/>
              <a:ext cx="1179823" cy="923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5" name="Picture 5">
              <a:extLst>
                <a:ext uri="{FF2B5EF4-FFF2-40B4-BE49-F238E27FC236}">
                  <a16:creationId xmlns:a16="http://schemas.microsoft.com/office/drawing/2014/main" id="{21CED658-4D25-BD01-55ED-78B81D935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 rot="9646424">
              <a:off x="4429725" y="799063"/>
              <a:ext cx="1076067" cy="1038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C803849-2154-DF81-D636-909BAB194D09}"/>
              </a:ext>
            </a:extLst>
          </p:cNvPr>
          <p:cNvGrpSpPr>
            <a:grpSpLocks/>
          </p:cNvGrpSpPr>
          <p:nvPr/>
        </p:nvGrpSpPr>
        <p:grpSpPr bwMode="auto">
          <a:xfrm rot="11269832">
            <a:off x="3442097" y="3101580"/>
            <a:ext cx="400050" cy="702469"/>
            <a:chOff x="797725" y="342593"/>
            <a:chExt cx="533312" cy="936294"/>
          </a:xfrm>
        </p:grpSpPr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1631B82-DBAF-941B-F503-4C183F6D864B}"/>
                </a:ext>
              </a:extLst>
            </p:cNvPr>
            <p:cNvSpPr/>
            <p:nvPr/>
          </p:nvSpPr>
          <p:spPr>
            <a:xfrm rot="21356733" flipV="1">
              <a:off x="979650" y="496991"/>
              <a:ext cx="360303" cy="791882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566" h="580305">
                  <a:moveTo>
                    <a:pt x="423566" y="0"/>
                  </a:moveTo>
                  <a:cubicBezTo>
                    <a:pt x="412192" y="51179"/>
                    <a:pt x="290455" y="177920"/>
                    <a:pt x="243035" y="265788"/>
                  </a:cubicBezTo>
                  <a:cubicBezTo>
                    <a:pt x="195615" y="353656"/>
                    <a:pt x="14809" y="522950"/>
                    <a:pt x="0" y="580305"/>
                  </a:cubicBezTo>
                </a:path>
              </a:pathLst>
            </a:cu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A5D49ADB-B37C-7F3C-7F9B-C8E4D353C884}"/>
                </a:ext>
              </a:extLst>
            </p:cNvPr>
            <p:cNvSpPr/>
            <p:nvPr/>
          </p:nvSpPr>
          <p:spPr>
            <a:xfrm rot="3917223" flipV="1">
              <a:off x="826265" y="333555"/>
              <a:ext cx="385627" cy="423792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  <a:gd name="connsiteX0" fmla="*/ 527753 w 527753"/>
                <a:gd name="connsiteY0" fmla="*/ 0 h 414523"/>
                <a:gd name="connsiteX1" fmla="*/ 243035 w 527753"/>
                <a:gd name="connsiteY1" fmla="*/ 100006 h 414523"/>
                <a:gd name="connsiteX2" fmla="*/ 0 w 527753"/>
                <a:gd name="connsiteY2" fmla="*/ 414523 h 414523"/>
                <a:gd name="connsiteX0" fmla="*/ 293199 w 293199"/>
                <a:gd name="connsiteY0" fmla="*/ 0 h 219573"/>
                <a:gd name="connsiteX1" fmla="*/ 8481 w 293199"/>
                <a:gd name="connsiteY1" fmla="*/ 100006 h 219573"/>
                <a:gd name="connsiteX2" fmla="*/ 113829 w 293199"/>
                <a:gd name="connsiteY2" fmla="*/ 219573 h 219573"/>
                <a:gd name="connsiteX0" fmla="*/ 296432 w 296432"/>
                <a:gd name="connsiteY0" fmla="*/ 0 h 219573"/>
                <a:gd name="connsiteX1" fmla="*/ 11714 w 296432"/>
                <a:gd name="connsiteY1" fmla="*/ 100006 h 219573"/>
                <a:gd name="connsiteX2" fmla="*/ 117062 w 296432"/>
                <a:gd name="connsiteY2" fmla="*/ 219573 h 219573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48951 w 248951"/>
                <a:gd name="connsiteY0" fmla="*/ 0 h 182467"/>
                <a:gd name="connsiteX1" fmla="*/ 5125 w 248951"/>
                <a:gd name="connsiteY1" fmla="*/ 81332 h 182467"/>
                <a:gd name="connsiteX2" fmla="*/ 190579 w 248951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3" fmla="*/ 245155 w 245155"/>
                <a:gd name="connsiteY3" fmla="*/ 0 h 182467"/>
                <a:gd name="connsiteX0" fmla="*/ 244843 w 244843"/>
                <a:gd name="connsiteY0" fmla="*/ 0 h 178897"/>
                <a:gd name="connsiteX1" fmla="*/ 1017 w 244843"/>
                <a:gd name="connsiteY1" fmla="*/ 81332 h 178897"/>
                <a:gd name="connsiteX2" fmla="*/ 239270 w 244843"/>
                <a:gd name="connsiteY2" fmla="*/ 178897 h 178897"/>
                <a:gd name="connsiteX3" fmla="*/ 244843 w 244843"/>
                <a:gd name="connsiteY3" fmla="*/ 0 h 17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43" h="178897">
                  <a:moveTo>
                    <a:pt x="244843" y="0"/>
                  </a:moveTo>
                  <a:cubicBezTo>
                    <a:pt x="150497" y="44487"/>
                    <a:pt x="5718" y="61147"/>
                    <a:pt x="1017" y="81332"/>
                  </a:cubicBezTo>
                  <a:cubicBezTo>
                    <a:pt x="-16416" y="99678"/>
                    <a:pt x="195503" y="131004"/>
                    <a:pt x="239270" y="178897"/>
                  </a:cubicBezTo>
                  <a:lnTo>
                    <a:pt x="244843" y="0"/>
                  </a:lnTo>
                  <a:close/>
                </a:path>
              </a:pathLst>
            </a:custGeom>
            <a:solidFill>
              <a:srgbClr val="7030A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Elipsa 2">
            <a:extLst>
              <a:ext uri="{FF2B5EF4-FFF2-40B4-BE49-F238E27FC236}">
                <a16:creationId xmlns:a16="http://schemas.microsoft.com/office/drawing/2014/main" id="{3F90BFD6-0705-A2F1-8160-BD42D14E6A07}"/>
              </a:ext>
            </a:extLst>
          </p:cNvPr>
          <p:cNvSpPr/>
          <p:nvPr/>
        </p:nvSpPr>
        <p:spPr bwMode="auto">
          <a:xfrm rot="6735196">
            <a:off x="3128369" y="2650928"/>
            <a:ext cx="539353" cy="54054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480" h="778939">
                <a:moveTo>
                  <a:pt x="5152" y="517408"/>
                </a:moveTo>
                <a:cubicBezTo>
                  <a:pt x="-13105" y="403249"/>
                  <a:pt x="17660" y="255408"/>
                  <a:pt x="89647" y="181996"/>
                </a:cubicBezTo>
                <a:cubicBezTo>
                  <a:pt x="145011" y="105445"/>
                  <a:pt x="260291" y="0"/>
                  <a:pt x="412238" y="0"/>
                </a:cubicBezTo>
                <a:cubicBezTo>
                  <a:pt x="564185" y="0"/>
                  <a:pt x="684672" y="64595"/>
                  <a:pt x="741676" y="181997"/>
                </a:cubicBezTo>
                <a:cubicBezTo>
                  <a:pt x="798680" y="252053"/>
                  <a:pt x="797734" y="417377"/>
                  <a:pt x="779104" y="497272"/>
                </a:cubicBezTo>
                <a:cubicBezTo>
                  <a:pt x="760474" y="577167"/>
                  <a:pt x="713098" y="644140"/>
                  <a:pt x="654739" y="690958"/>
                </a:cubicBezTo>
                <a:cubicBezTo>
                  <a:pt x="596380" y="737776"/>
                  <a:pt x="514850" y="773249"/>
                  <a:pt x="428948" y="778181"/>
                </a:cubicBezTo>
                <a:cubicBezTo>
                  <a:pt x="343046" y="783113"/>
                  <a:pt x="209959" y="764011"/>
                  <a:pt x="139326" y="720549"/>
                </a:cubicBezTo>
                <a:cubicBezTo>
                  <a:pt x="68693" y="677087"/>
                  <a:pt x="33096" y="608153"/>
                  <a:pt x="5152" y="517408"/>
                </a:cubicBezTo>
                <a:close/>
              </a:path>
            </a:pathLst>
          </a:custGeom>
          <a:solidFill>
            <a:srgbClr val="7030A0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01" name="Picture 22">
            <a:extLst>
              <a:ext uri="{FF2B5EF4-FFF2-40B4-BE49-F238E27FC236}">
                <a16:creationId xmlns:a16="http://schemas.microsoft.com/office/drawing/2014/main" id="{3E947211-8476-B785-8240-5127168C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318" r="16664" b="27356"/>
          <a:stretch>
            <a:fillRect/>
          </a:stretch>
        </p:blipFill>
        <p:spPr bwMode="auto">
          <a:xfrm>
            <a:off x="3107531" y="2731294"/>
            <a:ext cx="5810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ipsa 2">
            <a:extLst>
              <a:ext uri="{FF2B5EF4-FFF2-40B4-BE49-F238E27FC236}">
                <a16:creationId xmlns:a16="http://schemas.microsoft.com/office/drawing/2014/main" id="{9E1642F4-CB24-4A63-6265-8AC503181005}"/>
              </a:ext>
            </a:extLst>
          </p:cNvPr>
          <p:cNvSpPr/>
          <p:nvPr/>
        </p:nvSpPr>
        <p:spPr bwMode="auto">
          <a:xfrm rot="5400000" flipH="1">
            <a:off x="4717852" y="1768674"/>
            <a:ext cx="3971925" cy="237053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ipsa 2">
            <a:extLst>
              <a:ext uri="{FF2B5EF4-FFF2-40B4-BE49-F238E27FC236}">
                <a16:creationId xmlns:a16="http://schemas.microsoft.com/office/drawing/2014/main" id="{76DAFEB5-9B1A-CBA1-701B-97FE40A57BC6}"/>
              </a:ext>
            </a:extLst>
          </p:cNvPr>
          <p:cNvSpPr/>
          <p:nvPr/>
        </p:nvSpPr>
        <p:spPr bwMode="auto">
          <a:xfrm rot="5400000" flipH="1">
            <a:off x="6374608" y="428626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ipsa 2">
            <a:extLst>
              <a:ext uri="{FF2B5EF4-FFF2-40B4-BE49-F238E27FC236}">
                <a16:creationId xmlns:a16="http://schemas.microsoft.com/office/drawing/2014/main" id="{E3AD81E9-A140-74C3-567D-5FD116BE85B7}"/>
              </a:ext>
            </a:extLst>
          </p:cNvPr>
          <p:cNvSpPr/>
          <p:nvPr/>
        </p:nvSpPr>
        <p:spPr bwMode="auto">
          <a:xfrm rot="5400000" flipH="1">
            <a:off x="6374608" y="1181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66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Elipsa 2">
            <a:extLst>
              <a:ext uri="{FF2B5EF4-FFF2-40B4-BE49-F238E27FC236}">
                <a16:creationId xmlns:a16="http://schemas.microsoft.com/office/drawing/2014/main" id="{149EEBE1-0A0C-11BF-198C-E0086A1B1507}"/>
              </a:ext>
            </a:extLst>
          </p:cNvPr>
          <p:cNvSpPr/>
          <p:nvPr/>
        </p:nvSpPr>
        <p:spPr bwMode="auto">
          <a:xfrm rot="5400000" flipH="1">
            <a:off x="6374608" y="1939529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Elipsa 2">
            <a:extLst>
              <a:ext uri="{FF2B5EF4-FFF2-40B4-BE49-F238E27FC236}">
                <a16:creationId xmlns:a16="http://schemas.microsoft.com/office/drawing/2014/main" id="{F6BB338C-A5B1-3F18-B6A9-0B3C5AC84347}"/>
              </a:ext>
            </a:extLst>
          </p:cNvPr>
          <p:cNvSpPr/>
          <p:nvPr/>
        </p:nvSpPr>
        <p:spPr bwMode="auto">
          <a:xfrm rot="5400000" flipH="1">
            <a:off x="6374608" y="2705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Elipsa 2">
            <a:extLst>
              <a:ext uri="{FF2B5EF4-FFF2-40B4-BE49-F238E27FC236}">
                <a16:creationId xmlns:a16="http://schemas.microsoft.com/office/drawing/2014/main" id="{A979BF07-FC02-CBFA-282A-49987E9F52E0}"/>
              </a:ext>
            </a:extLst>
          </p:cNvPr>
          <p:cNvSpPr/>
          <p:nvPr/>
        </p:nvSpPr>
        <p:spPr bwMode="auto">
          <a:xfrm rot="5400000" flipH="1">
            <a:off x="6379964" y="3436739"/>
            <a:ext cx="648891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CC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46ED88C2-3D1D-E646-C33E-E7AD46B30CD6}"/>
              </a:ext>
            </a:extLst>
          </p:cNvPr>
          <p:cNvGrpSpPr>
            <a:grpSpLocks/>
          </p:cNvGrpSpPr>
          <p:nvPr/>
        </p:nvGrpSpPr>
        <p:grpSpPr bwMode="auto">
          <a:xfrm>
            <a:off x="1226910" y="4362155"/>
            <a:ext cx="675000" cy="675000"/>
            <a:chOff x="10193287" y="1696731"/>
            <a:chExt cx="1152000" cy="1152000"/>
          </a:xfrm>
          <a:noFill/>
        </p:grpSpPr>
        <p:sp>
          <p:nvSpPr>
            <p:cNvPr id="38" name="Elipsa 2">
              <a:extLst>
                <a:ext uri="{FF2B5EF4-FFF2-40B4-BE49-F238E27FC236}">
                  <a16:creationId xmlns:a16="http://schemas.microsoft.com/office/drawing/2014/main" id="{423B4BD5-FDDC-040C-CAF8-36A7A4D24BA7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Strzałka w lewo 16">
              <a:extLst>
                <a:ext uri="{FF2B5EF4-FFF2-40B4-BE49-F238E27FC236}">
                  <a16:creationId xmlns:a16="http://schemas.microsoft.com/office/drawing/2014/main" id="{A0CE1210-0AA6-DDF6-B4AF-E4C868D82370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1310E164-871A-1C50-38B1-AB308FD9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 t="5504" b="5504"/>
          <a:stretch/>
        </p:blipFill>
        <p:spPr bwMode="auto">
          <a:xfrm>
            <a:off x="6053138" y="1175149"/>
            <a:ext cx="1414461" cy="535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1B83EC9C-6EE3-0CC3-3B8E-452FAE1B9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97" b="97468" l="658" r="99342">
                        <a14:foregroundMark x1="37500" y1="77215" x2="38158" y2="75949"/>
                        <a14:foregroundMark x1="54013" y1="37975" x2="53947" y2="35443"/>
                        <a14:foregroundMark x1="54078" y1="40506" x2="54013" y2="37975"/>
                        <a14:foregroundMark x1="54111" y1="41772" x2="54078" y2="40506"/>
                        <a14:foregroundMark x1="54144" y1="43038" x2="54111" y2="41772"/>
                        <a14:foregroundMark x1="54185" y1="44611" x2="54144" y2="43038"/>
                        <a14:foregroundMark x1="54605" y1="60759" x2="54539" y2="58228"/>
                        <a14:foregroundMark x1="66447" y1="32911" x2="18421" y2="50633"/>
                        <a14:foregroundMark x1="18421" y1="50633" x2="75658" y2="22785"/>
                        <a14:foregroundMark x1="80921" y1="22785" x2="42105" y2="68354"/>
                        <a14:foregroundMark x1="42105" y1="68354" x2="56579" y2="37975"/>
                        <a14:foregroundMark x1="78289" y1="35443" x2="69737" y2="45570"/>
                        <a14:foregroundMark x1="57895" y1="56962" x2="75658" y2="89873"/>
                        <a14:foregroundMark x1="61842" y1="41772" x2="61184" y2="73418"/>
                        <a14:foregroundMark x1="53947" y1="65823" x2="51974" y2="96203"/>
                        <a14:foregroundMark x1="50658" y1="64557" x2="45395" y2="96203"/>
                        <a14:foregroundMark x1="36842" y1="69620" x2="28289" y2="87342"/>
                        <a14:foregroundMark x1="37500" y1="64557" x2="5921" y2="94937"/>
                        <a14:foregroundMark x1="25000" y1="58228" x2="7237" y2="67089"/>
                        <a14:foregroundMark x1="28289" y1="51899" x2="658" y2="25316"/>
                        <a14:foregroundMark x1="13816" y1="81013" x2="658" y2="45570"/>
                        <a14:foregroundMark x1="22368" y1="62025" x2="24342" y2="27848"/>
                        <a14:foregroundMark x1="22368" y1="48101" x2="25658" y2="10127"/>
                        <a14:foregroundMark x1="10526" y1="37975" x2="10526" y2="6329"/>
                        <a14:foregroundMark x1="30921" y1="49367" x2="34211" y2="10127"/>
                        <a14:foregroundMark x1="76974" y1="34177" x2="86184" y2="34177"/>
                        <a14:foregroundMark x1="76974" y1="72152" x2="99342" y2="62025"/>
                        <a14:foregroundMark x1="76974" y1="97468" x2="99342" y2="8227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151" b="11151"/>
          <a:stretch/>
        </p:blipFill>
        <p:spPr bwMode="auto">
          <a:xfrm>
            <a:off x="6054657" y="1966020"/>
            <a:ext cx="1341505" cy="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3D68124-86D8-70F2-8395-1D6AEB014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rcRect l="2163" r="2171" b="-3023"/>
          <a:stretch/>
        </p:blipFill>
        <p:spPr bwMode="auto">
          <a:xfrm>
            <a:off x="5998253" y="2697957"/>
            <a:ext cx="1469345" cy="52744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DECB5A9C-CF4E-7B72-1DD3-F7A0BDFB9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41" r="6488"/>
          <a:stretch/>
        </p:blipFill>
        <p:spPr bwMode="auto">
          <a:xfrm>
            <a:off x="5961066" y="3470038"/>
            <a:ext cx="1591861" cy="51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id="{2295EFD2-28A2-CD54-69DF-644DD9BEA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7" t="-10935" r="3070" b="3086"/>
          <a:stretch/>
        </p:blipFill>
        <p:spPr bwMode="auto">
          <a:xfrm>
            <a:off x="5848826" y="4155282"/>
            <a:ext cx="1704101" cy="53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Google Shape;1231;p43">
            <a:extLst>
              <a:ext uri="{FF2B5EF4-FFF2-40B4-BE49-F238E27FC236}">
                <a16:creationId xmlns:a16="http://schemas.microsoft.com/office/drawing/2014/main" id="{01FF3931-DD39-46FA-9535-1C9C4BDC492C}"/>
              </a:ext>
            </a:extLst>
          </p:cNvPr>
          <p:cNvSpPr txBox="1">
            <a:spLocks/>
          </p:cNvSpPr>
          <p:nvPr/>
        </p:nvSpPr>
        <p:spPr>
          <a:xfrm>
            <a:off x="1649776" y="78827"/>
            <a:ext cx="5672564" cy="634061"/>
          </a:xfrm>
          <a:custGeom>
            <a:avLst/>
            <a:gdLst>
              <a:gd name="connsiteX0" fmla="*/ 0 w 5672564"/>
              <a:gd name="connsiteY0" fmla="*/ 0 h 634061"/>
              <a:gd name="connsiteX1" fmla="*/ 573559 w 5672564"/>
              <a:gd name="connsiteY1" fmla="*/ 0 h 634061"/>
              <a:gd name="connsiteX2" fmla="*/ 1147118 w 5672564"/>
              <a:gd name="connsiteY2" fmla="*/ 0 h 634061"/>
              <a:gd name="connsiteX3" fmla="*/ 1834129 w 5672564"/>
              <a:gd name="connsiteY3" fmla="*/ 0 h 634061"/>
              <a:gd name="connsiteX4" fmla="*/ 2521140 w 5672564"/>
              <a:gd name="connsiteY4" fmla="*/ 0 h 634061"/>
              <a:gd name="connsiteX5" fmla="*/ 3037973 w 5672564"/>
              <a:gd name="connsiteY5" fmla="*/ 0 h 634061"/>
              <a:gd name="connsiteX6" fmla="*/ 3724984 w 5672564"/>
              <a:gd name="connsiteY6" fmla="*/ 0 h 634061"/>
              <a:gd name="connsiteX7" fmla="*/ 4355269 w 5672564"/>
              <a:gd name="connsiteY7" fmla="*/ 0 h 634061"/>
              <a:gd name="connsiteX8" fmla="*/ 4928828 w 5672564"/>
              <a:gd name="connsiteY8" fmla="*/ 0 h 634061"/>
              <a:gd name="connsiteX9" fmla="*/ 5672564 w 5672564"/>
              <a:gd name="connsiteY9" fmla="*/ 0 h 634061"/>
              <a:gd name="connsiteX10" fmla="*/ 5672564 w 5672564"/>
              <a:gd name="connsiteY10" fmla="*/ 634061 h 634061"/>
              <a:gd name="connsiteX11" fmla="*/ 5042279 w 5672564"/>
              <a:gd name="connsiteY11" fmla="*/ 634061 h 634061"/>
              <a:gd name="connsiteX12" fmla="*/ 4468720 w 5672564"/>
              <a:gd name="connsiteY12" fmla="*/ 634061 h 634061"/>
              <a:gd name="connsiteX13" fmla="*/ 3951886 w 5672564"/>
              <a:gd name="connsiteY13" fmla="*/ 634061 h 634061"/>
              <a:gd name="connsiteX14" fmla="*/ 3208150 w 5672564"/>
              <a:gd name="connsiteY14" fmla="*/ 634061 h 634061"/>
              <a:gd name="connsiteX15" fmla="*/ 2748042 w 5672564"/>
              <a:gd name="connsiteY15" fmla="*/ 634061 h 634061"/>
              <a:gd name="connsiteX16" fmla="*/ 2061032 w 5672564"/>
              <a:gd name="connsiteY16" fmla="*/ 634061 h 634061"/>
              <a:gd name="connsiteX17" fmla="*/ 1430747 w 5672564"/>
              <a:gd name="connsiteY17" fmla="*/ 634061 h 634061"/>
              <a:gd name="connsiteX18" fmla="*/ 857187 w 5672564"/>
              <a:gd name="connsiteY18" fmla="*/ 634061 h 634061"/>
              <a:gd name="connsiteX19" fmla="*/ 0 w 5672564"/>
              <a:gd name="connsiteY19" fmla="*/ 634061 h 634061"/>
              <a:gd name="connsiteX20" fmla="*/ 0 w 5672564"/>
              <a:gd name="connsiteY20" fmla="*/ 0 h 6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2564" h="634061" fill="none" extrusionOk="0">
                <a:moveTo>
                  <a:pt x="0" y="0"/>
                </a:moveTo>
                <a:cubicBezTo>
                  <a:pt x="206435" y="26484"/>
                  <a:pt x="420071" y="7195"/>
                  <a:pt x="573559" y="0"/>
                </a:cubicBezTo>
                <a:cubicBezTo>
                  <a:pt x="727047" y="-7195"/>
                  <a:pt x="893961" y="-216"/>
                  <a:pt x="1147118" y="0"/>
                </a:cubicBezTo>
                <a:cubicBezTo>
                  <a:pt x="1400275" y="216"/>
                  <a:pt x="1540215" y="-20278"/>
                  <a:pt x="1834129" y="0"/>
                </a:cubicBezTo>
                <a:cubicBezTo>
                  <a:pt x="2128043" y="20278"/>
                  <a:pt x="2179607" y="33505"/>
                  <a:pt x="2521140" y="0"/>
                </a:cubicBezTo>
                <a:cubicBezTo>
                  <a:pt x="2862673" y="-33505"/>
                  <a:pt x="2839536" y="9691"/>
                  <a:pt x="3037973" y="0"/>
                </a:cubicBezTo>
                <a:cubicBezTo>
                  <a:pt x="3236410" y="-9691"/>
                  <a:pt x="3556712" y="34039"/>
                  <a:pt x="3724984" y="0"/>
                </a:cubicBezTo>
                <a:cubicBezTo>
                  <a:pt x="3893256" y="-34039"/>
                  <a:pt x="4121434" y="18436"/>
                  <a:pt x="4355269" y="0"/>
                </a:cubicBezTo>
                <a:cubicBezTo>
                  <a:pt x="4589104" y="-18436"/>
                  <a:pt x="4764020" y="-15231"/>
                  <a:pt x="4928828" y="0"/>
                </a:cubicBezTo>
                <a:cubicBezTo>
                  <a:pt x="5093636" y="15231"/>
                  <a:pt x="5455398" y="-20316"/>
                  <a:pt x="5672564" y="0"/>
                </a:cubicBezTo>
                <a:cubicBezTo>
                  <a:pt x="5691801" y="263146"/>
                  <a:pt x="5663168" y="331790"/>
                  <a:pt x="5672564" y="634061"/>
                </a:cubicBezTo>
                <a:cubicBezTo>
                  <a:pt x="5386014" y="653524"/>
                  <a:pt x="5201153" y="612344"/>
                  <a:pt x="5042279" y="634061"/>
                </a:cubicBezTo>
                <a:cubicBezTo>
                  <a:pt x="4883405" y="655778"/>
                  <a:pt x="4615163" y="636387"/>
                  <a:pt x="4468720" y="634061"/>
                </a:cubicBezTo>
                <a:cubicBezTo>
                  <a:pt x="4322277" y="631735"/>
                  <a:pt x="4161859" y="636407"/>
                  <a:pt x="3951886" y="634061"/>
                </a:cubicBezTo>
                <a:cubicBezTo>
                  <a:pt x="3741913" y="631715"/>
                  <a:pt x="3491868" y="601988"/>
                  <a:pt x="3208150" y="634061"/>
                </a:cubicBezTo>
                <a:cubicBezTo>
                  <a:pt x="2924432" y="666134"/>
                  <a:pt x="2923928" y="642142"/>
                  <a:pt x="2748042" y="634061"/>
                </a:cubicBezTo>
                <a:cubicBezTo>
                  <a:pt x="2572156" y="625980"/>
                  <a:pt x="2390140" y="637362"/>
                  <a:pt x="2061032" y="634061"/>
                </a:cubicBezTo>
                <a:cubicBezTo>
                  <a:pt x="1731924" y="630761"/>
                  <a:pt x="1568471" y="656645"/>
                  <a:pt x="1430747" y="634061"/>
                </a:cubicBezTo>
                <a:cubicBezTo>
                  <a:pt x="1293024" y="611477"/>
                  <a:pt x="1073854" y="614864"/>
                  <a:pt x="857187" y="634061"/>
                </a:cubicBezTo>
                <a:cubicBezTo>
                  <a:pt x="640520" y="653258"/>
                  <a:pt x="321542" y="612972"/>
                  <a:pt x="0" y="634061"/>
                </a:cubicBezTo>
                <a:cubicBezTo>
                  <a:pt x="-28499" y="373671"/>
                  <a:pt x="29782" y="188976"/>
                  <a:pt x="0" y="0"/>
                </a:cubicBezTo>
                <a:close/>
              </a:path>
              <a:path w="5672564" h="634061" stroke="0" extrusionOk="0">
                <a:moveTo>
                  <a:pt x="0" y="0"/>
                </a:moveTo>
                <a:cubicBezTo>
                  <a:pt x="265563" y="23371"/>
                  <a:pt x="499706" y="-12269"/>
                  <a:pt x="630285" y="0"/>
                </a:cubicBezTo>
                <a:cubicBezTo>
                  <a:pt x="760865" y="12269"/>
                  <a:pt x="1169929" y="6116"/>
                  <a:pt x="1317295" y="0"/>
                </a:cubicBezTo>
                <a:cubicBezTo>
                  <a:pt x="1464661" y="-6116"/>
                  <a:pt x="1660140" y="9095"/>
                  <a:pt x="1777403" y="0"/>
                </a:cubicBezTo>
                <a:cubicBezTo>
                  <a:pt x="1894666" y="-9095"/>
                  <a:pt x="2263761" y="11551"/>
                  <a:pt x="2407688" y="0"/>
                </a:cubicBezTo>
                <a:cubicBezTo>
                  <a:pt x="2551616" y="-11551"/>
                  <a:pt x="2775876" y="-31000"/>
                  <a:pt x="3094699" y="0"/>
                </a:cubicBezTo>
                <a:cubicBezTo>
                  <a:pt x="3413522" y="31000"/>
                  <a:pt x="3440449" y="20931"/>
                  <a:pt x="3554807" y="0"/>
                </a:cubicBezTo>
                <a:cubicBezTo>
                  <a:pt x="3669165" y="-20931"/>
                  <a:pt x="3846012" y="14265"/>
                  <a:pt x="4014915" y="0"/>
                </a:cubicBezTo>
                <a:cubicBezTo>
                  <a:pt x="4183818" y="-14265"/>
                  <a:pt x="4369026" y="19398"/>
                  <a:pt x="4588474" y="0"/>
                </a:cubicBezTo>
                <a:cubicBezTo>
                  <a:pt x="4807922" y="-19398"/>
                  <a:pt x="4942350" y="-8548"/>
                  <a:pt x="5105308" y="0"/>
                </a:cubicBezTo>
                <a:cubicBezTo>
                  <a:pt x="5268266" y="8548"/>
                  <a:pt x="5390348" y="3314"/>
                  <a:pt x="5672564" y="0"/>
                </a:cubicBezTo>
                <a:cubicBezTo>
                  <a:pt x="5679128" y="292508"/>
                  <a:pt x="5675567" y="349563"/>
                  <a:pt x="5672564" y="634061"/>
                </a:cubicBezTo>
                <a:cubicBezTo>
                  <a:pt x="5332571" y="612979"/>
                  <a:pt x="5260511" y="609714"/>
                  <a:pt x="4928828" y="634061"/>
                </a:cubicBezTo>
                <a:cubicBezTo>
                  <a:pt x="4597145" y="658408"/>
                  <a:pt x="4623267" y="605579"/>
                  <a:pt x="4355269" y="634061"/>
                </a:cubicBezTo>
                <a:cubicBezTo>
                  <a:pt x="4087271" y="662543"/>
                  <a:pt x="3982328" y="646622"/>
                  <a:pt x="3838435" y="634061"/>
                </a:cubicBezTo>
                <a:cubicBezTo>
                  <a:pt x="3694542" y="621500"/>
                  <a:pt x="3555184" y="640803"/>
                  <a:pt x="3321601" y="634061"/>
                </a:cubicBezTo>
                <a:cubicBezTo>
                  <a:pt x="3088018" y="627319"/>
                  <a:pt x="2941319" y="640311"/>
                  <a:pt x="2691316" y="634061"/>
                </a:cubicBezTo>
                <a:cubicBezTo>
                  <a:pt x="2441314" y="627811"/>
                  <a:pt x="2357561" y="646769"/>
                  <a:pt x="2061032" y="634061"/>
                </a:cubicBezTo>
                <a:cubicBezTo>
                  <a:pt x="1764503" y="621353"/>
                  <a:pt x="1772463" y="609685"/>
                  <a:pt x="1544198" y="634061"/>
                </a:cubicBezTo>
                <a:cubicBezTo>
                  <a:pt x="1315933" y="658437"/>
                  <a:pt x="1165794" y="646365"/>
                  <a:pt x="857187" y="634061"/>
                </a:cubicBezTo>
                <a:cubicBezTo>
                  <a:pt x="548580" y="621757"/>
                  <a:pt x="286005" y="604746"/>
                  <a:pt x="0" y="634061"/>
                </a:cubicBezTo>
                <a:cubicBezTo>
                  <a:pt x="-13352" y="365189"/>
                  <a:pt x="-23252" y="19194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What does it say?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0B6B34A3-08EC-B844-4986-8D1D88068519}"/>
              </a:ext>
            </a:extLst>
          </p:cNvPr>
          <p:cNvGrpSpPr>
            <a:grpSpLocks/>
          </p:cNvGrpSpPr>
          <p:nvPr/>
        </p:nvGrpSpPr>
        <p:grpSpPr bwMode="auto">
          <a:xfrm>
            <a:off x="1293018" y="850866"/>
            <a:ext cx="4157663" cy="4187099"/>
            <a:chOff x="2939671" y="438878"/>
            <a:chExt cx="5544000" cy="5582227"/>
          </a:xfrm>
        </p:grpSpPr>
        <p:grpSp>
          <p:nvGrpSpPr>
            <p:cNvPr id="5141" name="Grupa 12">
              <a:extLst>
                <a:ext uri="{FF2B5EF4-FFF2-40B4-BE49-F238E27FC236}">
                  <a16:creationId xmlns:a16="http://schemas.microsoft.com/office/drawing/2014/main" id="{6E92DD43-F345-AF14-6458-1B7F1F878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671" y="438878"/>
              <a:ext cx="5544000" cy="5582227"/>
              <a:chOff x="423405" y="591699"/>
              <a:chExt cx="5472465" cy="5582165"/>
            </a:xfrm>
          </p:grpSpPr>
          <p:sp>
            <p:nvSpPr>
              <p:cNvPr id="12" name="Trójkąt równoramienny 5">
                <a:extLst>
                  <a:ext uri="{FF2B5EF4-FFF2-40B4-BE49-F238E27FC236}">
                    <a16:creationId xmlns:a16="http://schemas.microsoft.com/office/drawing/2014/main" id="{9FBC0C65-6F3D-340D-EC64-34F5F3C8777C}"/>
                  </a:ext>
                </a:extLst>
              </p:cNvPr>
              <p:cNvSpPr/>
              <p:nvPr/>
            </p:nvSpPr>
            <p:spPr>
              <a:xfrm rot="6660000">
                <a:off x="828097" y="1454259"/>
                <a:ext cx="2038119" cy="259989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2008073"/>
                  <a:gd name="connsiteY0" fmla="*/ 2480632 h 2630211"/>
                  <a:gd name="connsiteX1" fmla="*/ 1085906 w 2008073"/>
                  <a:gd name="connsiteY1" fmla="*/ 0 h 2630211"/>
                  <a:gd name="connsiteX2" fmla="*/ 2008073 w 2008073"/>
                  <a:gd name="connsiteY2" fmla="*/ 2413271 h 2630211"/>
                  <a:gd name="connsiteX3" fmla="*/ 0 w 2008073"/>
                  <a:gd name="connsiteY3" fmla="*/ 2480632 h 2630211"/>
                  <a:gd name="connsiteX0" fmla="*/ 0 w 2038446"/>
                  <a:gd name="connsiteY0" fmla="*/ 2480632 h 2631438"/>
                  <a:gd name="connsiteX1" fmla="*/ 1085906 w 2038446"/>
                  <a:gd name="connsiteY1" fmla="*/ 0 h 2631438"/>
                  <a:gd name="connsiteX2" fmla="*/ 2038446 w 2038446"/>
                  <a:gd name="connsiteY2" fmla="*/ 2416327 h 2631438"/>
                  <a:gd name="connsiteX3" fmla="*/ 0 w 2038446"/>
                  <a:gd name="connsiteY3" fmla="*/ 2480632 h 2631438"/>
                  <a:gd name="connsiteX0" fmla="*/ 0 w 2038446"/>
                  <a:gd name="connsiteY0" fmla="*/ 2480632 h 2685173"/>
                  <a:gd name="connsiteX1" fmla="*/ 1085906 w 2038446"/>
                  <a:gd name="connsiteY1" fmla="*/ 0 h 2685173"/>
                  <a:gd name="connsiteX2" fmla="*/ 2038446 w 2038446"/>
                  <a:gd name="connsiteY2" fmla="*/ 2416327 h 2685173"/>
                  <a:gd name="connsiteX3" fmla="*/ 0 w 2038446"/>
                  <a:gd name="connsiteY3" fmla="*/ 2480632 h 268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446" h="2685173">
                    <a:moveTo>
                      <a:pt x="0" y="2480632"/>
                    </a:moveTo>
                    <a:lnTo>
                      <a:pt x="1085906" y="0"/>
                    </a:lnTo>
                    <a:lnTo>
                      <a:pt x="2038446" y="2416327"/>
                    </a:lnTo>
                    <a:cubicBezTo>
                      <a:pt x="1404798" y="2657543"/>
                      <a:pt x="764178" y="2845662"/>
                      <a:pt x="0" y="2480632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rójkąt równoramienny 5">
                <a:extLst>
                  <a:ext uri="{FF2B5EF4-FFF2-40B4-BE49-F238E27FC236}">
                    <a16:creationId xmlns:a16="http://schemas.microsoft.com/office/drawing/2014/main" id="{81B0ABA4-7CC9-3BA7-00EF-75B5E6AF8A88}"/>
                  </a:ext>
                </a:extLst>
              </p:cNvPr>
              <p:cNvSpPr/>
              <p:nvPr/>
            </p:nvSpPr>
            <p:spPr>
              <a:xfrm rot="3960000">
                <a:off x="842059" y="2488047"/>
                <a:ext cx="2060341" cy="2668845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033895"/>
                  <a:gd name="connsiteY0" fmla="*/ 2272730 h 2551661"/>
                  <a:gd name="connsiteX1" fmla="*/ 1082606 w 2033895"/>
                  <a:gd name="connsiteY1" fmla="*/ 0 h 2551661"/>
                  <a:gd name="connsiteX2" fmla="*/ 2033895 w 2033895"/>
                  <a:gd name="connsiteY2" fmla="*/ 2382401 h 2551661"/>
                  <a:gd name="connsiteX3" fmla="*/ 0 w 2033895"/>
                  <a:gd name="connsiteY3" fmla="*/ 2272730 h 2551661"/>
                  <a:gd name="connsiteX0" fmla="*/ 0 w 2056085"/>
                  <a:gd name="connsiteY0" fmla="*/ 2320430 h 2573642"/>
                  <a:gd name="connsiteX1" fmla="*/ 1104796 w 2056085"/>
                  <a:gd name="connsiteY1" fmla="*/ 0 h 2573642"/>
                  <a:gd name="connsiteX2" fmla="*/ 2056085 w 2056085"/>
                  <a:gd name="connsiteY2" fmla="*/ 2382401 h 2573642"/>
                  <a:gd name="connsiteX3" fmla="*/ 0 w 2056085"/>
                  <a:gd name="connsiteY3" fmla="*/ 2320430 h 2573642"/>
                  <a:gd name="connsiteX0" fmla="*/ 0 w 2058815"/>
                  <a:gd name="connsiteY0" fmla="*/ 2320430 h 2605481"/>
                  <a:gd name="connsiteX1" fmla="*/ 1104796 w 2058815"/>
                  <a:gd name="connsiteY1" fmla="*/ 0 h 2605481"/>
                  <a:gd name="connsiteX2" fmla="*/ 2058815 w 2058815"/>
                  <a:gd name="connsiteY2" fmla="*/ 2440721 h 2605481"/>
                  <a:gd name="connsiteX3" fmla="*/ 0 w 2058815"/>
                  <a:gd name="connsiteY3" fmla="*/ 2320430 h 2605481"/>
                  <a:gd name="connsiteX0" fmla="*/ 0 w 2058815"/>
                  <a:gd name="connsiteY0" fmla="*/ 2320430 h 2586601"/>
                  <a:gd name="connsiteX1" fmla="*/ 1104796 w 2058815"/>
                  <a:gd name="connsiteY1" fmla="*/ 0 h 2586601"/>
                  <a:gd name="connsiteX2" fmla="*/ 2058815 w 2058815"/>
                  <a:gd name="connsiteY2" fmla="*/ 2440721 h 2586601"/>
                  <a:gd name="connsiteX3" fmla="*/ 0 w 2058815"/>
                  <a:gd name="connsiteY3" fmla="*/ 2320430 h 258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8815" h="2586601">
                    <a:moveTo>
                      <a:pt x="0" y="2320430"/>
                    </a:moveTo>
                    <a:lnTo>
                      <a:pt x="1104796" y="0"/>
                    </a:lnTo>
                    <a:lnTo>
                      <a:pt x="2058815" y="2440721"/>
                    </a:lnTo>
                    <a:cubicBezTo>
                      <a:pt x="1416889" y="2635543"/>
                      <a:pt x="695524" y="2671738"/>
                      <a:pt x="0" y="232043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rójkąt równoramienny 5">
                <a:extLst>
                  <a:ext uri="{FF2B5EF4-FFF2-40B4-BE49-F238E27FC236}">
                    <a16:creationId xmlns:a16="http://schemas.microsoft.com/office/drawing/2014/main" id="{DC11EBCD-22C3-2AAA-910C-E14379F8EC23}"/>
                  </a:ext>
                </a:extLst>
              </p:cNvPr>
              <p:cNvSpPr/>
              <p:nvPr/>
            </p:nvSpPr>
            <p:spPr>
              <a:xfrm rot="1145238">
                <a:off x="1575257" y="3285955"/>
                <a:ext cx="2041987" cy="2614316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  <a:gd name="connsiteX0" fmla="*/ 0 w 2041422"/>
                  <a:gd name="connsiteY0" fmla="*/ 2336657 h 2571504"/>
                  <a:gd name="connsiteX1" fmla="*/ 1189757 w 2041422"/>
                  <a:gd name="connsiteY1" fmla="*/ 0 h 2571504"/>
                  <a:gd name="connsiteX2" fmla="*/ 2041422 w 2041422"/>
                  <a:gd name="connsiteY2" fmla="*/ 2405252 h 2571504"/>
                  <a:gd name="connsiteX3" fmla="*/ 0 w 2041422"/>
                  <a:gd name="connsiteY3" fmla="*/ 2336657 h 257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1422" h="2571504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41422" y="2405252"/>
                    </a:lnTo>
                    <a:cubicBezTo>
                      <a:pt x="1372563" y="2588295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rójkąt równoramienny 5">
                <a:extLst>
                  <a:ext uri="{FF2B5EF4-FFF2-40B4-BE49-F238E27FC236}">
                    <a16:creationId xmlns:a16="http://schemas.microsoft.com/office/drawing/2014/main" id="{53B9732E-EB91-55FD-A30C-BF12996E0AF7}"/>
                  </a:ext>
                </a:extLst>
              </p:cNvPr>
              <p:cNvSpPr/>
              <p:nvPr/>
            </p:nvSpPr>
            <p:spPr>
              <a:xfrm rot="20454762" flipH="1">
                <a:off x="2780390" y="3312940"/>
                <a:ext cx="2023183" cy="2630189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571" h="2548948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23571" y="2354519"/>
                    </a:lnTo>
                    <a:cubicBezTo>
                      <a:pt x="1354712" y="2537562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Trójkąt równoramienny 5">
                <a:extLst>
                  <a:ext uri="{FF2B5EF4-FFF2-40B4-BE49-F238E27FC236}">
                    <a16:creationId xmlns:a16="http://schemas.microsoft.com/office/drawing/2014/main" id="{A507E2C3-642B-9295-1CED-00388580D639}"/>
                  </a:ext>
                </a:extLst>
              </p:cNvPr>
              <p:cNvSpPr/>
              <p:nvPr/>
            </p:nvSpPr>
            <p:spPr>
              <a:xfrm rot="9349413">
                <a:off x="1634808" y="693862"/>
                <a:ext cx="1988705" cy="2619078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54565"/>
                  <a:gd name="connsiteY0" fmla="*/ 2351017 h 2604153"/>
                  <a:gd name="connsiteX1" fmla="*/ 1029887 w 1954565"/>
                  <a:gd name="connsiteY1" fmla="*/ 0 h 2604153"/>
                  <a:gd name="connsiteX2" fmla="*/ 1954565 w 1954565"/>
                  <a:gd name="connsiteY2" fmla="*/ 2474246 h 2604153"/>
                  <a:gd name="connsiteX3" fmla="*/ 0 w 1954565"/>
                  <a:gd name="connsiteY3" fmla="*/ 2351017 h 2604153"/>
                  <a:gd name="connsiteX0" fmla="*/ 0 w 1988918"/>
                  <a:gd name="connsiteY0" fmla="*/ 2395226 h 2619587"/>
                  <a:gd name="connsiteX1" fmla="*/ 1064240 w 1988918"/>
                  <a:gd name="connsiteY1" fmla="*/ 0 h 2619587"/>
                  <a:gd name="connsiteX2" fmla="*/ 1988918 w 1988918"/>
                  <a:gd name="connsiteY2" fmla="*/ 2474246 h 2619587"/>
                  <a:gd name="connsiteX3" fmla="*/ 0 w 1988918"/>
                  <a:gd name="connsiteY3" fmla="*/ 2395226 h 26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8918" h="2619587">
                    <a:moveTo>
                      <a:pt x="0" y="2395226"/>
                    </a:moveTo>
                    <a:lnTo>
                      <a:pt x="1064240" y="0"/>
                    </a:lnTo>
                    <a:cubicBezTo>
                      <a:pt x="1371629" y="804424"/>
                      <a:pt x="1681529" y="1669822"/>
                      <a:pt x="1988918" y="2474246"/>
                    </a:cubicBezTo>
                    <a:cubicBezTo>
                      <a:pt x="1355270" y="2715462"/>
                      <a:pt x="702528" y="2633730"/>
                      <a:pt x="0" y="2395226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Trójkąt równoramienny 5">
                <a:extLst>
                  <a:ext uri="{FF2B5EF4-FFF2-40B4-BE49-F238E27FC236}">
                    <a16:creationId xmlns:a16="http://schemas.microsoft.com/office/drawing/2014/main" id="{0738F8CB-5A92-0DAB-031E-3E3EB10708A2}"/>
                  </a:ext>
                </a:extLst>
              </p:cNvPr>
              <p:cNvSpPr/>
              <p:nvPr/>
            </p:nvSpPr>
            <p:spPr>
              <a:xfrm rot="12250587" flipH="1">
                <a:off x="2678526" y="763705"/>
                <a:ext cx="1976167" cy="252860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76955"/>
                  <a:gd name="connsiteY0" fmla="*/ 2389591 h 2610726"/>
                  <a:gd name="connsiteX1" fmla="*/ 1046655 w 1976955"/>
                  <a:gd name="connsiteY1" fmla="*/ 0 h 2610726"/>
                  <a:gd name="connsiteX2" fmla="*/ 1976955 w 1976955"/>
                  <a:gd name="connsiteY2" fmla="*/ 2463387 h 2610726"/>
                  <a:gd name="connsiteX3" fmla="*/ 0 w 1976955"/>
                  <a:gd name="connsiteY3" fmla="*/ 2389591 h 261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955" h="2610726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76955" y="2463387"/>
                    </a:lnTo>
                    <a:cubicBezTo>
                      <a:pt x="1343307" y="2704603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rójkąt równoramienny 5">
                <a:extLst>
                  <a:ext uri="{FF2B5EF4-FFF2-40B4-BE49-F238E27FC236}">
                    <a16:creationId xmlns:a16="http://schemas.microsoft.com/office/drawing/2014/main" id="{EF2B84DB-B29B-62B9-A4D8-6A9CF4385AEF}"/>
                  </a:ext>
                </a:extLst>
              </p:cNvPr>
              <p:cNvSpPr/>
              <p:nvPr/>
            </p:nvSpPr>
            <p:spPr>
              <a:xfrm rot="17640000" flipH="1">
                <a:off x="3444221" y="2549109"/>
                <a:ext cx="2073040" cy="266101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2664" h="2578985">
                    <a:moveTo>
                      <a:pt x="0" y="2272730"/>
                    </a:moveTo>
                    <a:lnTo>
                      <a:pt x="1082606" y="0"/>
                    </a:lnTo>
                    <a:lnTo>
                      <a:pt x="2072664" y="2428087"/>
                    </a:lnTo>
                    <a:cubicBezTo>
                      <a:pt x="1439016" y="2669303"/>
                      <a:pt x="695524" y="2624038"/>
                      <a:pt x="0" y="2272730"/>
                    </a:cubicBezTo>
                    <a:close/>
                  </a:path>
                </a:pathLst>
              </a:custGeom>
              <a:solidFill>
                <a:srgbClr val="CC0066"/>
              </a:solidFill>
              <a:ln>
                <a:solidFill>
                  <a:srgbClr val="CC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Trójkąt równoramienny 5">
                <a:extLst>
                  <a:ext uri="{FF2B5EF4-FFF2-40B4-BE49-F238E27FC236}">
                    <a16:creationId xmlns:a16="http://schemas.microsoft.com/office/drawing/2014/main" id="{02866EAD-04FC-F797-EDD2-ED17D5508E0D}"/>
                  </a:ext>
                </a:extLst>
              </p:cNvPr>
              <p:cNvSpPr/>
              <p:nvPr/>
            </p:nvSpPr>
            <p:spPr>
              <a:xfrm rot="14940000" flipH="1">
                <a:off x="3451155" y="1525846"/>
                <a:ext cx="1968277" cy="250116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822" h="2581814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68822" y="2413271"/>
                    </a:lnTo>
                    <a:cubicBezTo>
                      <a:pt x="1335174" y="2654487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Elipsa 2">
                <a:extLst>
                  <a:ext uri="{FF2B5EF4-FFF2-40B4-BE49-F238E27FC236}">
                    <a16:creationId xmlns:a16="http://schemas.microsoft.com/office/drawing/2014/main" id="{8A9FF38F-6BBA-D443-1123-236AF2C68C9E}"/>
                  </a:ext>
                </a:extLst>
              </p:cNvPr>
              <p:cNvSpPr/>
              <p:nvPr/>
            </p:nvSpPr>
            <p:spPr bwMode="auto">
              <a:xfrm flipH="1">
                <a:off x="465719" y="620846"/>
                <a:ext cx="5380003" cy="5398475"/>
              </a:xfrm>
              <a:custGeom>
                <a:avLst/>
                <a:gdLst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07545"/>
                  <a:gd name="connsiteY0" fmla="*/ 329441 h 660203"/>
                  <a:gd name="connsiteX1" fmla="*/ 468052 w 907545"/>
                  <a:gd name="connsiteY1" fmla="*/ 1144 h 660203"/>
                  <a:gd name="connsiteX2" fmla="*/ 907545 w 907545"/>
                  <a:gd name="connsiteY2" fmla="*/ 428155 h 660203"/>
                  <a:gd name="connsiteX3" fmla="*/ 468052 w 907545"/>
                  <a:gd name="connsiteY3" fmla="*/ 657738 h 660203"/>
                  <a:gd name="connsiteX4" fmla="*/ 0 w 907545"/>
                  <a:gd name="connsiteY4" fmla="*/ 329441 h 660203"/>
                  <a:gd name="connsiteX0" fmla="*/ 0 w 907545"/>
                  <a:gd name="connsiteY0" fmla="*/ 329441 h 659377"/>
                  <a:gd name="connsiteX1" fmla="*/ 468052 w 907545"/>
                  <a:gd name="connsiteY1" fmla="*/ 1144 h 659377"/>
                  <a:gd name="connsiteX2" fmla="*/ 907545 w 907545"/>
                  <a:gd name="connsiteY2" fmla="*/ 428155 h 659377"/>
                  <a:gd name="connsiteX3" fmla="*/ 468052 w 907545"/>
                  <a:gd name="connsiteY3" fmla="*/ 657738 h 659377"/>
                  <a:gd name="connsiteX4" fmla="*/ 0 w 907545"/>
                  <a:gd name="connsiteY4" fmla="*/ 329441 h 65937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8471"/>
                  <a:gd name="connsiteY0" fmla="*/ 328445 h 658381"/>
                  <a:gd name="connsiteX1" fmla="*/ 468052 w 978471"/>
                  <a:gd name="connsiteY1" fmla="*/ 148 h 658381"/>
                  <a:gd name="connsiteX2" fmla="*/ 938522 w 978471"/>
                  <a:gd name="connsiteY2" fmla="*/ 288062 h 658381"/>
                  <a:gd name="connsiteX3" fmla="*/ 907545 w 978471"/>
                  <a:gd name="connsiteY3" fmla="*/ 427159 h 658381"/>
                  <a:gd name="connsiteX4" fmla="*/ 468052 w 978471"/>
                  <a:gd name="connsiteY4" fmla="*/ 656742 h 658381"/>
                  <a:gd name="connsiteX5" fmla="*/ 0 w 978471"/>
                  <a:gd name="connsiteY5" fmla="*/ 328445 h 658381"/>
                  <a:gd name="connsiteX0" fmla="*/ 0 w 978471"/>
                  <a:gd name="connsiteY0" fmla="*/ 328696 h 658632"/>
                  <a:gd name="connsiteX1" fmla="*/ 468052 w 978471"/>
                  <a:gd name="connsiteY1" fmla="*/ 399 h 658632"/>
                  <a:gd name="connsiteX2" fmla="*/ 938522 w 978471"/>
                  <a:gd name="connsiteY2" fmla="*/ 288313 h 658632"/>
                  <a:gd name="connsiteX3" fmla="*/ 907545 w 978471"/>
                  <a:gd name="connsiteY3" fmla="*/ 427410 h 658632"/>
                  <a:gd name="connsiteX4" fmla="*/ 468052 w 978471"/>
                  <a:gd name="connsiteY4" fmla="*/ 656993 h 658632"/>
                  <a:gd name="connsiteX5" fmla="*/ 0 w 978471"/>
                  <a:gd name="connsiteY5" fmla="*/ 328696 h 658632"/>
                  <a:gd name="connsiteX0" fmla="*/ 0 w 980552"/>
                  <a:gd name="connsiteY0" fmla="*/ 328696 h 658632"/>
                  <a:gd name="connsiteX1" fmla="*/ 468052 w 980552"/>
                  <a:gd name="connsiteY1" fmla="*/ 399 h 658632"/>
                  <a:gd name="connsiteX2" fmla="*/ 938522 w 980552"/>
                  <a:gd name="connsiteY2" fmla="*/ 288313 h 658632"/>
                  <a:gd name="connsiteX3" fmla="*/ 907545 w 980552"/>
                  <a:gd name="connsiteY3" fmla="*/ 427410 h 658632"/>
                  <a:gd name="connsiteX4" fmla="*/ 468052 w 980552"/>
                  <a:gd name="connsiteY4" fmla="*/ 656993 h 658632"/>
                  <a:gd name="connsiteX5" fmla="*/ 0 w 980552"/>
                  <a:gd name="connsiteY5" fmla="*/ 328696 h 658632"/>
                  <a:gd name="connsiteX0" fmla="*/ 0 w 980552"/>
                  <a:gd name="connsiteY0" fmla="*/ 319415 h 658594"/>
                  <a:gd name="connsiteX1" fmla="*/ 468052 w 980552"/>
                  <a:gd name="connsiteY1" fmla="*/ 92 h 658594"/>
                  <a:gd name="connsiteX2" fmla="*/ 938522 w 980552"/>
                  <a:gd name="connsiteY2" fmla="*/ 288006 h 658594"/>
                  <a:gd name="connsiteX3" fmla="*/ 907545 w 980552"/>
                  <a:gd name="connsiteY3" fmla="*/ 427103 h 658594"/>
                  <a:gd name="connsiteX4" fmla="*/ 468052 w 980552"/>
                  <a:gd name="connsiteY4" fmla="*/ 656686 h 658594"/>
                  <a:gd name="connsiteX5" fmla="*/ 0 w 980552"/>
                  <a:gd name="connsiteY5" fmla="*/ 319415 h 658594"/>
                  <a:gd name="connsiteX0" fmla="*/ 39717 w 1020269"/>
                  <a:gd name="connsiteY0" fmla="*/ 319415 h 656709"/>
                  <a:gd name="connsiteX1" fmla="*/ 507769 w 1020269"/>
                  <a:gd name="connsiteY1" fmla="*/ 92 h 656709"/>
                  <a:gd name="connsiteX2" fmla="*/ 978239 w 1020269"/>
                  <a:gd name="connsiteY2" fmla="*/ 288006 h 656709"/>
                  <a:gd name="connsiteX3" fmla="*/ 947262 w 1020269"/>
                  <a:gd name="connsiteY3" fmla="*/ 427103 h 656709"/>
                  <a:gd name="connsiteX4" fmla="*/ 507769 w 1020269"/>
                  <a:gd name="connsiteY4" fmla="*/ 656686 h 656709"/>
                  <a:gd name="connsiteX5" fmla="*/ 78626 w 1020269"/>
                  <a:gd name="connsiteY5" fmla="*/ 440563 h 656709"/>
                  <a:gd name="connsiteX6" fmla="*/ 39717 w 1020269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26351 w 1006903"/>
                  <a:gd name="connsiteY0" fmla="*/ 319415 h 656709"/>
                  <a:gd name="connsiteX1" fmla="*/ 494403 w 1006903"/>
                  <a:gd name="connsiteY1" fmla="*/ 92 h 656709"/>
                  <a:gd name="connsiteX2" fmla="*/ 964873 w 1006903"/>
                  <a:gd name="connsiteY2" fmla="*/ 288006 h 656709"/>
                  <a:gd name="connsiteX3" fmla="*/ 933896 w 1006903"/>
                  <a:gd name="connsiteY3" fmla="*/ 427103 h 656709"/>
                  <a:gd name="connsiteX4" fmla="*/ 494403 w 1006903"/>
                  <a:gd name="connsiteY4" fmla="*/ 656686 h 656709"/>
                  <a:gd name="connsiteX5" fmla="*/ 65260 w 1006903"/>
                  <a:gd name="connsiteY5" fmla="*/ 440563 h 656709"/>
                  <a:gd name="connsiteX6" fmla="*/ 26351 w 1006903"/>
                  <a:gd name="connsiteY6" fmla="*/ 319415 h 656709"/>
                  <a:gd name="connsiteX0" fmla="*/ 26351 w 1006903"/>
                  <a:gd name="connsiteY0" fmla="*/ 319325 h 656619"/>
                  <a:gd name="connsiteX1" fmla="*/ 494403 w 1006903"/>
                  <a:gd name="connsiteY1" fmla="*/ 2 h 656619"/>
                  <a:gd name="connsiteX2" fmla="*/ 964873 w 1006903"/>
                  <a:gd name="connsiteY2" fmla="*/ 287916 h 656619"/>
                  <a:gd name="connsiteX3" fmla="*/ 933896 w 1006903"/>
                  <a:gd name="connsiteY3" fmla="*/ 427013 h 656619"/>
                  <a:gd name="connsiteX4" fmla="*/ 494403 w 1006903"/>
                  <a:gd name="connsiteY4" fmla="*/ 656596 h 656619"/>
                  <a:gd name="connsiteX5" fmla="*/ 65260 w 1006903"/>
                  <a:gd name="connsiteY5" fmla="*/ 440473 h 656619"/>
                  <a:gd name="connsiteX6" fmla="*/ 26351 w 1006903"/>
                  <a:gd name="connsiteY6" fmla="*/ 319325 h 656619"/>
                  <a:gd name="connsiteX0" fmla="*/ 49160 w 1029712"/>
                  <a:gd name="connsiteY0" fmla="*/ 319325 h 656619"/>
                  <a:gd name="connsiteX1" fmla="*/ 517212 w 1029712"/>
                  <a:gd name="connsiteY1" fmla="*/ 2 h 656619"/>
                  <a:gd name="connsiteX2" fmla="*/ 987682 w 1029712"/>
                  <a:gd name="connsiteY2" fmla="*/ 287916 h 656619"/>
                  <a:gd name="connsiteX3" fmla="*/ 956705 w 1029712"/>
                  <a:gd name="connsiteY3" fmla="*/ 427013 h 656619"/>
                  <a:gd name="connsiteX4" fmla="*/ 517212 w 1029712"/>
                  <a:gd name="connsiteY4" fmla="*/ 656596 h 656619"/>
                  <a:gd name="connsiteX5" fmla="*/ 88069 w 1029712"/>
                  <a:gd name="connsiteY5" fmla="*/ 440473 h 656619"/>
                  <a:gd name="connsiteX6" fmla="*/ 49160 w 1029712"/>
                  <a:gd name="connsiteY6" fmla="*/ 319325 h 656619"/>
                  <a:gd name="connsiteX0" fmla="*/ 0 w 941643"/>
                  <a:gd name="connsiteY0" fmla="*/ 440473 h 656619"/>
                  <a:gd name="connsiteX1" fmla="*/ 429143 w 941643"/>
                  <a:gd name="connsiteY1" fmla="*/ 2 h 656619"/>
                  <a:gd name="connsiteX2" fmla="*/ 899613 w 941643"/>
                  <a:gd name="connsiteY2" fmla="*/ 287916 h 656619"/>
                  <a:gd name="connsiteX3" fmla="*/ 868636 w 941643"/>
                  <a:gd name="connsiteY3" fmla="*/ 427013 h 656619"/>
                  <a:gd name="connsiteX4" fmla="*/ 429143 w 941643"/>
                  <a:gd name="connsiteY4" fmla="*/ 656596 h 656619"/>
                  <a:gd name="connsiteX5" fmla="*/ 0 w 941643"/>
                  <a:gd name="connsiteY5" fmla="*/ 440473 h 656619"/>
                  <a:gd name="connsiteX0" fmla="*/ 71604 w 1013247"/>
                  <a:gd name="connsiteY0" fmla="*/ 440538 h 656684"/>
                  <a:gd name="connsiteX1" fmla="*/ 38285 w 1013247"/>
                  <a:gd name="connsiteY1" fmla="*/ 314902 h 656684"/>
                  <a:gd name="connsiteX2" fmla="*/ 500747 w 1013247"/>
                  <a:gd name="connsiteY2" fmla="*/ 67 h 656684"/>
                  <a:gd name="connsiteX3" fmla="*/ 971217 w 1013247"/>
                  <a:gd name="connsiteY3" fmla="*/ 287981 h 656684"/>
                  <a:gd name="connsiteX4" fmla="*/ 940240 w 1013247"/>
                  <a:gd name="connsiteY4" fmla="*/ 427078 h 656684"/>
                  <a:gd name="connsiteX5" fmla="*/ 500747 w 1013247"/>
                  <a:gd name="connsiteY5" fmla="*/ 656661 h 656684"/>
                  <a:gd name="connsiteX6" fmla="*/ 71604 w 1013247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61049 w 1021731"/>
                  <a:gd name="connsiteY0" fmla="*/ 440538 h 656684"/>
                  <a:gd name="connsiteX1" fmla="*/ 46769 w 1021731"/>
                  <a:gd name="connsiteY1" fmla="*/ 314902 h 656684"/>
                  <a:gd name="connsiteX2" fmla="*/ 509231 w 1021731"/>
                  <a:gd name="connsiteY2" fmla="*/ 67 h 656684"/>
                  <a:gd name="connsiteX3" fmla="*/ 979701 w 1021731"/>
                  <a:gd name="connsiteY3" fmla="*/ 287981 h 656684"/>
                  <a:gd name="connsiteX4" fmla="*/ 948724 w 1021731"/>
                  <a:gd name="connsiteY4" fmla="*/ 427078 h 656684"/>
                  <a:gd name="connsiteX5" fmla="*/ 509231 w 1021731"/>
                  <a:gd name="connsiteY5" fmla="*/ 656661 h 656684"/>
                  <a:gd name="connsiteX6" fmla="*/ 61049 w 1021731"/>
                  <a:gd name="connsiteY6" fmla="*/ 440538 h 656684"/>
                  <a:gd name="connsiteX0" fmla="*/ 61049 w 1021731"/>
                  <a:gd name="connsiteY0" fmla="*/ 440538 h 656739"/>
                  <a:gd name="connsiteX1" fmla="*/ 46769 w 1021731"/>
                  <a:gd name="connsiteY1" fmla="*/ 314902 h 656739"/>
                  <a:gd name="connsiteX2" fmla="*/ 509231 w 1021731"/>
                  <a:gd name="connsiteY2" fmla="*/ 67 h 656739"/>
                  <a:gd name="connsiteX3" fmla="*/ 979701 w 1021731"/>
                  <a:gd name="connsiteY3" fmla="*/ 287981 h 656739"/>
                  <a:gd name="connsiteX4" fmla="*/ 948724 w 1021731"/>
                  <a:gd name="connsiteY4" fmla="*/ 427078 h 656739"/>
                  <a:gd name="connsiteX5" fmla="*/ 509231 w 1021731"/>
                  <a:gd name="connsiteY5" fmla="*/ 656661 h 656739"/>
                  <a:gd name="connsiteX6" fmla="*/ 61049 w 1021731"/>
                  <a:gd name="connsiteY6" fmla="*/ 440538 h 656739"/>
                  <a:gd name="connsiteX0" fmla="*/ 61049 w 1021731"/>
                  <a:gd name="connsiteY0" fmla="*/ 440538 h 670183"/>
                  <a:gd name="connsiteX1" fmla="*/ 46769 w 1021731"/>
                  <a:gd name="connsiteY1" fmla="*/ 314902 h 670183"/>
                  <a:gd name="connsiteX2" fmla="*/ 509231 w 1021731"/>
                  <a:gd name="connsiteY2" fmla="*/ 67 h 670183"/>
                  <a:gd name="connsiteX3" fmla="*/ 979701 w 1021731"/>
                  <a:gd name="connsiteY3" fmla="*/ 287981 h 670183"/>
                  <a:gd name="connsiteX4" fmla="*/ 948724 w 1021731"/>
                  <a:gd name="connsiteY4" fmla="*/ 427078 h 670183"/>
                  <a:gd name="connsiteX5" fmla="*/ 509231 w 1021731"/>
                  <a:gd name="connsiteY5" fmla="*/ 670122 h 670183"/>
                  <a:gd name="connsiteX6" fmla="*/ 61049 w 1021731"/>
                  <a:gd name="connsiteY6" fmla="*/ 440538 h 670183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6957 w 1027639"/>
                  <a:gd name="connsiteY0" fmla="*/ 440531 h 670176"/>
                  <a:gd name="connsiteX1" fmla="*/ 52677 w 1027639"/>
                  <a:gd name="connsiteY1" fmla="*/ 314895 h 670176"/>
                  <a:gd name="connsiteX2" fmla="*/ 515139 w 1027639"/>
                  <a:gd name="connsiteY2" fmla="*/ 60 h 670176"/>
                  <a:gd name="connsiteX3" fmla="*/ 985609 w 1027639"/>
                  <a:gd name="connsiteY3" fmla="*/ 287974 h 670176"/>
                  <a:gd name="connsiteX4" fmla="*/ 954632 w 1027639"/>
                  <a:gd name="connsiteY4" fmla="*/ 427071 h 670176"/>
                  <a:gd name="connsiteX5" fmla="*/ 515139 w 1027639"/>
                  <a:gd name="connsiteY5" fmla="*/ 670115 h 670176"/>
                  <a:gd name="connsiteX6" fmla="*/ 66957 w 1027639"/>
                  <a:gd name="connsiteY6" fmla="*/ 440531 h 670176"/>
                  <a:gd name="connsiteX0" fmla="*/ 70061 w 1030743"/>
                  <a:gd name="connsiteY0" fmla="*/ 440531 h 670176"/>
                  <a:gd name="connsiteX1" fmla="*/ 55781 w 1030743"/>
                  <a:gd name="connsiteY1" fmla="*/ 314895 h 670176"/>
                  <a:gd name="connsiteX2" fmla="*/ 518243 w 1030743"/>
                  <a:gd name="connsiteY2" fmla="*/ 60 h 670176"/>
                  <a:gd name="connsiteX3" fmla="*/ 988713 w 1030743"/>
                  <a:gd name="connsiteY3" fmla="*/ 287974 h 670176"/>
                  <a:gd name="connsiteX4" fmla="*/ 957736 w 1030743"/>
                  <a:gd name="connsiteY4" fmla="*/ 427071 h 670176"/>
                  <a:gd name="connsiteX5" fmla="*/ 518243 w 1030743"/>
                  <a:gd name="connsiteY5" fmla="*/ 670115 h 670176"/>
                  <a:gd name="connsiteX6" fmla="*/ 70061 w 1030743"/>
                  <a:gd name="connsiteY6" fmla="*/ 440531 h 670176"/>
                  <a:gd name="connsiteX0" fmla="*/ 70061 w 1032828"/>
                  <a:gd name="connsiteY0" fmla="*/ 440531 h 670176"/>
                  <a:gd name="connsiteX1" fmla="*/ 55781 w 1032828"/>
                  <a:gd name="connsiteY1" fmla="*/ 314895 h 670176"/>
                  <a:gd name="connsiteX2" fmla="*/ 518243 w 1032828"/>
                  <a:gd name="connsiteY2" fmla="*/ 60 h 670176"/>
                  <a:gd name="connsiteX3" fmla="*/ 988713 w 1032828"/>
                  <a:gd name="connsiteY3" fmla="*/ 287974 h 670176"/>
                  <a:gd name="connsiteX4" fmla="*/ 957736 w 1032828"/>
                  <a:gd name="connsiteY4" fmla="*/ 427071 h 670176"/>
                  <a:gd name="connsiteX5" fmla="*/ 518243 w 1032828"/>
                  <a:gd name="connsiteY5" fmla="*/ 670115 h 670176"/>
                  <a:gd name="connsiteX6" fmla="*/ 70061 w 1032828"/>
                  <a:gd name="connsiteY6" fmla="*/ 440531 h 670176"/>
                  <a:gd name="connsiteX0" fmla="*/ 70061 w 1034125"/>
                  <a:gd name="connsiteY0" fmla="*/ 440531 h 670176"/>
                  <a:gd name="connsiteX1" fmla="*/ 55781 w 1034125"/>
                  <a:gd name="connsiteY1" fmla="*/ 314895 h 670176"/>
                  <a:gd name="connsiteX2" fmla="*/ 518243 w 1034125"/>
                  <a:gd name="connsiteY2" fmla="*/ 60 h 670176"/>
                  <a:gd name="connsiteX3" fmla="*/ 988713 w 1034125"/>
                  <a:gd name="connsiteY3" fmla="*/ 287974 h 670176"/>
                  <a:gd name="connsiteX4" fmla="*/ 957736 w 1034125"/>
                  <a:gd name="connsiteY4" fmla="*/ 427071 h 670176"/>
                  <a:gd name="connsiteX5" fmla="*/ 518243 w 1034125"/>
                  <a:gd name="connsiteY5" fmla="*/ 670115 h 670176"/>
                  <a:gd name="connsiteX6" fmla="*/ 70061 w 1034125"/>
                  <a:gd name="connsiteY6" fmla="*/ 440531 h 67017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9036"/>
                  <a:gd name="connsiteX1" fmla="*/ 55781 w 1034125"/>
                  <a:gd name="connsiteY1" fmla="*/ 314895 h 689036"/>
                  <a:gd name="connsiteX2" fmla="*/ 518243 w 1034125"/>
                  <a:gd name="connsiteY2" fmla="*/ 60 h 689036"/>
                  <a:gd name="connsiteX3" fmla="*/ 988713 w 1034125"/>
                  <a:gd name="connsiteY3" fmla="*/ 287974 h 689036"/>
                  <a:gd name="connsiteX4" fmla="*/ 957736 w 1034125"/>
                  <a:gd name="connsiteY4" fmla="*/ 427071 h 689036"/>
                  <a:gd name="connsiteX5" fmla="*/ 518243 w 1034125"/>
                  <a:gd name="connsiteY5" fmla="*/ 688063 h 689036"/>
                  <a:gd name="connsiteX6" fmla="*/ 70061 w 1034125"/>
                  <a:gd name="connsiteY6" fmla="*/ 440531 h 68903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56683"/>
                  <a:gd name="connsiteX1" fmla="*/ 55781 w 1034125"/>
                  <a:gd name="connsiteY1" fmla="*/ 314895 h 656683"/>
                  <a:gd name="connsiteX2" fmla="*/ 518243 w 1034125"/>
                  <a:gd name="connsiteY2" fmla="*/ 60 h 656683"/>
                  <a:gd name="connsiteX3" fmla="*/ 988713 w 1034125"/>
                  <a:gd name="connsiteY3" fmla="*/ 287974 h 656683"/>
                  <a:gd name="connsiteX4" fmla="*/ 957736 w 1034125"/>
                  <a:gd name="connsiteY4" fmla="*/ 427071 h 656683"/>
                  <a:gd name="connsiteX5" fmla="*/ 518243 w 1034125"/>
                  <a:gd name="connsiteY5" fmla="*/ 656654 h 656683"/>
                  <a:gd name="connsiteX6" fmla="*/ 70061 w 1034125"/>
                  <a:gd name="connsiteY6" fmla="*/ 440531 h 656683"/>
                  <a:gd name="connsiteX0" fmla="*/ 70061 w 1028388"/>
                  <a:gd name="connsiteY0" fmla="*/ 440531 h 656667"/>
                  <a:gd name="connsiteX1" fmla="*/ 55781 w 1028388"/>
                  <a:gd name="connsiteY1" fmla="*/ 314895 h 656667"/>
                  <a:gd name="connsiteX2" fmla="*/ 518243 w 1028388"/>
                  <a:gd name="connsiteY2" fmla="*/ 60 h 656667"/>
                  <a:gd name="connsiteX3" fmla="*/ 988713 w 1028388"/>
                  <a:gd name="connsiteY3" fmla="*/ 287974 h 656667"/>
                  <a:gd name="connsiteX4" fmla="*/ 938697 w 1028388"/>
                  <a:gd name="connsiteY4" fmla="*/ 431558 h 656667"/>
                  <a:gd name="connsiteX5" fmla="*/ 518243 w 1028388"/>
                  <a:gd name="connsiteY5" fmla="*/ 656654 h 656667"/>
                  <a:gd name="connsiteX6" fmla="*/ 70061 w 1028388"/>
                  <a:gd name="connsiteY6" fmla="*/ 440531 h 656667"/>
                  <a:gd name="connsiteX0" fmla="*/ 70061 w 1030654"/>
                  <a:gd name="connsiteY0" fmla="*/ 440531 h 656667"/>
                  <a:gd name="connsiteX1" fmla="*/ 55781 w 1030654"/>
                  <a:gd name="connsiteY1" fmla="*/ 314895 h 656667"/>
                  <a:gd name="connsiteX2" fmla="*/ 518243 w 1030654"/>
                  <a:gd name="connsiteY2" fmla="*/ 60 h 656667"/>
                  <a:gd name="connsiteX3" fmla="*/ 988713 w 1030654"/>
                  <a:gd name="connsiteY3" fmla="*/ 287974 h 656667"/>
                  <a:gd name="connsiteX4" fmla="*/ 938697 w 1030654"/>
                  <a:gd name="connsiteY4" fmla="*/ 431558 h 656667"/>
                  <a:gd name="connsiteX5" fmla="*/ 518243 w 1030654"/>
                  <a:gd name="connsiteY5" fmla="*/ 656654 h 656667"/>
                  <a:gd name="connsiteX6" fmla="*/ 70061 w 1030654"/>
                  <a:gd name="connsiteY6" fmla="*/ 440531 h 656667"/>
                  <a:gd name="connsiteX0" fmla="*/ 70061 w 1020128"/>
                  <a:gd name="connsiteY0" fmla="*/ 440531 h 656667"/>
                  <a:gd name="connsiteX1" fmla="*/ 55781 w 1020128"/>
                  <a:gd name="connsiteY1" fmla="*/ 314895 h 656667"/>
                  <a:gd name="connsiteX2" fmla="*/ 518243 w 1020128"/>
                  <a:gd name="connsiteY2" fmla="*/ 60 h 656667"/>
                  <a:gd name="connsiteX3" fmla="*/ 988713 w 1020128"/>
                  <a:gd name="connsiteY3" fmla="*/ 287974 h 656667"/>
                  <a:gd name="connsiteX4" fmla="*/ 938697 w 1020128"/>
                  <a:gd name="connsiteY4" fmla="*/ 431558 h 656667"/>
                  <a:gd name="connsiteX5" fmla="*/ 518243 w 1020128"/>
                  <a:gd name="connsiteY5" fmla="*/ 656654 h 656667"/>
                  <a:gd name="connsiteX6" fmla="*/ 70061 w 1020128"/>
                  <a:gd name="connsiteY6" fmla="*/ 440531 h 656667"/>
                  <a:gd name="connsiteX0" fmla="*/ 70061 w 1020128"/>
                  <a:gd name="connsiteY0" fmla="*/ 440531 h 657658"/>
                  <a:gd name="connsiteX1" fmla="*/ 55781 w 1020128"/>
                  <a:gd name="connsiteY1" fmla="*/ 314895 h 657658"/>
                  <a:gd name="connsiteX2" fmla="*/ 518243 w 1020128"/>
                  <a:gd name="connsiteY2" fmla="*/ 60 h 657658"/>
                  <a:gd name="connsiteX3" fmla="*/ 988713 w 1020128"/>
                  <a:gd name="connsiteY3" fmla="*/ 287974 h 657658"/>
                  <a:gd name="connsiteX4" fmla="*/ 938697 w 1020128"/>
                  <a:gd name="connsiteY4" fmla="*/ 431558 h 657658"/>
                  <a:gd name="connsiteX5" fmla="*/ 518243 w 1020128"/>
                  <a:gd name="connsiteY5" fmla="*/ 656654 h 657658"/>
                  <a:gd name="connsiteX6" fmla="*/ 70061 w 1020128"/>
                  <a:gd name="connsiteY6" fmla="*/ 440531 h 657658"/>
                  <a:gd name="connsiteX0" fmla="*/ 70061 w 1020128"/>
                  <a:gd name="connsiteY0" fmla="*/ 440531 h 657206"/>
                  <a:gd name="connsiteX1" fmla="*/ 55781 w 1020128"/>
                  <a:gd name="connsiteY1" fmla="*/ 314895 h 657206"/>
                  <a:gd name="connsiteX2" fmla="*/ 518243 w 1020128"/>
                  <a:gd name="connsiteY2" fmla="*/ 60 h 657206"/>
                  <a:gd name="connsiteX3" fmla="*/ 988713 w 1020128"/>
                  <a:gd name="connsiteY3" fmla="*/ 287974 h 657206"/>
                  <a:gd name="connsiteX4" fmla="*/ 938697 w 1020128"/>
                  <a:gd name="connsiteY4" fmla="*/ 431558 h 657206"/>
                  <a:gd name="connsiteX5" fmla="*/ 518243 w 1020128"/>
                  <a:gd name="connsiteY5" fmla="*/ 656654 h 657206"/>
                  <a:gd name="connsiteX6" fmla="*/ 70061 w 1020128"/>
                  <a:gd name="connsiteY6" fmla="*/ 440531 h 657206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799 h 657474"/>
                  <a:gd name="connsiteX1" fmla="*/ 55781 w 1020128"/>
                  <a:gd name="connsiteY1" fmla="*/ 301702 h 657474"/>
                  <a:gd name="connsiteX2" fmla="*/ 518243 w 1020128"/>
                  <a:gd name="connsiteY2" fmla="*/ 328 h 657474"/>
                  <a:gd name="connsiteX3" fmla="*/ 988713 w 1020128"/>
                  <a:gd name="connsiteY3" fmla="*/ 288242 h 657474"/>
                  <a:gd name="connsiteX4" fmla="*/ 938697 w 1020128"/>
                  <a:gd name="connsiteY4" fmla="*/ 431826 h 657474"/>
                  <a:gd name="connsiteX5" fmla="*/ 518243 w 1020128"/>
                  <a:gd name="connsiteY5" fmla="*/ 656922 h 657474"/>
                  <a:gd name="connsiteX6" fmla="*/ 70061 w 1020128"/>
                  <a:gd name="connsiteY6" fmla="*/ 440799 h 657474"/>
                  <a:gd name="connsiteX0" fmla="*/ 70061 w 1020128"/>
                  <a:gd name="connsiteY0" fmla="*/ 440824 h 657499"/>
                  <a:gd name="connsiteX1" fmla="*/ 55781 w 1020128"/>
                  <a:gd name="connsiteY1" fmla="*/ 301727 h 657499"/>
                  <a:gd name="connsiteX2" fmla="*/ 518243 w 1020128"/>
                  <a:gd name="connsiteY2" fmla="*/ 353 h 657499"/>
                  <a:gd name="connsiteX3" fmla="*/ 988713 w 1020128"/>
                  <a:gd name="connsiteY3" fmla="*/ 288267 h 657499"/>
                  <a:gd name="connsiteX4" fmla="*/ 938697 w 1020128"/>
                  <a:gd name="connsiteY4" fmla="*/ 431851 h 657499"/>
                  <a:gd name="connsiteX5" fmla="*/ 518243 w 1020128"/>
                  <a:gd name="connsiteY5" fmla="*/ 656947 h 657499"/>
                  <a:gd name="connsiteX6" fmla="*/ 70061 w 1020128"/>
                  <a:gd name="connsiteY6" fmla="*/ 440824 h 657499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486 h 656808"/>
                  <a:gd name="connsiteX1" fmla="*/ 55781 w 1020128"/>
                  <a:gd name="connsiteY1" fmla="*/ 301389 h 656808"/>
                  <a:gd name="connsiteX2" fmla="*/ 518243 w 1020128"/>
                  <a:gd name="connsiteY2" fmla="*/ 15 h 656808"/>
                  <a:gd name="connsiteX3" fmla="*/ 988713 w 1020128"/>
                  <a:gd name="connsiteY3" fmla="*/ 287929 h 656808"/>
                  <a:gd name="connsiteX4" fmla="*/ 938697 w 1020128"/>
                  <a:gd name="connsiteY4" fmla="*/ 431513 h 656808"/>
                  <a:gd name="connsiteX5" fmla="*/ 518243 w 1020128"/>
                  <a:gd name="connsiteY5" fmla="*/ 656609 h 656808"/>
                  <a:gd name="connsiteX6" fmla="*/ 70061 w 1020128"/>
                  <a:gd name="connsiteY6" fmla="*/ 440486 h 656808"/>
                  <a:gd name="connsiteX0" fmla="*/ 70061 w 1030654"/>
                  <a:gd name="connsiteY0" fmla="*/ 440486 h 656808"/>
                  <a:gd name="connsiteX1" fmla="*/ 55781 w 1030654"/>
                  <a:gd name="connsiteY1" fmla="*/ 301389 h 656808"/>
                  <a:gd name="connsiteX2" fmla="*/ 518243 w 1030654"/>
                  <a:gd name="connsiteY2" fmla="*/ 15 h 656808"/>
                  <a:gd name="connsiteX3" fmla="*/ 988713 w 1030654"/>
                  <a:gd name="connsiteY3" fmla="*/ 287929 h 656808"/>
                  <a:gd name="connsiteX4" fmla="*/ 938697 w 1030654"/>
                  <a:gd name="connsiteY4" fmla="*/ 431513 h 656808"/>
                  <a:gd name="connsiteX5" fmla="*/ 518243 w 1030654"/>
                  <a:gd name="connsiteY5" fmla="*/ 656609 h 656808"/>
                  <a:gd name="connsiteX6" fmla="*/ 70061 w 1030654"/>
                  <a:gd name="connsiteY6" fmla="*/ 440486 h 656808"/>
                  <a:gd name="connsiteX0" fmla="*/ 70061 w 1039089"/>
                  <a:gd name="connsiteY0" fmla="*/ 440486 h 656808"/>
                  <a:gd name="connsiteX1" fmla="*/ 55781 w 1039089"/>
                  <a:gd name="connsiteY1" fmla="*/ 301389 h 656808"/>
                  <a:gd name="connsiteX2" fmla="*/ 518243 w 1039089"/>
                  <a:gd name="connsiteY2" fmla="*/ 15 h 656808"/>
                  <a:gd name="connsiteX3" fmla="*/ 988713 w 1039089"/>
                  <a:gd name="connsiteY3" fmla="*/ 287929 h 656808"/>
                  <a:gd name="connsiteX4" fmla="*/ 938697 w 1039089"/>
                  <a:gd name="connsiteY4" fmla="*/ 431513 h 656808"/>
                  <a:gd name="connsiteX5" fmla="*/ 518243 w 1039089"/>
                  <a:gd name="connsiteY5" fmla="*/ 656609 h 656808"/>
                  <a:gd name="connsiteX6" fmla="*/ 70061 w 1039089"/>
                  <a:gd name="connsiteY6" fmla="*/ 440486 h 656808"/>
                  <a:gd name="connsiteX0" fmla="*/ 79942 w 1048970"/>
                  <a:gd name="connsiteY0" fmla="*/ 440486 h 656808"/>
                  <a:gd name="connsiteX1" fmla="*/ 65662 w 1048970"/>
                  <a:gd name="connsiteY1" fmla="*/ 301389 h 656808"/>
                  <a:gd name="connsiteX2" fmla="*/ 528124 w 1048970"/>
                  <a:gd name="connsiteY2" fmla="*/ 15 h 656808"/>
                  <a:gd name="connsiteX3" fmla="*/ 998594 w 1048970"/>
                  <a:gd name="connsiteY3" fmla="*/ 287929 h 656808"/>
                  <a:gd name="connsiteX4" fmla="*/ 948578 w 1048970"/>
                  <a:gd name="connsiteY4" fmla="*/ 431513 h 656808"/>
                  <a:gd name="connsiteX5" fmla="*/ 528124 w 1048970"/>
                  <a:gd name="connsiteY5" fmla="*/ 656609 h 656808"/>
                  <a:gd name="connsiteX6" fmla="*/ 79942 w 1048970"/>
                  <a:gd name="connsiteY6" fmla="*/ 440486 h 656808"/>
                  <a:gd name="connsiteX0" fmla="*/ 79942 w 1041553"/>
                  <a:gd name="connsiteY0" fmla="*/ 440486 h 656622"/>
                  <a:gd name="connsiteX1" fmla="*/ 65662 w 1041553"/>
                  <a:gd name="connsiteY1" fmla="*/ 301389 h 656622"/>
                  <a:gd name="connsiteX2" fmla="*/ 528124 w 1041553"/>
                  <a:gd name="connsiteY2" fmla="*/ 15 h 656622"/>
                  <a:gd name="connsiteX3" fmla="*/ 998594 w 1041553"/>
                  <a:gd name="connsiteY3" fmla="*/ 287929 h 656622"/>
                  <a:gd name="connsiteX4" fmla="*/ 918923 w 1041553"/>
                  <a:gd name="connsiteY4" fmla="*/ 431513 h 656622"/>
                  <a:gd name="connsiteX5" fmla="*/ 528124 w 1041553"/>
                  <a:gd name="connsiteY5" fmla="*/ 656609 h 656622"/>
                  <a:gd name="connsiteX6" fmla="*/ 79942 w 1041553"/>
                  <a:gd name="connsiteY6" fmla="*/ 440486 h 656622"/>
                  <a:gd name="connsiteX0" fmla="*/ 79942 w 1041553"/>
                  <a:gd name="connsiteY0" fmla="*/ 440486 h 657432"/>
                  <a:gd name="connsiteX1" fmla="*/ 65662 w 1041553"/>
                  <a:gd name="connsiteY1" fmla="*/ 301389 h 657432"/>
                  <a:gd name="connsiteX2" fmla="*/ 528124 w 1041553"/>
                  <a:gd name="connsiteY2" fmla="*/ 15 h 657432"/>
                  <a:gd name="connsiteX3" fmla="*/ 998594 w 1041553"/>
                  <a:gd name="connsiteY3" fmla="*/ 287929 h 657432"/>
                  <a:gd name="connsiteX4" fmla="*/ 918923 w 1041553"/>
                  <a:gd name="connsiteY4" fmla="*/ 431513 h 657432"/>
                  <a:gd name="connsiteX5" fmla="*/ 528124 w 1041553"/>
                  <a:gd name="connsiteY5" fmla="*/ 656609 h 657432"/>
                  <a:gd name="connsiteX6" fmla="*/ 79942 w 1041553"/>
                  <a:gd name="connsiteY6" fmla="*/ 440486 h 657432"/>
                  <a:gd name="connsiteX0" fmla="*/ 79942 w 1023594"/>
                  <a:gd name="connsiteY0" fmla="*/ 440501 h 657447"/>
                  <a:gd name="connsiteX1" fmla="*/ 65662 w 1023594"/>
                  <a:gd name="connsiteY1" fmla="*/ 301404 h 657447"/>
                  <a:gd name="connsiteX2" fmla="*/ 528124 w 1023594"/>
                  <a:gd name="connsiteY2" fmla="*/ 30 h 657447"/>
                  <a:gd name="connsiteX3" fmla="*/ 974870 w 1023594"/>
                  <a:gd name="connsiteY3" fmla="*/ 282348 h 657447"/>
                  <a:gd name="connsiteX4" fmla="*/ 918923 w 1023594"/>
                  <a:gd name="connsiteY4" fmla="*/ 431528 h 657447"/>
                  <a:gd name="connsiteX5" fmla="*/ 528124 w 1023594"/>
                  <a:gd name="connsiteY5" fmla="*/ 656624 h 657447"/>
                  <a:gd name="connsiteX6" fmla="*/ 79942 w 1023594"/>
                  <a:gd name="connsiteY6" fmla="*/ 440501 h 657447"/>
                  <a:gd name="connsiteX0" fmla="*/ 79942 w 1023594"/>
                  <a:gd name="connsiteY0" fmla="*/ 440695 h 657641"/>
                  <a:gd name="connsiteX1" fmla="*/ 65662 w 1023594"/>
                  <a:gd name="connsiteY1" fmla="*/ 301598 h 657641"/>
                  <a:gd name="connsiteX2" fmla="*/ 528124 w 1023594"/>
                  <a:gd name="connsiteY2" fmla="*/ 224 h 657641"/>
                  <a:gd name="connsiteX3" fmla="*/ 974870 w 1023594"/>
                  <a:gd name="connsiteY3" fmla="*/ 282542 h 657641"/>
                  <a:gd name="connsiteX4" fmla="*/ 918923 w 1023594"/>
                  <a:gd name="connsiteY4" fmla="*/ 431722 h 657641"/>
                  <a:gd name="connsiteX5" fmla="*/ 528124 w 1023594"/>
                  <a:gd name="connsiteY5" fmla="*/ 656818 h 657641"/>
                  <a:gd name="connsiteX6" fmla="*/ 79942 w 1023594"/>
                  <a:gd name="connsiteY6" fmla="*/ 440695 h 657641"/>
                  <a:gd name="connsiteX0" fmla="*/ 79942 w 1013056"/>
                  <a:gd name="connsiteY0" fmla="*/ 440695 h 657641"/>
                  <a:gd name="connsiteX1" fmla="*/ 65662 w 1013056"/>
                  <a:gd name="connsiteY1" fmla="*/ 301598 h 657641"/>
                  <a:gd name="connsiteX2" fmla="*/ 528124 w 1013056"/>
                  <a:gd name="connsiteY2" fmla="*/ 224 h 657641"/>
                  <a:gd name="connsiteX3" fmla="*/ 974870 w 1013056"/>
                  <a:gd name="connsiteY3" fmla="*/ 282542 h 657641"/>
                  <a:gd name="connsiteX4" fmla="*/ 918923 w 1013056"/>
                  <a:gd name="connsiteY4" fmla="*/ 431722 h 657641"/>
                  <a:gd name="connsiteX5" fmla="*/ 528124 w 1013056"/>
                  <a:gd name="connsiteY5" fmla="*/ 656818 h 657641"/>
                  <a:gd name="connsiteX6" fmla="*/ 79942 w 1013056"/>
                  <a:gd name="connsiteY6" fmla="*/ 440695 h 657641"/>
                  <a:gd name="connsiteX0" fmla="*/ 79942 w 1000676"/>
                  <a:gd name="connsiteY0" fmla="*/ 440502 h 657448"/>
                  <a:gd name="connsiteX1" fmla="*/ 65662 w 1000676"/>
                  <a:gd name="connsiteY1" fmla="*/ 301405 h 657448"/>
                  <a:gd name="connsiteX2" fmla="*/ 528124 w 1000676"/>
                  <a:gd name="connsiteY2" fmla="*/ 31 h 657448"/>
                  <a:gd name="connsiteX3" fmla="*/ 957077 w 1000676"/>
                  <a:gd name="connsiteY3" fmla="*/ 282349 h 657448"/>
                  <a:gd name="connsiteX4" fmla="*/ 918923 w 1000676"/>
                  <a:gd name="connsiteY4" fmla="*/ 431529 h 657448"/>
                  <a:gd name="connsiteX5" fmla="*/ 528124 w 1000676"/>
                  <a:gd name="connsiteY5" fmla="*/ 656625 h 657448"/>
                  <a:gd name="connsiteX6" fmla="*/ 79942 w 1000676"/>
                  <a:gd name="connsiteY6" fmla="*/ 440502 h 657448"/>
                  <a:gd name="connsiteX0" fmla="*/ 82443 w 1003177"/>
                  <a:gd name="connsiteY0" fmla="*/ 440502 h 657448"/>
                  <a:gd name="connsiteX1" fmla="*/ 68163 w 1003177"/>
                  <a:gd name="connsiteY1" fmla="*/ 301405 h 657448"/>
                  <a:gd name="connsiteX2" fmla="*/ 530625 w 1003177"/>
                  <a:gd name="connsiteY2" fmla="*/ 31 h 657448"/>
                  <a:gd name="connsiteX3" fmla="*/ 959578 w 1003177"/>
                  <a:gd name="connsiteY3" fmla="*/ 282349 h 657448"/>
                  <a:gd name="connsiteX4" fmla="*/ 921424 w 1003177"/>
                  <a:gd name="connsiteY4" fmla="*/ 431529 h 657448"/>
                  <a:gd name="connsiteX5" fmla="*/ 530625 w 1003177"/>
                  <a:gd name="connsiteY5" fmla="*/ 656625 h 657448"/>
                  <a:gd name="connsiteX6" fmla="*/ 82443 w 1003177"/>
                  <a:gd name="connsiteY6" fmla="*/ 440502 h 657448"/>
                  <a:gd name="connsiteX0" fmla="*/ 88150 w 1008884"/>
                  <a:gd name="connsiteY0" fmla="*/ 440502 h 657448"/>
                  <a:gd name="connsiteX1" fmla="*/ 73870 w 1008884"/>
                  <a:gd name="connsiteY1" fmla="*/ 301405 h 657448"/>
                  <a:gd name="connsiteX2" fmla="*/ 536332 w 1008884"/>
                  <a:gd name="connsiteY2" fmla="*/ 31 h 657448"/>
                  <a:gd name="connsiteX3" fmla="*/ 965285 w 1008884"/>
                  <a:gd name="connsiteY3" fmla="*/ 282349 h 657448"/>
                  <a:gd name="connsiteX4" fmla="*/ 927131 w 1008884"/>
                  <a:gd name="connsiteY4" fmla="*/ 431529 h 657448"/>
                  <a:gd name="connsiteX5" fmla="*/ 536332 w 1008884"/>
                  <a:gd name="connsiteY5" fmla="*/ 656625 h 657448"/>
                  <a:gd name="connsiteX6" fmla="*/ 88150 w 1008884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695 h 657641"/>
                  <a:gd name="connsiteX1" fmla="*/ 73870 w 1017871"/>
                  <a:gd name="connsiteY1" fmla="*/ 301598 h 657641"/>
                  <a:gd name="connsiteX2" fmla="*/ 536332 w 1017871"/>
                  <a:gd name="connsiteY2" fmla="*/ 224 h 657641"/>
                  <a:gd name="connsiteX3" fmla="*/ 965285 w 1017871"/>
                  <a:gd name="connsiteY3" fmla="*/ 282542 h 657641"/>
                  <a:gd name="connsiteX4" fmla="*/ 927131 w 1017871"/>
                  <a:gd name="connsiteY4" fmla="*/ 431722 h 657641"/>
                  <a:gd name="connsiteX5" fmla="*/ 536332 w 1017871"/>
                  <a:gd name="connsiteY5" fmla="*/ 656818 h 657641"/>
                  <a:gd name="connsiteX6" fmla="*/ 88150 w 1017871"/>
                  <a:gd name="connsiteY6" fmla="*/ 440695 h 657641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13624"/>
                  <a:gd name="connsiteY0" fmla="*/ 440488 h 657434"/>
                  <a:gd name="connsiteX1" fmla="*/ 73870 w 1013624"/>
                  <a:gd name="connsiteY1" fmla="*/ 301391 h 657434"/>
                  <a:gd name="connsiteX2" fmla="*/ 536332 w 1013624"/>
                  <a:gd name="connsiteY2" fmla="*/ 17 h 657434"/>
                  <a:gd name="connsiteX3" fmla="*/ 940628 w 1013624"/>
                  <a:gd name="connsiteY3" fmla="*/ 315905 h 657434"/>
                  <a:gd name="connsiteX4" fmla="*/ 927131 w 1013624"/>
                  <a:gd name="connsiteY4" fmla="*/ 431515 h 657434"/>
                  <a:gd name="connsiteX5" fmla="*/ 536332 w 1013624"/>
                  <a:gd name="connsiteY5" fmla="*/ 656611 h 657434"/>
                  <a:gd name="connsiteX6" fmla="*/ 88150 w 1013624"/>
                  <a:gd name="connsiteY6" fmla="*/ 440488 h 657434"/>
                  <a:gd name="connsiteX0" fmla="*/ 74908 w 1000382"/>
                  <a:gd name="connsiteY0" fmla="*/ 440537 h 657483"/>
                  <a:gd name="connsiteX1" fmla="*/ 85286 w 1000382"/>
                  <a:gd name="connsiteY1" fmla="*/ 346201 h 657483"/>
                  <a:gd name="connsiteX2" fmla="*/ 523090 w 1000382"/>
                  <a:gd name="connsiteY2" fmla="*/ 66 h 657483"/>
                  <a:gd name="connsiteX3" fmla="*/ 927386 w 1000382"/>
                  <a:gd name="connsiteY3" fmla="*/ 315954 h 657483"/>
                  <a:gd name="connsiteX4" fmla="*/ 913889 w 1000382"/>
                  <a:gd name="connsiteY4" fmla="*/ 431564 h 657483"/>
                  <a:gd name="connsiteX5" fmla="*/ 523090 w 1000382"/>
                  <a:gd name="connsiteY5" fmla="*/ 656660 h 657483"/>
                  <a:gd name="connsiteX6" fmla="*/ 74908 w 1000382"/>
                  <a:gd name="connsiteY6" fmla="*/ 440537 h 657483"/>
                  <a:gd name="connsiteX0" fmla="*/ 70393 w 995867"/>
                  <a:gd name="connsiteY0" fmla="*/ 440537 h 657483"/>
                  <a:gd name="connsiteX1" fmla="*/ 80771 w 995867"/>
                  <a:gd name="connsiteY1" fmla="*/ 346201 h 657483"/>
                  <a:gd name="connsiteX2" fmla="*/ 518575 w 995867"/>
                  <a:gd name="connsiteY2" fmla="*/ 66 h 657483"/>
                  <a:gd name="connsiteX3" fmla="*/ 922871 w 995867"/>
                  <a:gd name="connsiteY3" fmla="*/ 315954 h 657483"/>
                  <a:gd name="connsiteX4" fmla="*/ 909374 w 995867"/>
                  <a:gd name="connsiteY4" fmla="*/ 431564 h 657483"/>
                  <a:gd name="connsiteX5" fmla="*/ 518575 w 995867"/>
                  <a:gd name="connsiteY5" fmla="*/ 656660 h 657483"/>
                  <a:gd name="connsiteX6" fmla="*/ 70393 w 995867"/>
                  <a:gd name="connsiteY6" fmla="*/ 440537 h 657483"/>
                  <a:gd name="connsiteX0" fmla="*/ 56668 w 982142"/>
                  <a:gd name="connsiteY0" fmla="*/ 440537 h 657483"/>
                  <a:gd name="connsiteX1" fmla="*/ 67046 w 982142"/>
                  <a:gd name="connsiteY1" fmla="*/ 346201 h 657483"/>
                  <a:gd name="connsiteX2" fmla="*/ 504850 w 982142"/>
                  <a:gd name="connsiteY2" fmla="*/ 66 h 657483"/>
                  <a:gd name="connsiteX3" fmla="*/ 909146 w 982142"/>
                  <a:gd name="connsiteY3" fmla="*/ 315954 h 657483"/>
                  <a:gd name="connsiteX4" fmla="*/ 895649 w 982142"/>
                  <a:gd name="connsiteY4" fmla="*/ 431564 h 657483"/>
                  <a:gd name="connsiteX5" fmla="*/ 504850 w 982142"/>
                  <a:gd name="connsiteY5" fmla="*/ 656660 h 657483"/>
                  <a:gd name="connsiteX6" fmla="*/ 56668 w 982142"/>
                  <a:gd name="connsiteY6" fmla="*/ 440537 h 657483"/>
                  <a:gd name="connsiteX0" fmla="*/ 56668 w 964216"/>
                  <a:gd name="connsiteY0" fmla="*/ 440537 h 657483"/>
                  <a:gd name="connsiteX1" fmla="*/ 67046 w 964216"/>
                  <a:gd name="connsiteY1" fmla="*/ 346201 h 657483"/>
                  <a:gd name="connsiteX2" fmla="*/ 504850 w 964216"/>
                  <a:gd name="connsiteY2" fmla="*/ 66 h 657483"/>
                  <a:gd name="connsiteX3" fmla="*/ 909146 w 964216"/>
                  <a:gd name="connsiteY3" fmla="*/ 315954 h 657483"/>
                  <a:gd name="connsiteX4" fmla="*/ 895649 w 964216"/>
                  <a:gd name="connsiteY4" fmla="*/ 431564 h 657483"/>
                  <a:gd name="connsiteX5" fmla="*/ 504850 w 964216"/>
                  <a:gd name="connsiteY5" fmla="*/ 656660 h 657483"/>
                  <a:gd name="connsiteX6" fmla="*/ 56668 w 964216"/>
                  <a:gd name="connsiteY6" fmla="*/ 440537 h 657483"/>
                  <a:gd name="connsiteX0" fmla="*/ 56668 w 956229"/>
                  <a:gd name="connsiteY0" fmla="*/ 440537 h 657483"/>
                  <a:gd name="connsiteX1" fmla="*/ 67046 w 956229"/>
                  <a:gd name="connsiteY1" fmla="*/ 346201 h 657483"/>
                  <a:gd name="connsiteX2" fmla="*/ 504850 w 956229"/>
                  <a:gd name="connsiteY2" fmla="*/ 66 h 657483"/>
                  <a:gd name="connsiteX3" fmla="*/ 909146 w 956229"/>
                  <a:gd name="connsiteY3" fmla="*/ 315954 h 657483"/>
                  <a:gd name="connsiteX4" fmla="*/ 895649 w 956229"/>
                  <a:gd name="connsiteY4" fmla="*/ 431564 h 657483"/>
                  <a:gd name="connsiteX5" fmla="*/ 504850 w 956229"/>
                  <a:gd name="connsiteY5" fmla="*/ 656660 h 657483"/>
                  <a:gd name="connsiteX6" fmla="*/ 56668 w 956229"/>
                  <a:gd name="connsiteY6" fmla="*/ 440537 h 657483"/>
                  <a:gd name="connsiteX0" fmla="*/ 56668 w 956229"/>
                  <a:gd name="connsiteY0" fmla="*/ 440759 h 657705"/>
                  <a:gd name="connsiteX1" fmla="*/ 67046 w 956229"/>
                  <a:gd name="connsiteY1" fmla="*/ 346423 h 657705"/>
                  <a:gd name="connsiteX2" fmla="*/ 504850 w 956229"/>
                  <a:gd name="connsiteY2" fmla="*/ 288 h 657705"/>
                  <a:gd name="connsiteX3" fmla="*/ 909146 w 956229"/>
                  <a:gd name="connsiteY3" fmla="*/ 316176 h 657705"/>
                  <a:gd name="connsiteX4" fmla="*/ 895649 w 956229"/>
                  <a:gd name="connsiteY4" fmla="*/ 431786 h 657705"/>
                  <a:gd name="connsiteX5" fmla="*/ 504850 w 956229"/>
                  <a:gd name="connsiteY5" fmla="*/ 656882 h 657705"/>
                  <a:gd name="connsiteX6" fmla="*/ 56668 w 956229"/>
                  <a:gd name="connsiteY6" fmla="*/ 440759 h 657705"/>
                  <a:gd name="connsiteX0" fmla="*/ 87948 w 938738"/>
                  <a:gd name="connsiteY0" fmla="*/ 429597 h 656882"/>
                  <a:gd name="connsiteX1" fmla="*/ 49555 w 938738"/>
                  <a:gd name="connsiteY1" fmla="*/ 346423 h 656882"/>
                  <a:gd name="connsiteX2" fmla="*/ 487359 w 938738"/>
                  <a:gd name="connsiteY2" fmla="*/ 288 h 656882"/>
                  <a:gd name="connsiteX3" fmla="*/ 891655 w 938738"/>
                  <a:gd name="connsiteY3" fmla="*/ 316176 h 656882"/>
                  <a:gd name="connsiteX4" fmla="*/ 878158 w 938738"/>
                  <a:gd name="connsiteY4" fmla="*/ 431786 h 656882"/>
                  <a:gd name="connsiteX5" fmla="*/ 487359 w 938738"/>
                  <a:gd name="connsiteY5" fmla="*/ 656882 h 656882"/>
                  <a:gd name="connsiteX6" fmla="*/ 87948 w 938738"/>
                  <a:gd name="connsiteY6" fmla="*/ 429597 h 656882"/>
                  <a:gd name="connsiteX0" fmla="*/ 87948 w 927102"/>
                  <a:gd name="connsiteY0" fmla="*/ 429597 h 657278"/>
                  <a:gd name="connsiteX1" fmla="*/ 49555 w 927102"/>
                  <a:gd name="connsiteY1" fmla="*/ 346423 h 657278"/>
                  <a:gd name="connsiteX2" fmla="*/ 487359 w 927102"/>
                  <a:gd name="connsiteY2" fmla="*/ 288 h 657278"/>
                  <a:gd name="connsiteX3" fmla="*/ 891655 w 927102"/>
                  <a:gd name="connsiteY3" fmla="*/ 316176 h 657278"/>
                  <a:gd name="connsiteX4" fmla="*/ 837515 w 927102"/>
                  <a:gd name="connsiteY4" fmla="*/ 375973 h 657278"/>
                  <a:gd name="connsiteX5" fmla="*/ 487359 w 927102"/>
                  <a:gd name="connsiteY5" fmla="*/ 656882 h 657278"/>
                  <a:gd name="connsiteX6" fmla="*/ 87948 w 927102"/>
                  <a:gd name="connsiteY6" fmla="*/ 429597 h 657278"/>
                  <a:gd name="connsiteX0" fmla="*/ 87948 w 927102"/>
                  <a:gd name="connsiteY0" fmla="*/ 429597 h 657911"/>
                  <a:gd name="connsiteX1" fmla="*/ 49555 w 927102"/>
                  <a:gd name="connsiteY1" fmla="*/ 346423 h 657911"/>
                  <a:gd name="connsiteX2" fmla="*/ 487359 w 927102"/>
                  <a:gd name="connsiteY2" fmla="*/ 288 h 657911"/>
                  <a:gd name="connsiteX3" fmla="*/ 891655 w 927102"/>
                  <a:gd name="connsiteY3" fmla="*/ 316176 h 657911"/>
                  <a:gd name="connsiteX4" fmla="*/ 837515 w 927102"/>
                  <a:gd name="connsiteY4" fmla="*/ 375973 h 657911"/>
                  <a:gd name="connsiteX5" fmla="*/ 487359 w 927102"/>
                  <a:gd name="connsiteY5" fmla="*/ 656882 h 657911"/>
                  <a:gd name="connsiteX6" fmla="*/ 87948 w 927102"/>
                  <a:gd name="connsiteY6" fmla="*/ 429597 h 657911"/>
                  <a:gd name="connsiteX0" fmla="*/ 87948 w 837515"/>
                  <a:gd name="connsiteY0" fmla="*/ 429366 h 657968"/>
                  <a:gd name="connsiteX1" fmla="*/ 49555 w 837515"/>
                  <a:gd name="connsiteY1" fmla="*/ 346192 h 657968"/>
                  <a:gd name="connsiteX2" fmla="*/ 487359 w 837515"/>
                  <a:gd name="connsiteY2" fmla="*/ 57 h 657968"/>
                  <a:gd name="connsiteX3" fmla="*/ 837515 w 837515"/>
                  <a:gd name="connsiteY3" fmla="*/ 375742 h 657968"/>
                  <a:gd name="connsiteX4" fmla="*/ 487359 w 837515"/>
                  <a:gd name="connsiteY4" fmla="*/ 656651 h 657968"/>
                  <a:gd name="connsiteX5" fmla="*/ 87948 w 837515"/>
                  <a:gd name="connsiteY5" fmla="*/ 429366 h 657968"/>
                  <a:gd name="connsiteX0" fmla="*/ 0 w 749567"/>
                  <a:gd name="connsiteY0" fmla="*/ 429309 h 657911"/>
                  <a:gd name="connsiteX1" fmla="*/ 399411 w 749567"/>
                  <a:gd name="connsiteY1" fmla="*/ 0 h 657911"/>
                  <a:gd name="connsiteX2" fmla="*/ 749567 w 749567"/>
                  <a:gd name="connsiteY2" fmla="*/ 375685 h 657911"/>
                  <a:gd name="connsiteX3" fmla="*/ 399411 w 749567"/>
                  <a:gd name="connsiteY3" fmla="*/ 656594 h 657911"/>
                  <a:gd name="connsiteX4" fmla="*/ 0 w 749567"/>
                  <a:gd name="connsiteY4" fmla="*/ 429309 h 657911"/>
                  <a:gd name="connsiteX0" fmla="*/ 0 w 749567"/>
                  <a:gd name="connsiteY0" fmla="*/ 501866 h 730468"/>
                  <a:gd name="connsiteX1" fmla="*/ 407540 w 749567"/>
                  <a:gd name="connsiteY1" fmla="*/ 0 h 730468"/>
                  <a:gd name="connsiteX2" fmla="*/ 749567 w 749567"/>
                  <a:gd name="connsiteY2" fmla="*/ 448242 h 730468"/>
                  <a:gd name="connsiteX3" fmla="*/ 399411 w 749567"/>
                  <a:gd name="connsiteY3" fmla="*/ 729151 h 730468"/>
                  <a:gd name="connsiteX4" fmla="*/ 0 w 749567"/>
                  <a:gd name="connsiteY4" fmla="*/ 501866 h 730468"/>
                  <a:gd name="connsiteX0" fmla="*/ 0 w 749567"/>
                  <a:gd name="connsiteY0" fmla="*/ 502035 h 730637"/>
                  <a:gd name="connsiteX1" fmla="*/ 407540 w 749567"/>
                  <a:gd name="connsiteY1" fmla="*/ 169 h 730637"/>
                  <a:gd name="connsiteX2" fmla="*/ 749567 w 749567"/>
                  <a:gd name="connsiteY2" fmla="*/ 448411 h 730637"/>
                  <a:gd name="connsiteX3" fmla="*/ 399411 w 749567"/>
                  <a:gd name="connsiteY3" fmla="*/ 729320 h 730637"/>
                  <a:gd name="connsiteX4" fmla="*/ 0 w 749567"/>
                  <a:gd name="connsiteY4" fmla="*/ 502035 h 730637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6563"/>
                  <a:gd name="connsiteY0" fmla="*/ 468547 h 729368"/>
                  <a:gd name="connsiteX1" fmla="*/ 431925 w 776563"/>
                  <a:gd name="connsiteY1" fmla="*/ 169 h 729368"/>
                  <a:gd name="connsiteX2" fmla="*/ 773952 w 776563"/>
                  <a:gd name="connsiteY2" fmla="*/ 448411 h 729368"/>
                  <a:gd name="connsiteX3" fmla="*/ 423796 w 776563"/>
                  <a:gd name="connsiteY3" fmla="*/ 729320 h 729368"/>
                  <a:gd name="connsiteX4" fmla="*/ 0 w 776563"/>
                  <a:gd name="connsiteY4" fmla="*/ 468547 h 729368"/>
                  <a:gd name="connsiteX0" fmla="*/ 9773 w 786336"/>
                  <a:gd name="connsiteY0" fmla="*/ 468547 h 729368"/>
                  <a:gd name="connsiteX1" fmla="*/ 441698 w 786336"/>
                  <a:gd name="connsiteY1" fmla="*/ 169 h 729368"/>
                  <a:gd name="connsiteX2" fmla="*/ 783725 w 786336"/>
                  <a:gd name="connsiteY2" fmla="*/ 448411 h 729368"/>
                  <a:gd name="connsiteX3" fmla="*/ 433569 w 786336"/>
                  <a:gd name="connsiteY3" fmla="*/ 729320 h 729368"/>
                  <a:gd name="connsiteX4" fmla="*/ 9773 w 786336"/>
                  <a:gd name="connsiteY4" fmla="*/ 468547 h 729368"/>
                  <a:gd name="connsiteX0" fmla="*/ 9773 w 786336"/>
                  <a:gd name="connsiteY0" fmla="*/ 440656 h 701477"/>
                  <a:gd name="connsiteX1" fmla="*/ 441698 w 786336"/>
                  <a:gd name="connsiteY1" fmla="*/ 184 h 701477"/>
                  <a:gd name="connsiteX2" fmla="*/ 783725 w 786336"/>
                  <a:gd name="connsiteY2" fmla="*/ 420520 h 701477"/>
                  <a:gd name="connsiteX3" fmla="*/ 433569 w 786336"/>
                  <a:gd name="connsiteY3" fmla="*/ 701429 h 701477"/>
                  <a:gd name="connsiteX4" fmla="*/ 9773 w 786336"/>
                  <a:gd name="connsiteY4" fmla="*/ 440656 h 701477"/>
                  <a:gd name="connsiteX0" fmla="*/ 20353 w 794305"/>
                  <a:gd name="connsiteY0" fmla="*/ 456870 h 717691"/>
                  <a:gd name="connsiteX1" fmla="*/ 104848 w 794305"/>
                  <a:gd name="connsiteY1" fmla="*/ 121458 h 717691"/>
                  <a:gd name="connsiteX2" fmla="*/ 452278 w 794305"/>
                  <a:gd name="connsiteY2" fmla="*/ 16398 h 717691"/>
                  <a:gd name="connsiteX3" fmla="*/ 794305 w 794305"/>
                  <a:gd name="connsiteY3" fmla="*/ 436734 h 717691"/>
                  <a:gd name="connsiteX4" fmla="*/ 444149 w 794305"/>
                  <a:gd name="connsiteY4" fmla="*/ 717643 h 717691"/>
                  <a:gd name="connsiteX5" fmla="*/ 20353 w 794305"/>
                  <a:gd name="connsiteY5" fmla="*/ 456870 h 717691"/>
                  <a:gd name="connsiteX0" fmla="*/ 20353 w 808720"/>
                  <a:gd name="connsiteY0" fmla="*/ 440472 h 701293"/>
                  <a:gd name="connsiteX1" fmla="*/ 104848 w 808720"/>
                  <a:gd name="connsiteY1" fmla="*/ 105060 h 701293"/>
                  <a:gd name="connsiteX2" fmla="*/ 452278 w 808720"/>
                  <a:gd name="connsiteY2" fmla="*/ 0 h 701293"/>
                  <a:gd name="connsiteX3" fmla="*/ 738248 w 808720"/>
                  <a:gd name="connsiteY3" fmla="*/ 105061 h 701293"/>
                  <a:gd name="connsiteX4" fmla="*/ 794305 w 808720"/>
                  <a:gd name="connsiteY4" fmla="*/ 420336 h 701293"/>
                  <a:gd name="connsiteX5" fmla="*/ 444149 w 808720"/>
                  <a:gd name="connsiteY5" fmla="*/ 701245 h 701293"/>
                  <a:gd name="connsiteX6" fmla="*/ 20353 w 808720"/>
                  <a:gd name="connsiteY6" fmla="*/ 440472 h 701293"/>
                  <a:gd name="connsiteX0" fmla="*/ 20353 w 808720"/>
                  <a:gd name="connsiteY0" fmla="*/ 440472 h 714063"/>
                  <a:gd name="connsiteX1" fmla="*/ 104848 w 808720"/>
                  <a:gd name="connsiteY1" fmla="*/ 105060 h 714063"/>
                  <a:gd name="connsiteX2" fmla="*/ 452278 w 808720"/>
                  <a:gd name="connsiteY2" fmla="*/ 0 h 714063"/>
                  <a:gd name="connsiteX3" fmla="*/ 738248 w 808720"/>
                  <a:gd name="connsiteY3" fmla="*/ 105061 h 714063"/>
                  <a:gd name="connsiteX4" fmla="*/ 794305 w 808720"/>
                  <a:gd name="connsiteY4" fmla="*/ 420336 h 714063"/>
                  <a:gd name="connsiteX5" fmla="*/ 444149 w 808720"/>
                  <a:gd name="connsiteY5" fmla="*/ 701245 h 714063"/>
                  <a:gd name="connsiteX6" fmla="*/ 154527 w 808720"/>
                  <a:gd name="connsiteY6" fmla="*/ 643613 h 714063"/>
                  <a:gd name="connsiteX7" fmla="*/ 20353 w 808720"/>
                  <a:gd name="connsiteY7" fmla="*/ 440472 h 714063"/>
                  <a:gd name="connsiteX0" fmla="*/ 20353 w 801423"/>
                  <a:gd name="connsiteY0" fmla="*/ 440472 h 702003"/>
                  <a:gd name="connsiteX1" fmla="*/ 104848 w 801423"/>
                  <a:gd name="connsiteY1" fmla="*/ 105060 h 702003"/>
                  <a:gd name="connsiteX2" fmla="*/ 452278 w 801423"/>
                  <a:gd name="connsiteY2" fmla="*/ 0 h 702003"/>
                  <a:gd name="connsiteX3" fmla="*/ 738248 w 801423"/>
                  <a:gd name="connsiteY3" fmla="*/ 105061 h 702003"/>
                  <a:gd name="connsiteX4" fmla="*/ 794305 w 801423"/>
                  <a:gd name="connsiteY4" fmla="*/ 420336 h 702003"/>
                  <a:gd name="connsiteX5" fmla="*/ 669940 w 801423"/>
                  <a:gd name="connsiteY5" fmla="*/ 614022 h 702003"/>
                  <a:gd name="connsiteX6" fmla="*/ 444149 w 801423"/>
                  <a:gd name="connsiteY6" fmla="*/ 701245 h 702003"/>
                  <a:gd name="connsiteX7" fmla="*/ 154527 w 801423"/>
                  <a:gd name="connsiteY7" fmla="*/ 643613 h 702003"/>
                  <a:gd name="connsiteX8" fmla="*/ 20353 w 801423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5152 w 786222"/>
                  <a:gd name="connsiteY0" fmla="*/ 440472 h 702003"/>
                  <a:gd name="connsiteX1" fmla="*/ 89647 w 786222"/>
                  <a:gd name="connsiteY1" fmla="*/ 105060 h 702003"/>
                  <a:gd name="connsiteX2" fmla="*/ 437077 w 786222"/>
                  <a:gd name="connsiteY2" fmla="*/ 0 h 702003"/>
                  <a:gd name="connsiteX3" fmla="*/ 723047 w 786222"/>
                  <a:gd name="connsiteY3" fmla="*/ 105061 h 702003"/>
                  <a:gd name="connsiteX4" fmla="*/ 779104 w 786222"/>
                  <a:gd name="connsiteY4" fmla="*/ 420336 h 702003"/>
                  <a:gd name="connsiteX5" fmla="*/ 654739 w 786222"/>
                  <a:gd name="connsiteY5" fmla="*/ 614022 h 702003"/>
                  <a:gd name="connsiteX6" fmla="*/ 428948 w 786222"/>
                  <a:gd name="connsiteY6" fmla="*/ 701245 h 702003"/>
                  <a:gd name="connsiteX7" fmla="*/ 139326 w 786222"/>
                  <a:gd name="connsiteY7" fmla="*/ 643613 h 702003"/>
                  <a:gd name="connsiteX8" fmla="*/ 5152 w 786222"/>
                  <a:gd name="connsiteY8" fmla="*/ 440472 h 702003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5512 w 790840"/>
                  <a:gd name="connsiteY0" fmla="*/ 517517 h 779048"/>
                  <a:gd name="connsiteX1" fmla="*/ 78256 w 790840"/>
                  <a:gd name="connsiteY1" fmla="*/ 161973 h 779048"/>
                  <a:gd name="connsiteX2" fmla="*/ 412598 w 790840"/>
                  <a:gd name="connsiteY2" fmla="*/ 109 h 779048"/>
                  <a:gd name="connsiteX3" fmla="*/ 742036 w 790840"/>
                  <a:gd name="connsiteY3" fmla="*/ 182106 h 779048"/>
                  <a:gd name="connsiteX4" fmla="*/ 779464 w 790840"/>
                  <a:gd name="connsiteY4" fmla="*/ 497381 h 779048"/>
                  <a:gd name="connsiteX5" fmla="*/ 655099 w 790840"/>
                  <a:gd name="connsiteY5" fmla="*/ 691067 h 779048"/>
                  <a:gd name="connsiteX6" fmla="*/ 429308 w 790840"/>
                  <a:gd name="connsiteY6" fmla="*/ 778290 h 779048"/>
                  <a:gd name="connsiteX7" fmla="*/ 139686 w 790840"/>
                  <a:gd name="connsiteY7" fmla="*/ 720658 h 779048"/>
                  <a:gd name="connsiteX8" fmla="*/ 5512 w 790840"/>
                  <a:gd name="connsiteY8" fmla="*/ 517517 h 779048"/>
                  <a:gd name="connsiteX0" fmla="*/ 9502 w 794830"/>
                  <a:gd name="connsiteY0" fmla="*/ 517517 h 779048"/>
                  <a:gd name="connsiteX1" fmla="*/ 82246 w 794830"/>
                  <a:gd name="connsiteY1" fmla="*/ 161973 h 779048"/>
                  <a:gd name="connsiteX2" fmla="*/ 416588 w 794830"/>
                  <a:gd name="connsiteY2" fmla="*/ 109 h 779048"/>
                  <a:gd name="connsiteX3" fmla="*/ 746026 w 794830"/>
                  <a:gd name="connsiteY3" fmla="*/ 182106 h 779048"/>
                  <a:gd name="connsiteX4" fmla="*/ 783454 w 794830"/>
                  <a:gd name="connsiteY4" fmla="*/ 497381 h 779048"/>
                  <a:gd name="connsiteX5" fmla="*/ 659089 w 794830"/>
                  <a:gd name="connsiteY5" fmla="*/ 691067 h 779048"/>
                  <a:gd name="connsiteX6" fmla="*/ 433298 w 794830"/>
                  <a:gd name="connsiteY6" fmla="*/ 778290 h 779048"/>
                  <a:gd name="connsiteX7" fmla="*/ 143676 w 794830"/>
                  <a:gd name="connsiteY7" fmla="*/ 720658 h 779048"/>
                  <a:gd name="connsiteX8" fmla="*/ 9502 w 794830"/>
                  <a:gd name="connsiteY8" fmla="*/ 517517 h 779048"/>
                  <a:gd name="connsiteX0" fmla="*/ 9502 w 794830"/>
                  <a:gd name="connsiteY0" fmla="*/ 517517 h 778905"/>
                  <a:gd name="connsiteX1" fmla="*/ 82246 w 794830"/>
                  <a:gd name="connsiteY1" fmla="*/ 161973 h 778905"/>
                  <a:gd name="connsiteX2" fmla="*/ 416588 w 794830"/>
                  <a:gd name="connsiteY2" fmla="*/ 109 h 778905"/>
                  <a:gd name="connsiteX3" fmla="*/ 746026 w 794830"/>
                  <a:gd name="connsiteY3" fmla="*/ 182106 h 778905"/>
                  <a:gd name="connsiteX4" fmla="*/ 783454 w 794830"/>
                  <a:gd name="connsiteY4" fmla="*/ 497381 h 778905"/>
                  <a:gd name="connsiteX5" fmla="*/ 659089 w 794830"/>
                  <a:gd name="connsiteY5" fmla="*/ 691067 h 778905"/>
                  <a:gd name="connsiteX6" fmla="*/ 433298 w 794830"/>
                  <a:gd name="connsiteY6" fmla="*/ 778290 h 778905"/>
                  <a:gd name="connsiteX7" fmla="*/ 151671 w 794830"/>
                  <a:gd name="connsiteY7" fmla="*/ 714751 h 778905"/>
                  <a:gd name="connsiteX8" fmla="*/ 9502 w 794830"/>
                  <a:gd name="connsiteY8" fmla="*/ 517517 h 778905"/>
                  <a:gd name="connsiteX0" fmla="*/ 10694 w 788027"/>
                  <a:gd name="connsiteY0" fmla="*/ 517517 h 778905"/>
                  <a:gd name="connsiteX1" fmla="*/ 75443 w 788027"/>
                  <a:gd name="connsiteY1" fmla="*/ 161973 h 778905"/>
                  <a:gd name="connsiteX2" fmla="*/ 409785 w 788027"/>
                  <a:gd name="connsiteY2" fmla="*/ 109 h 778905"/>
                  <a:gd name="connsiteX3" fmla="*/ 739223 w 788027"/>
                  <a:gd name="connsiteY3" fmla="*/ 182106 h 778905"/>
                  <a:gd name="connsiteX4" fmla="*/ 776651 w 788027"/>
                  <a:gd name="connsiteY4" fmla="*/ 497381 h 778905"/>
                  <a:gd name="connsiteX5" fmla="*/ 652286 w 788027"/>
                  <a:gd name="connsiteY5" fmla="*/ 691067 h 778905"/>
                  <a:gd name="connsiteX6" fmla="*/ 426495 w 788027"/>
                  <a:gd name="connsiteY6" fmla="*/ 778290 h 778905"/>
                  <a:gd name="connsiteX7" fmla="*/ 144868 w 788027"/>
                  <a:gd name="connsiteY7" fmla="*/ 714751 h 778905"/>
                  <a:gd name="connsiteX8" fmla="*/ 10694 w 788027"/>
                  <a:gd name="connsiteY8" fmla="*/ 517517 h 77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8027" h="778905">
                    <a:moveTo>
                      <a:pt x="10694" y="517517"/>
                    </a:moveTo>
                    <a:cubicBezTo>
                      <a:pt x="-17557" y="393513"/>
                      <a:pt x="12269" y="245451"/>
                      <a:pt x="75443" y="161973"/>
                    </a:cubicBezTo>
                    <a:cubicBezTo>
                      <a:pt x="125195" y="70807"/>
                      <a:pt x="299155" y="-3246"/>
                      <a:pt x="409785" y="109"/>
                    </a:cubicBezTo>
                    <a:cubicBezTo>
                      <a:pt x="520415" y="3464"/>
                      <a:pt x="682219" y="64704"/>
                      <a:pt x="739223" y="182106"/>
                    </a:cubicBezTo>
                    <a:cubicBezTo>
                      <a:pt x="796227" y="252162"/>
                      <a:pt x="795281" y="417486"/>
                      <a:pt x="776651" y="497381"/>
                    </a:cubicBezTo>
                    <a:cubicBezTo>
                      <a:pt x="758021" y="577276"/>
                      <a:pt x="710645" y="644249"/>
                      <a:pt x="652286" y="691067"/>
                    </a:cubicBezTo>
                    <a:cubicBezTo>
                      <a:pt x="593927" y="737885"/>
                      <a:pt x="512397" y="773358"/>
                      <a:pt x="426495" y="778290"/>
                    </a:cubicBezTo>
                    <a:cubicBezTo>
                      <a:pt x="340593" y="783222"/>
                      <a:pt x="214168" y="758213"/>
                      <a:pt x="144868" y="714751"/>
                    </a:cubicBezTo>
                    <a:cubicBezTo>
                      <a:pt x="75568" y="671289"/>
                      <a:pt x="38638" y="608262"/>
                      <a:pt x="10694" y="517517"/>
                    </a:cubicBezTo>
                    <a:close/>
                  </a:path>
                </a:pathLst>
              </a:cu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Dowolny kształt 20">
                <a:extLst>
                  <a:ext uri="{FF2B5EF4-FFF2-40B4-BE49-F238E27FC236}">
                    <a16:creationId xmlns:a16="http://schemas.microsoft.com/office/drawing/2014/main" id="{7F43BCAB-6A39-A621-A1C8-FEF1B21A3A84}"/>
                  </a:ext>
                </a:extLst>
              </p:cNvPr>
              <p:cNvSpPr/>
              <p:nvPr/>
            </p:nvSpPr>
            <p:spPr>
              <a:xfrm rot="16200000">
                <a:off x="3130647" y="654362"/>
                <a:ext cx="0" cy="532985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Dowolny kształt 21">
                <a:extLst>
                  <a:ext uri="{FF2B5EF4-FFF2-40B4-BE49-F238E27FC236}">
                    <a16:creationId xmlns:a16="http://schemas.microsoft.com/office/drawing/2014/main" id="{8555F59F-850E-AACF-6FBA-D3DE28DF405C}"/>
                  </a:ext>
                </a:extLst>
              </p:cNvPr>
              <p:cNvSpPr/>
              <p:nvPr/>
            </p:nvSpPr>
            <p:spPr>
              <a:xfrm rot="2700000" flipH="1" flipV="1">
                <a:off x="3159638" y="606867"/>
                <a:ext cx="0" cy="54724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Dowolny kształt 22">
                <a:extLst>
                  <a:ext uri="{FF2B5EF4-FFF2-40B4-BE49-F238E27FC236}">
                    <a16:creationId xmlns:a16="http://schemas.microsoft.com/office/drawing/2014/main" id="{BF986C70-BC27-A552-FA18-B600D3D4E5F2}"/>
                  </a:ext>
                </a:extLst>
              </p:cNvPr>
              <p:cNvSpPr/>
              <p:nvPr/>
            </p:nvSpPr>
            <p:spPr>
              <a:xfrm>
                <a:off x="3156504" y="620846"/>
                <a:ext cx="0" cy="538736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Dowolny kształt 23">
                <a:extLst>
                  <a:ext uri="{FF2B5EF4-FFF2-40B4-BE49-F238E27FC236}">
                    <a16:creationId xmlns:a16="http://schemas.microsoft.com/office/drawing/2014/main" id="{8E3A9F8E-7405-CD72-97D2-2C17E5461F90}"/>
                  </a:ext>
                </a:extLst>
              </p:cNvPr>
              <p:cNvSpPr/>
              <p:nvPr/>
            </p:nvSpPr>
            <p:spPr>
              <a:xfrm rot="18900000" flipV="1">
                <a:off x="3172177" y="591699"/>
                <a:ext cx="0" cy="55821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142" name="Picture 3">
              <a:extLst>
                <a:ext uri="{FF2B5EF4-FFF2-40B4-BE49-F238E27FC236}">
                  <a16:creationId xmlns:a16="http://schemas.microsoft.com/office/drawing/2014/main" id="{26C5FBCE-7FE4-9955-19B7-AAB4D873B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7416" r="7416"/>
            <a:stretch/>
          </p:blipFill>
          <p:spPr bwMode="auto">
            <a:xfrm rot="12542698">
              <a:off x="5960373" y="800225"/>
              <a:ext cx="1069168" cy="1212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3" name="Picture 22">
              <a:extLst>
                <a:ext uri="{FF2B5EF4-FFF2-40B4-BE49-F238E27FC236}">
                  <a16:creationId xmlns:a16="http://schemas.microsoft.com/office/drawing/2014/main" id="{67FFAAC0-8171-42A4-FD7F-77A69F6F4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3" b="96552" l="493" r="95567">
                          <a14:foregroundMark x1="16256" y1="47783" x2="493" y2="46305"/>
                          <a14:foregroundMark x1="50246" y1="14778" x2="48768" y2="13793"/>
                          <a14:foregroundMark x1="48276" y1="23153" x2="47783" y2="5911"/>
                          <a14:foregroundMark x1="47291" y1="12315" x2="46305" y2="493"/>
                          <a14:foregroundMark x1="47291" y1="87192" x2="46798" y2="93596"/>
                          <a14:foregroundMark x1="47783" y1="95074" x2="47783" y2="96552"/>
                          <a14:foregroundMark x1="80296" y1="47783" x2="95567" y2="4729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15109910">
              <a:off x="7056630" y="1955862"/>
              <a:ext cx="1026196" cy="1026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4" name="Picture 4">
              <a:extLst>
                <a:ext uri="{FF2B5EF4-FFF2-40B4-BE49-F238E27FC236}">
                  <a16:creationId xmlns:a16="http://schemas.microsoft.com/office/drawing/2014/main" id="{DDBA60D3-4B6D-FD35-6835-35FAB8CD1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 rot="17548232">
              <a:off x="7050694" y="3579341"/>
              <a:ext cx="1080361" cy="811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5" name="Picture 8">
              <a:extLst>
                <a:ext uri="{FF2B5EF4-FFF2-40B4-BE49-F238E27FC236}">
                  <a16:creationId xmlns:a16="http://schemas.microsoft.com/office/drawing/2014/main" id="{0EF00162-10A4-AAEB-C2E7-47E842060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 bwMode="auto">
            <a:xfrm rot="20371997">
              <a:off x="5926086" y="4420385"/>
              <a:ext cx="1018323" cy="1021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6" name="Picture 13">
              <a:extLst>
                <a:ext uri="{FF2B5EF4-FFF2-40B4-BE49-F238E27FC236}">
                  <a16:creationId xmlns:a16="http://schemas.microsoft.com/office/drawing/2014/main" id="{900A3266-D208-FC5D-B503-CA951DF19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 rot="1515943">
              <a:off x="4428019" y="4472608"/>
              <a:ext cx="1052399" cy="101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7" name="Picture 2">
              <a:extLst>
                <a:ext uri="{FF2B5EF4-FFF2-40B4-BE49-F238E27FC236}">
                  <a16:creationId xmlns:a16="http://schemas.microsoft.com/office/drawing/2014/main" id="{A733979C-E0DE-0C7A-7C71-1C6AAB07B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0" b="91855" l="9692" r="89868">
                          <a14:foregroundMark x1="30837" y1="28054" x2="31718" y2="58371"/>
                          <a14:foregroundMark x1="35683" y1="35747" x2="24670" y2="54299"/>
                          <a14:foregroundMark x1="24670" y1="55656" x2="35242" y2="74661"/>
                          <a14:foregroundMark x1="28634" y1="58824" x2="38767" y2="68778"/>
                          <a14:foregroundMark x1="33040" y1="37104" x2="53304" y2="38462"/>
                          <a14:foregroundMark x1="37445" y1="32579" x2="77974" y2="40724"/>
                          <a14:foregroundMark x1="58590" y1="27149" x2="75771" y2="38009"/>
                          <a14:foregroundMark x1="64758" y1="22624" x2="77093" y2="34389"/>
                          <a14:foregroundMark x1="74009" y1="20362" x2="39648" y2="8597"/>
                          <a14:foregroundMark x1="51101" y1="9955" x2="51101" y2="9955"/>
                          <a14:foregroundMark x1="43612" y1="9955" x2="43612" y2="9955"/>
                          <a14:foregroundMark x1="44493" y1="9502" x2="51542" y2="9502"/>
                          <a14:foregroundMark x1="51101" y1="9502" x2="56828" y2="10860"/>
                          <a14:foregroundMark x1="47577" y1="9050" x2="55947" y2="11312"/>
                          <a14:foregroundMark x1="47137" y1="8597" x2="51542" y2="8597"/>
                          <a14:foregroundMark x1="55066" y1="9502" x2="55947" y2="9502"/>
                          <a14:foregroundMark x1="57709" y1="9955" x2="60352" y2="10407"/>
                          <a14:foregroundMark x1="62555" y1="11312" x2="63877" y2="11765"/>
                          <a14:foregroundMark x1="66960" y1="12217" x2="63877" y2="10860"/>
                          <a14:foregroundMark x1="58150" y1="8597" x2="51542" y2="5882"/>
                          <a14:foregroundMark x1="50220" y1="5430" x2="50220" y2="5430"/>
                          <a14:foregroundMark x1="76652" y1="22172" x2="76652" y2="22172"/>
                          <a14:foregroundMark x1="71366" y1="14932" x2="70485" y2="14932"/>
                          <a14:foregroundMark x1="68282" y1="13575" x2="84141" y2="62896"/>
                          <a14:foregroundMark x1="80617" y1="23529" x2="80617" y2="23529"/>
                          <a14:foregroundMark x1="78855" y1="20814" x2="79295" y2="21719"/>
                          <a14:foregroundMark x1="85463" y1="32579" x2="85463" y2="32579"/>
                          <a14:foregroundMark x1="86344" y1="34389" x2="86344" y2="34389"/>
                          <a14:foregroundMark x1="88546" y1="42081" x2="88106" y2="43891"/>
                          <a14:foregroundMark x1="89868" y1="46154" x2="89868" y2="46154"/>
                          <a14:foregroundMark x1="90308" y1="55204" x2="90308" y2="55204"/>
                          <a14:foregroundMark x1="87225" y1="63348" x2="87225" y2="63801"/>
                          <a14:foregroundMark x1="84141" y1="72851" x2="84141" y2="72851"/>
                          <a14:foregroundMark x1="79295" y1="79186" x2="79295" y2="79186"/>
                          <a14:foregroundMark x1="73128" y1="85520" x2="71806" y2="85520"/>
                          <a14:foregroundMark x1="63877" y1="87783" x2="63436" y2="88688"/>
                          <a14:foregroundMark x1="60352" y1="89593" x2="57709" y2="90498"/>
                          <a14:foregroundMark x1="53304" y1="91855" x2="52423" y2="91403"/>
                          <a14:foregroundMark x1="41850" y1="89140" x2="39648" y2="89140"/>
                          <a14:foregroundMark x1="36564" y1="87330" x2="36564" y2="87330"/>
                          <a14:foregroundMark x1="32599" y1="85068" x2="31278" y2="85068"/>
                          <a14:foregroundMark x1="30396" y1="85068" x2="29075" y2="85068"/>
                          <a14:foregroundMark x1="26432" y1="83710" x2="25110" y2="81900"/>
                          <a14:foregroundMark x1="21586" y1="77376" x2="19824" y2="75566"/>
                          <a14:foregroundMark x1="18502" y1="74208" x2="15859" y2="71493"/>
                          <a14:foregroundMark x1="14537" y1="70136" x2="14097" y2="67873"/>
                          <a14:foregroundMark x1="14097" y1="66063" x2="12335" y2="62896"/>
                          <a14:foregroundMark x1="12335" y1="61538" x2="11894" y2="57919"/>
                          <a14:foregroundMark x1="12335" y1="56109" x2="11454" y2="53846"/>
                          <a14:foregroundMark x1="11454" y1="52489" x2="11454" y2="52489"/>
                          <a14:foregroundMark x1="11013" y1="51131" x2="11013" y2="51131"/>
                          <a14:foregroundMark x1="10573" y1="46154" x2="10573" y2="46154"/>
                          <a14:foregroundMark x1="10132" y1="48416" x2="11454" y2="46154"/>
                          <a14:foregroundMark x1="14537" y1="37557" x2="14978" y2="36199"/>
                          <a14:foregroundMark x1="12775" y1="33937" x2="12775" y2="33937"/>
                          <a14:foregroundMark x1="11894" y1="37557" x2="11894" y2="37557"/>
                          <a14:foregroundMark x1="14978" y1="31222" x2="15859" y2="29412"/>
                          <a14:foregroundMark x1="15859" y1="28959" x2="16300" y2="28054"/>
                          <a14:foregroundMark x1="16740" y1="27602" x2="18502" y2="26244"/>
                          <a14:foregroundMark x1="18943" y1="25792" x2="19383" y2="25339"/>
                          <a14:foregroundMark x1="20264" y1="23529" x2="20264" y2="23529"/>
                          <a14:foregroundMark x1="19383" y1="23529" x2="19383" y2="24434"/>
                          <a14:foregroundMark x1="29075" y1="12670" x2="29075" y2="1267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3885454">
              <a:off x="3277733" y="3384588"/>
              <a:ext cx="1128379" cy="1098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8" name="Picture 14">
              <a:extLst>
                <a:ext uri="{FF2B5EF4-FFF2-40B4-BE49-F238E27FC236}">
                  <a16:creationId xmlns:a16="http://schemas.microsoft.com/office/drawing/2014/main" id="{1857A75C-5274-BF3B-9379-816DCA353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960" b="97030" l="9690" r="89535">
                          <a14:foregroundMark x1="53101" y1="81188" x2="52326" y2="81683"/>
                          <a14:foregroundMark x1="45349" y1="76238" x2="47287" y2="97030"/>
                          <a14:foregroundMark x1="47287" y1="28713" x2="48062" y2="8416"/>
                          <a14:foregroundMark x1="50775" y1="10396" x2="51550" y2="396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7453012">
              <a:off x="3227143" y="1926690"/>
              <a:ext cx="1169478" cy="915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9" name="Picture 5">
              <a:extLst>
                <a:ext uri="{FF2B5EF4-FFF2-40B4-BE49-F238E27FC236}">
                  <a16:creationId xmlns:a16="http://schemas.microsoft.com/office/drawing/2014/main" id="{D3381232-9038-58B7-C94D-644401CB9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50" b="91057" l="9091" r="90514">
                          <a14:foregroundMark x1="44269" y1="82114" x2="48221" y2="72358"/>
                          <a14:foregroundMark x1="32411" y1="78049" x2="58103" y2="47561"/>
                          <a14:foregroundMark x1="33202" y1="80894" x2="74704" y2="65447"/>
                          <a14:foregroundMark x1="62055" y1="77236" x2="52569" y2="87398"/>
                          <a14:foregroundMark x1="45850" y1="85772" x2="46640" y2="22358"/>
                          <a14:foregroundMark x1="46640" y1="22358" x2="71937" y2="76829"/>
                          <a14:foregroundMark x1="81423" y1="63008" x2="83794" y2="54472"/>
                          <a14:foregroundMark x1="84980" y1="48780" x2="84980" y2="45935"/>
                          <a14:foregroundMark x1="72332" y1="65447" x2="74704" y2="41870"/>
                          <a14:foregroundMark x1="74704" y1="62602" x2="71937" y2="34146"/>
                          <a14:foregroundMark x1="75494" y1="40650" x2="72727" y2="29268"/>
                          <a14:foregroundMark x1="67589" y1="30488" x2="44269" y2="20325"/>
                          <a14:foregroundMark x1="30040" y1="35772" x2="62055" y2="16667"/>
                          <a14:foregroundMark x1="45059" y1="18699" x2="43083" y2="13415"/>
                          <a14:foregroundMark x1="50593" y1="22764" x2="32411" y2="21545"/>
                          <a14:foregroundMark x1="43083" y1="21138" x2="13439" y2="37398"/>
                          <a14:foregroundMark x1="37945" y1="44309" x2="11858" y2="54472"/>
                          <a14:foregroundMark x1="18577" y1="45935" x2="10277" y2="47967"/>
                          <a14:foregroundMark x1="14229" y1="41057" x2="9486" y2="45935"/>
                          <a14:foregroundMark x1="15415" y1="34553" x2="10277" y2="46748"/>
                          <a14:foregroundMark x1="12253" y1="58130" x2="16996" y2="69512"/>
                          <a14:foregroundMark x1="15020" y1="54065" x2="25692" y2="77642"/>
                          <a14:foregroundMark x1="18577" y1="72764" x2="43874" y2="91463"/>
                          <a14:foregroundMark x1="22925" y1="69919" x2="22134" y2="76016"/>
                          <a14:foregroundMark x1="22134" y1="74797" x2="20158" y2="79268"/>
                          <a14:foregroundMark x1="23320" y1="69512" x2="29249" y2="84959"/>
                          <a14:foregroundMark x1="34387" y1="74390" x2="28458" y2="83333"/>
                          <a14:foregroundMark x1="25692" y1="75610" x2="23320" y2="83740"/>
                          <a14:foregroundMark x1="49802" y1="82927" x2="49407" y2="89431"/>
                          <a14:foregroundMark x1="64822" y1="76016" x2="60079" y2="90650"/>
                          <a14:foregroundMark x1="49407" y1="85772" x2="50593" y2="91463"/>
                          <a14:foregroundMark x1="54545" y1="81707" x2="88933" y2="58130"/>
                          <a14:foregroundMark x1="58498" y1="86992" x2="68379" y2="86179"/>
                          <a14:foregroundMark x1="75889" y1="75610" x2="77075" y2="80894"/>
                          <a14:foregroundMark x1="67589" y1="81707" x2="75494" y2="79268"/>
                          <a14:foregroundMark x1="64032" y1="86992" x2="78261" y2="77642"/>
                          <a14:foregroundMark x1="66798" y1="87398" x2="86561" y2="62195"/>
                          <a14:foregroundMark x1="74704" y1="79675" x2="90514" y2="59350"/>
                          <a14:foregroundMark x1="14625" y1="36585" x2="34783" y2="13415"/>
                          <a14:foregroundMark x1="35968" y1="12602" x2="51383" y2="1138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9646424">
              <a:off x="4433386" y="799063"/>
              <a:ext cx="1068744" cy="1038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D172E15A-80BE-5818-8B7B-5485769A02A8}"/>
              </a:ext>
            </a:extLst>
          </p:cNvPr>
          <p:cNvGrpSpPr>
            <a:grpSpLocks/>
          </p:cNvGrpSpPr>
          <p:nvPr/>
        </p:nvGrpSpPr>
        <p:grpSpPr bwMode="auto">
          <a:xfrm rot="3100007">
            <a:off x="3351014" y="2006798"/>
            <a:ext cx="400050" cy="701279"/>
            <a:chOff x="797725" y="342593"/>
            <a:chExt cx="533312" cy="936294"/>
          </a:xfrm>
        </p:grpSpPr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88E442B3-A2B0-7D07-6410-588C6A3F1BDC}"/>
                </a:ext>
              </a:extLst>
            </p:cNvPr>
            <p:cNvSpPr/>
            <p:nvPr/>
          </p:nvSpPr>
          <p:spPr>
            <a:xfrm rot="21356733" flipV="1">
              <a:off x="970008" y="481835"/>
              <a:ext cx="360303" cy="791637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566" h="580305">
                  <a:moveTo>
                    <a:pt x="423566" y="0"/>
                  </a:moveTo>
                  <a:cubicBezTo>
                    <a:pt x="412192" y="51179"/>
                    <a:pt x="290455" y="177920"/>
                    <a:pt x="243035" y="265788"/>
                  </a:cubicBezTo>
                  <a:cubicBezTo>
                    <a:pt x="195615" y="353656"/>
                    <a:pt x="14809" y="522950"/>
                    <a:pt x="0" y="580305"/>
                  </a:cubicBezTo>
                </a:path>
              </a:pathLst>
            </a:cu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A38D354C-BD1A-5417-BB44-4D76B6BE92A9}"/>
                </a:ext>
              </a:extLst>
            </p:cNvPr>
            <p:cNvSpPr/>
            <p:nvPr/>
          </p:nvSpPr>
          <p:spPr>
            <a:xfrm rot="3917223" flipV="1">
              <a:off x="817166" y="322344"/>
              <a:ext cx="384691" cy="423793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  <a:gd name="connsiteX0" fmla="*/ 527753 w 527753"/>
                <a:gd name="connsiteY0" fmla="*/ 0 h 414523"/>
                <a:gd name="connsiteX1" fmla="*/ 243035 w 527753"/>
                <a:gd name="connsiteY1" fmla="*/ 100006 h 414523"/>
                <a:gd name="connsiteX2" fmla="*/ 0 w 527753"/>
                <a:gd name="connsiteY2" fmla="*/ 414523 h 414523"/>
                <a:gd name="connsiteX0" fmla="*/ 293199 w 293199"/>
                <a:gd name="connsiteY0" fmla="*/ 0 h 219573"/>
                <a:gd name="connsiteX1" fmla="*/ 8481 w 293199"/>
                <a:gd name="connsiteY1" fmla="*/ 100006 h 219573"/>
                <a:gd name="connsiteX2" fmla="*/ 113829 w 293199"/>
                <a:gd name="connsiteY2" fmla="*/ 219573 h 219573"/>
                <a:gd name="connsiteX0" fmla="*/ 296432 w 296432"/>
                <a:gd name="connsiteY0" fmla="*/ 0 h 219573"/>
                <a:gd name="connsiteX1" fmla="*/ 11714 w 296432"/>
                <a:gd name="connsiteY1" fmla="*/ 100006 h 219573"/>
                <a:gd name="connsiteX2" fmla="*/ 117062 w 296432"/>
                <a:gd name="connsiteY2" fmla="*/ 219573 h 219573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48951 w 248951"/>
                <a:gd name="connsiteY0" fmla="*/ 0 h 182467"/>
                <a:gd name="connsiteX1" fmla="*/ 5125 w 248951"/>
                <a:gd name="connsiteY1" fmla="*/ 81332 h 182467"/>
                <a:gd name="connsiteX2" fmla="*/ 190579 w 248951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3" fmla="*/ 245155 w 245155"/>
                <a:gd name="connsiteY3" fmla="*/ 0 h 182467"/>
                <a:gd name="connsiteX0" fmla="*/ 244843 w 244843"/>
                <a:gd name="connsiteY0" fmla="*/ 0 h 178897"/>
                <a:gd name="connsiteX1" fmla="*/ 1017 w 244843"/>
                <a:gd name="connsiteY1" fmla="*/ 81332 h 178897"/>
                <a:gd name="connsiteX2" fmla="*/ 239270 w 244843"/>
                <a:gd name="connsiteY2" fmla="*/ 178897 h 178897"/>
                <a:gd name="connsiteX3" fmla="*/ 244843 w 244843"/>
                <a:gd name="connsiteY3" fmla="*/ 0 h 17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43" h="178897">
                  <a:moveTo>
                    <a:pt x="244843" y="0"/>
                  </a:moveTo>
                  <a:cubicBezTo>
                    <a:pt x="150497" y="44487"/>
                    <a:pt x="5718" y="61147"/>
                    <a:pt x="1017" y="81332"/>
                  </a:cubicBezTo>
                  <a:cubicBezTo>
                    <a:pt x="-16416" y="99678"/>
                    <a:pt x="195503" y="131004"/>
                    <a:pt x="239270" y="178897"/>
                  </a:cubicBezTo>
                  <a:lnTo>
                    <a:pt x="244843" y="0"/>
                  </a:lnTo>
                  <a:close/>
                </a:path>
              </a:pathLst>
            </a:custGeom>
            <a:solidFill>
              <a:srgbClr val="7030A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Elipsa 2">
            <a:extLst>
              <a:ext uri="{FF2B5EF4-FFF2-40B4-BE49-F238E27FC236}">
                <a16:creationId xmlns:a16="http://schemas.microsoft.com/office/drawing/2014/main" id="{5A0C54E7-241A-297D-1336-1750C0A4EF5E}"/>
              </a:ext>
            </a:extLst>
          </p:cNvPr>
          <p:cNvSpPr/>
          <p:nvPr/>
        </p:nvSpPr>
        <p:spPr bwMode="auto">
          <a:xfrm rot="6735196">
            <a:off x="3128369" y="2650928"/>
            <a:ext cx="539353" cy="54054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480" h="778939">
                <a:moveTo>
                  <a:pt x="5152" y="517408"/>
                </a:moveTo>
                <a:cubicBezTo>
                  <a:pt x="-13105" y="403249"/>
                  <a:pt x="17660" y="255408"/>
                  <a:pt x="89647" y="181996"/>
                </a:cubicBezTo>
                <a:cubicBezTo>
                  <a:pt x="145011" y="105445"/>
                  <a:pt x="260291" y="0"/>
                  <a:pt x="412238" y="0"/>
                </a:cubicBezTo>
                <a:cubicBezTo>
                  <a:pt x="564185" y="0"/>
                  <a:pt x="684672" y="64595"/>
                  <a:pt x="741676" y="181997"/>
                </a:cubicBezTo>
                <a:cubicBezTo>
                  <a:pt x="798680" y="252053"/>
                  <a:pt x="797734" y="417377"/>
                  <a:pt x="779104" y="497272"/>
                </a:cubicBezTo>
                <a:cubicBezTo>
                  <a:pt x="760474" y="577167"/>
                  <a:pt x="713098" y="644140"/>
                  <a:pt x="654739" y="690958"/>
                </a:cubicBezTo>
                <a:cubicBezTo>
                  <a:pt x="596380" y="737776"/>
                  <a:pt x="514850" y="773249"/>
                  <a:pt x="428948" y="778181"/>
                </a:cubicBezTo>
                <a:cubicBezTo>
                  <a:pt x="343046" y="783113"/>
                  <a:pt x="209959" y="764011"/>
                  <a:pt x="139326" y="720549"/>
                </a:cubicBezTo>
                <a:cubicBezTo>
                  <a:pt x="68693" y="677087"/>
                  <a:pt x="33096" y="608153"/>
                  <a:pt x="5152" y="517408"/>
                </a:cubicBezTo>
                <a:close/>
              </a:path>
            </a:pathLst>
          </a:custGeom>
          <a:solidFill>
            <a:srgbClr val="7030A0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25" name="Picture 22">
            <a:extLst>
              <a:ext uri="{FF2B5EF4-FFF2-40B4-BE49-F238E27FC236}">
                <a16:creationId xmlns:a16="http://schemas.microsoft.com/office/drawing/2014/main" id="{F20EFFE9-430E-4F15-BA7C-82AD6E47D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318" r="16664" b="27356"/>
          <a:stretch>
            <a:fillRect/>
          </a:stretch>
        </p:blipFill>
        <p:spPr bwMode="auto">
          <a:xfrm>
            <a:off x="3107531" y="2731294"/>
            <a:ext cx="5810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ipsa 2">
            <a:extLst>
              <a:ext uri="{FF2B5EF4-FFF2-40B4-BE49-F238E27FC236}">
                <a16:creationId xmlns:a16="http://schemas.microsoft.com/office/drawing/2014/main" id="{DCFBD587-A348-E947-BDF2-2F5F03E2C6CB}"/>
              </a:ext>
            </a:extLst>
          </p:cNvPr>
          <p:cNvSpPr/>
          <p:nvPr/>
        </p:nvSpPr>
        <p:spPr bwMode="auto">
          <a:xfrm rot="5400000" flipH="1">
            <a:off x="4717852" y="1768674"/>
            <a:ext cx="3971925" cy="237053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ipsa 2">
            <a:extLst>
              <a:ext uri="{FF2B5EF4-FFF2-40B4-BE49-F238E27FC236}">
                <a16:creationId xmlns:a16="http://schemas.microsoft.com/office/drawing/2014/main" id="{410B47C0-7278-FDAE-7E2D-FA81E575B18D}"/>
              </a:ext>
            </a:extLst>
          </p:cNvPr>
          <p:cNvSpPr/>
          <p:nvPr/>
        </p:nvSpPr>
        <p:spPr bwMode="auto">
          <a:xfrm rot="5400000" flipH="1">
            <a:off x="6374608" y="428626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ipsa 2">
            <a:extLst>
              <a:ext uri="{FF2B5EF4-FFF2-40B4-BE49-F238E27FC236}">
                <a16:creationId xmlns:a16="http://schemas.microsoft.com/office/drawing/2014/main" id="{008B62F9-9258-F049-256F-34287014451F}"/>
              </a:ext>
            </a:extLst>
          </p:cNvPr>
          <p:cNvSpPr/>
          <p:nvPr/>
        </p:nvSpPr>
        <p:spPr bwMode="auto">
          <a:xfrm rot="5400000" flipH="1">
            <a:off x="6374608" y="1181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66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Elipsa 2">
            <a:extLst>
              <a:ext uri="{FF2B5EF4-FFF2-40B4-BE49-F238E27FC236}">
                <a16:creationId xmlns:a16="http://schemas.microsoft.com/office/drawing/2014/main" id="{E3B16D61-EB06-84F9-8EA4-A5CE0E0CE8A1}"/>
              </a:ext>
            </a:extLst>
          </p:cNvPr>
          <p:cNvSpPr/>
          <p:nvPr/>
        </p:nvSpPr>
        <p:spPr bwMode="auto">
          <a:xfrm rot="5400000" flipH="1">
            <a:off x="6374608" y="1939529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Elipsa 2">
            <a:extLst>
              <a:ext uri="{FF2B5EF4-FFF2-40B4-BE49-F238E27FC236}">
                <a16:creationId xmlns:a16="http://schemas.microsoft.com/office/drawing/2014/main" id="{132C4262-4B63-2A07-A413-4E5E5D8FAA79}"/>
              </a:ext>
            </a:extLst>
          </p:cNvPr>
          <p:cNvSpPr/>
          <p:nvPr/>
        </p:nvSpPr>
        <p:spPr bwMode="auto">
          <a:xfrm rot="5400000" flipH="1">
            <a:off x="6374608" y="2705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Elipsa 2">
            <a:extLst>
              <a:ext uri="{FF2B5EF4-FFF2-40B4-BE49-F238E27FC236}">
                <a16:creationId xmlns:a16="http://schemas.microsoft.com/office/drawing/2014/main" id="{9C171B3E-A49B-6AA3-ED9D-1B1DB725B48B}"/>
              </a:ext>
            </a:extLst>
          </p:cNvPr>
          <p:cNvSpPr/>
          <p:nvPr/>
        </p:nvSpPr>
        <p:spPr bwMode="auto">
          <a:xfrm rot="5400000" flipH="1">
            <a:off x="6379964" y="3436739"/>
            <a:ext cx="648891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CC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A6CCD28E-07E8-9A92-6A34-9B5B300C43E8}"/>
              </a:ext>
            </a:extLst>
          </p:cNvPr>
          <p:cNvGrpSpPr>
            <a:grpSpLocks/>
          </p:cNvGrpSpPr>
          <p:nvPr/>
        </p:nvGrpSpPr>
        <p:grpSpPr bwMode="auto">
          <a:xfrm>
            <a:off x="1226910" y="4362155"/>
            <a:ext cx="675000" cy="675000"/>
            <a:chOff x="10193287" y="1696731"/>
            <a:chExt cx="1152000" cy="1152000"/>
          </a:xfrm>
          <a:noFill/>
        </p:grpSpPr>
        <p:sp>
          <p:nvSpPr>
            <p:cNvPr id="38" name="Elipsa 2">
              <a:extLst>
                <a:ext uri="{FF2B5EF4-FFF2-40B4-BE49-F238E27FC236}">
                  <a16:creationId xmlns:a16="http://schemas.microsoft.com/office/drawing/2014/main" id="{CB9D9DD6-249B-F73C-A32F-AF5B4A0FAC3D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Strzałka w lewo 16">
              <a:extLst>
                <a:ext uri="{FF2B5EF4-FFF2-40B4-BE49-F238E27FC236}">
                  <a16:creationId xmlns:a16="http://schemas.microsoft.com/office/drawing/2014/main" id="{F228974F-6B00-4AB4-DCAF-333514911534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E64B00E2-365A-7E1F-AB28-19EDB67E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81" b="1681"/>
          <a:stretch/>
        </p:blipFill>
        <p:spPr bwMode="auto">
          <a:xfrm>
            <a:off x="6053139" y="1200125"/>
            <a:ext cx="1241822" cy="51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9030FBC4-C83D-377F-93D5-6F69E9E8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890" b="80109" l="10000" r="90000">
                        <a14:foregroundMark x1="38158" y1="78481" x2="38158" y2="78481"/>
                        <a14:foregroundMark x1="49342" y1="58228" x2="49342" y2="58228"/>
                      </a14:backgroundRemoval>
                    </a14:imgEffect>
                  </a14:imgLayer>
                </a14:imgProps>
              </a:ext>
            </a:extLst>
          </a:blip>
          <a:srcRect t="12363" b="12363"/>
          <a:stretch/>
        </p:blipFill>
        <p:spPr bwMode="auto">
          <a:xfrm>
            <a:off x="6053140" y="1944187"/>
            <a:ext cx="1241820" cy="47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D75AB77E-35C9-A511-7303-B2C59809E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3" r="-2791" b="5582"/>
          <a:stretch/>
        </p:blipFill>
        <p:spPr bwMode="auto">
          <a:xfrm>
            <a:off x="6037722" y="2712825"/>
            <a:ext cx="1545546" cy="48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86238A39-8FB2-1734-2B1A-50B9A094F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94118" l="0" r="99200">
                        <a14:foregroundMark x1="6000" y1="23529" x2="78800" y2="56863"/>
                        <a14:foregroundMark x1="78800" y1="56863" x2="89600" y2="72549"/>
                        <a14:foregroundMark x1="90400" y1="31373" x2="18000" y2="79412"/>
                        <a14:foregroundMark x1="18000" y1="79412" x2="15600" y2="83333"/>
                        <a14:foregroundMark x1="85200" y1="84314" x2="34400" y2="52941"/>
                        <a14:foregroundMark x1="6800" y1="17647" x2="6000" y2="96078"/>
                        <a14:foregroundMark x1="6000" y1="96078" x2="94000" y2="76471"/>
                        <a14:foregroundMark x1="94000" y1="76471" x2="74800" y2="11765"/>
                        <a14:foregroundMark x1="74800" y1="11765" x2="11200" y2="20588"/>
                        <a14:foregroundMark x1="16400" y1="13725" x2="16000" y2="96078"/>
                        <a14:foregroundMark x1="24400" y1="94118" x2="99200" y2="92157"/>
                        <a14:foregroundMark x1="98000" y1="94118" x2="98800" y2="66667"/>
                        <a14:foregroundMark x1="93600" y1="35294" x2="94400" y2="78431"/>
                        <a14:foregroundMark x1="7600" y1="27451" x2="5600" y2="78431"/>
                        <a14:foregroundMark x1="4800" y1="20588" x2="4400" y2="73529"/>
                        <a14:foregroundMark x1="5600" y1="28431" x2="0" y2="61765"/>
                        <a14:foregroundMark x1="1600" y1="33333" x2="800" y2="52941"/>
                        <a14:foregroundMark x1="1200" y1="18627" x2="98800" y2="11765"/>
                        <a14:foregroundMark x1="98800" y1="11765" x2="97600" y2="15686"/>
                        <a14:foregroundMark x1="28000" y1="17647" x2="1600" y2="16667"/>
                        <a14:foregroundMark x1="8800" y1="92157" x2="400" y2="94118"/>
                        <a14:foregroundMark x1="2000" y1="10784" x2="4800" y2="15686"/>
                        <a14:foregroundMark x1="3200" y1="17647" x2="6000" y2="19608"/>
                        <a14:foregroundMark x1="13200" y1="13725" x2="13200" y2="13725"/>
                        <a14:foregroundMark x1="7600" y1="17647" x2="6800" y2="16667"/>
                        <a14:foregroundMark x1="9200" y1="17647" x2="9200" y2="17647"/>
                        <a14:foregroundMark x1="9200" y1="17647" x2="9200" y2="17647"/>
                        <a14:foregroundMark x1="9600" y1="14706" x2="9600" y2="14706"/>
                        <a14:foregroundMark x1="9200" y1="16667" x2="6400" y2="13725"/>
                        <a14:foregroundMark x1="8400" y1="14706" x2="15200" y2="10784"/>
                        <a14:foregroundMark x1="12000" y1="16667" x2="19200" y2="14706"/>
                        <a14:foregroundMark x1="19600" y1="14706" x2="38400" y2="11765"/>
                      </a14:backgroundRemoval>
                    </a14:imgEffect>
                  </a14:imgLayer>
                </a14:imgProps>
              </a:ext>
            </a:extLst>
          </a:blip>
          <a:srcRect l="306" r="-5711"/>
          <a:stretch/>
        </p:blipFill>
        <p:spPr bwMode="auto">
          <a:xfrm>
            <a:off x="5974591" y="3376464"/>
            <a:ext cx="1608723" cy="6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id="{7D25F43C-D5BA-3C58-154C-5915C96A6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9" t="-7959" r="899" b="110"/>
          <a:stretch/>
        </p:blipFill>
        <p:spPr bwMode="auto">
          <a:xfrm>
            <a:off x="5848826" y="4169570"/>
            <a:ext cx="1734442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Google Shape;1231;p43">
            <a:extLst>
              <a:ext uri="{FF2B5EF4-FFF2-40B4-BE49-F238E27FC236}">
                <a16:creationId xmlns:a16="http://schemas.microsoft.com/office/drawing/2014/main" id="{12DD4651-D164-4C76-A235-26204DA84031}"/>
              </a:ext>
            </a:extLst>
          </p:cNvPr>
          <p:cNvSpPr txBox="1">
            <a:spLocks/>
          </p:cNvSpPr>
          <p:nvPr/>
        </p:nvSpPr>
        <p:spPr>
          <a:xfrm>
            <a:off x="1649776" y="78827"/>
            <a:ext cx="5672564" cy="634061"/>
          </a:xfrm>
          <a:custGeom>
            <a:avLst/>
            <a:gdLst>
              <a:gd name="connsiteX0" fmla="*/ 0 w 5672564"/>
              <a:gd name="connsiteY0" fmla="*/ 0 h 634061"/>
              <a:gd name="connsiteX1" fmla="*/ 573559 w 5672564"/>
              <a:gd name="connsiteY1" fmla="*/ 0 h 634061"/>
              <a:gd name="connsiteX2" fmla="*/ 1147118 w 5672564"/>
              <a:gd name="connsiteY2" fmla="*/ 0 h 634061"/>
              <a:gd name="connsiteX3" fmla="*/ 1834129 w 5672564"/>
              <a:gd name="connsiteY3" fmla="*/ 0 h 634061"/>
              <a:gd name="connsiteX4" fmla="*/ 2521140 w 5672564"/>
              <a:gd name="connsiteY4" fmla="*/ 0 h 634061"/>
              <a:gd name="connsiteX5" fmla="*/ 3037973 w 5672564"/>
              <a:gd name="connsiteY5" fmla="*/ 0 h 634061"/>
              <a:gd name="connsiteX6" fmla="*/ 3724984 w 5672564"/>
              <a:gd name="connsiteY6" fmla="*/ 0 h 634061"/>
              <a:gd name="connsiteX7" fmla="*/ 4355269 w 5672564"/>
              <a:gd name="connsiteY7" fmla="*/ 0 h 634061"/>
              <a:gd name="connsiteX8" fmla="*/ 4928828 w 5672564"/>
              <a:gd name="connsiteY8" fmla="*/ 0 h 634061"/>
              <a:gd name="connsiteX9" fmla="*/ 5672564 w 5672564"/>
              <a:gd name="connsiteY9" fmla="*/ 0 h 634061"/>
              <a:gd name="connsiteX10" fmla="*/ 5672564 w 5672564"/>
              <a:gd name="connsiteY10" fmla="*/ 634061 h 634061"/>
              <a:gd name="connsiteX11" fmla="*/ 5042279 w 5672564"/>
              <a:gd name="connsiteY11" fmla="*/ 634061 h 634061"/>
              <a:gd name="connsiteX12" fmla="*/ 4468720 w 5672564"/>
              <a:gd name="connsiteY12" fmla="*/ 634061 h 634061"/>
              <a:gd name="connsiteX13" fmla="*/ 3951886 w 5672564"/>
              <a:gd name="connsiteY13" fmla="*/ 634061 h 634061"/>
              <a:gd name="connsiteX14" fmla="*/ 3208150 w 5672564"/>
              <a:gd name="connsiteY14" fmla="*/ 634061 h 634061"/>
              <a:gd name="connsiteX15" fmla="*/ 2748042 w 5672564"/>
              <a:gd name="connsiteY15" fmla="*/ 634061 h 634061"/>
              <a:gd name="connsiteX16" fmla="*/ 2061032 w 5672564"/>
              <a:gd name="connsiteY16" fmla="*/ 634061 h 634061"/>
              <a:gd name="connsiteX17" fmla="*/ 1430747 w 5672564"/>
              <a:gd name="connsiteY17" fmla="*/ 634061 h 634061"/>
              <a:gd name="connsiteX18" fmla="*/ 857187 w 5672564"/>
              <a:gd name="connsiteY18" fmla="*/ 634061 h 634061"/>
              <a:gd name="connsiteX19" fmla="*/ 0 w 5672564"/>
              <a:gd name="connsiteY19" fmla="*/ 634061 h 634061"/>
              <a:gd name="connsiteX20" fmla="*/ 0 w 5672564"/>
              <a:gd name="connsiteY20" fmla="*/ 0 h 6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2564" h="634061" fill="none" extrusionOk="0">
                <a:moveTo>
                  <a:pt x="0" y="0"/>
                </a:moveTo>
                <a:cubicBezTo>
                  <a:pt x="206435" y="26484"/>
                  <a:pt x="420071" y="7195"/>
                  <a:pt x="573559" y="0"/>
                </a:cubicBezTo>
                <a:cubicBezTo>
                  <a:pt x="727047" y="-7195"/>
                  <a:pt x="893961" y="-216"/>
                  <a:pt x="1147118" y="0"/>
                </a:cubicBezTo>
                <a:cubicBezTo>
                  <a:pt x="1400275" y="216"/>
                  <a:pt x="1540215" y="-20278"/>
                  <a:pt x="1834129" y="0"/>
                </a:cubicBezTo>
                <a:cubicBezTo>
                  <a:pt x="2128043" y="20278"/>
                  <a:pt x="2179607" y="33505"/>
                  <a:pt x="2521140" y="0"/>
                </a:cubicBezTo>
                <a:cubicBezTo>
                  <a:pt x="2862673" y="-33505"/>
                  <a:pt x="2839536" y="9691"/>
                  <a:pt x="3037973" y="0"/>
                </a:cubicBezTo>
                <a:cubicBezTo>
                  <a:pt x="3236410" y="-9691"/>
                  <a:pt x="3556712" y="34039"/>
                  <a:pt x="3724984" y="0"/>
                </a:cubicBezTo>
                <a:cubicBezTo>
                  <a:pt x="3893256" y="-34039"/>
                  <a:pt x="4121434" y="18436"/>
                  <a:pt x="4355269" y="0"/>
                </a:cubicBezTo>
                <a:cubicBezTo>
                  <a:pt x="4589104" y="-18436"/>
                  <a:pt x="4764020" y="-15231"/>
                  <a:pt x="4928828" y="0"/>
                </a:cubicBezTo>
                <a:cubicBezTo>
                  <a:pt x="5093636" y="15231"/>
                  <a:pt x="5455398" y="-20316"/>
                  <a:pt x="5672564" y="0"/>
                </a:cubicBezTo>
                <a:cubicBezTo>
                  <a:pt x="5691801" y="263146"/>
                  <a:pt x="5663168" y="331790"/>
                  <a:pt x="5672564" y="634061"/>
                </a:cubicBezTo>
                <a:cubicBezTo>
                  <a:pt x="5386014" y="653524"/>
                  <a:pt x="5201153" y="612344"/>
                  <a:pt x="5042279" y="634061"/>
                </a:cubicBezTo>
                <a:cubicBezTo>
                  <a:pt x="4883405" y="655778"/>
                  <a:pt x="4615163" y="636387"/>
                  <a:pt x="4468720" y="634061"/>
                </a:cubicBezTo>
                <a:cubicBezTo>
                  <a:pt x="4322277" y="631735"/>
                  <a:pt x="4161859" y="636407"/>
                  <a:pt x="3951886" y="634061"/>
                </a:cubicBezTo>
                <a:cubicBezTo>
                  <a:pt x="3741913" y="631715"/>
                  <a:pt x="3491868" y="601988"/>
                  <a:pt x="3208150" y="634061"/>
                </a:cubicBezTo>
                <a:cubicBezTo>
                  <a:pt x="2924432" y="666134"/>
                  <a:pt x="2923928" y="642142"/>
                  <a:pt x="2748042" y="634061"/>
                </a:cubicBezTo>
                <a:cubicBezTo>
                  <a:pt x="2572156" y="625980"/>
                  <a:pt x="2390140" y="637362"/>
                  <a:pt x="2061032" y="634061"/>
                </a:cubicBezTo>
                <a:cubicBezTo>
                  <a:pt x="1731924" y="630761"/>
                  <a:pt x="1568471" y="656645"/>
                  <a:pt x="1430747" y="634061"/>
                </a:cubicBezTo>
                <a:cubicBezTo>
                  <a:pt x="1293024" y="611477"/>
                  <a:pt x="1073854" y="614864"/>
                  <a:pt x="857187" y="634061"/>
                </a:cubicBezTo>
                <a:cubicBezTo>
                  <a:pt x="640520" y="653258"/>
                  <a:pt x="321542" y="612972"/>
                  <a:pt x="0" y="634061"/>
                </a:cubicBezTo>
                <a:cubicBezTo>
                  <a:pt x="-28499" y="373671"/>
                  <a:pt x="29782" y="188976"/>
                  <a:pt x="0" y="0"/>
                </a:cubicBezTo>
                <a:close/>
              </a:path>
              <a:path w="5672564" h="634061" stroke="0" extrusionOk="0">
                <a:moveTo>
                  <a:pt x="0" y="0"/>
                </a:moveTo>
                <a:cubicBezTo>
                  <a:pt x="265563" y="23371"/>
                  <a:pt x="499706" y="-12269"/>
                  <a:pt x="630285" y="0"/>
                </a:cubicBezTo>
                <a:cubicBezTo>
                  <a:pt x="760865" y="12269"/>
                  <a:pt x="1169929" y="6116"/>
                  <a:pt x="1317295" y="0"/>
                </a:cubicBezTo>
                <a:cubicBezTo>
                  <a:pt x="1464661" y="-6116"/>
                  <a:pt x="1660140" y="9095"/>
                  <a:pt x="1777403" y="0"/>
                </a:cubicBezTo>
                <a:cubicBezTo>
                  <a:pt x="1894666" y="-9095"/>
                  <a:pt x="2263761" y="11551"/>
                  <a:pt x="2407688" y="0"/>
                </a:cubicBezTo>
                <a:cubicBezTo>
                  <a:pt x="2551616" y="-11551"/>
                  <a:pt x="2775876" y="-31000"/>
                  <a:pt x="3094699" y="0"/>
                </a:cubicBezTo>
                <a:cubicBezTo>
                  <a:pt x="3413522" y="31000"/>
                  <a:pt x="3440449" y="20931"/>
                  <a:pt x="3554807" y="0"/>
                </a:cubicBezTo>
                <a:cubicBezTo>
                  <a:pt x="3669165" y="-20931"/>
                  <a:pt x="3846012" y="14265"/>
                  <a:pt x="4014915" y="0"/>
                </a:cubicBezTo>
                <a:cubicBezTo>
                  <a:pt x="4183818" y="-14265"/>
                  <a:pt x="4369026" y="19398"/>
                  <a:pt x="4588474" y="0"/>
                </a:cubicBezTo>
                <a:cubicBezTo>
                  <a:pt x="4807922" y="-19398"/>
                  <a:pt x="4942350" y="-8548"/>
                  <a:pt x="5105308" y="0"/>
                </a:cubicBezTo>
                <a:cubicBezTo>
                  <a:pt x="5268266" y="8548"/>
                  <a:pt x="5390348" y="3314"/>
                  <a:pt x="5672564" y="0"/>
                </a:cubicBezTo>
                <a:cubicBezTo>
                  <a:pt x="5679128" y="292508"/>
                  <a:pt x="5675567" y="349563"/>
                  <a:pt x="5672564" y="634061"/>
                </a:cubicBezTo>
                <a:cubicBezTo>
                  <a:pt x="5332571" y="612979"/>
                  <a:pt x="5260511" y="609714"/>
                  <a:pt x="4928828" y="634061"/>
                </a:cubicBezTo>
                <a:cubicBezTo>
                  <a:pt x="4597145" y="658408"/>
                  <a:pt x="4623267" y="605579"/>
                  <a:pt x="4355269" y="634061"/>
                </a:cubicBezTo>
                <a:cubicBezTo>
                  <a:pt x="4087271" y="662543"/>
                  <a:pt x="3982328" y="646622"/>
                  <a:pt x="3838435" y="634061"/>
                </a:cubicBezTo>
                <a:cubicBezTo>
                  <a:pt x="3694542" y="621500"/>
                  <a:pt x="3555184" y="640803"/>
                  <a:pt x="3321601" y="634061"/>
                </a:cubicBezTo>
                <a:cubicBezTo>
                  <a:pt x="3088018" y="627319"/>
                  <a:pt x="2941319" y="640311"/>
                  <a:pt x="2691316" y="634061"/>
                </a:cubicBezTo>
                <a:cubicBezTo>
                  <a:pt x="2441314" y="627811"/>
                  <a:pt x="2357561" y="646769"/>
                  <a:pt x="2061032" y="634061"/>
                </a:cubicBezTo>
                <a:cubicBezTo>
                  <a:pt x="1764503" y="621353"/>
                  <a:pt x="1772463" y="609685"/>
                  <a:pt x="1544198" y="634061"/>
                </a:cubicBezTo>
                <a:cubicBezTo>
                  <a:pt x="1315933" y="658437"/>
                  <a:pt x="1165794" y="646365"/>
                  <a:pt x="857187" y="634061"/>
                </a:cubicBezTo>
                <a:cubicBezTo>
                  <a:pt x="548580" y="621757"/>
                  <a:pt x="286005" y="604746"/>
                  <a:pt x="0" y="634061"/>
                </a:cubicBezTo>
                <a:cubicBezTo>
                  <a:pt x="-13352" y="365189"/>
                  <a:pt x="-23252" y="19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What does it say?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1E9EB585-2EA9-4059-E5F6-81F39265B523}"/>
              </a:ext>
            </a:extLst>
          </p:cNvPr>
          <p:cNvGrpSpPr>
            <a:grpSpLocks/>
          </p:cNvGrpSpPr>
          <p:nvPr/>
        </p:nvGrpSpPr>
        <p:grpSpPr bwMode="auto">
          <a:xfrm>
            <a:off x="1293018" y="850866"/>
            <a:ext cx="4157663" cy="4187099"/>
            <a:chOff x="2939671" y="438878"/>
            <a:chExt cx="5544000" cy="5582227"/>
          </a:xfrm>
        </p:grpSpPr>
        <p:grpSp>
          <p:nvGrpSpPr>
            <p:cNvPr id="6165" name="Grupa 12">
              <a:extLst>
                <a:ext uri="{FF2B5EF4-FFF2-40B4-BE49-F238E27FC236}">
                  <a16:creationId xmlns:a16="http://schemas.microsoft.com/office/drawing/2014/main" id="{56679293-66E6-1A46-0A1B-94F9F45A2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671" y="438878"/>
              <a:ext cx="5544000" cy="5582227"/>
              <a:chOff x="423405" y="591699"/>
              <a:chExt cx="5472465" cy="5582165"/>
            </a:xfrm>
          </p:grpSpPr>
          <p:sp>
            <p:nvSpPr>
              <p:cNvPr id="12" name="Trójkąt równoramienny 5">
                <a:extLst>
                  <a:ext uri="{FF2B5EF4-FFF2-40B4-BE49-F238E27FC236}">
                    <a16:creationId xmlns:a16="http://schemas.microsoft.com/office/drawing/2014/main" id="{3B128BDF-28C9-6421-A8DB-66BD795BEB16}"/>
                  </a:ext>
                </a:extLst>
              </p:cNvPr>
              <p:cNvSpPr/>
              <p:nvPr/>
            </p:nvSpPr>
            <p:spPr>
              <a:xfrm rot="6660000">
                <a:off x="828097" y="1454259"/>
                <a:ext cx="2038119" cy="259989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2008073"/>
                  <a:gd name="connsiteY0" fmla="*/ 2480632 h 2630211"/>
                  <a:gd name="connsiteX1" fmla="*/ 1085906 w 2008073"/>
                  <a:gd name="connsiteY1" fmla="*/ 0 h 2630211"/>
                  <a:gd name="connsiteX2" fmla="*/ 2008073 w 2008073"/>
                  <a:gd name="connsiteY2" fmla="*/ 2413271 h 2630211"/>
                  <a:gd name="connsiteX3" fmla="*/ 0 w 2008073"/>
                  <a:gd name="connsiteY3" fmla="*/ 2480632 h 2630211"/>
                  <a:gd name="connsiteX0" fmla="*/ 0 w 2038446"/>
                  <a:gd name="connsiteY0" fmla="*/ 2480632 h 2631438"/>
                  <a:gd name="connsiteX1" fmla="*/ 1085906 w 2038446"/>
                  <a:gd name="connsiteY1" fmla="*/ 0 h 2631438"/>
                  <a:gd name="connsiteX2" fmla="*/ 2038446 w 2038446"/>
                  <a:gd name="connsiteY2" fmla="*/ 2416327 h 2631438"/>
                  <a:gd name="connsiteX3" fmla="*/ 0 w 2038446"/>
                  <a:gd name="connsiteY3" fmla="*/ 2480632 h 2631438"/>
                  <a:gd name="connsiteX0" fmla="*/ 0 w 2038446"/>
                  <a:gd name="connsiteY0" fmla="*/ 2480632 h 2685173"/>
                  <a:gd name="connsiteX1" fmla="*/ 1085906 w 2038446"/>
                  <a:gd name="connsiteY1" fmla="*/ 0 h 2685173"/>
                  <a:gd name="connsiteX2" fmla="*/ 2038446 w 2038446"/>
                  <a:gd name="connsiteY2" fmla="*/ 2416327 h 2685173"/>
                  <a:gd name="connsiteX3" fmla="*/ 0 w 2038446"/>
                  <a:gd name="connsiteY3" fmla="*/ 2480632 h 268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446" h="2685173">
                    <a:moveTo>
                      <a:pt x="0" y="2480632"/>
                    </a:moveTo>
                    <a:lnTo>
                      <a:pt x="1085906" y="0"/>
                    </a:lnTo>
                    <a:lnTo>
                      <a:pt x="2038446" y="2416327"/>
                    </a:lnTo>
                    <a:cubicBezTo>
                      <a:pt x="1404798" y="2657543"/>
                      <a:pt x="764178" y="2845662"/>
                      <a:pt x="0" y="2480632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rójkąt równoramienny 5">
                <a:extLst>
                  <a:ext uri="{FF2B5EF4-FFF2-40B4-BE49-F238E27FC236}">
                    <a16:creationId xmlns:a16="http://schemas.microsoft.com/office/drawing/2014/main" id="{DFC8BF05-388C-D055-A513-10A3A1C7455A}"/>
                  </a:ext>
                </a:extLst>
              </p:cNvPr>
              <p:cNvSpPr/>
              <p:nvPr/>
            </p:nvSpPr>
            <p:spPr>
              <a:xfrm rot="3960000">
                <a:off x="842059" y="2488048"/>
                <a:ext cx="2060341" cy="2668845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033895"/>
                  <a:gd name="connsiteY0" fmla="*/ 2272730 h 2551661"/>
                  <a:gd name="connsiteX1" fmla="*/ 1082606 w 2033895"/>
                  <a:gd name="connsiteY1" fmla="*/ 0 h 2551661"/>
                  <a:gd name="connsiteX2" fmla="*/ 2033895 w 2033895"/>
                  <a:gd name="connsiteY2" fmla="*/ 2382401 h 2551661"/>
                  <a:gd name="connsiteX3" fmla="*/ 0 w 2033895"/>
                  <a:gd name="connsiteY3" fmla="*/ 2272730 h 2551661"/>
                  <a:gd name="connsiteX0" fmla="*/ 0 w 2056085"/>
                  <a:gd name="connsiteY0" fmla="*/ 2320430 h 2573642"/>
                  <a:gd name="connsiteX1" fmla="*/ 1104796 w 2056085"/>
                  <a:gd name="connsiteY1" fmla="*/ 0 h 2573642"/>
                  <a:gd name="connsiteX2" fmla="*/ 2056085 w 2056085"/>
                  <a:gd name="connsiteY2" fmla="*/ 2382401 h 2573642"/>
                  <a:gd name="connsiteX3" fmla="*/ 0 w 2056085"/>
                  <a:gd name="connsiteY3" fmla="*/ 2320430 h 2573642"/>
                  <a:gd name="connsiteX0" fmla="*/ 0 w 2058815"/>
                  <a:gd name="connsiteY0" fmla="*/ 2320430 h 2605481"/>
                  <a:gd name="connsiteX1" fmla="*/ 1104796 w 2058815"/>
                  <a:gd name="connsiteY1" fmla="*/ 0 h 2605481"/>
                  <a:gd name="connsiteX2" fmla="*/ 2058815 w 2058815"/>
                  <a:gd name="connsiteY2" fmla="*/ 2440721 h 2605481"/>
                  <a:gd name="connsiteX3" fmla="*/ 0 w 2058815"/>
                  <a:gd name="connsiteY3" fmla="*/ 2320430 h 2605481"/>
                  <a:gd name="connsiteX0" fmla="*/ 0 w 2058815"/>
                  <a:gd name="connsiteY0" fmla="*/ 2320430 h 2586601"/>
                  <a:gd name="connsiteX1" fmla="*/ 1104796 w 2058815"/>
                  <a:gd name="connsiteY1" fmla="*/ 0 h 2586601"/>
                  <a:gd name="connsiteX2" fmla="*/ 2058815 w 2058815"/>
                  <a:gd name="connsiteY2" fmla="*/ 2440721 h 2586601"/>
                  <a:gd name="connsiteX3" fmla="*/ 0 w 2058815"/>
                  <a:gd name="connsiteY3" fmla="*/ 2320430 h 258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8815" h="2586601">
                    <a:moveTo>
                      <a:pt x="0" y="2320430"/>
                    </a:moveTo>
                    <a:lnTo>
                      <a:pt x="1104796" y="0"/>
                    </a:lnTo>
                    <a:lnTo>
                      <a:pt x="2058815" y="2440721"/>
                    </a:lnTo>
                    <a:cubicBezTo>
                      <a:pt x="1416889" y="2635543"/>
                      <a:pt x="695524" y="2671738"/>
                      <a:pt x="0" y="232043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rójkąt równoramienny 5">
                <a:extLst>
                  <a:ext uri="{FF2B5EF4-FFF2-40B4-BE49-F238E27FC236}">
                    <a16:creationId xmlns:a16="http://schemas.microsoft.com/office/drawing/2014/main" id="{619D0372-1A1B-AE41-74B7-AE8C57678AEB}"/>
                  </a:ext>
                </a:extLst>
              </p:cNvPr>
              <p:cNvSpPr/>
              <p:nvPr/>
            </p:nvSpPr>
            <p:spPr>
              <a:xfrm rot="1145238">
                <a:off x="1575257" y="3285955"/>
                <a:ext cx="2041987" cy="2614316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  <a:gd name="connsiteX0" fmla="*/ 0 w 2041422"/>
                  <a:gd name="connsiteY0" fmla="*/ 2336657 h 2571504"/>
                  <a:gd name="connsiteX1" fmla="*/ 1189757 w 2041422"/>
                  <a:gd name="connsiteY1" fmla="*/ 0 h 2571504"/>
                  <a:gd name="connsiteX2" fmla="*/ 2041422 w 2041422"/>
                  <a:gd name="connsiteY2" fmla="*/ 2405252 h 2571504"/>
                  <a:gd name="connsiteX3" fmla="*/ 0 w 2041422"/>
                  <a:gd name="connsiteY3" fmla="*/ 2336657 h 257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1422" h="2571504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41422" y="2405252"/>
                    </a:lnTo>
                    <a:cubicBezTo>
                      <a:pt x="1372563" y="2588295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rójkąt równoramienny 5">
                <a:extLst>
                  <a:ext uri="{FF2B5EF4-FFF2-40B4-BE49-F238E27FC236}">
                    <a16:creationId xmlns:a16="http://schemas.microsoft.com/office/drawing/2014/main" id="{7BFA3CB9-648F-CCAD-0359-18806C94231D}"/>
                  </a:ext>
                </a:extLst>
              </p:cNvPr>
              <p:cNvSpPr/>
              <p:nvPr/>
            </p:nvSpPr>
            <p:spPr>
              <a:xfrm rot="20454762" flipH="1">
                <a:off x="2780390" y="3312940"/>
                <a:ext cx="2023183" cy="2630189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571" h="2548948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23571" y="2354519"/>
                    </a:lnTo>
                    <a:cubicBezTo>
                      <a:pt x="1354712" y="2537562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Trójkąt równoramienny 5">
                <a:extLst>
                  <a:ext uri="{FF2B5EF4-FFF2-40B4-BE49-F238E27FC236}">
                    <a16:creationId xmlns:a16="http://schemas.microsoft.com/office/drawing/2014/main" id="{76EDB8B1-AEB1-8B82-1792-11551952A6F3}"/>
                  </a:ext>
                </a:extLst>
              </p:cNvPr>
              <p:cNvSpPr/>
              <p:nvPr/>
            </p:nvSpPr>
            <p:spPr>
              <a:xfrm rot="9349413">
                <a:off x="1634808" y="693862"/>
                <a:ext cx="1988705" cy="2619078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54565"/>
                  <a:gd name="connsiteY0" fmla="*/ 2351017 h 2604153"/>
                  <a:gd name="connsiteX1" fmla="*/ 1029887 w 1954565"/>
                  <a:gd name="connsiteY1" fmla="*/ 0 h 2604153"/>
                  <a:gd name="connsiteX2" fmla="*/ 1954565 w 1954565"/>
                  <a:gd name="connsiteY2" fmla="*/ 2474246 h 2604153"/>
                  <a:gd name="connsiteX3" fmla="*/ 0 w 1954565"/>
                  <a:gd name="connsiteY3" fmla="*/ 2351017 h 2604153"/>
                  <a:gd name="connsiteX0" fmla="*/ 0 w 1988918"/>
                  <a:gd name="connsiteY0" fmla="*/ 2395226 h 2619587"/>
                  <a:gd name="connsiteX1" fmla="*/ 1064240 w 1988918"/>
                  <a:gd name="connsiteY1" fmla="*/ 0 h 2619587"/>
                  <a:gd name="connsiteX2" fmla="*/ 1988918 w 1988918"/>
                  <a:gd name="connsiteY2" fmla="*/ 2474246 h 2619587"/>
                  <a:gd name="connsiteX3" fmla="*/ 0 w 1988918"/>
                  <a:gd name="connsiteY3" fmla="*/ 2395226 h 26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8918" h="2619587">
                    <a:moveTo>
                      <a:pt x="0" y="2395226"/>
                    </a:moveTo>
                    <a:lnTo>
                      <a:pt x="1064240" y="0"/>
                    </a:lnTo>
                    <a:cubicBezTo>
                      <a:pt x="1371629" y="804424"/>
                      <a:pt x="1681529" y="1669822"/>
                      <a:pt x="1988918" y="2474246"/>
                    </a:cubicBezTo>
                    <a:cubicBezTo>
                      <a:pt x="1355270" y="2715462"/>
                      <a:pt x="702528" y="2633730"/>
                      <a:pt x="0" y="2395226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Trójkąt równoramienny 5">
                <a:extLst>
                  <a:ext uri="{FF2B5EF4-FFF2-40B4-BE49-F238E27FC236}">
                    <a16:creationId xmlns:a16="http://schemas.microsoft.com/office/drawing/2014/main" id="{B090DCE3-5A52-F523-76A6-E3CAE994EE44}"/>
                  </a:ext>
                </a:extLst>
              </p:cNvPr>
              <p:cNvSpPr/>
              <p:nvPr/>
            </p:nvSpPr>
            <p:spPr>
              <a:xfrm rot="12250587" flipH="1">
                <a:off x="2693735" y="733265"/>
                <a:ext cx="1976168" cy="252860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76955"/>
                  <a:gd name="connsiteY0" fmla="*/ 2389591 h 2610726"/>
                  <a:gd name="connsiteX1" fmla="*/ 1046655 w 1976955"/>
                  <a:gd name="connsiteY1" fmla="*/ 0 h 2610726"/>
                  <a:gd name="connsiteX2" fmla="*/ 1976955 w 1976955"/>
                  <a:gd name="connsiteY2" fmla="*/ 2463387 h 2610726"/>
                  <a:gd name="connsiteX3" fmla="*/ 0 w 1976955"/>
                  <a:gd name="connsiteY3" fmla="*/ 2389591 h 261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955" h="2610726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76955" y="2463387"/>
                    </a:lnTo>
                    <a:cubicBezTo>
                      <a:pt x="1343307" y="2704603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rójkąt równoramienny 5">
                <a:extLst>
                  <a:ext uri="{FF2B5EF4-FFF2-40B4-BE49-F238E27FC236}">
                    <a16:creationId xmlns:a16="http://schemas.microsoft.com/office/drawing/2014/main" id="{BC278518-B374-8D1A-291C-6E45693F118B}"/>
                  </a:ext>
                </a:extLst>
              </p:cNvPr>
              <p:cNvSpPr/>
              <p:nvPr/>
            </p:nvSpPr>
            <p:spPr>
              <a:xfrm rot="17640000" flipH="1">
                <a:off x="3444221" y="2549109"/>
                <a:ext cx="2073040" cy="266101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2664" h="2578985">
                    <a:moveTo>
                      <a:pt x="0" y="2272730"/>
                    </a:moveTo>
                    <a:lnTo>
                      <a:pt x="1082606" y="0"/>
                    </a:lnTo>
                    <a:lnTo>
                      <a:pt x="2072664" y="2428087"/>
                    </a:lnTo>
                    <a:cubicBezTo>
                      <a:pt x="1439016" y="2669303"/>
                      <a:pt x="695524" y="2624038"/>
                      <a:pt x="0" y="2272730"/>
                    </a:cubicBezTo>
                    <a:close/>
                  </a:path>
                </a:pathLst>
              </a:custGeom>
              <a:solidFill>
                <a:srgbClr val="CC0066"/>
              </a:solidFill>
              <a:ln>
                <a:solidFill>
                  <a:srgbClr val="CC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Trójkąt równoramienny 5">
                <a:extLst>
                  <a:ext uri="{FF2B5EF4-FFF2-40B4-BE49-F238E27FC236}">
                    <a16:creationId xmlns:a16="http://schemas.microsoft.com/office/drawing/2014/main" id="{24B9E68E-395B-693D-C713-D5011F514E8E}"/>
                  </a:ext>
                </a:extLst>
              </p:cNvPr>
              <p:cNvSpPr/>
              <p:nvPr/>
            </p:nvSpPr>
            <p:spPr>
              <a:xfrm rot="14940000" flipH="1">
                <a:off x="3451155" y="1525846"/>
                <a:ext cx="1968277" cy="250116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822" h="2581814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68822" y="2413271"/>
                    </a:lnTo>
                    <a:cubicBezTo>
                      <a:pt x="1335174" y="2654487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Elipsa 2">
                <a:extLst>
                  <a:ext uri="{FF2B5EF4-FFF2-40B4-BE49-F238E27FC236}">
                    <a16:creationId xmlns:a16="http://schemas.microsoft.com/office/drawing/2014/main" id="{5FBC59C7-A84A-C59B-5D31-FC17E14EBC81}"/>
                  </a:ext>
                </a:extLst>
              </p:cNvPr>
              <p:cNvSpPr/>
              <p:nvPr/>
            </p:nvSpPr>
            <p:spPr bwMode="auto">
              <a:xfrm flipH="1">
                <a:off x="465719" y="620846"/>
                <a:ext cx="5380003" cy="5398475"/>
              </a:xfrm>
              <a:custGeom>
                <a:avLst/>
                <a:gdLst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07545"/>
                  <a:gd name="connsiteY0" fmla="*/ 329441 h 660203"/>
                  <a:gd name="connsiteX1" fmla="*/ 468052 w 907545"/>
                  <a:gd name="connsiteY1" fmla="*/ 1144 h 660203"/>
                  <a:gd name="connsiteX2" fmla="*/ 907545 w 907545"/>
                  <a:gd name="connsiteY2" fmla="*/ 428155 h 660203"/>
                  <a:gd name="connsiteX3" fmla="*/ 468052 w 907545"/>
                  <a:gd name="connsiteY3" fmla="*/ 657738 h 660203"/>
                  <a:gd name="connsiteX4" fmla="*/ 0 w 907545"/>
                  <a:gd name="connsiteY4" fmla="*/ 329441 h 660203"/>
                  <a:gd name="connsiteX0" fmla="*/ 0 w 907545"/>
                  <a:gd name="connsiteY0" fmla="*/ 329441 h 659377"/>
                  <a:gd name="connsiteX1" fmla="*/ 468052 w 907545"/>
                  <a:gd name="connsiteY1" fmla="*/ 1144 h 659377"/>
                  <a:gd name="connsiteX2" fmla="*/ 907545 w 907545"/>
                  <a:gd name="connsiteY2" fmla="*/ 428155 h 659377"/>
                  <a:gd name="connsiteX3" fmla="*/ 468052 w 907545"/>
                  <a:gd name="connsiteY3" fmla="*/ 657738 h 659377"/>
                  <a:gd name="connsiteX4" fmla="*/ 0 w 907545"/>
                  <a:gd name="connsiteY4" fmla="*/ 329441 h 65937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8471"/>
                  <a:gd name="connsiteY0" fmla="*/ 328445 h 658381"/>
                  <a:gd name="connsiteX1" fmla="*/ 468052 w 978471"/>
                  <a:gd name="connsiteY1" fmla="*/ 148 h 658381"/>
                  <a:gd name="connsiteX2" fmla="*/ 938522 w 978471"/>
                  <a:gd name="connsiteY2" fmla="*/ 288062 h 658381"/>
                  <a:gd name="connsiteX3" fmla="*/ 907545 w 978471"/>
                  <a:gd name="connsiteY3" fmla="*/ 427159 h 658381"/>
                  <a:gd name="connsiteX4" fmla="*/ 468052 w 978471"/>
                  <a:gd name="connsiteY4" fmla="*/ 656742 h 658381"/>
                  <a:gd name="connsiteX5" fmla="*/ 0 w 978471"/>
                  <a:gd name="connsiteY5" fmla="*/ 328445 h 658381"/>
                  <a:gd name="connsiteX0" fmla="*/ 0 w 978471"/>
                  <a:gd name="connsiteY0" fmla="*/ 328696 h 658632"/>
                  <a:gd name="connsiteX1" fmla="*/ 468052 w 978471"/>
                  <a:gd name="connsiteY1" fmla="*/ 399 h 658632"/>
                  <a:gd name="connsiteX2" fmla="*/ 938522 w 978471"/>
                  <a:gd name="connsiteY2" fmla="*/ 288313 h 658632"/>
                  <a:gd name="connsiteX3" fmla="*/ 907545 w 978471"/>
                  <a:gd name="connsiteY3" fmla="*/ 427410 h 658632"/>
                  <a:gd name="connsiteX4" fmla="*/ 468052 w 978471"/>
                  <a:gd name="connsiteY4" fmla="*/ 656993 h 658632"/>
                  <a:gd name="connsiteX5" fmla="*/ 0 w 978471"/>
                  <a:gd name="connsiteY5" fmla="*/ 328696 h 658632"/>
                  <a:gd name="connsiteX0" fmla="*/ 0 w 980552"/>
                  <a:gd name="connsiteY0" fmla="*/ 328696 h 658632"/>
                  <a:gd name="connsiteX1" fmla="*/ 468052 w 980552"/>
                  <a:gd name="connsiteY1" fmla="*/ 399 h 658632"/>
                  <a:gd name="connsiteX2" fmla="*/ 938522 w 980552"/>
                  <a:gd name="connsiteY2" fmla="*/ 288313 h 658632"/>
                  <a:gd name="connsiteX3" fmla="*/ 907545 w 980552"/>
                  <a:gd name="connsiteY3" fmla="*/ 427410 h 658632"/>
                  <a:gd name="connsiteX4" fmla="*/ 468052 w 980552"/>
                  <a:gd name="connsiteY4" fmla="*/ 656993 h 658632"/>
                  <a:gd name="connsiteX5" fmla="*/ 0 w 980552"/>
                  <a:gd name="connsiteY5" fmla="*/ 328696 h 658632"/>
                  <a:gd name="connsiteX0" fmla="*/ 0 w 980552"/>
                  <a:gd name="connsiteY0" fmla="*/ 319415 h 658594"/>
                  <a:gd name="connsiteX1" fmla="*/ 468052 w 980552"/>
                  <a:gd name="connsiteY1" fmla="*/ 92 h 658594"/>
                  <a:gd name="connsiteX2" fmla="*/ 938522 w 980552"/>
                  <a:gd name="connsiteY2" fmla="*/ 288006 h 658594"/>
                  <a:gd name="connsiteX3" fmla="*/ 907545 w 980552"/>
                  <a:gd name="connsiteY3" fmla="*/ 427103 h 658594"/>
                  <a:gd name="connsiteX4" fmla="*/ 468052 w 980552"/>
                  <a:gd name="connsiteY4" fmla="*/ 656686 h 658594"/>
                  <a:gd name="connsiteX5" fmla="*/ 0 w 980552"/>
                  <a:gd name="connsiteY5" fmla="*/ 319415 h 658594"/>
                  <a:gd name="connsiteX0" fmla="*/ 39717 w 1020269"/>
                  <a:gd name="connsiteY0" fmla="*/ 319415 h 656709"/>
                  <a:gd name="connsiteX1" fmla="*/ 507769 w 1020269"/>
                  <a:gd name="connsiteY1" fmla="*/ 92 h 656709"/>
                  <a:gd name="connsiteX2" fmla="*/ 978239 w 1020269"/>
                  <a:gd name="connsiteY2" fmla="*/ 288006 h 656709"/>
                  <a:gd name="connsiteX3" fmla="*/ 947262 w 1020269"/>
                  <a:gd name="connsiteY3" fmla="*/ 427103 h 656709"/>
                  <a:gd name="connsiteX4" fmla="*/ 507769 w 1020269"/>
                  <a:gd name="connsiteY4" fmla="*/ 656686 h 656709"/>
                  <a:gd name="connsiteX5" fmla="*/ 78626 w 1020269"/>
                  <a:gd name="connsiteY5" fmla="*/ 440563 h 656709"/>
                  <a:gd name="connsiteX6" fmla="*/ 39717 w 1020269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26351 w 1006903"/>
                  <a:gd name="connsiteY0" fmla="*/ 319415 h 656709"/>
                  <a:gd name="connsiteX1" fmla="*/ 494403 w 1006903"/>
                  <a:gd name="connsiteY1" fmla="*/ 92 h 656709"/>
                  <a:gd name="connsiteX2" fmla="*/ 964873 w 1006903"/>
                  <a:gd name="connsiteY2" fmla="*/ 288006 h 656709"/>
                  <a:gd name="connsiteX3" fmla="*/ 933896 w 1006903"/>
                  <a:gd name="connsiteY3" fmla="*/ 427103 h 656709"/>
                  <a:gd name="connsiteX4" fmla="*/ 494403 w 1006903"/>
                  <a:gd name="connsiteY4" fmla="*/ 656686 h 656709"/>
                  <a:gd name="connsiteX5" fmla="*/ 65260 w 1006903"/>
                  <a:gd name="connsiteY5" fmla="*/ 440563 h 656709"/>
                  <a:gd name="connsiteX6" fmla="*/ 26351 w 1006903"/>
                  <a:gd name="connsiteY6" fmla="*/ 319415 h 656709"/>
                  <a:gd name="connsiteX0" fmla="*/ 26351 w 1006903"/>
                  <a:gd name="connsiteY0" fmla="*/ 319325 h 656619"/>
                  <a:gd name="connsiteX1" fmla="*/ 494403 w 1006903"/>
                  <a:gd name="connsiteY1" fmla="*/ 2 h 656619"/>
                  <a:gd name="connsiteX2" fmla="*/ 964873 w 1006903"/>
                  <a:gd name="connsiteY2" fmla="*/ 287916 h 656619"/>
                  <a:gd name="connsiteX3" fmla="*/ 933896 w 1006903"/>
                  <a:gd name="connsiteY3" fmla="*/ 427013 h 656619"/>
                  <a:gd name="connsiteX4" fmla="*/ 494403 w 1006903"/>
                  <a:gd name="connsiteY4" fmla="*/ 656596 h 656619"/>
                  <a:gd name="connsiteX5" fmla="*/ 65260 w 1006903"/>
                  <a:gd name="connsiteY5" fmla="*/ 440473 h 656619"/>
                  <a:gd name="connsiteX6" fmla="*/ 26351 w 1006903"/>
                  <a:gd name="connsiteY6" fmla="*/ 319325 h 656619"/>
                  <a:gd name="connsiteX0" fmla="*/ 49160 w 1029712"/>
                  <a:gd name="connsiteY0" fmla="*/ 319325 h 656619"/>
                  <a:gd name="connsiteX1" fmla="*/ 517212 w 1029712"/>
                  <a:gd name="connsiteY1" fmla="*/ 2 h 656619"/>
                  <a:gd name="connsiteX2" fmla="*/ 987682 w 1029712"/>
                  <a:gd name="connsiteY2" fmla="*/ 287916 h 656619"/>
                  <a:gd name="connsiteX3" fmla="*/ 956705 w 1029712"/>
                  <a:gd name="connsiteY3" fmla="*/ 427013 h 656619"/>
                  <a:gd name="connsiteX4" fmla="*/ 517212 w 1029712"/>
                  <a:gd name="connsiteY4" fmla="*/ 656596 h 656619"/>
                  <a:gd name="connsiteX5" fmla="*/ 88069 w 1029712"/>
                  <a:gd name="connsiteY5" fmla="*/ 440473 h 656619"/>
                  <a:gd name="connsiteX6" fmla="*/ 49160 w 1029712"/>
                  <a:gd name="connsiteY6" fmla="*/ 319325 h 656619"/>
                  <a:gd name="connsiteX0" fmla="*/ 0 w 941643"/>
                  <a:gd name="connsiteY0" fmla="*/ 440473 h 656619"/>
                  <a:gd name="connsiteX1" fmla="*/ 429143 w 941643"/>
                  <a:gd name="connsiteY1" fmla="*/ 2 h 656619"/>
                  <a:gd name="connsiteX2" fmla="*/ 899613 w 941643"/>
                  <a:gd name="connsiteY2" fmla="*/ 287916 h 656619"/>
                  <a:gd name="connsiteX3" fmla="*/ 868636 w 941643"/>
                  <a:gd name="connsiteY3" fmla="*/ 427013 h 656619"/>
                  <a:gd name="connsiteX4" fmla="*/ 429143 w 941643"/>
                  <a:gd name="connsiteY4" fmla="*/ 656596 h 656619"/>
                  <a:gd name="connsiteX5" fmla="*/ 0 w 941643"/>
                  <a:gd name="connsiteY5" fmla="*/ 440473 h 656619"/>
                  <a:gd name="connsiteX0" fmla="*/ 71604 w 1013247"/>
                  <a:gd name="connsiteY0" fmla="*/ 440538 h 656684"/>
                  <a:gd name="connsiteX1" fmla="*/ 38285 w 1013247"/>
                  <a:gd name="connsiteY1" fmla="*/ 314902 h 656684"/>
                  <a:gd name="connsiteX2" fmla="*/ 500747 w 1013247"/>
                  <a:gd name="connsiteY2" fmla="*/ 67 h 656684"/>
                  <a:gd name="connsiteX3" fmla="*/ 971217 w 1013247"/>
                  <a:gd name="connsiteY3" fmla="*/ 287981 h 656684"/>
                  <a:gd name="connsiteX4" fmla="*/ 940240 w 1013247"/>
                  <a:gd name="connsiteY4" fmla="*/ 427078 h 656684"/>
                  <a:gd name="connsiteX5" fmla="*/ 500747 w 1013247"/>
                  <a:gd name="connsiteY5" fmla="*/ 656661 h 656684"/>
                  <a:gd name="connsiteX6" fmla="*/ 71604 w 1013247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61049 w 1021731"/>
                  <a:gd name="connsiteY0" fmla="*/ 440538 h 656684"/>
                  <a:gd name="connsiteX1" fmla="*/ 46769 w 1021731"/>
                  <a:gd name="connsiteY1" fmla="*/ 314902 h 656684"/>
                  <a:gd name="connsiteX2" fmla="*/ 509231 w 1021731"/>
                  <a:gd name="connsiteY2" fmla="*/ 67 h 656684"/>
                  <a:gd name="connsiteX3" fmla="*/ 979701 w 1021731"/>
                  <a:gd name="connsiteY3" fmla="*/ 287981 h 656684"/>
                  <a:gd name="connsiteX4" fmla="*/ 948724 w 1021731"/>
                  <a:gd name="connsiteY4" fmla="*/ 427078 h 656684"/>
                  <a:gd name="connsiteX5" fmla="*/ 509231 w 1021731"/>
                  <a:gd name="connsiteY5" fmla="*/ 656661 h 656684"/>
                  <a:gd name="connsiteX6" fmla="*/ 61049 w 1021731"/>
                  <a:gd name="connsiteY6" fmla="*/ 440538 h 656684"/>
                  <a:gd name="connsiteX0" fmla="*/ 61049 w 1021731"/>
                  <a:gd name="connsiteY0" fmla="*/ 440538 h 656739"/>
                  <a:gd name="connsiteX1" fmla="*/ 46769 w 1021731"/>
                  <a:gd name="connsiteY1" fmla="*/ 314902 h 656739"/>
                  <a:gd name="connsiteX2" fmla="*/ 509231 w 1021731"/>
                  <a:gd name="connsiteY2" fmla="*/ 67 h 656739"/>
                  <a:gd name="connsiteX3" fmla="*/ 979701 w 1021731"/>
                  <a:gd name="connsiteY3" fmla="*/ 287981 h 656739"/>
                  <a:gd name="connsiteX4" fmla="*/ 948724 w 1021731"/>
                  <a:gd name="connsiteY4" fmla="*/ 427078 h 656739"/>
                  <a:gd name="connsiteX5" fmla="*/ 509231 w 1021731"/>
                  <a:gd name="connsiteY5" fmla="*/ 656661 h 656739"/>
                  <a:gd name="connsiteX6" fmla="*/ 61049 w 1021731"/>
                  <a:gd name="connsiteY6" fmla="*/ 440538 h 656739"/>
                  <a:gd name="connsiteX0" fmla="*/ 61049 w 1021731"/>
                  <a:gd name="connsiteY0" fmla="*/ 440538 h 670183"/>
                  <a:gd name="connsiteX1" fmla="*/ 46769 w 1021731"/>
                  <a:gd name="connsiteY1" fmla="*/ 314902 h 670183"/>
                  <a:gd name="connsiteX2" fmla="*/ 509231 w 1021731"/>
                  <a:gd name="connsiteY2" fmla="*/ 67 h 670183"/>
                  <a:gd name="connsiteX3" fmla="*/ 979701 w 1021731"/>
                  <a:gd name="connsiteY3" fmla="*/ 287981 h 670183"/>
                  <a:gd name="connsiteX4" fmla="*/ 948724 w 1021731"/>
                  <a:gd name="connsiteY4" fmla="*/ 427078 h 670183"/>
                  <a:gd name="connsiteX5" fmla="*/ 509231 w 1021731"/>
                  <a:gd name="connsiteY5" fmla="*/ 670122 h 670183"/>
                  <a:gd name="connsiteX6" fmla="*/ 61049 w 1021731"/>
                  <a:gd name="connsiteY6" fmla="*/ 440538 h 670183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6957 w 1027639"/>
                  <a:gd name="connsiteY0" fmla="*/ 440531 h 670176"/>
                  <a:gd name="connsiteX1" fmla="*/ 52677 w 1027639"/>
                  <a:gd name="connsiteY1" fmla="*/ 314895 h 670176"/>
                  <a:gd name="connsiteX2" fmla="*/ 515139 w 1027639"/>
                  <a:gd name="connsiteY2" fmla="*/ 60 h 670176"/>
                  <a:gd name="connsiteX3" fmla="*/ 985609 w 1027639"/>
                  <a:gd name="connsiteY3" fmla="*/ 287974 h 670176"/>
                  <a:gd name="connsiteX4" fmla="*/ 954632 w 1027639"/>
                  <a:gd name="connsiteY4" fmla="*/ 427071 h 670176"/>
                  <a:gd name="connsiteX5" fmla="*/ 515139 w 1027639"/>
                  <a:gd name="connsiteY5" fmla="*/ 670115 h 670176"/>
                  <a:gd name="connsiteX6" fmla="*/ 66957 w 1027639"/>
                  <a:gd name="connsiteY6" fmla="*/ 440531 h 670176"/>
                  <a:gd name="connsiteX0" fmla="*/ 70061 w 1030743"/>
                  <a:gd name="connsiteY0" fmla="*/ 440531 h 670176"/>
                  <a:gd name="connsiteX1" fmla="*/ 55781 w 1030743"/>
                  <a:gd name="connsiteY1" fmla="*/ 314895 h 670176"/>
                  <a:gd name="connsiteX2" fmla="*/ 518243 w 1030743"/>
                  <a:gd name="connsiteY2" fmla="*/ 60 h 670176"/>
                  <a:gd name="connsiteX3" fmla="*/ 988713 w 1030743"/>
                  <a:gd name="connsiteY3" fmla="*/ 287974 h 670176"/>
                  <a:gd name="connsiteX4" fmla="*/ 957736 w 1030743"/>
                  <a:gd name="connsiteY4" fmla="*/ 427071 h 670176"/>
                  <a:gd name="connsiteX5" fmla="*/ 518243 w 1030743"/>
                  <a:gd name="connsiteY5" fmla="*/ 670115 h 670176"/>
                  <a:gd name="connsiteX6" fmla="*/ 70061 w 1030743"/>
                  <a:gd name="connsiteY6" fmla="*/ 440531 h 670176"/>
                  <a:gd name="connsiteX0" fmla="*/ 70061 w 1032828"/>
                  <a:gd name="connsiteY0" fmla="*/ 440531 h 670176"/>
                  <a:gd name="connsiteX1" fmla="*/ 55781 w 1032828"/>
                  <a:gd name="connsiteY1" fmla="*/ 314895 h 670176"/>
                  <a:gd name="connsiteX2" fmla="*/ 518243 w 1032828"/>
                  <a:gd name="connsiteY2" fmla="*/ 60 h 670176"/>
                  <a:gd name="connsiteX3" fmla="*/ 988713 w 1032828"/>
                  <a:gd name="connsiteY3" fmla="*/ 287974 h 670176"/>
                  <a:gd name="connsiteX4" fmla="*/ 957736 w 1032828"/>
                  <a:gd name="connsiteY4" fmla="*/ 427071 h 670176"/>
                  <a:gd name="connsiteX5" fmla="*/ 518243 w 1032828"/>
                  <a:gd name="connsiteY5" fmla="*/ 670115 h 670176"/>
                  <a:gd name="connsiteX6" fmla="*/ 70061 w 1032828"/>
                  <a:gd name="connsiteY6" fmla="*/ 440531 h 670176"/>
                  <a:gd name="connsiteX0" fmla="*/ 70061 w 1034125"/>
                  <a:gd name="connsiteY0" fmla="*/ 440531 h 670176"/>
                  <a:gd name="connsiteX1" fmla="*/ 55781 w 1034125"/>
                  <a:gd name="connsiteY1" fmla="*/ 314895 h 670176"/>
                  <a:gd name="connsiteX2" fmla="*/ 518243 w 1034125"/>
                  <a:gd name="connsiteY2" fmla="*/ 60 h 670176"/>
                  <a:gd name="connsiteX3" fmla="*/ 988713 w 1034125"/>
                  <a:gd name="connsiteY3" fmla="*/ 287974 h 670176"/>
                  <a:gd name="connsiteX4" fmla="*/ 957736 w 1034125"/>
                  <a:gd name="connsiteY4" fmla="*/ 427071 h 670176"/>
                  <a:gd name="connsiteX5" fmla="*/ 518243 w 1034125"/>
                  <a:gd name="connsiteY5" fmla="*/ 670115 h 670176"/>
                  <a:gd name="connsiteX6" fmla="*/ 70061 w 1034125"/>
                  <a:gd name="connsiteY6" fmla="*/ 440531 h 67017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9036"/>
                  <a:gd name="connsiteX1" fmla="*/ 55781 w 1034125"/>
                  <a:gd name="connsiteY1" fmla="*/ 314895 h 689036"/>
                  <a:gd name="connsiteX2" fmla="*/ 518243 w 1034125"/>
                  <a:gd name="connsiteY2" fmla="*/ 60 h 689036"/>
                  <a:gd name="connsiteX3" fmla="*/ 988713 w 1034125"/>
                  <a:gd name="connsiteY3" fmla="*/ 287974 h 689036"/>
                  <a:gd name="connsiteX4" fmla="*/ 957736 w 1034125"/>
                  <a:gd name="connsiteY4" fmla="*/ 427071 h 689036"/>
                  <a:gd name="connsiteX5" fmla="*/ 518243 w 1034125"/>
                  <a:gd name="connsiteY5" fmla="*/ 688063 h 689036"/>
                  <a:gd name="connsiteX6" fmla="*/ 70061 w 1034125"/>
                  <a:gd name="connsiteY6" fmla="*/ 440531 h 68903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56683"/>
                  <a:gd name="connsiteX1" fmla="*/ 55781 w 1034125"/>
                  <a:gd name="connsiteY1" fmla="*/ 314895 h 656683"/>
                  <a:gd name="connsiteX2" fmla="*/ 518243 w 1034125"/>
                  <a:gd name="connsiteY2" fmla="*/ 60 h 656683"/>
                  <a:gd name="connsiteX3" fmla="*/ 988713 w 1034125"/>
                  <a:gd name="connsiteY3" fmla="*/ 287974 h 656683"/>
                  <a:gd name="connsiteX4" fmla="*/ 957736 w 1034125"/>
                  <a:gd name="connsiteY4" fmla="*/ 427071 h 656683"/>
                  <a:gd name="connsiteX5" fmla="*/ 518243 w 1034125"/>
                  <a:gd name="connsiteY5" fmla="*/ 656654 h 656683"/>
                  <a:gd name="connsiteX6" fmla="*/ 70061 w 1034125"/>
                  <a:gd name="connsiteY6" fmla="*/ 440531 h 656683"/>
                  <a:gd name="connsiteX0" fmla="*/ 70061 w 1028388"/>
                  <a:gd name="connsiteY0" fmla="*/ 440531 h 656667"/>
                  <a:gd name="connsiteX1" fmla="*/ 55781 w 1028388"/>
                  <a:gd name="connsiteY1" fmla="*/ 314895 h 656667"/>
                  <a:gd name="connsiteX2" fmla="*/ 518243 w 1028388"/>
                  <a:gd name="connsiteY2" fmla="*/ 60 h 656667"/>
                  <a:gd name="connsiteX3" fmla="*/ 988713 w 1028388"/>
                  <a:gd name="connsiteY3" fmla="*/ 287974 h 656667"/>
                  <a:gd name="connsiteX4" fmla="*/ 938697 w 1028388"/>
                  <a:gd name="connsiteY4" fmla="*/ 431558 h 656667"/>
                  <a:gd name="connsiteX5" fmla="*/ 518243 w 1028388"/>
                  <a:gd name="connsiteY5" fmla="*/ 656654 h 656667"/>
                  <a:gd name="connsiteX6" fmla="*/ 70061 w 1028388"/>
                  <a:gd name="connsiteY6" fmla="*/ 440531 h 656667"/>
                  <a:gd name="connsiteX0" fmla="*/ 70061 w 1030654"/>
                  <a:gd name="connsiteY0" fmla="*/ 440531 h 656667"/>
                  <a:gd name="connsiteX1" fmla="*/ 55781 w 1030654"/>
                  <a:gd name="connsiteY1" fmla="*/ 314895 h 656667"/>
                  <a:gd name="connsiteX2" fmla="*/ 518243 w 1030654"/>
                  <a:gd name="connsiteY2" fmla="*/ 60 h 656667"/>
                  <a:gd name="connsiteX3" fmla="*/ 988713 w 1030654"/>
                  <a:gd name="connsiteY3" fmla="*/ 287974 h 656667"/>
                  <a:gd name="connsiteX4" fmla="*/ 938697 w 1030654"/>
                  <a:gd name="connsiteY4" fmla="*/ 431558 h 656667"/>
                  <a:gd name="connsiteX5" fmla="*/ 518243 w 1030654"/>
                  <a:gd name="connsiteY5" fmla="*/ 656654 h 656667"/>
                  <a:gd name="connsiteX6" fmla="*/ 70061 w 1030654"/>
                  <a:gd name="connsiteY6" fmla="*/ 440531 h 656667"/>
                  <a:gd name="connsiteX0" fmla="*/ 70061 w 1020128"/>
                  <a:gd name="connsiteY0" fmla="*/ 440531 h 656667"/>
                  <a:gd name="connsiteX1" fmla="*/ 55781 w 1020128"/>
                  <a:gd name="connsiteY1" fmla="*/ 314895 h 656667"/>
                  <a:gd name="connsiteX2" fmla="*/ 518243 w 1020128"/>
                  <a:gd name="connsiteY2" fmla="*/ 60 h 656667"/>
                  <a:gd name="connsiteX3" fmla="*/ 988713 w 1020128"/>
                  <a:gd name="connsiteY3" fmla="*/ 287974 h 656667"/>
                  <a:gd name="connsiteX4" fmla="*/ 938697 w 1020128"/>
                  <a:gd name="connsiteY4" fmla="*/ 431558 h 656667"/>
                  <a:gd name="connsiteX5" fmla="*/ 518243 w 1020128"/>
                  <a:gd name="connsiteY5" fmla="*/ 656654 h 656667"/>
                  <a:gd name="connsiteX6" fmla="*/ 70061 w 1020128"/>
                  <a:gd name="connsiteY6" fmla="*/ 440531 h 656667"/>
                  <a:gd name="connsiteX0" fmla="*/ 70061 w 1020128"/>
                  <a:gd name="connsiteY0" fmla="*/ 440531 h 657658"/>
                  <a:gd name="connsiteX1" fmla="*/ 55781 w 1020128"/>
                  <a:gd name="connsiteY1" fmla="*/ 314895 h 657658"/>
                  <a:gd name="connsiteX2" fmla="*/ 518243 w 1020128"/>
                  <a:gd name="connsiteY2" fmla="*/ 60 h 657658"/>
                  <a:gd name="connsiteX3" fmla="*/ 988713 w 1020128"/>
                  <a:gd name="connsiteY3" fmla="*/ 287974 h 657658"/>
                  <a:gd name="connsiteX4" fmla="*/ 938697 w 1020128"/>
                  <a:gd name="connsiteY4" fmla="*/ 431558 h 657658"/>
                  <a:gd name="connsiteX5" fmla="*/ 518243 w 1020128"/>
                  <a:gd name="connsiteY5" fmla="*/ 656654 h 657658"/>
                  <a:gd name="connsiteX6" fmla="*/ 70061 w 1020128"/>
                  <a:gd name="connsiteY6" fmla="*/ 440531 h 657658"/>
                  <a:gd name="connsiteX0" fmla="*/ 70061 w 1020128"/>
                  <a:gd name="connsiteY0" fmla="*/ 440531 h 657206"/>
                  <a:gd name="connsiteX1" fmla="*/ 55781 w 1020128"/>
                  <a:gd name="connsiteY1" fmla="*/ 314895 h 657206"/>
                  <a:gd name="connsiteX2" fmla="*/ 518243 w 1020128"/>
                  <a:gd name="connsiteY2" fmla="*/ 60 h 657206"/>
                  <a:gd name="connsiteX3" fmla="*/ 988713 w 1020128"/>
                  <a:gd name="connsiteY3" fmla="*/ 287974 h 657206"/>
                  <a:gd name="connsiteX4" fmla="*/ 938697 w 1020128"/>
                  <a:gd name="connsiteY4" fmla="*/ 431558 h 657206"/>
                  <a:gd name="connsiteX5" fmla="*/ 518243 w 1020128"/>
                  <a:gd name="connsiteY5" fmla="*/ 656654 h 657206"/>
                  <a:gd name="connsiteX6" fmla="*/ 70061 w 1020128"/>
                  <a:gd name="connsiteY6" fmla="*/ 440531 h 657206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799 h 657474"/>
                  <a:gd name="connsiteX1" fmla="*/ 55781 w 1020128"/>
                  <a:gd name="connsiteY1" fmla="*/ 301702 h 657474"/>
                  <a:gd name="connsiteX2" fmla="*/ 518243 w 1020128"/>
                  <a:gd name="connsiteY2" fmla="*/ 328 h 657474"/>
                  <a:gd name="connsiteX3" fmla="*/ 988713 w 1020128"/>
                  <a:gd name="connsiteY3" fmla="*/ 288242 h 657474"/>
                  <a:gd name="connsiteX4" fmla="*/ 938697 w 1020128"/>
                  <a:gd name="connsiteY4" fmla="*/ 431826 h 657474"/>
                  <a:gd name="connsiteX5" fmla="*/ 518243 w 1020128"/>
                  <a:gd name="connsiteY5" fmla="*/ 656922 h 657474"/>
                  <a:gd name="connsiteX6" fmla="*/ 70061 w 1020128"/>
                  <a:gd name="connsiteY6" fmla="*/ 440799 h 657474"/>
                  <a:gd name="connsiteX0" fmla="*/ 70061 w 1020128"/>
                  <a:gd name="connsiteY0" fmla="*/ 440824 h 657499"/>
                  <a:gd name="connsiteX1" fmla="*/ 55781 w 1020128"/>
                  <a:gd name="connsiteY1" fmla="*/ 301727 h 657499"/>
                  <a:gd name="connsiteX2" fmla="*/ 518243 w 1020128"/>
                  <a:gd name="connsiteY2" fmla="*/ 353 h 657499"/>
                  <a:gd name="connsiteX3" fmla="*/ 988713 w 1020128"/>
                  <a:gd name="connsiteY3" fmla="*/ 288267 h 657499"/>
                  <a:gd name="connsiteX4" fmla="*/ 938697 w 1020128"/>
                  <a:gd name="connsiteY4" fmla="*/ 431851 h 657499"/>
                  <a:gd name="connsiteX5" fmla="*/ 518243 w 1020128"/>
                  <a:gd name="connsiteY5" fmla="*/ 656947 h 657499"/>
                  <a:gd name="connsiteX6" fmla="*/ 70061 w 1020128"/>
                  <a:gd name="connsiteY6" fmla="*/ 440824 h 657499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486 h 656808"/>
                  <a:gd name="connsiteX1" fmla="*/ 55781 w 1020128"/>
                  <a:gd name="connsiteY1" fmla="*/ 301389 h 656808"/>
                  <a:gd name="connsiteX2" fmla="*/ 518243 w 1020128"/>
                  <a:gd name="connsiteY2" fmla="*/ 15 h 656808"/>
                  <a:gd name="connsiteX3" fmla="*/ 988713 w 1020128"/>
                  <a:gd name="connsiteY3" fmla="*/ 287929 h 656808"/>
                  <a:gd name="connsiteX4" fmla="*/ 938697 w 1020128"/>
                  <a:gd name="connsiteY4" fmla="*/ 431513 h 656808"/>
                  <a:gd name="connsiteX5" fmla="*/ 518243 w 1020128"/>
                  <a:gd name="connsiteY5" fmla="*/ 656609 h 656808"/>
                  <a:gd name="connsiteX6" fmla="*/ 70061 w 1020128"/>
                  <a:gd name="connsiteY6" fmla="*/ 440486 h 656808"/>
                  <a:gd name="connsiteX0" fmla="*/ 70061 w 1030654"/>
                  <a:gd name="connsiteY0" fmla="*/ 440486 h 656808"/>
                  <a:gd name="connsiteX1" fmla="*/ 55781 w 1030654"/>
                  <a:gd name="connsiteY1" fmla="*/ 301389 h 656808"/>
                  <a:gd name="connsiteX2" fmla="*/ 518243 w 1030654"/>
                  <a:gd name="connsiteY2" fmla="*/ 15 h 656808"/>
                  <a:gd name="connsiteX3" fmla="*/ 988713 w 1030654"/>
                  <a:gd name="connsiteY3" fmla="*/ 287929 h 656808"/>
                  <a:gd name="connsiteX4" fmla="*/ 938697 w 1030654"/>
                  <a:gd name="connsiteY4" fmla="*/ 431513 h 656808"/>
                  <a:gd name="connsiteX5" fmla="*/ 518243 w 1030654"/>
                  <a:gd name="connsiteY5" fmla="*/ 656609 h 656808"/>
                  <a:gd name="connsiteX6" fmla="*/ 70061 w 1030654"/>
                  <a:gd name="connsiteY6" fmla="*/ 440486 h 656808"/>
                  <a:gd name="connsiteX0" fmla="*/ 70061 w 1039089"/>
                  <a:gd name="connsiteY0" fmla="*/ 440486 h 656808"/>
                  <a:gd name="connsiteX1" fmla="*/ 55781 w 1039089"/>
                  <a:gd name="connsiteY1" fmla="*/ 301389 h 656808"/>
                  <a:gd name="connsiteX2" fmla="*/ 518243 w 1039089"/>
                  <a:gd name="connsiteY2" fmla="*/ 15 h 656808"/>
                  <a:gd name="connsiteX3" fmla="*/ 988713 w 1039089"/>
                  <a:gd name="connsiteY3" fmla="*/ 287929 h 656808"/>
                  <a:gd name="connsiteX4" fmla="*/ 938697 w 1039089"/>
                  <a:gd name="connsiteY4" fmla="*/ 431513 h 656808"/>
                  <a:gd name="connsiteX5" fmla="*/ 518243 w 1039089"/>
                  <a:gd name="connsiteY5" fmla="*/ 656609 h 656808"/>
                  <a:gd name="connsiteX6" fmla="*/ 70061 w 1039089"/>
                  <a:gd name="connsiteY6" fmla="*/ 440486 h 656808"/>
                  <a:gd name="connsiteX0" fmla="*/ 79942 w 1048970"/>
                  <a:gd name="connsiteY0" fmla="*/ 440486 h 656808"/>
                  <a:gd name="connsiteX1" fmla="*/ 65662 w 1048970"/>
                  <a:gd name="connsiteY1" fmla="*/ 301389 h 656808"/>
                  <a:gd name="connsiteX2" fmla="*/ 528124 w 1048970"/>
                  <a:gd name="connsiteY2" fmla="*/ 15 h 656808"/>
                  <a:gd name="connsiteX3" fmla="*/ 998594 w 1048970"/>
                  <a:gd name="connsiteY3" fmla="*/ 287929 h 656808"/>
                  <a:gd name="connsiteX4" fmla="*/ 948578 w 1048970"/>
                  <a:gd name="connsiteY4" fmla="*/ 431513 h 656808"/>
                  <a:gd name="connsiteX5" fmla="*/ 528124 w 1048970"/>
                  <a:gd name="connsiteY5" fmla="*/ 656609 h 656808"/>
                  <a:gd name="connsiteX6" fmla="*/ 79942 w 1048970"/>
                  <a:gd name="connsiteY6" fmla="*/ 440486 h 656808"/>
                  <a:gd name="connsiteX0" fmla="*/ 79942 w 1041553"/>
                  <a:gd name="connsiteY0" fmla="*/ 440486 h 656622"/>
                  <a:gd name="connsiteX1" fmla="*/ 65662 w 1041553"/>
                  <a:gd name="connsiteY1" fmla="*/ 301389 h 656622"/>
                  <a:gd name="connsiteX2" fmla="*/ 528124 w 1041553"/>
                  <a:gd name="connsiteY2" fmla="*/ 15 h 656622"/>
                  <a:gd name="connsiteX3" fmla="*/ 998594 w 1041553"/>
                  <a:gd name="connsiteY3" fmla="*/ 287929 h 656622"/>
                  <a:gd name="connsiteX4" fmla="*/ 918923 w 1041553"/>
                  <a:gd name="connsiteY4" fmla="*/ 431513 h 656622"/>
                  <a:gd name="connsiteX5" fmla="*/ 528124 w 1041553"/>
                  <a:gd name="connsiteY5" fmla="*/ 656609 h 656622"/>
                  <a:gd name="connsiteX6" fmla="*/ 79942 w 1041553"/>
                  <a:gd name="connsiteY6" fmla="*/ 440486 h 656622"/>
                  <a:gd name="connsiteX0" fmla="*/ 79942 w 1041553"/>
                  <a:gd name="connsiteY0" fmla="*/ 440486 h 657432"/>
                  <a:gd name="connsiteX1" fmla="*/ 65662 w 1041553"/>
                  <a:gd name="connsiteY1" fmla="*/ 301389 h 657432"/>
                  <a:gd name="connsiteX2" fmla="*/ 528124 w 1041553"/>
                  <a:gd name="connsiteY2" fmla="*/ 15 h 657432"/>
                  <a:gd name="connsiteX3" fmla="*/ 998594 w 1041553"/>
                  <a:gd name="connsiteY3" fmla="*/ 287929 h 657432"/>
                  <a:gd name="connsiteX4" fmla="*/ 918923 w 1041553"/>
                  <a:gd name="connsiteY4" fmla="*/ 431513 h 657432"/>
                  <a:gd name="connsiteX5" fmla="*/ 528124 w 1041553"/>
                  <a:gd name="connsiteY5" fmla="*/ 656609 h 657432"/>
                  <a:gd name="connsiteX6" fmla="*/ 79942 w 1041553"/>
                  <a:gd name="connsiteY6" fmla="*/ 440486 h 657432"/>
                  <a:gd name="connsiteX0" fmla="*/ 79942 w 1023594"/>
                  <a:gd name="connsiteY0" fmla="*/ 440501 h 657447"/>
                  <a:gd name="connsiteX1" fmla="*/ 65662 w 1023594"/>
                  <a:gd name="connsiteY1" fmla="*/ 301404 h 657447"/>
                  <a:gd name="connsiteX2" fmla="*/ 528124 w 1023594"/>
                  <a:gd name="connsiteY2" fmla="*/ 30 h 657447"/>
                  <a:gd name="connsiteX3" fmla="*/ 974870 w 1023594"/>
                  <a:gd name="connsiteY3" fmla="*/ 282348 h 657447"/>
                  <a:gd name="connsiteX4" fmla="*/ 918923 w 1023594"/>
                  <a:gd name="connsiteY4" fmla="*/ 431528 h 657447"/>
                  <a:gd name="connsiteX5" fmla="*/ 528124 w 1023594"/>
                  <a:gd name="connsiteY5" fmla="*/ 656624 h 657447"/>
                  <a:gd name="connsiteX6" fmla="*/ 79942 w 1023594"/>
                  <a:gd name="connsiteY6" fmla="*/ 440501 h 657447"/>
                  <a:gd name="connsiteX0" fmla="*/ 79942 w 1023594"/>
                  <a:gd name="connsiteY0" fmla="*/ 440695 h 657641"/>
                  <a:gd name="connsiteX1" fmla="*/ 65662 w 1023594"/>
                  <a:gd name="connsiteY1" fmla="*/ 301598 h 657641"/>
                  <a:gd name="connsiteX2" fmla="*/ 528124 w 1023594"/>
                  <a:gd name="connsiteY2" fmla="*/ 224 h 657641"/>
                  <a:gd name="connsiteX3" fmla="*/ 974870 w 1023594"/>
                  <a:gd name="connsiteY3" fmla="*/ 282542 h 657641"/>
                  <a:gd name="connsiteX4" fmla="*/ 918923 w 1023594"/>
                  <a:gd name="connsiteY4" fmla="*/ 431722 h 657641"/>
                  <a:gd name="connsiteX5" fmla="*/ 528124 w 1023594"/>
                  <a:gd name="connsiteY5" fmla="*/ 656818 h 657641"/>
                  <a:gd name="connsiteX6" fmla="*/ 79942 w 1023594"/>
                  <a:gd name="connsiteY6" fmla="*/ 440695 h 657641"/>
                  <a:gd name="connsiteX0" fmla="*/ 79942 w 1013056"/>
                  <a:gd name="connsiteY0" fmla="*/ 440695 h 657641"/>
                  <a:gd name="connsiteX1" fmla="*/ 65662 w 1013056"/>
                  <a:gd name="connsiteY1" fmla="*/ 301598 h 657641"/>
                  <a:gd name="connsiteX2" fmla="*/ 528124 w 1013056"/>
                  <a:gd name="connsiteY2" fmla="*/ 224 h 657641"/>
                  <a:gd name="connsiteX3" fmla="*/ 974870 w 1013056"/>
                  <a:gd name="connsiteY3" fmla="*/ 282542 h 657641"/>
                  <a:gd name="connsiteX4" fmla="*/ 918923 w 1013056"/>
                  <a:gd name="connsiteY4" fmla="*/ 431722 h 657641"/>
                  <a:gd name="connsiteX5" fmla="*/ 528124 w 1013056"/>
                  <a:gd name="connsiteY5" fmla="*/ 656818 h 657641"/>
                  <a:gd name="connsiteX6" fmla="*/ 79942 w 1013056"/>
                  <a:gd name="connsiteY6" fmla="*/ 440695 h 657641"/>
                  <a:gd name="connsiteX0" fmla="*/ 79942 w 1000676"/>
                  <a:gd name="connsiteY0" fmla="*/ 440502 h 657448"/>
                  <a:gd name="connsiteX1" fmla="*/ 65662 w 1000676"/>
                  <a:gd name="connsiteY1" fmla="*/ 301405 h 657448"/>
                  <a:gd name="connsiteX2" fmla="*/ 528124 w 1000676"/>
                  <a:gd name="connsiteY2" fmla="*/ 31 h 657448"/>
                  <a:gd name="connsiteX3" fmla="*/ 957077 w 1000676"/>
                  <a:gd name="connsiteY3" fmla="*/ 282349 h 657448"/>
                  <a:gd name="connsiteX4" fmla="*/ 918923 w 1000676"/>
                  <a:gd name="connsiteY4" fmla="*/ 431529 h 657448"/>
                  <a:gd name="connsiteX5" fmla="*/ 528124 w 1000676"/>
                  <a:gd name="connsiteY5" fmla="*/ 656625 h 657448"/>
                  <a:gd name="connsiteX6" fmla="*/ 79942 w 1000676"/>
                  <a:gd name="connsiteY6" fmla="*/ 440502 h 657448"/>
                  <a:gd name="connsiteX0" fmla="*/ 82443 w 1003177"/>
                  <a:gd name="connsiteY0" fmla="*/ 440502 h 657448"/>
                  <a:gd name="connsiteX1" fmla="*/ 68163 w 1003177"/>
                  <a:gd name="connsiteY1" fmla="*/ 301405 h 657448"/>
                  <a:gd name="connsiteX2" fmla="*/ 530625 w 1003177"/>
                  <a:gd name="connsiteY2" fmla="*/ 31 h 657448"/>
                  <a:gd name="connsiteX3" fmla="*/ 959578 w 1003177"/>
                  <a:gd name="connsiteY3" fmla="*/ 282349 h 657448"/>
                  <a:gd name="connsiteX4" fmla="*/ 921424 w 1003177"/>
                  <a:gd name="connsiteY4" fmla="*/ 431529 h 657448"/>
                  <a:gd name="connsiteX5" fmla="*/ 530625 w 1003177"/>
                  <a:gd name="connsiteY5" fmla="*/ 656625 h 657448"/>
                  <a:gd name="connsiteX6" fmla="*/ 82443 w 1003177"/>
                  <a:gd name="connsiteY6" fmla="*/ 440502 h 657448"/>
                  <a:gd name="connsiteX0" fmla="*/ 88150 w 1008884"/>
                  <a:gd name="connsiteY0" fmla="*/ 440502 h 657448"/>
                  <a:gd name="connsiteX1" fmla="*/ 73870 w 1008884"/>
                  <a:gd name="connsiteY1" fmla="*/ 301405 h 657448"/>
                  <a:gd name="connsiteX2" fmla="*/ 536332 w 1008884"/>
                  <a:gd name="connsiteY2" fmla="*/ 31 h 657448"/>
                  <a:gd name="connsiteX3" fmla="*/ 965285 w 1008884"/>
                  <a:gd name="connsiteY3" fmla="*/ 282349 h 657448"/>
                  <a:gd name="connsiteX4" fmla="*/ 927131 w 1008884"/>
                  <a:gd name="connsiteY4" fmla="*/ 431529 h 657448"/>
                  <a:gd name="connsiteX5" fmla="*/ 536332 w 1008884"/>
                  <a:gd name="connsiteY5" fmla="*/ 656625 h 657448"/>
                  <a:gd name="connsiteX6" fmla="*/ 88150 w 1008884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695 h 657641"/>
                  <a:gd name="connsiteX1" fmla="*/ 73870 w 1017871"/>
                  <a:gd name="connsiteY1" fmla="*/ 301598 h 657641"/>
                  <a:gd name="connsiteX2" fmla="*/ 536332 w 1017871"/>
                  <a:gd name="connsiteY2" fmla="*/ 224 h 657641"/>
                  <a:gd name="connsiteX3" fmla="*/ 965285 w 1017871"/>
                  <a:gd name="connsiteY3" fmla="*/ 282542 h 657641"/>
                  <a:gd name="connsiteX4" fmla="*/ 927131 w 1017871"/>
                  <a:gd name="connsiteY4" fmla="*/ 431722 h 657641"/>
                  <a:gd name="connsiteX5" fmla="*/ 536332 w 1017871"/>
                  <a:gd name="connsiteY5" fmla="*/ 656818 h 657641"/>
                  <a:gd name="connsiteX6" fmla="*/ 88150 w 1017871"/>
                  <a:gd name="connsiteY6" fmla="*/ 440695 h 657641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13624"/>
                  <a:gd name="connsiteY0" fmla="*/ 440488 h 657434"/>
                  <a:gd name="connsiteX1" fmla="*/ 73870 w 1013624"/>
                  <a:gd name="connsiteY1" fmla="*/ 301391 h 657434"/>
                  <a:gd name="connsiteX2" fmla="*/ 536332 w 1013624"/>
                  <a:gd name="connsiteY2" fmla="*/ 17 h 657434"/>
                  <a:gd name="connsiteX3" fmla="*/ 940628 w 1013624"/>
                  <a:gd name="connsiteY3" fmla="*/ 315905 h 657434"/>
                  <a:gd name="connsiteX4" fmla="*/ 927131 w 1013624"/>
                  <a:gd name="connsiteY4" fmla="*/ 431515 h 657434"/>
                  <a:gd name="connsiteX5" fmla="*/ 536332 w 1013624"/>
                  <a:gd name="connsiteY5" fmla="*/ 656611 h 657434"/>
                  <a:gd name="connsiteX6" fmla="*/ 88150 w 1013624"/>
                  <a:gd name="connsiteY6" fmla="*/ 440488 h 657434"/>
                  <a:gd name="connsiteX0" fmla="*/ 74908 w 1000382"/>
                  <a:gd name="connsiteY0" fmla="*/ 440537 h 657483"/>
                  <a:gd name="connsiteX1" fmla="*/ 85286 w 1000382"/>
                  <a:gd name="connsiteY1" fmla="*/ 346201 h 657483"/>
                  <a:gd name="connsiteX2" fmla="*/ 523090 w 1000382"/>
                  <a:gd name="connsiteY2" fmla="*/ 66 h 657483"/>
                  <a:gd name="connsiteX3" fmla="*/ 927386 w 1000382"/>
                  <a:gd name="connsiteY3" fmla="*/ 315954 h 657483"/>
                  <a:gd name="connsiteX4" fmla="*/ 913889 w 1000382"/>
                  <a:gd name="connsiteY4" fmla="*/ 431564 h 657483"/>
                  <a:gd name="connsiteX5" fmla="*/ 523090 w 1000382"/>
                  <a:gd name="connsiteY5" fmla="*/ 656660 h 657483"/>
                  <a:gd name="connsiteX6" fmla="*/ 74908 w 1000382"/>
                  <a:gd name="connsiteY6" fmla="*/ 440537 h 657483"/>
                  <a:gd name="connsiteX0" fmla="*/ 70393 w 995867"/>
                  <a:gd name="connsiteY0" fmla="*/ 440537 h 657483"/>
                  <a:gd name="connsiteX1" fmla="*/ 80771 w 995867"/>
                  <a:gd name="connsiteY1" fmla="*/ 346201 h 657483"/>
                  <a:gd name="connsiteX2" fmla="*/ 518575 w 995867"/>
                  <a:gd name="connsiteY2" fmla="*/ 66 h 657483"/>
                  <a:gd name="connsiteX3" fmla="*/ 922871 w 995867"/>
                  <a:gd name="connsiteY3" fmla="*/ 315954 h 657483"/>
                  <a:gd name="connsiteX4" fmla="*/ 909374 w 995867"/>
                  <a:gd name="connsiteY4" fmla="*/ 431564 h 657483"/>
                  <a:gd name="connsiteX5" fmla="*/ 518575 w 995867"/>
                  <a:gd name="connsiteY5" fmla="*/ 656660 h 657483"/>
                  <a:gd name="connsiteX6" fmla="*/ 70393 w 995867"/>
                  <a:gd name="connsiteY6" fmla="*/ 440537 h 657483"/>
                  <a:gd name="connsiteX0" fmla="*/ 56668 w 982142"/>
                  <a:gd name="connsiteY0" fmla="*/ 440537 h 657483"/>
                  <a:gd name="connsiteX1" fmla="*/ 67046 w 982142"/>
                  <a:gd name="connsiteY1" fmla="*/ 346201 h 657483"/>
                  <a:gd name="connsiteX2" fmla="*/ 504850 w 982142"/>
                  <a:gd name="connsiteY2" fmla="*/ 66 h 657483"/>
                  <a:gd name="connsiteX3" fmla="*/ 909146 w 982142"/>
                  <a:gd name="connsiteY3" fmla="*/ 315954 h 657483"/>
                  <a:gd name="connsiteX4" fmla="*/ 895649 w 982142"/>
                  <a:gd name="connsiteY4" fmla="*/ 431564 h 657483"/>
                  <a:gd name="connsiteX5" fmla="*/ 504850 w 982142"/>
                  <a:gd name="connsiteY5" fmla="*/ 656660 h 657483"/>
                  <a:gd name="connsiteX6" fmla="*/ 56668 w 982142"/>
                  <a:gd name="connsiteY6" fmla="*/ 440537 h 657483"/>
                  <a:gd name="connsiteX0" fmla="*/ 56668 w 964216"/>
                  <a:gd name="connsiteY0" fmla="*/ 440537 h 657483"/>
                  <a:gd name="connsiteX1" fmla="*/ 67046 w 964216"/>
                  <a:gd name="connsiteY1" fmla="*/ 346201 h 657483"/>
                  <a:gd name="connsiteX2" fmla="*/ 504850 w 964216"/>
                  <a:gd name="connsiteY2" fmla="*/ 66 h 657483"/>
                  <a:gd name="connsiteX3" fmla="*/ 909146 w 964216"/>
                  <a:gd name="connsiteY3" fmla="*/ 315954 h 657483"/>
                  <a:gd name="connsiteX4" fmla="*/ 895649 w 964216"/>
                  <a:gd name="connsiteY4" fmla="*/ 431564 h 657483"/>
                  <a:gd name="connsiteX5" fmla="*/ 504850 w 964216"/>
                  <a:gd name="connsiteY5" fmla="*/ 656660 h 657483"/>
                  <a:gd name="connsiteX6" fmla="*/ 56668 w 964216"/>
                  <a:gd name="connsiteY6" fmla="*/ 440537 h 657483"/>
                  <a:gd name="connsiteX0" fmla="*/ 56668 w 956229"/>
                  <a:gd name="connsiteY0" fmla="*/ 440537 h 657483"/>
                  <a:gd name="connsiteX1" fmla="*/ 67046 w 956229"/>
                  <a:gd name="connsiteY1" fmla="*/ 346201 h 657483"/>
                  <a:gd name="connsiteX2" fmla="*/ 504850 w 956229"/>
                  <a:gd name="connsiteY2" fmla="*/ 66 h 657483"/>
                  <a:gd name="connsiteX3" fmla="*/ 909146 w 956229"/>
                  <a:gd name="connsiteY3" fmla="*/ 315954 h 657483"/>
                  <a:gd name="connsiteX4" fmla="*/ 895649 w 956229"/>
                  <a:gd name="connsiteY4" fmla="*/ 431564 h 657483"/>
                  <a:gd name="connsiteX5" fmla="*/ 504850 w 956229"/>
                  <a:gd name="connsiteY5" fmla="*/ 656660 h 657483"/>
                  <a:gd name="connsiteX6" fmla="*/ 56668 w 956229"/>
                  <a:gd name="connsiteY6" fmla="*/ 440537 h 657483"/>
                  <a:gd name="connsiteX0" fmla="*/ 56668 w 956229"/>
                  <a:gd name="connsiteY0" fmla="*/ 440759 h 657705"/>
                  <a:gd name="connsiteX1" fmla="*/ 67046 w 956229"/>
                  <a:gd name="connsiteY1" fmla="*/ 346423 h 657705"/>
                  <a:gd name="connsiteX2" fmla="*/ 504850 w 956229"/>
                  <a:gd name="connsiteY2" fmla="*/ 288 h 657705"/>
                  <a:gd name="connsiteX3" fmla="*/ 909146 w 956229"/>
                  <a:gd name="connsiteY3" fmla="*/ 316176 h 657705"/>
                  <a:gd name="connsiteX4" fmla="*/ 895649 w 956229"/>
                  <a:gd name="connsiteY4" fmla="*/ 431786 h 657705"/>
                  <a:gd name="connsiteX5" fmla="*/ 504850 w 956229"/>
                  <a:gd name="connsiteY5" fmla="*/ 656882 h 657705"/>
                  <a:gd name="connsiteX6" fmla="*/ 56668 w 956229"/>
                  <a:gd name="connsiteY6" fmla="*/ 440759 h 657705"/>
                  <a:gd name="connsiteX0" fmla="*/ 87948 w 938738"/>
                  <a:gd name="connsiteY0" fmla="*/ 429597 h 656882"/>
                  <a:gd name="connsiteX1" fmla="*/ 49555 w 938738"/>
                  <a:gd name="connsiteY1" fmla="*/ 346423 h 656882"/>
                  <a:gd name="connsiteX2" fmla="*/ 487359 w 938738"/>
                  <a:gd name="connsiteY2" fmla="*/ 288 h 656882"/>
                  <a:gd name="connsiteX3" fmla="*/ 891655 w 938738"/>
                  <a:gd name="connsiteY3" fmla="*/ 316176 h 656882"/>
                  <a:gd name="connsiteX4" fmla="*/ 878158 w 938738"/>
                  <a:gd name="connsiteY4" fmla="*/ 431786 h 656882"/>
                  <a:gd name="connsiteX5" fmla="*/ 487359 w 938738"/>
                  <a:gd name="connsiteY5" fmla="*/ 656882 h 656882"/>
                  <a:gd name="connsiteX6" fmla="*/ 87948 w 938738"/>
                  <a:gd name="connsiteY6" fmla="*/ 429597 h 656882"/>
                  <a:gd name="connsiteX0" fmla="*/ 87948 w 927102"/>
                  <a:gd name="connsiteY0" fmla="*/ 429597 h 657278"/>
                  <a:gd name="connsiteX1" fmla="*/ 49555 w 927102"/>
                  <a:gd name="connsiteY1" fmla="*/ 346423 h 657278"/>
                  <a:gd name="connsiteX2" fmla="*/ 487359 w 927102"/>
                  <a:gd name="connsiteY2" fmla="*/ 288 h 657278"/>
                  <a:gd name="connsiteX3" fmla="*/ 891655 w 927102"/>
                  <a:gd name="connsiteY3" fmla="*/ 316176 h 657278"/>
                  <a:gd name="connsiteX4" fmla="*/ 837515 w 927102"/>
                  <a:gd name="connsiteY4" fmla="*/ 375973 h 657278"/>
                  <a:gd name="connsiteX5" fmla="*/ 487359 w 927102"/>
                  <a:gd name="connsiteY5" fmla="*/ 656882 h 657278"/>
                  <a:gd name="connsiteX6" fmla="*/ 87948 w 927102"/>
                  <a:gd name="connsiteY6" fmla="*/ 429597 h 657278"/>
                  <a:gd name="connsiteX0" fmla="*/ 87948 w 927102"/>
                  <a:gd name="connsiteY0" fmla="*/ 429597 h 657911"/>
                  <a:gd name="connsiteX1" fmla="*/ 49555 w 927102"/>
                  <a:gd name="connsiteY1" fmla="*/ 346423 h 657911"/>
                  <a:gd name="connsiteX2" fmla="*/ 487359 w 927102"/>
                  <a:gd name="connsiteY2" fmla="*/ 288 h 657911"/>
                  <a:gd name="connsiteX3" fmla="*/ 891655 w 927102"/>
                  <a:gd name="connsiteY3" fmla="*/ 316176 h 657911"/>
                  <a:gd name="connsiteX4" fmla="*/ 837515 w 927102"/>
                  <a:gd name="connsiteY4" fmla="*/ 375973 h 657911"/>
                  <a:gd name="connsiteX5" fmla="*/ 487359 w 927102"/>
                  <a:gd name="connsiteY5" fmla="*/ 656882 h 657911"/>
                  <a:gd name="connsiteX6" fmla="*/ 87948 w 927102"/>
                  <a:gd name="connsiteY6" fmla="*/ 429597 h 657911"/>
                  <a:gd name="connsiteX0" fmla="*/ 87948 w 837515"/>
                  <a:gd name="connsiteY0" fmla="*/ 429366 h 657968"/>
                  <a:gd name="connsiteX1" fmla="*/ 49555 w 837515"/>
                  <a:gd name="connsiteY1" fmla="*/ 346192 h 657968"/>
                  <a:gd name="connsiteX2" fmla="*/ 487359 w 837515"/>
                  <a:gd name="connsiteY2" fmla="*/ 57 h 657968"/>
                  <a:gd name="connsiteX3" fmla="*/ 837515 w 837515"/>
                  <a:gd name="connsiteY3" fmla="*/ 375742 h 657968"/>
                  <a:gd name="connsiteX4" fmla="*/ 487359 w 837515"/>
                  <a:gd name="connsiteY4" fmla="*/ 656651 h 657968"/>
                  <a:gd name="connsiteX5" fmla="*/ 87948 w 837515"/>
                  <a:gd name="connsiteY5" fmla="*/ 429366 h 657968"/>
                  <a:gd name="connsiteX0" fmla="*/ 0 w 749567"/>
                  <a:gd name="connsiteY0" fmla="*/ 429309 h 657911"/>
                  <a:gd name="connsiteX1" fmla="*/ 399411 w 749567"/>
                  <a:gd name="connsiteY1" fmla="*/ 0 h 657911"/>
                  <a:gd name="connsiteX2" fmla="*/ 749567 w 749567"/>
                  <a:gd name="connsiteY2" fmla="*/ 375685 h 657911"/>
                  <a:gd name="connsiteX3" fmla="*/ 399411 w 749567"/>
                  <a:gd name="connsiteY3" fmla="*/ 656594 h 657911"/>
                  <a:gd name="connsiteX4" fmla="*/ 0 w 749567"/>
                  <a:gd name="connsiteY4" fmla="*/ 429309 h 657911"/>
                  <a:gd name="connsiteX0" fmla="*/ 0 w 749567"/>
                  <a:gd name="connsiteY0" fmla="*/ 501866 h 730468"/>
                  <a:gd name="connsiteX1" fmla="*/ 407540 w 749567"/>
                  <a:gd name="connsiteY1" fmla="*/ 0 h 730468"/>
                  <a:gd name="connsiteX2" fmla="*/ 749567 w 749567"/>
                  <a:gd name="connsiteY2" fmla="*/ 448242 h 730468"/>
                  <a:gd name="connsiteX3" fmla="*/ 399411 w 749567"/>
                  <a:gd name="connsiteY3" fmla="*/ 729151 h 730468"/>
                  <a:gd name="connsiteX4" fmla="*/ 0 w 749567"/>
                  <a:gd name="connsiteY4" fmla="*/ 501866 h 730468"/>
                  <a:gd name="connsiteX0" fmla="*/ 0 w 749567"/>
                  <a:gd name="connsiteY0" fmla="*/ 502035 h 730637"/>
                  <a:gd name="connsiteX1" fmla="*/ 407540 w 749567"/>
                  <a:gd name="connsiteY1" fmla="*/ 169 h 730637"/>
                  <a:gd name="connsiteX2" fmla="*/ 749567 w 749567"/>
                  <a:gd name="connsiteY2" fmla="*/ 448411 h 730637"/>
                  <a:gd name="connsiteX3" fmla="*/ 399411 w 749567"/>
                  <a:gd name="connsiteY3" fmla="*/ 729320 h 730637"/>
                  <a:gd name="connsiteX4" fmla="*/ 0 w 749567"/>
                  <a:gd name="connsiteY4" fmla="*/ 502035 h 730637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6563"/>
                  <a:gd name="connsiteY0" fmla="*/ 468547 h 729368"/>
                  <a:gd name="connsiteX1" fmla="*/ 431925 w 776563"/>
                  <a:gd name="connsiteY1" fmla="*/ 169 h 729368"/>
                  <a:gd name="connsiteX2" fmla="*/ 773952 w 776563"/>
                  <a:gd name="connsiteY2" fmla="*/ 448411 h 729368"/>
                  <a:gd name="connsiteX3" fmla="*/ 423796 w 776563"/>
                  <a:gd name="connsiteY3" fmla="*/ 729320 h 729368"/>
                  <a:gd name="connsiteX4" fmla="*/ 0 w 776563"/>
                  <a:gd name="connsiteY4" fmla="*/ 468547 h 729368"/>
                  <a:gd name="connsiteX0" fmla="*/ 9773 w 786336"/>
                  <a:gd name="connsiteY0" fmla="*/ 468547 h 729368"/>
                  <a:gd name="connsiteX1" fmla="*/ 441698 w 786336"/>
                  <a:gd name="connsiteY1" fmla="*/ 169 h 729368"/>
                  <a:gd name="connsiteX2" fmla="*/ 783725 w 786336"/>
                  <a:gd name="connsiteY2" fmla="*/ 448411 h 729368"/>
                  <a:gd name="connsiteX3" fmla="*/ 433569 w 786336"/>
                  <a:gd name="connsiteY3" fmla="*/ 729320 h 729368"/>
                  <a:gd name="connsiteX4" fmla="*/ 9773 w 786336"/>
                  <a:gd name="connsiteY4" fmla="*/ 468547 h 729368"/>
                  <a:gd name="connsiteX0" fmla="*/ 9773 w 786336"/>
                  <a:gd name="connsiteY0" fmla="*/ 440656 h 701477"/>
                  <a:gd name="connsiteX1" fmla="*/ 441698 w 786336"/>
                  <a:gd name="connsiteY1" fmla="*/ 184 h 701477"/>
                  <a:gd name="connsiteX2" fmla="*/ 783725 w 786336"/>
                  <a:gd name="connsiteY2" fmla="*/ 420520 h 701477"/>
                  <a:gd name="connsiteX3" fmla="*/ 433569 w 786336"/>
                  <a:gd name="connsiteY3" fmla="*/ 701429 h 701477"/>
                  <a:gd name="connsiteX4" fmla="*/ 9773 w 786336"/>
                  <a:gd name="connsiteY4" fmla="*/ 440656 h 701477"/>
                  <a:gd name="connsiteX0" fmla="*/ 20353 w 794305"/>
                  <a:gd name="connsiteY0" fmla="*/ 456870 h 717691"/>
                  <a:gd name="connsiteX1" fmla="*/ 104848 w 794305"/>
                  <a:gd name="connsiteY1" fmla="*/ 121458 h 717691"/>
                  <a:gd name="connsiteX2" fmla="*/ 452278 w 794305"/>
                  <a:gd name="connsiteY2" fmla="*/ 16398 h 717691"/>
                  <a:gd name="connsiteX3" fmla="*/ 794305 w 794305"/>
                  <a:gd name="connsiteY3" fmla="*/ 436734 h 717691"/>
                  <a:gd name="connsiteX4" fmla="*/ 444149 w 794305"/>
                  <a:gd name="connsiteY4" fmla="*/ 717643 h 717691"/>
                  <a:gd name="connsiteX5" fmla="*/ 20353 w 794305"/>
                  <a:gd name="connsiteY5" fmla="*/ 456870 h 717691"/>
                  <a:gd name="connsiteX0" fmla="*/ 20353 w 808720"/>
                  <a:gd name="connsiteY0" fmla="*/ 440472 h 701293"/>
                  <a:gd name="connsiteX1" fmla="*/ 104848 w 808720"/>
                  <a:gd name="connsiteY1" fmla="*/ 105060 h 701293"/>
                  <a:gd name="connsiteX2" fmla="*/ 452278 w 808720"/>
                  <a:gd name="connsiteY2" fmla="*/ 0 h 701293"/>
                  <a:gd name="connsiteX3" fmla="*/ 738248 w 808720"/>
                  <a:gd name="connsiteY3" fmla="*/ 105061 h 701293"/>
                  <a:gd name="connsiteX4" fmla="*/ 794305 w 808720"/>
                  <a:gd name="connsiteY4" fmla="*/ 420336 h 701293"/>
                  <a:gd name="connsiteX5" fmla="*/ 444149 w 808720"/>
                  <a:gd name="connsiteY5" fmla="*/ 701245 h 701293"/>
                  <a:gd name="connsiteX6" fmla="*/ 20353 w 808720"/>
                  <a:gd name="connsiteY6" fmla="*/ 440472 h 701293"/>
                  <a:gd name="connsiteX0" fmla="*/ 20353 w 808720"/>
                  <a:gd name="connsiteY0" fmla="*/ 440472 h 714063"/>
                  <a:gd name="connsiteX1" fmla="*/ 104848 w 808720"/>
                  <a:gd name="connsiteY1" fmla="*/ 105060 h 714063"/>
                  <a:gd name="connsiteX2" fmla="*/ 452278 w 808720"/>
                  <a:gd name="connsiteY2" fmla="*/ 0 h 714063"/>
                  <a:gd name="connsiteX3" fmla="*/ 738248 w 808720"/>
                  <a:gd name="connsiteY3" fmla="*/ 105061 h 714063"/>
                  <a:gd name="connsiteX4" fmla="*/ 794305 w 808720"/>
                  <a:gd name="connsiteY4" fmla="*/ 420336 h 714063"/>
                  <a:gd name="connsiteX5" fmla="*/ 444149 w 808720"/>
                  <a:gd name="connsiteY5" fmla="*/ 701245 h 714063"/>
                  <a:gd name="connsiteX6" fmla="*/ 154527 w 808720"/>
                  <a:gd name="connsiteY6" fmla="*/ 643613 h 714063"/>
                  <a:gd name="connsiteX7" fmla="*/ 20353 w 808720"/>
                  <a:gd name="connsiteY7" fmla="*/ 440472 h 714063"/>
                  <a:gd name="connsiteX0" fmla="*/ 20353 w 801423"/>
                  <a:gd name="connsiteY0" fmla="*/ 440472 h 702003"/>
                  <a:gd name="connsiteX1" fmla="*/ 104848 w 801423"/>
                  <a:gd name="connsiteY1" fmla="*/ 105060 h 702003"/>
                  <a:gd name="connsiteX2" fmla="*/ 452278 w 801423"/>
                  <a:gd name="connsiteY2" fmla="*/ 0 h 702003"/>
                  <a:gd name="connsiteX3" fmla="*/ 738248 w 801423"/>
                  <a:gd name="connsiteY3" fmla="*/ 105061 h 702003"/>
                  <a:gd name="connsiteX4" fmla="*/ 794305 w 801423"/>
                  <a:gd name="connsiteY4" fmla="*/ 420336 h 702003"/>
                  <a:gd name="connsiteX5" fmla="*/ 669940 w 801423"/>
                  <a:gd name="connsiteY5" fmla="*/ 614022 h 702003"/>
                  <a:gd name="connsiteX6" fmla="*/ 444149 w 801423"/>
                  <a:gd name="connsiteY6" fmla="*/ 701245 h 702003"/>
                  <a:gd name="connsiteX7" fmla="*/ 154527 w 801423"/>
                  <a:gd name="connsiteY7" fmla="*/ 643613 h 702003"/>
                  <a:gd name="connsiteX8" fmla="*/ 20353 w 801423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5152 w 786222"/>
                  <a:gd name="connsiteY0" fmla="*/ 440472 h 702003"/>
                  <a:gd name="connsiteX1" fmla="*/ 89647 w 786222"/>
                  <a:gd name="connsiteY1" fmla="*/ 105060 h 702003"/>
                  <a:gd name="connsiteX2" fmla="*/ 437077 w 786222"/>
                  <a:gd name="connsiteY2" fmla="*/ 0 h 702003"/>
                  <a:gd name="connsiteX3" fmla="*/ 723047 w 786222"/>
                  <a:gd name="connsiteY3" fmla="*/ 105061 h 702003"/>
                  <a:gd name="connsiteX4" fmla="*/ 779104 w 786222"/>
                  <a:gd name="connsiteY4" fmla="*/ 420336 h 702003"/>
                  <a:gd name="connsiteX5" fmla="*/ 654739 w 786222"/>
                  <a:gd name="connsiteY5" fmla="*/ 614022 h 702003"/>
                  <a:gd name="connsiteX6" fmla="*/ 428948 w 786222"/>
                  <a:gd name="connsiteY6" fmla="*/ 701245 h 702003"/>
                  <a:gd name="connsiteX7" fmla="*/ 139326 w 786222"/>
                  <a:gd name="connsiteY7" fmla="*/ 643613 h 702003"/>
                  <a:gd name="connsiteX8" fmla="*/ 5152 w 786222"/>
                  <a:gd name="connsiteY8" fmla="*/ 440472 h 702003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5512 w 790840"/>
                  <a:gd name="connsiteY0" fmla="*/ 517517 h 779048"/>
                  <a:gd name="connsiteX1" fmla="*/ 78256 w 790840"/>
                  <a:gd name="connsiteY1" fmla="*/ 161973 h 779048"/>
                  <a:gd name="connsiteX2" fmla="*/ 412598 w 790840"/>
                  <a:gd name="connsiteY2" fmla="*/ 109 h 779048"/>
                  <a:gd name="connsiteX3" fmla="*/ 742036 w 790840"/>
                  <a:gd name="connsiteY3" fmla="*/ 182106 h 779048"/>
                  <a:gd name="connsiteX4" fmla="*/ 779464 w 790840"/>
                  <a:gd name="connsiteY4" fmla="*/ 497381 h 779048"/>
                  <a:gd name="connsiteX5" fmla="*/ 655099 w 790840"/>
                  <a:gd name="connsiteY5" fmla="*/ 691067 h 779048"/>
                  <a:gd name="connsiteX6" fmla="*/ 429308 w 790840"/>
                  <a:gd name="connsiteY6" fmla="*/ 778290 h 779048"/>
                  <a:gd name="connsiteX7" fmla="*/ 139686 w 790840"/>
                  <a:gd name="connsiteY7" fmla="*/ 720658 h 779048"/>
                  <a:gd name="connsiteX8" fmla="*/ 5512 w 790840"/>
                  <a:gd name="connsiteY8" fmla="*/ 517517 h 779048"/>
                  <a:gd name="connsiteX0" fmla="*/ 9502 w 794830"/>
                  <a:gd name="connsiteY0" fmla="*/ 517517 h 779048"/>
                  <a:gd name="connsiteX1" fmla="*/ 82246 w 794830"/>
                  <a:gd name="connsiteY1" fmla="*/ 161973 h 779048"/>
                  <a:gd name="connsiteX2" fmla="*/ 416588 w 794830"/>
                  <a:gd name="connsiteY2" fmla="*/ 109 h 779048"/>
                  <a:gd name="connsiteX3" fmla="*/ 746026 w 794830"/>
                  <a:gd name="connsiteY3" fmla="*/ 182106 h 779048"/>
                  <a:gd name="connsiteX4" fmla="*/ 783454 w 794830"/>
                  <a:gd name="connsiteY4" fmla="*/ 497381 h 779048"/>
                  <a:gd name="connsiteX5" fmla="*/ 659089 w 794830"/>
                  <a:gd name="connsiteY5" fmla="*/ 691067 h 779048"/>
                  <a:gd name="connsiteX6" fmla="*/ 433298 w 794830"/>
                  <a:gd name="connsiteY6" fmla="*/ 778290 h 779048"/>
                  <a:gd name="connsiteX7" fmla="*/ 143676 w 794830"/>
                  <a:gd name="connsiteY7" fmla="*/ 720658 h 779048"/>
                  <a:gd name="connsiteX8" fmla="*/ 9502 w 794830"/>
                  <a:gd name="connsiteY8" fmla="*/ 517517 h 779048"/>
                  <a:gd name="connsiteX0" fmla="*/ 9502 w 794830"/>
                  <a:gd name="connsiteY0" fmla="*/ 517517 h 778905"/>
                  <a:gd name="connsiteX1" fmla="*/ 82246 w 794830"/>
                  <a:gd name="connsiteY1" fmla="*/ 161973 h 778905"/>
                  <a:gd name="connsiteX2" fmla="*/ 416588 w 794830"/>
                  <a:gd name="connsiteY2" fmla="*/ 109 h 778905"/>
                  <a:gd name="connsiteX3" fmla="*/ 746026 w 794830"/>
                  <a:gd name="connsiteY3" fmla="*/ 182106 h 778905"/>
                  <a:gd name="connsiteX4" fmla="*/ 783454 w 794830"/>
                  <a:gd name="connsiteY4" fmla="*/ 497381 h 778905"/>
                  <a:gd name="connsiteX5" fmla="*/ 659089 w 794830"/>
                  <a:gd name="connsiteY5" fmla="*/ 691067 h 778905"/>
                  <a:gd name="connsiteX6" fmla="*/ 433298 w 794830"/>
                  <a:gd name="connsiteY6" fmla="*/ 778290 h 778905"/>
                  <a:gd name="connsiteX7" fmla="*/ 151671 w 794830"/>
                  <a:gd name="connsiteY7" fmla="*/ 714751 h 778905"/>
                  <a:gd name="connsiteX8" fmla="*/ 9502 w 794830"/>
                  <a:gd name="connsiteY8" fmla="*/ 517517 h 778905"/>
                  <a:gd name="connsiteX0" fmla="*/ 10694 w 788027"/>
                  <a:gd name="connsiteY0" fmla="*/ 517517 h 778905"/>
                  <a:gd name="connsiteX1" fmla="*/ 75443 w 788027"/>
                  <a:gd name="connsiteY1" fmla="*/ 161973 h 778905"/>
                  <a:gd name="connsiteX2" fmla="*/ 409785 w 788027"/>
                  <a:gd name="connsiteY2" fmla="*/ 109 h 778905"/>
                  <a:gd name="connsiteX3" fmla="*/ 739223 w 788027"/>
                  <a:gd name="connsiteY3" fmla="*/ 182106 h 778905"/>
                  <a:gd name="connsiteX4" fmla="*/ 776651 w 788027"/>
                  <a:gd name="connsiteY4" fmla="*/ 497381 h 778905"/>
                  <a:gd name="connsiteX5" fmla="*/ 652286 w 788027"/>
                  <a:gd name="connsiteY5" fmla="*/ 691067 h 778905"/>
                  <a:gd name="connsiteX6" fmla="*/ 426495 w 788027"/>
                  <a:gd name="connsiteY6" fmla="*/ 778290 h 778905"/>
                  <a:gd name="connsiteX7" fmla="*/ 144868 w 788027"/>
                  <a:gd name="connsiteY7" fmla="*/ 714751 h 778905"/>
                  <a:gd name="connsiteX8" fmla="*/ 10694 w 788027"/>
                  <a:gd name="connsiteY8" fmla="*/ 517517 h 77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8027" h="778905">
                    <a:moveTo>
                      <a:pt x="10694" y="517517"/>
                    </a:moveTo>
                    <a:cubicBezTo>
                      <a:pt x="-17557" y="393513"/>
                      <a:pt x="12269" y="245451"/>
                      <a:pt x="75443" y="161973"/>
                    </a:cubicBezTo>
                    <a:cubicBezTo>
                      <a:pt x="125195" y="70807"/>
                      <a:pt x="299155" y="-3246"/>
                      <a:pt x="409785" y="109"/>
                    </a:cubicBezTo>
                    <a:cubicBezTo>
                      <a:pt x="520415" y="3464"/>
                      <a:pt x="682219" y="64704"/>
                      <a:pt x="739223" y="182106"/>
                    </a:cubicBezTo>
                    <a:cubicBezTo>
                      <a:pt x="796227" y="252162"/>
                      <a:pt x="795281" y="417486"/>
                      <a:pt x="776651" y="497381"/>
                    </a:cubicBezTo>
                    <a:cubicBezTo>
                      <a:pt x="758021" y="577276"/>
                      <a:pt x="710645" y="644249"/>
                      <a:pt x="652286" y="691067"/>
                    </a:cubicBezTo>
                    <a:cubicBezTo>
                      <a:pt x="593927" y="737885"/>
                      <a:pt x="512397" y="773358"/>
                      <a:pt x="426495" y="778290"/>
                    </a:cubicBezTo>
                    <a:cubicBezTo>
                      <a:pt x="340593" y="783222"/>
                      <a:pt x="214168" y="758213"/>
                      <a:pt x="144868" y="714751"/>
                    </a:cubicBezTo>
                    <a:cubicBezTo>
                      <a:pt x="75568" y="671289"/>
                      <a:pt x="38638" y="608262"/>
                      <a:pt x="10694" y="517517"/>
                    </a:cubicBezTo>
                    <a:close/>
                  </a:path>
                </a:pathLst>
              </a:cu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Dowolny kształt 20">
                <a:extLst>
                  <a:ext uri="{FF2B5EF4-FFF2-40B4-BE49-F238E27FC236}">
                    <a16:creationId xmlns:a16="http://schemas.microsoft.com/office/drawing/2014/main" id="{E40DC28C-7EA9-E263-57FD-3E9B154AE55A}"/>
                  </a:ext>
                </a:extLst>
              </p:cNvPr>
              <p:cNvSpPr/>
              <p:nvPr/>
            </p:nvSpPr>
            <p:spPr>
              <a:xfrm rot="16200000">
                <a:off x="3130647" y="654362"/>
                <a:ext cx="0" cy="532985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Dowolny kształt 21">
                <a:extLst>
                  <a:ext uri="{FF2B5EF4-FFF2-40B4-BE49-F238E27FC236}">
                    <a16:creationId xmlns:a16="http://schemas.microsoft.com/office/drawing/2014/main" id="{5F23D5D8-D525-1F38-0891-A19F59056606}"/>
                  </a:ext>
                </a:extLst>
              </p:cNvPr>
              <p:cNvSpPr/>
              <p:nvPr/>
            </p:nvSpPr>
            <p:spPr>
              <a:xfrm rot="2700000" flipH="1" flipV="1">
                <a:off x="3159638" y="606867"/>
                <a:ext cx="0" cy="54724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Dowolny kształt 22">
                <a:extLst>
                  <a:ext uri="{FF2B5EF4-FFF2-40B4-BE49-F238E27FC236}">
                    <a16:creationId xmlns:a16="http://schemas.microsoft.com/office/drawing/2014/main" id="{7562D4D4-EE60-EE37-436D-452A75D4FC86}"/>
                  </a:ext>
                </a:extLst>
              </p:cNvPr>
              <p:cNvSpPr/>
              <p:nvPr/>
            </p:nvSpPr>
            <p:spPr>
              <a:xfrm>
                <a:off x="3156504" y="620846"/>
                <a:ext cx="0" cy="538736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Dowolny kształt 23">
                <a:extLst>
                  <a:ext uri="{FF2B5EF4-FFF2-40B4-BE49-F238E27FC236}">
                    <a16:creationId xmlns:a16="http://schemas.microsoft.com/office/drawing/2014/main" id="{9AD0BC1C-B455-1095-C6AD-A8EE5F12C526}"/>
                  </a:ext>
                </a:extLst>
              </p:cNvPr>
              <p:cNvSpPr/>
              <p:nvPr/>
            </p:nvSpPr>
            <p:spPr>
              <a:xfrm rot="18900000" flipV="1">
                <a:off x="3172177" y="591699"/>
                <a:ext cx="0" cy="55821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6166" name="Picture 3">
              <a:extLst>
                <a:ext uri="{FF2B5EF4-FFF2-40B4-BE49-F238E27FC236}">
                  <a16:creationId xmlns:a16="http://schemas.microsoft.com/office/drawing/2014/main" id="{56C36AD4-9CB8-E1AB-853B-45FC0FB91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8" b="95074" l="493" r="98522">
                          <a14:foregroundMark x1="47783" y1="21182" x2="44335" y2="7882"/>
                          <a14:foregroundMark x1="50739" y1="18719" x2="46798" y2="8867"/>
                          <a14:foregroundMark x1="48276" y1="8867" x2="47783" y2="1478"/>
                          <a14:foregroundMark x1="47783" y1="3941" x2="47291" y2="1970"/>
                          <a14:foregroundMark x1="74877" y1="47291" x2="97537" y2="48768"/>
                          <a14:foregroundMark x1="46305" y1="68473" x2="52709" y2="94581"/>
                          <a14:foregroundMark x1="46798" y1="83251" x2="50739" y2="93596"/>
                          <a14:foregroundMark x1="49261" y1="86207" x2="50246" y2="88177"/>
                          <a14:foregroundMark x1="46798" y1="93103" x2="48276" y2="95074"/>
                          <a14:foregroundMark x1="3603" y1="46829" x2="985" y2="46305"/>
                          <a14:foregroundMark x1="18227" y1="49754" x2="10506" y2="48209"/>
                          <a14:foregroundMark x1="8149" y1="49754" x2="7389" y2="49754"/>
                          <a14:foregroundMark x1="87192" y1="50739" x2="95074" y2="50246"/>
                          <a14:foregroundMark x1="4926" y1="50739" x2="985" y2="49754"/>
                          <a14:foregroundMark x1="11823" y1="51724" x2="493" y2="50246"/>
                          <a14:foregroundMark x1="81281" y1="45813" x2="98522" y2="42857"/>
                          <a14:foregroundMark x1="92118" y1="45320" x2="92118" y2="45320"/>
                          <a14:foregroundMark x1="92118" y1="45320" x2="95074" y2="46305"/>
                        </a14:backgroundRemoval>
                      </a14:imgEffect>
                    </a14:imgLayer>
                  </a14:imgProps>
                </a:ext>
              </a:extLst>
            </a:blip>
            <a:srcRect l="5905" r="5905"/>
            <a:stretch/>
          </p:blipFill>
          <p:spPr bwMode="auto">
            <a:xfrm rot="12542698">
              <a:off x="5881722" y="645137"/>
              <a:ext cx="1188000" cy="1346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7" name="Picture 22">
              <a:extLst>
                <a:ext uri="{FF2B5EF4-FFF2-40B4-BE49-F238E27FC236}">
                  <a16:creationId xmlns:a16="http://schemas.microsoft.com/office/drawing/2014/main" id="{ADE1E1EC-08DD-5DFE-5FC2-0E5ED7033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15109910">
              <a:off x="7056630" y="2083519"/>
              <a:ext cx="1026196" cy="771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8" name="Picture 4">
              <a:extLst>
                <a:ext uri="{FF2B5EF4-FFF2-40B4-BE49-F238E27FC236}">
                  <a16:creationId xmlns:a16="http://schemas.microsoft.com/office/drawing/2014/main" id="{7365FB2B-CA75-2455-B855-799A597DB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8182" l="2920" r="97080">
                          <a14:foregroundMark x1="93255" y1="48727" x2="98175" y2="48364"/>
                          <a14:foregroundMark x1="88321" y1="49091" x2="93255" y2="48727"/>
                          <a14:foregroundMark x1="48540" y1="88000" x2="50365" y2="98545"/>
                          <a14:foregroundMark x1="17883" y1="50182" x2="2920" y2="52000"/>
                          <a14:foregroundMark x1="50730" y1="14545" x2="51095" y2="3636"/>
                          <a14:foregroundMark x1="49635" y1="8000" x2="50365" y2="5091"/>
                          <a14:backgroundMark x1="98175" y1="46909" x2="98175" y2="46909"/>
                          <a14:backgroundMark x1="98175" y1="48727" x2="98175" y2="48727"/>
                          <a14:backgroundMark x1="98175" y1="48364" x2="98175" y2="48364"/>
                          <a14:backgroundMark x1="98175" y1="48364" x2="98175" y2="48364"/>
                          <a14:backgroundMark x1="97445" y1="47273" x2="97445" y2="4727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17548232">
              <a:off x="7050694" y="3442975"/>
              <a:ext cx="1080361" cy="1084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9" name="Picture 8">
              <a:extLst>
                <a:ext uri="{FF2B5EF4-FFF2-40B4-BE49-F238E27FC236}">
                  <a16:creationId xmlns:a16="http://schemas.microsoft.com/office/drawing/2014/main" id="{0DA41BE6-F72C-BF67-BC0D-F2A4CB6DA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 rot="20371997">
              <a:off x="5991531" y="4480674"/>
              <a:ext cx="1018323" cy="107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0" name="Picture 13">
              <a:extLst>
                <a:ext uri="{FF2B5EF4-FFF2-40B4-BE49-F238E27FC236}">
                  <a16:creationId xmlns:a16="http://schemas.microsoft.com/office/drawing/2014/main" id="{01882709-A30C-D0D3-821C-D48FB7228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5" b="99010" l="9690" r="89535">
                          <a14:foregroundMark x1="48837" y1="85149" x2="49225" y2="94059"/>
                          <a14:foregroundMark x1="54651" y1="90594" x2="53488" y2="99010"/>
                          <a14:foregroundMark x1="49225" y1="92574" x2="49225" y2="93069"/>
                          <a14:foregroundMark x1="54264" y1="26733" x2="48062" y2="49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1515943">
              <a:off x="4306219" y="4474016"/>
              <a:ext cx="1296000" cy="1014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1" name="Picture 2">
              <a:extLst>
                <a:ext uri="{FF2B5EF4-FFF2-40B4-BE49-F238E27FC236}">
                  <a16:creationId xmlns:a16="http://schemas.microsoft.com/office/drawing/2014/main" id="{133FAFFF-A862-B725-967D-2892FCDB0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97" b="91403" l="9692" r="89868">
                          <a14:foregroundMark x1="33921" y1="70136" x2="75330" y2="22172"/>
                          <a14:foregroundMark x1="75330" y1="22172" x2="41850" y2="33032"/>
                          <a14:foregroundMark x1="53744" y1="32127" x2="57709" y2="42986"/>
                          <a14:foregroundMark x1="70925" y1="24434" x2="74009" y2="38914"/>
                          <a14:foregroundMark x1="70485" y1="27602" x2="69604" y2="49321"/>
                          <a14:foregroundMark x1="48458" y1="55204" x2="37004" y2="63348"/>
                          <a14:foregroundMark x1="35242" y1="50226" x2="33921" y2="76018"/>
                          <a14:foregroundMark x1="34802" y1="50679" x2="40969" y2="20814"/>
                          <a14:foregroundMark x1="36564" y1="37104" x2="11013" y2="45249"/>
                          <a14:foregroundMark x1="13656" y1="36199" x2="13656" y2="36199"/>
                          <a14:foregroundMark x1="11454" y1="35747" x2="11454" y2="35747"/>
                          <a14:foregroundMark x1="10573" y1="39819" x2="10573" y2="46154"/>
                          <a14:foregroundMark x1="12335" y1="37557" x2="11013" y2="55204"/>
                          <a14:foregroundMark x1="11894" y1="52489" x2="15419" y2="59729"/>
                          <a14:foregroundMark x1="11894" y1="58824" x2="11894" y2="59729"/>
                          <a14:foregroundMark x1="12335" y1="63348" x2="13216" y2="63801"/>
                          <a14:foregroundMark x1="14537" y1="66063" x2="15419" y2="68326"/>
                          <a14:foregroundMark x1="15859" y1="69231" x2="17621" y2="71946"/>
                          <a14:foregroundMark x1="13656" y1="68778" x2="19824" y2="79638"/>
                          <a14:foregroundMark x1="21145" y1="78733" x2="24229" y2="80090"/>
                          <a14:foregroundMark x1="25110" y1="80090" x2="25991" y2="80090"/>
                          <a14:foregroundMark x1="28634" y1="82353" x2="29956" y2="82805"/>
                          <a14:foregroundMark x1="29956" y1="79186" x2="29956" y2="79186"/>
                          <a14:foregroundMark x1="25991" y1="79638" x2="25991" y2="79638"/>
                          <a14:foregroundMark x1="30396" y1="81900" x2="36564" y2="84615"/>
                          <a14:foregroundMark x1="39207" y1="86425" x2="37004" y2="85973"/>
                          <a14:foregroundMark x1="26872" y1="83710" x2="28194" y2="84163"/>
                          <a14:foregroundMark x1="31278" y1="85973" x2="33040" y2="86425"/>
                          <a14:foregroundMark x1="38767" y1="88688" x2="39648" y2="89140"/>
                          <a14:foregroundMark x1="42291" y1="89593" x2="42291" y2="89593"/>
                          <a14:foregroundMark x1="42291" y1="89593" x2="43612" y2="90045"/>
                          <a14:foregroundMark x1="48899" y1="91403" x2="49780" y2="91403"/>
                          <a14:foregroundMark x1="51542" y1="90950" x2="54626" y2="90950"/>
                          <a14:foregroundMark x1="56388" y1="90498" x2="57269" y2="90498"/>
                          <a14:foregroundMark x1="63436" y1="87330" x2="63436" y2="87330"/>
                          <a14:foregroundMark x1="65198" y1="87783" x2="65198" y2="87783"/>
                          <a14:foregroundMark x1="65639" y1="87783" x2="65639" y2="87783"/>
                          <a14:foregroundMark x1="70485" y1="85520" x2="71366" y2="84163"/>
                          <a14:foregroundMark x1="72247" y1="83258" x2="75330" y2="80090"/>
                          <a14:foregroundMark x1="84581" y1="71946" x2="84581" y2="71946"/>
                          <a14:foregroundMark x1="85463" y1="62896" x2="85463" y2="62896"/>
                          <a14:foregroundMark x1="88106" y1="64706" x2="88106" y2="64706"/>
                          <a14:foregroundMark x1="88546" y1="62896" x2="90308" y2="58824"/>
                          <a14:foregroundMark x1="90308" y1="53846" x2="90308" y2="49321"/>
                          <a14:foregroundMark x1="90308" y1="46606" x2="90308" y2="43891"/>
                          <a14:foregroundMark x1="89868" y1="41629" x2="88987" y2="38914"/>
                          <a14:foregroundMark x1="88546" y1="37104" x2="86784" y2="33937"/>
                          <a14:foregroundMark x1="84581" y1="30317" x2="82819" y2="28054"/>
                          <a14:foregroundMark x1="82379" y1="27149" x2="81057" y2="24887"/>
                          <a14:foregroundMark x1="79295" y1="23077" x2="79295" y2="23077"/>
                          <a14:foregroundMark x1="81498" y1="25792" x2="76652" y2="20814"/>
                          <a14:foregroundMark x1="74449" y1="18552" x2="72247" y2="16290"/>
                          <a14:foregroundMark x1="70485" y1="14932" x2="68282" y2="13575"/>
                          <a14:foregroundMark x1="64317" y1="10407" x2="64317" y2="10407"/>
                          <a14:foregroundMark x1="64758" y1="10860" x2="62996" y2="10407"/>
                          <a14:foregroundMark x1="55947" y1="8597" x2="55507" y2="9050"/>
                          <a14:foregroundMark x1="54185" y1="9502" x2="50220" y2="9050"/>
                          <a14:foregroundMark x1="48458" y1="8145" x2="48458" y2="8145"/>
                          <a14:foregroundMark x1="39648" y1="13122" x2="39648" y2="13122"/>
                          <a14:foregroundMark x1="34802" y1="14932" x2="33480" y2="13122"/>
                          <a14:foregroundMark x1="32159" y1="12670" x2="32159" y2="12670"/>
                          <a14:foregroundMark x1="31718" y1="13575" x2="29956" y2="14932"/>
                          <a14:foregroundMark x1="28194" y1="16290" x2="28194" y2="16290"/>
                          <a14:foregroundMark x1="27753" y1="17195" x2="25991" y2="18552"/>
                          <a14:foregroundMark x1="24670" y1="19910" x2="24670" y2="19910"/>
                          <a14:foregroundMark x1="23789" y1="20362" x2="23789" y2="20362"/>
                          <a14:foregroundMark x1="22907" y1="21267" x2="21586" y2="22172"/>
                          <a14:foregroundMark x1="20705" y1="23077" x2="20705" y2="23077"/>
                          <a14:foregroundMark x1="20264" y1="23077" x2="19824" y2="23982"/>
                          <a14:foregroundMark x1="19824" y1="23982" x2="19824" y2="23982"/>
                          <a14:foregroundMark x1="19383" y1="34842" x2="19383" y2="3484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3885454">
              <a:off x="3277732" y="3384587"/>
              <a:ext cx="1128379" cy="1098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2" name="Picture 14">
              <a:extLst>
                <a:ext uri="{FF2B5EF4-FFF2-40B4-BE49-F238E27FC236}">
                  <a16:creationId xmlns:a16="http://schemas.microsoft.com/office/drawing/2014/main" id="{6BAEF4ED-49FD-B298-D355-5467923B8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50" b="93902" l="9486" r="89328">
                          <a14:foregroundMark x1="30435" y1="68293" x2="26877" y2="57724"/>
                          <a14:foregroundMark x1="26482" y1="51626" x2="35178" y2="47561"/>
                          <a14:foregroundMark x1="36364" y1="56098" x2="59289" y2="45935"/>
                          <a14:foregroundMark x1="38340" y1="26016" x2="53755" y2="19512"/>
                          <a14:foregroundMark x1="43874" y1="20732" x2="69170" y2="73171"/>
                          <a14:foregroundMark x1="33597" y1="66260" x2="31621" y2="50813"/>
                          <a14:foregroundMark x1="31225" y1="34146" x2="85771" y2="65041"/>
                          <a14:foregroundMark x1="85771" y1="65041" x2="35178" y2="21138"/>
                          <a14:foregroundMark x1="35178" y1="21138" x2="13834" y2="39431"/>
                          <a14:foregroundMark x1="38735" y1="22358" x2="71146" y2="23984"/>
                          <a14:foregroundMark x1="53360" y1="19106" x2="84980" y2="41870"/>
                          <a14:foregroundMark x1="65217" y1="37398" x2="67194" y2="68293"/>
                          <a14:foregroundMark x1="75494" y1="57724" x2="57708" y2="84959"/>
                          <a14:foregroundMark x1="73913" y1="69106" x2="35968" y2="75610"/>
                          <a14:foregroundMark x1="54545" y1="69512" x2="35968" y2="86585"/>
                          <a14:foregroundMark x1="42292" y1="76016" x2="23320" y2="74797"/>
                          <a14:foregroundMark x1="25692" y1="69512" x2="16206" y2="70732"/>
                          <a14:foregroundMark x1="16601" y1="60163" x2="17787" y2="26016"/>
                          <a14:foregroundMark x1="23320" y1="25610" x2="27668" y2="17480"/>
                          <a14:foregroundMark x1="25692" y1="27236" x2="22530" y2="16667"/>
                          <a14:foregroundMark x1="24506" y1="21951" x2="37154" y2="11789"/>
                          <a14:foregroundMark x1="30435" y1="15041" x2="47431" y2="10976"/>
                          <a14:foregroundMark x1="37549" y1="13821" x2="59289" y2="13415"/>
                          <a14:foregroundMark x1="52174" y1="11382" x2="70356" y2="16260"/>
                          <a14:foregroundMark x1="47036" y1="9756" x2="66403" y2="15854"/>
                          <a14:foregroundMark x1="79842" y1="26829" x2="83794" y2="35366"/>
                          <a14:foregroundMark x1="68379" y1="15854" x2="81028" y2="28455"/>
                          <a14:foregroundMark x1="88538" y1="37805" x2="88538" y2="37805"/>
                          <a14:foregroundMark x1="89723" y1="51220" x2="89723" y2="51220"/>
                          <a14:foregroundMark x1="87352" y1="56504" x2="87747" y2="57724"/>
                          <a14:foregroundMark x1="83004" y1="71138" x2="83004" y2="71138"/>
                          <a14:foregroundMark x1="82213" y1="73171" x2="81423" y2="73984"/>
                          <a14:foregroundMark x1="76285" y1="77642" x2="75099" y2="78455"/>
                          <a14:foregroundMark x1="71937" y1="80488" x2="70751" y2="81707"/>
                          <a14:foregroundMark x1="66008" y1="84553" x2="66008" y2="84553"/>
                          <a14:foregroundMark x1="72332" y1="83333" x2="72332" y2="83333"/>
                          <a14:foregroundMark x1="66403" y1="88211" x2="62451" y2="91870"/>
                          <a14:foregroundMark x1="60079" y1="93496" x2="57312" y2="93902"/>
                          <a14:backgroundMark x1="61660" y1="96341" x2="61660" y2="96341"/>
                          <a14:backgroundMark x1="61265" y1="95935" x2="61265" y2="95935"/>
                          <a14:backgroundMark x1="60870" y1="95528" x2="60870" y2="95528"/>
                          <a14:backgroundMark x1="57312" y1="97154" x2="57312" y2="97154"/>
                          <a14:backgroundMark x1="59289" y1="95122" x2="59289" y2="95122"/>
                          <a14:backgroundMark x1="59289" y1="95122" x2="59289" y2="95122"/>
                          <a14:backgroundMark x1="60474" y1="94309" x2="60474" y2="94309"/>
                          <a14:backgroundMark x1="60079" y1="95122" x2="60079" y2="95122"/>
                          <a14:backgroundMark x1="60474" y1="95935" x2="60474" y2="95935"/>
                          <a14:backgroundMark x1="58498" y1="95528" x2="58498" y2="95528"/>
                          <a14:backgroundMark x1="59684" y1="94309" x2="59684" y2="94309"/>
                          <a14:backgroundMark x1="59684" y1="94309" x2="59684" y2="94309"/>
                          <a14:backgroundMark x1="62055" y1="95122" x2="62055" y2="95122"/>
                          <a14:backgroundMark x1="60474" y1="95528" x2="60474" y2="95528"/>
                          <a14:backgroundMark x1="60474" y1="95528" x2="60474" y2="9552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7453012">
              <a:off x="3346952" y="1874679"/>
              <a:ext cx="1036285" cy="100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3" name="Picture 5">
              <a:extLst>
                <a:ext uri="{FF2B5EF4-FFF2-40B4-BE49-F238E27FC236}">
                  <a16:creationId xmlns:a16="http://schemas.microsoft.com/office/drawing/2014/main" id="{1CC9851B-CC82-39A3-1645-5B36F8BC1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 rot="9646424">
              <a:off x="4429725" y="799063"/>
              <a:ext cx="1076067" cy="1038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B2538565-434E-7DAF-2BE7-F184FCDF830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2639021" y="2812852"/>
            <a:ext cx="400050" cy="701279"/>
            <a:chOff x="797725" y="342593"/>
            <a:chExt cx="533312" cy="936294"/>
          </a:xfrm>
        </p:grpSpPr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BDA00FEB-2E3E-9049-6CCF-9537BD962531}"/>
                </a:ext>
              </a:extLst>
            </p:cNvPr>
            <p:cNvSpPr/>
            <p:nvPr/>
          </p:nvSpPr>
          <p:spPr>
            <a:xfrm rot="21356733" flipV="1">
              <a:off x="975496" y="487250"/>
              <a:ext cx="360304" cy="791637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566" h="580305">
                  <a:moveTo>
                    <a:pt x="423566" y="0"/>
                  </a:moveTo>
                  <a:cubicBezTo>
                    <a:pt x="412192" y="51179"/>
                    <a:pt x="290455" y="177920"/>
                    <a:pt x="243035" y="265788"/>
                  </a:cubicBezTo>
                  <a:cubicBezTo>
                    <a:pt x="195615" y="353656"/>
                    <a:pt x="14809" y="522950"/>
                    <a:pt x="0" y="580305"/>
                  </a:cubicBezTo>
                </a:path>
              </a:pathLst>
            </a:cu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92CE39D2-9966-FA71-FB54-331026B06C35}"/>
                </a:ext>
              </a:extLst>
            </p:cNvPr>
            <p:cNvSpPr/>
            <p:nvPr/>
          </p:nvSpPr>
          <p:spPr>
            <a:xfrm rot="3917223" flipV="1">
              <a:off x="822038" y="323042"/>
              <a:ext cx="384691" cy="423792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  <a:gd name="connsiteX0" fmla="*/ 527753 w 527753"/>
                <a:gd name="connsiteY0" fmla="*/ 0 h 414523"/>
                <a:gd name="connsiteX1" fmla="*/ 243035 w 527753"/>
                <a:gd name="connsiteY1" fmla="*/ 100006 h 414523"/>
                <a:gd name="connsiteX2" fmla="*/ 0 w 527753"/>
                <a:gd name="connsiteY2" fmla="*/ 414523 h 414523"/>
                <a:gd name="connsiteX0" fmla="*/ 293199 w 293199"/>
                <a:gd name="connsiteY0" fmla="*/ 0 h 219573"/>
                <a:gd name="connsiteX1" fmla="*/ 8481 w 293199"/>
                <a:gd name="connsiteY1" fmla="*/ 100006 h 219573"/>
                <a:gd name="connsiteX2" fmla="*/ 113829 w 293199"/>
                <a:gd name="connsiteY2" fmla="*/ 219573 h 219573"/>
                <a:gd name="connsiteX0" fmla="*/ 296432 w 296432"/>
                <a:gd name="connsiteY0" fmla="*/ 0 h 219573"/>
                <a:gd name="connsiteX1" fmla="*/ 11714 w 296432"/>
                <a:gd name="connsiteY1" fmla="*/ 100006 h 219573"/>
                <a:gd name="connsiteX2" fmla="*/ 117062 w 296432"/>
                <a:gd name="connsiteY2" fmla="*/ 219573 h 219573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48951 w 248951"/>
                <a:gd name="connsiteY0" fmla="*/ 0 h 182467"/>
                <a:gd name="connsiteX1" fmla="*/ 5125 w 248951"/>
                <a:gd name="connsiteY1" fmla="*/ 81332 h 182467"/>
                <a:gd name="connsiteX2" fmla="*/ 190579 w 248951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3" fmla="*/ 245155 w 245155"/>
                <a:gd name="connsiteY3" fmla="*/ 0 h 182467"/>
                <a:gd name="connsiteX0" fmla="*/ 244843 w 244843"/>
                <a:gd name="connsiteY0" fmla="*/ 0 h 178897"/>
                <a:gd name="connsiteX1" fmla="*/ 1017 w 244843"/>
                <a:gd name="connsiteY1" fmla="*/ 81332 h 178897"/>
                <a:gd name="connsiteX2" fmla="*/ 239270 w 244843"/>
                <a:gd name="connsiteY2" fmla="*/ 178897 h 178897"/>
                <a:gd name="connsiteX3" fmla="*/ 244843 w 244843"/>
                <a:gd name="connsiteY3" fmla="*/ 0 h 17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43" h="178897">
                  <a:moveTo>
                    <a:pt x="244843" y="0"/>
                  </a:moveTo>
                  <a:cubicBezTo>
                    <a:pt x="150497" y="44487"/>
                    <a:pt x="5718" y="61147"/>
                    <a:pt x="1017" y="81332"/>
                  </a:cubicBezTo>
                  <a:cubicBezTo>
                    <a:pt x="-16416" y="99678"/>
                    <a:pt x="195503" y="131004"/>
                    <a:pt x="239270" y="178897"/>
                  </a:cubicBezTo>
                  <a:lnTo>
                    <a:pt x="244843" y="0"/>
                  </a:lnTo>
                  <a:close/>
                </a:path>
              </a:pathLst>
            </a:custGeom>
            <a:solidFill>
              <a:srgbClr val="7030A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Elipsa 2">
            <a:extLst>
              <a:ext uri="{FF2B5EF4-FFF2-40B4-BE49-F238E27FC236}">
                <a16:creationId xmlns:a16="http://schemas.microsoft.com/office/drawing/2014/main" id="{0FB16CC7-4268-9A1A-4802-C53F741B64C7}"/>
              </a:ext>
            </a:extLst>
          </p:cNvPr>
          <p:cNvSpPr/>
          <p:nvPr/>
        </p:nvSpPr>
        <p:spPr bwMode="auto">
          <a:xfrm rot="6735196">
            <a:off x="3128369" y="2650928"/>
            <a:ext cx="539353" cy="54054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480" h="778939">
                <a:moveTo>
                  <a:pt x="5152" y="517408"/>
                </a:moveTo>
                <a:cubicBezTo>
                  <a:pt x="-13105" y="403249"/>
                  <a:pt x="17660" y="255408"/>
                  <a:pt x="89647" y="181996"/>
                </a:cubicBezTo>
                <a:cubicBezTo>
                  <a:pt x="145011" y="105445"/>
                  <a:pt x="260291" y="0"/>
                  <a:pt x="412238" y="0"/>
                </a:cubicBezTo>
                <a:cubicBezTo>
                  <a:pt x="564185" y="0"/>
                  <a:pt x="684672" y="64595"/>
                  <a:pt x="741676" y="181997"/>
                </a:cubicBezTo>
                <a:cubicBezTo>
                  <a:pt x="798680" y="252053"/>
                  <a:pt x="797734" y="417377"/>
                  <a:pt x="779104" y="497272"/>
                </a:cubicBezTo>
                <a:cubicBezTo>
                  <a:pt x="760474" y="577167"/>
                  <a:pt x="713098" y="644140"/>
                  <a:pt x="654739" y="690958"/>
                </a:cubicBezTo>
                <a:cubicBezTo>
                  <a:pt x="596380" y="737776"/>
                  <a:pt x="514850" y="773249"/>
                  <a:pt x="428948" y="778181"/>
                </a:cubicBezTo>
                <a:cubicBezTo>
                  <a:pt x="343046" y="783113"/>
                  <a:pt x="209959" y="764011"/>
                  <a:pt x="139326" y="720549"/>
                </a:cubicBezTo>
                <a:cubicBezTo>
                  <a:pt x="68693" y="677087"/>
                  <a:pt x="33096" y="608153"/>
                  <a:pt x="5152" y="517408"/>
                </a:cubicBezTo>
                <a:close/>
              </a:path>
            </a:pathLst>
          </a:custGeom>
          <a:solidFill>
            <a:srgbClr val="7030A0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9" name="Picture 22">
            <a:extLst>
              <a:ext uri="{FF2B5EF4-FFF2-40B4-BE49-F238E27FC236}">
                <a16:creationId xmlns:a16="http://schemas.microsoft.com/office/drawing/2014/main" id="{E9F5DF2A-3E92-98CD-51C4-273A64857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318" r="16664" b="27356"/>
          <a:stretch>
            <a:fillRect/>
          </a:stretch>
        </p:blipFill>
        <p:spPr bwMode="auto">
          <a:xfrm>
            <a:off x="3107531" y="2731294"/>
            <a:ext cx="5810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ipsa 2">
            <a:extLst>
              <a:ext uri="{FF2B5EF4-FFF2-40B4-BE49-F238E27FC236}">
                <a16:creationId xmlns:a16="http://schemas.microsoft.com/office/drawing/2014/main" id="{26B380D4-2C1F-9326-61C7-F8C7F723BAC3}"/>
              </a:ext>
            </a:extLst>
          </p:cNvPr>
          <p:cNvSpPr/>
          <p:nvPr/>
        </p:nvSpPr>
        <p:spPr bwMode="auto">
          <a:xfrm rot="5400000" flipH="1">
            <a:off x="4717852" y="1768674"/>
            <a:ext cx="3971925" cy="237053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ipsa 2">
            <a:extLst>
              <a:ext uri="{FF2B5EF4-FFF2-40B4-BE49-F238E27FC236}">
                <a16:creationId xmlns:a16="http://schemas.microsoft.com/office/drawing/2014/main" id="{83E94089-287B-7535-90B1-06CBFBF6CEC3}"/>
              </a:ext>
            </a:extLst>
          </p:cNvPr>
          <p:cNvSpPr/>
          <p:nvPr/>
        </p:nvSpPr>
        <p:spPr bwMode="auto">
          <a:xfrm rot="5400000" flipH="1">
            <a:off x="6374608" y="428626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ipsa 2">
            <a:extLst>
              <a:ext uri="{FF2B5EF4-FFF2-40B4-BE49-F238E27FC236}">
                <a16:creationId xmlns:a16="http://schemas.microsoft.com/office/drawing/2014/main" id="{1FD6E185-CA77-F12C-144C-ED30E4D2B037}"/>
              </a:ext>
            </a:extLst>
          </p:cNvPr>
          <p:cNvSpPr/>
          <p:nvPr/>
        </p:nvSpPr>
        <p:spPr bwMode="auto">
          <a:xfrm rot="5400000" flipH="1">
            <a:off x="6374608" y="1181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66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Elipsa 2">
            <a:extLst>
              <a:ext uri="{FF2B5EF4-FFF2-40B4-BE49-F238E27FC236}">
                <a16:creationId xmlns:a16="http://schemas.microsoft.com/office/drawing/2014/main" id="{C0966BF7-C882-ED3F-3C82-8C6869B627A3}"/>
              </a:ext>
            </a:extLst>
          </p:cNvPr>
          <p:cNvSpPr/>
          <p:nvPr/>
        </p:nvSpPr>
        <p:spPr bwMode="auto">
          <a:xfrm rot="5400000" flipH="1">
            <a:off x="6374608" y="1939529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Elipsa 2">
            <a:extLst>
              <a:ext uri="{FF2B5EF4-FFF2-40B4-BE49-F238E27FC236}">
                <a16:creationId xmlns:a16="http://schemas.microsoft.com/office/drawing/2014/main" id="{BB3D36EC-BDAF-5B9D-E5D8-EED954910AB9}"/>
              </a:ext>
            </a:extLst>
          </p:cNvPr>
          <p:cNvSpPr/>
          <p:nvPr/>
        </p:nvSpPr>
        <p:spPr bwMode="auto">
          <a:xfrm rot="5400000" flipH="1">
            <a:off x="6374608" y="2705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Elipsa 2">
            <a:extLst>
              <a:ext uri="{FF2B5EF4-FFF2-40B4-BE49-F238E27FC236}">
                <a16:creationId xmlns:a16="http://schemas.microsoft.com/office/drawing/2014/main" id="{7FEF7816-99B0-887C-805C-D20A797D238F}"/>
              </a:ext>
            </a:extLst>
          </p:cNvPr>
          <p:cNvSpPr/>
          <p:nvPr/>
        </p:nvSpPr>
        <p:spPr bwMode="auto">
          <a:xfrm rot="5400000" flipH="1">
            <a:off x="6379964" y="3436739"/>
            <a:ext cx="648891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CC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44131ED9-DC2E-7B74-96B9-787ABCCD7A6D}"/>
              </a:ext>
            </a:extLst>
          </p:cNvPr>
          <p:cNvGrpSpPr>
            <a:grpSpLocks/>
          </p:cNvGrpSpPr>
          <p:nvPr/>
        </p:nvGrpSpPr>
        <p:grpSpPr bwMode="auto">
          <a:xfrm>
            <a:off x="1226910" y="4362155"/>
            <a:ext cx="675000" cy="675000"/>
            <a:chOff x="10193287" y="1696731"/>
            <a:chExt cx="1152000" cy="1152000"/>
          </a:xfrm>
          <a:noFill/>
        </p:grpSpPr>
        <p:sp>
          <p:nvSpPr>
            <p:cNvPr id="38" name="Elipsa 2">
              <a:extLst>
                <a:ext uri="{FF2B5EF4-FFF2-40B4-BE49-F238E27FC236}">
                  <a16:creationId xmlns:a16="http://schemas.microsoft.com/office/drawing/2014/main" id="{EDC64C1D-9A0E-D9C7-CC8D-147DEFCE267F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Strzałka w lewo 16">
              <a:extLst>
                <a:ext uri="{FF2B5EF4-FFF2-40B4-BE49-F238E27FC236}">
                  <a16:creationId xmlns:a16="http://schemas.microsoft.com/office/drawing/2014/main" id="{2AF99F86-1606-4027-FB8F-78159AB6F054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C018197C-E5DB-AAD9-FDE5-958FD459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345" b="88655" l="10000" r="90000">
                        <a14:foregroundMark x1="24103" y1="50602" x2="24103" y2="50602"/>
                        <a14:foregroundMark x1="40513" y1="43373" x2="40513" y2="43373"/>
                        <a14:foregroundMark x1="50769" y1="60241" x2="50769" y2="60241"/>
                        <a14:foregroundMark x1="64615" y1="57831" x2="64615" y2="57831"/>
                      </a14:backgroundRemoval>
                    </a14:imgEffect>
                  </a14:imgLayer>
                </a14:imgProps>
              </a:ext>
            </a:extLst>
          </a:blip>
          <a:srcRect t="1681" b="1681"/>
          <a:stretch/>
        </p:blipFill>
        <p:spPr bwMode="auto">
          <a:xfrm>
            <a:off x="6096924" y="1175149"/>
            <a:ext cx="1302544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C30F22D1-2D3C-89C1-D0A9-A308F070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052" b="83948" l="10000" r="90000">
                        <a14:foregroundMark x1="40789" y1="59494" x2="40789" y2="59494"/>
                        <a14:foregroundMark x1="47368" y1="54430" x2="47368" y2="54430"/>
                      </a14:backgroundRemoval>
                    </a14:imgEffect>
                  </a14:imgLayer>
                </a14:imgProps>
              </a:ext>
            </a:extLst>
          </a:blip>
          <a:srcRect t="7565" b="7565"/>
          <a:stretch/>
        </p:blipFill>
        <p:spPr bwMode="auto">
          <a:xfrm>
            <a:off x="6118959" y="1939824"/>
            <a:ext cx="1297040" cy="53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1D63A721-3F27-B56E-8F63-505C9D3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140" b="89535" l="6202" r="84884">
                        <a14:foregroundMark x1="9302" y1="47674" x2="9302" y2="47674"/>
                        <a14:foregroundMark x1="6202" y1="45349" x2="6202" y2="45349"/>
                        <a14:foregroundMark x1="16667" y1="61628" x2="16667" y2="61628"/>
                        <a14:foregroundMark x1="27132" y1="63953" x2="27132" y2="63953"/>
                        <a14:foregroundMark x1="37984" y1="55814" x2="37984" y2="55814"/>
                        <a14:foregroundMark x1="54264" y1="53488" x2="54264" y2="53488"/>
                        <a14:foregroundMark x1="72481" y1="60465" x2="72481" y2="60465"/>
                        <a14:foregroundMark x1="84884" y1="47674" x2="84884" y2="47674"/>
                      </a14:backgroundRemoval>
                    </a14:imgEffect>
                  </a14:imgLayer>
                </a14:imgProps>
              </a:ext>
            </a:extLst>
          </a:blip>
          <a:srcRect l="-1026" r="5805"/>
          <a:stretch/>
        </p:blipFill>
        <p:spPr bwMode="auto">
          <a:xfrm>
            <a:off x="6096924" y="2697956"/>
            <a:ext cx="1393285" cy="5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A08513C2-FB33-E8DF-361C-2B4D51AF0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24" b="89286" l="6130" r="94636">
                        <a14:foregroundMark x1="6513" y1="45238" x2="6513" y2="45238"/>
                        <a14:foregroundMark x1="14176" y1="53571" x2="14176" y2="53571"/>
                        <a14:foregroundMark x1="24521" y1="55952" x2="24521" y2="55952"/>
                        <a14:foregroundMark x1="34866" y1="53571" x2="35249" y2="53571"/>
                        <a14:foregroundMark x1="24138" y1="55952" x2="24138" y2="55952"/>
                        <a14:foregroundMark x1="52874" y1="50000" x2="52874" y2="50000"/>
                        <a14:foregroundMark x1="62452" y1="51190" x2="62452" y2="51190"/>
                        <a14:foregroundMark x1="62452" y1="47619" x2="62452" y2="47619"/>
                        <a14:foregroundMark x1="63602" y1="30952" x2="63602" y2="30952"/>
                        <a14:foregroundMark x1="63218" y1="45238" x2="63218" y2="45238"/>
                        <a14:foregroundMark x1="62452" y1="45238" x2="62452" y2="45238"/>
                        <a14:foregroundMark x1="62452" y1="46429" x2="62452" y2="46429"/>
                        <a14:foregroundMark x1="62069" y1="44048" x2="62069" y2="44048"/>
                        <a14:foregroundMark x1="80077" y1="50000" x2="80077" y2="50000"/>
                        <a14:foregroundMark x1="94636" y1="45238" x2="94636" y2="45238"/>
                        <a14:foregroundMark x1="23946" y1="53571" x2="24138" y2="54762"/>
                        <a14:foregroundMark x1="23755" y1="52381" x2="23946" y2="53571"/>
                        <a14:backgroundMark x1="54023" y1="53571" x2="54023" y2="53571"/>
                        <a14:backgroundMark x1="61303" y1="48810" x2="61303" y2="48810"/>
                        <a14:backgroundMark x1="60920" y1="46429" x2="60920" y2="46429"/>
                        <a14:backgroundMark x1="61686" y1="44048" x2="61686" y2="44048"/>
                        <a14:backgroundMark x1="61303" y1="47619" x2="61303" y2="47619"/>
                        <a14:backgroundMark x1="61303" y1="52381" x2="61303" y2="52381"/>
                        <a14:backgroundMark x1="22989" y1="54762" x2="22989" y2="54762"/>
                        <a14:backgroundMark x1="22989" y1="53571" x2="22989" y2="53571"/>
                      </a14:backgroundRemoval>
                    </a14:imgEffect>
                  </a14:imgLayer>
                </a14:imgProps>
              </a:ext>
            </a:extLst>
          </a:blip>
          <a:srcRect t="-19147" r="-297" b="-8518"/>
          <a:stretch/>
        </p:blipFill>
        <p:spPr bwMode="auto">
          <a:xfrm>
            <a:off x="6007476" y="3391044"/>
            <a:ext cx="1520006" cy="6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id="{26C75BE2-485C-9FDC-3EDD-46B466018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9" t="-5975" r="611" b="-5547"/>
          <a:stretch/>
        </p:blipFill>
        <p:spPr bwMode="auto">
          <a:xfrm>
            <a:off x="5897130" y="4183260"/>
            <a:ext cx="1698698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Google Shape;1231;p43">
            <a:extLst>
              <a:ext uri="{FF2B5EF4-FFF2-40B4-BE49-F238E27FC236}">
                <a16:creationId xmlns:a16="http://schemas.microsoft.com/office/drawing/2014/main" id="{37D0CB4F-CA5A-4A7D-B769-ACB3DD1D0402}"/>
              </a:ext>
            </a:extLst>
          </p:cNvPr>
          <p:cNvSpPr txBox="1">
            <a:spLocks/>
          </p:cNvSpPr>
          <p:nvPr/>
        </p:nvSpPr>
        <p:spPr>
          <a:xfrm>
            <a:off x="1649776" y="78827"/>
            <a:ext cx="5672564" cy="634061"/>
          </a:xfrm>
          <a:custGeom>
            <a:avLst/>
            <a:gdLst>
              <a:gd name="connsiteX0" fmla="*/ 0 w 5672564"/>
              <a:gd name="connsiteY0" fmla="*/ 0 h 634061"/>
              <a:gd name="connsiteX1" fmla="*/ 573559 w 5672564"/>
              <a:gd name="connsiteY1" fmla="*/ 0 h 634061"/>
              <a:gd name="connsiteX2" fmla="*/ 1147118 w 5672564"/>
              <a:gd name="connsiteY2" fmla="*/ 0 h 634061"/>
              <a:gd name="connsiteX3" fmla="*/ 1834129 w 5672564"/>
              <a:gd name="connsiteY3" fmla="*/ 0 h 634061"/>
              <a:gd name="connsiteX4" fmla="*/ 2521140 w 5672564"/>
              <a:gd name="connsiteY4" fmla="*/ 0 h 634061"/>
              <a:gd name="connsiteX5" fmla="*/ 3037973 w 5672564"/>
              <a:gd name="connsiteY5" fmla="*/ 0 h 634061"/>
              <a:gd name="connsiteX6" fmla="*/ 3724984 w 5672564"/>
              <a:gd name="connsiteY6" fmla="*/ 0 h 634061"/>
              <a:gd name="connsiteX7" fmla="*/ 4355269 w 5672564"/>
              <a:gd name="connsiteY7" fmla="*/ 0 h 634061"/>
              <a:gd name="connsiteX8" fmla="*/ 4928828 w 5672564"/>
              <a:gd name="connsiteY8" fmla="*/ 0 h 634061"/>
              <a:gd name="connsiteX9" fmla="*/ 5672564 w 5672564"/>
              <a:gd name="connsiteY9" fmla="*/ 0 h 634061"/>
              <a:gd name="connsiteX10" fmla="*/ 5672564 w 5672564"/>
              <a:gd name="connsiteY10" fmla="*/ 634061 h 634061"/>
              <a:gd name="connsiteX11" fmla="*/ 5042279 w 5672564"/>
              <a:gd name="connsiteY11" fmla="*/ 634061 h 634061"/>
              <a:gd name="connsiteX12" fmla="*/ 4468720 w 5672564"/>
              <a:gd name="connsiteY12" fmla="*/ 634061 h 634061"/>
              <a:gd name="connsiteX13" fmla="*/ 3951886 w 5672564"/>
              <a:gd name="connsiteY13" fmla="*/ 634061 h 634061"/>
              <a:gd name="connsiteX14" fmla="*/ 3208150 w 5672564"/>
              <a:gd name="connsiteY14" fmla="*/ 634061 h 634061"/>
              <a:gd name="connsiteX15" fmla="*/ 2748042 w 5672564"/>
              <a:gd name="connsiteY15" fmla="*/ 634061 h 634061"/>
              <a:gd name="connsiteX16" fmla="*/ 2061032 w 5672564"/>
              <a:gd name="connsiteY16" fmla="*/ 634061 h 634061"/>
              <a:gd name="connsiteX17" fmla="*/ 1430747 w 5672564"/>
              <a:gd name="connsiteY17" fmla="*/ 634061 h 634061"/>
              <a:gd name="connsiteX18" fmla="*/ 857187 w 5672564"/>
              <a:gd name="connsiteY18" fmla="*/ 634061 h 634061"/>
              <a:gd name="connsiteX19" fmla="*/ 0 w 5672564"/>
              <a:gd name="connsiteY19" fmla="*/ 634061 h 634061"/>
              <a:gd name="connsiteX20" fmla="*/ 0 w 5672564"/>
              <a:gd name="connsiteY20" fmla="*/ 0 h 6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2564" h="634061" fill="none" extrusionOk="0">
                <a:moveTo>
                  <a:pt x="0" y="0"/>
                </a:moveTo>
                <a:cubicBezTo>
                  <a:pt x="206435" y="26484"/>
                  <a:pt x="420071" y="7195"/>
                  <a:pt x="573559" y="0"/>
                </a:cubicBezTo>
                <a:cubicBezTo>
                  <a:pt x="727047" y="-7195"/>
                  <a:pt x="893961" y="-216"/>
                  <a:pt x="1147118" y="0"/>
                </a:cubicBezTo>
                <a:cubicBezTo>
                  <a:pt x="1400275" y="216"/>
                  <a:pt x="1540215" y="-20278"/>
                  <a:pt x="1834129" y="0"/>
                </a:cubicBezTo>
                <a:cubicBezTo>
                  <a:pt x="2128043" y="20278"/>
                  <a:pt x="2179607" y="33505"/>
                  <a:pt x="2521140" y="0"/>
                </a:cubicBezTo>
                <a:cubicBezTo>
                  <a:pt x="2862673" y="-33505"/>
                  <a:pt x="2839536" y="9691"/>
                  <a:pt x="3037973" y="0"/>
                </a:cubicBezTo>
                <a:cubicBezTo>
                  <a:pt x="3236410" y="-9691"/>
                  <a:pt x="3556712" y="34039"/>
                  <a:pt x="3724984" y="0"/>
                </a:cubicBezTo>
                <a:cubicBezTo>
                  <a:pt x="3893256" y="-34039"/>
                  <a:pt x="4121434" y="18436"/>
                  <a:pt x="4355269" y="0"/>
                </a:cubicBezTo>
                <a:cubicBezTo>
                  <a:pt x="4589104" y="-18436"/>
                  <a:pt x="4764020" y="-15231"/>
                  <a:pt x="4928828" y="0"/>
                </a:cubicBezTo>
                <a:cubicBezTo>
                  <a:pt x="5093636" y="15231"/>
                  <a:pt x="5455398" y="-20316"/>
                  <a:pt x="5672564" y="0"/>
                </a:cubicBezTo>
                <a:cubicBezTo>
                  <a:pt x="5691801" y="263146"/>
                  <a:pt x="5663168" y="331790"/>
                  <a:pt x="5672564" y="634061"/>
                </a:cubicBezTo>
                <a:cubicBezTo>
                  <a:pt x="5386014" y="653524"/>
                  <a:pt x="5201153" y="612344"/>
                  <a:pt x="5042279" y="634061"/>
                </a:cubicBezTo>
                <a:cubicBezTo>
                  <a:pt x="4883405" y="655778"/>
                  <a:pt x="4615163" y="636387"/>
                  <a:pt x="4468720" y="634061"/>
                </a:cubicBezTo>
                <a:cubicBezTo>
                  <a:pt x="4322277" y="631735"/>
                  <a:pt x="4161859" y="636407"/>
                  <a:pt x="3951886" y="634061"/>
                </a:cubicBezTo>
                <a:cubicBezTo>
                  <a:pt x="3741913" y="631715"/>
                  <a:pt x="3491868" y="601988"/>
                  <a:pt x="3208150" y="634061"/>
                </a:cubicBezTo>
                <a:cubicBezTo>
                  <a:pt x="2924432" y="666134"/>
                  <a:pt x="2923928" y="642142"/>
                  <a:pt x="2748042" y="634061"/>
                </a:cubicBezTo>
                <a:cubicBezTo>
                  <a:pt x="2572156" y="625980"/>
                  <a:pt x="2390140" y="637362"/>
                  <a:pt x="2061032" y="634061"/>
                </a:cubicBezTo>
                <a:cubicBezTo>
                  <a:pt x="1731924" y="630761"/>
                  <a:pt x="1568471" y="656645"/>
                  <a:pt x="1430747" y="634061"/>
                </a:cubicBezTo>
                <a:cubicBezTo>
                  <a:pt x="1293024" y="611477"/>
                  <a:pt x="1073854" y="614864"/>
                  <a:pt x="857187" y="634061"/>
                </a:cubicBezTo>
                <a:cubicBezTo>
                  <a:pt x="640520" y="653258"/>
                  <a:pt x="321542" y="612972"/>
                  <a:pt x="0" y="634061"/>
                </a:cubicBezTo>
                <a:cubicBezTo>
                  <a:pt x="-28499" y="373671"/>
                  <a:pt x="29782" y="188976"/>
                  <a:pt x="0" y="0"/>
                </a:cubicBezTo>
                <a:close/>
              </a:path>
              <a:path w="5672564" h="634061" stroke="0" extrusionOk="0">
                <a:moveTo>
                  <a:pt x="0" y="0"/>
                </a:moveTo>
                <a:cubicBezTo>
                  <a:pt x="265563" y="23371"/>
                  <a:pt x="499706" y="-12269"/>
                  <a:pt x="630285" y="0"/>
                </a:cubicBezTo>
                <a:cubicBezTo>
                  <a:pt x="760865" y="12269"/>
                  <a:pt x="1169929" y="6116"/>
                  <a:pt x="1317295" y="0"/>
                </a:cubicBezTo>
                <a:cubicBezTo>
                  <a:pt x="1464661" y="-6116"/>
                  <a:pt x="1660140" y="9095"/>
                  <a:pt x="1777403" y="0"/>
                </a:cubicBezTo>
                <a:cubicBezTo>
                  <a:pt x="1894666" y="-9095"/>
                  <a:pt x="2263761" y="11551"/>
                  <a:pt x="2407688" y="0"/>
                </a:cubicBezTo>
                <a:cubicBezTo>
                  <a:pt x="2551616" y="-11551"/>
                  <a:pt x="2775876" y="-31000"/>
                  <a:pt x="3094699" y="0"/>
                </a:cubicBezTo>
                <a:cubicBezTo>
                  <a:pt x="3413522" y="31000"/>
                  <a:pt x="3440449" y="20931"/>
                  <a:pt x="3554807" y="0"/>
                </a:cubicBezTo>
                <a:cubicBezTo>
                  <a:pt x="3669165" y="-20931"/>
                  <a:pt x="3846012" y="14265"/>
                  <a:pt x="4014915" y="0"/>
                </a:cubicBezTo>
                <a:cubicBezTo>
                  <a:pt x="4183818" y="-14265"/>
                  <a:pt x="4369026" y="19398"/>
                  <a:pt x="4588474" y="0"/>
                </a:cubicBezTo>
                <a:cubicBezTo>
                  <a:pt x="4807922" y="-19398"/>
                  <a:pt x="4942350" y="-8548"/>
                  <a:pt x="5105308" y="0"/>
                </a:cubicBezTo>
                <a:cubicBezTo>
                  <a:pt x="5268266" y="8548"/>
                  <a:pt x="5390348" y="3314"/>
                  <a:pt x="5672564" y="0"/>
                </a:cubicBezTo>
                <a:cubicBezTo>
                  <a:pt x="5679128" y="292508"/>
                  <a:pt x="5675567" y="349563"/>
                  <a:pt x="5672564" y="634061"/>
                </a:cubicBezTo>
                <a:cubicBezTo>
                  <a:pt x="5332571" y="612979"/>
                  <a:pt x="5260511" y="609714"/>
                  <a:pt x="4928828" y="634061"/>
                </a:cubicBezTo>
                <a:cubicBezTo>
                  <a:pt x="4597145" y="658408"/>
                  <a:pt x="4623267" y="605579"/>
                  <a:pt x="4355269" y="634061"/>
                </a:cubicBezTo>
                <a:cubicBezTo>
                  <a:pt x="4087271" y="662543"/>
                  <a:pt x="3982328" y="646622"/>
                  <a:pt x="3838435" y="634061"/>
                </a:cubicBezTo>
                <a:cubicBezTo>
                  <a:pt x="3694542" y="621500"/>
                  <a:pt x="3555184" y="640803"/>
                  <a:pt x="3321601" y="634061"/>
                </a:cubicBezTo>
                <a:cubicBezTo>
                  <a:pt x="3088018" y="627319"/>
                  <a:pt x="2941319" y="640311"/>
                  <a:pt x="2691316" y="634061"/>
                </a:cubicBezTo>
                <a:cubicBezTo>
                  <a:pt x="2441314" y="627811"/>
                  <a:pt x="2357561" y="646769"/>
                  <a:pt x="2061032" y="634061"/>
                </a:cubicBezTo>
                <a:cubicBezTo>
                  <a:pt x="1764503" y="621353"/>
                  <a:pt x="1772463" y="609685"/>
                  <a:pt x="1544198" y="634061"/>
                </a:cubicBezTo>
                <a:cubicBezTo>
                  <a:pt x="1315933" y="658437"/>
                  <a:pt x="1165794" y="646365"/>
                  <a:pt x="857187" y="634061"/>
                </a:cubicBezTo>
                <a:cubicBezTo>
                  <a:pt x="548580" y="621757"/>
                  <a:pt x="286005" y="604746"/>
                  <a:pt x="0" y="634061"/>
                </a:cubicBezTo>
                <a:cubicBezTo>
                  <a:pt x="-13352" y="365189"/>
                  <a:pt x="-23252" y="19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What does it say?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DEE2ED11-7A6D-3821-C348-16B6C56B944B}"/>
              </a:ext>
            </a:extLst>
          </p:cNvPr>
          <p:cNvGrpSpPr>
            <a:grpSpLocks/>
          </p:cNvGrpSpPr>
          <p:nvPr/>
        </p:nvGrpSpPr>
        <p:grpSpPr bwMode="auto">
          <a:xfrm>
            <a:off x="1293019" y="851297"/>
            <a:ext cx="4157663" cy="4186238"/>
            <a:chOff x="2939672" y="439453"/>
            <a:chExt cx="5544000" cy="5581079"/>
          </a:xfrm>
        </p:grpSpPr>
        <p:grpSp>
          <p:nvGrpSpPr>
            <p:cNvPr id="8213" name="Grupa 12">
              <a:extLst>
                <a:ext uri="{FF2B5EF4-FFF2-40B4-BE49-F238E27FC236}">
                  <a16:creationId xmlns:a16="http://schemas.microsoft.com/office/drawing/2014/main" id="{BF255310-AB33-6265-9CD9-7E102B3BCE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672" y="439453"/>
              <a:ext cx="5544000" cy="5581079"/>
              <a:chOff x="423406" y="592274"/>
              <a:chExt cx="5472465" cy="5581017"/>
            </a:xfrm>
          </p:grpSpPr>
          <p:sp>
            <p:nvSpPr>
              <p:cNvPr id="12" name="Trójkąt równoramienny 5">
                <a:extLst>
                  <a:ext uri="{FF2B5EF4-FFF2-40B4-BE49-F238E27FC236}">
                    <a16:creationId xmlns:a16="http://schemas.microsoft.com/office/drawing/2014/main" id="{EDC873FF-2E5B-2B30-ABE8-56A0E5FD6C4F}"/>
                  </a:ext>
                </a:extLst>
              </p:cNvPr>
              <p:cNvSpPr/>
              <p:nvPr/>
            </p:nvSpPr>
            <p:spPr>
              <a:xfrm rot="6660000">
                <a:off x="828097" y="1454259"/>
                <a:ext cx="2038119" cy="259989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2008073"/>
                  <a:gd name="connsiteY0" fmla="*/ 2480632 h 2630211"/>
                  <a:gd name="connsiteX1" fmla="*/ 1085906 w 2008073"/>
                  <a:gd name="connsiteY1" fmla="*/ 0 h 2630211"/>
                  <a:gd name="connsiteX2" fmla="*/ 2008073 w 2008073"/>
                  <a:gd name="connsiteY2" fmla="*/ 2413271 h 2630211"/>
                  <a:gd name="connsiteX3" fmla="*/ 0 w 2008073"/>
                  <a:gd name="connsiteY3" fmla="*/ 2480632 h 2630211"/>
                  <a:gd name="connsiteX0" fmla="*/ 0 w 2038446"/>
                  <a:gd name="connsiteY0" fmla="*/ 2480632 h 2631438"/>
                  <a:gd name="connsiteX1" fmla="*/ 1085906 w 2038446"/>
                  <a:gd name="connsiteY1" fmla="*/ 0 h 2631438"/>
                  <a:gd name="connsiteX2" fmla="*/ 2038446 w 2038446"/>
                  <a:gd name="connsiteY2" fmla="*/ 2416327 h 2631438"/>
                  <a:gd name="connsiteX3" fmla="*/ 0 w 2038446"/>
                  <a:gd name="connsiteY3" fmla="*/ 2480632 h 2631438"/>
                  <a:gd name="connsiteX0" fmla="*/ 0 w 2038446"/>
                  <a:gd name="connsiteY0" fmla="*/ 2480632 h 2685173"/>
                  <a:gd name="connsiteX1" fmla="*/ 1085906 w 2038446"/>
                  <a:gd name="connsiteY1" fmla="*/ 0 h 2685173"/>
                  <a:gd name="connsiteX2" fmla="*/ 2038446 w 2038446"/>
                  <a:gd name="connsiteY2" fmla="*/ 2416327 h 2685173"/>
                  <a:gd name="connsiteX3" fmla="*/ 0 w 2038446"/>
                  <a:gd name="connsiteY3" fmla="*/ 2480632 h 268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446" h="2685173">
                    <a:moveTo>
                      <a:pt x="0" y="2480632"/>
                    </a:moveTo>
                    <a:lnTo>
                      <a:pt x="1085906" y="0"/>
                    </a:lnTo>
                    <a:lnTo>
                      <a:pt x="2038446" y="2416327"/>
                    </a:lnTo>
                    <a:cubicBezTo>
                      <a:pt x="1404798" y="2657543"/>
                      <a:pt x="764178" y="2845662"/>
                      <a:pt x="0" y="2480632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rójkąt równoramienny 5">
                <a:extLst>
                  <a:ext uri="{FF2B5EF4-FFF2-40B4-BE49-F238E27FC236}">
                    <a16:creationId xmlns:a16="http://schemas.microsoft.com/office/drawing/2014/main" id="{9718D464-E0D8-0D34-F9A5-350E996499B1}"/>
                  </a:ext>
                </a:extLst>
              </p:cNvPr>
              <p:cNvSpPr/>
              <p:nvPr/>
            </p:nvSpPr>
            <p:spPr>
              <a:xfrm rot="3960000">
                <a:off x="842059" y="2488048"/>
                <a:ext cx="2060341" cy="2668845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033895"/>
                  <a:gd name="connsiteY0" fmla="*/ 2272730 h 2551661"/>
                  <a:gd name="connsiteX1" fmla="*/ 1082606 w 2033895"/>
                  <a:gd name="connsiteY1" fmla="*/ 0 h 2551661"/>
                  <a:gd name="connsiteX2" fmla="*/ 2033895 w 2033895"/>
                  <a:gd name="connsiteY2" fmla="*/ 2382401 h 2551661"/>
                  <a:gd name="connsiteX3" fmla="*/ 0 w 2033895"/>
                  <a:gd name="connsiteY3" fmla="*/ 2272730 h 2551661"/>
                  <a:gd name="connsiteX0" fmla="*/ 0 w 2056085"/>
                  <a:gd name="connsiteY0" fmla="*/ 2320430 h 2573642"/>
                  <a:gd name="connsiteX1" fmla="*/ 1104796 w 2056085"/>
                  <a:gd name="connsiteY1" fmla="*/ 0 h 2573642"/>
                  <a:gd name="connsiteX2" fmla="*/ 2056085 w 2056085"/>
                  <a:gd name="connsiteY2" fmla="*/ 2382401 h 2573642"/>
                  <a:gd name="connsiteX3" fmla="*/ 0 w 2056085"/>
                  <a:gd name="connsiteY3" fmla="*/ 2320430 h 2573642"/>
                  <a:gd name="connsiteX0" fmla="*/ 0 w 2058815"/>
                  <a:gd name="connsiteY0" fmla="*/ 2320430 h 2605481"/>
                  <a:gd name="connsiteX1" fmla="*/ 1104796 w 2058815"/>
                  <a:gd name="connsiteY1" fmla="*/ 0 h 2605481"/>
                  <a:gd name="connsiteX2" fmla="*/ 2058815 w 2058815"/>
                  <a:gd name="connsiteY2" fmla="*/ 2440721 h 2605481"/>
                  <a:gd name="connsiteX3" fmla="*/ 0 w 2058815"/>
                  <a:gd name="connsiteY3" fmla="*/ 2320430 h 2605481"/>
                  <a:gd name="connsiteX0" fmla="*/ 0 w 2058815"/>
                  <a:gd name="connsiteY0" fmla="*/ 2320430 h 2586601"/>
                  <a:gd name="connsiteX1" fmla="*/ 1104796 w 2058815"/>
                  <a:gd name="connsiteY1" fmla="*/ 0 h 2586601"/>
                  <a:gd name="connsiteX2" fmla="*/ 2058815 w 2058815"/>
                  <a:gd name="connsiteY2" fmla="*/ 2440721 h 2586601"/>
                  <a:gd name="connsiteX3" fmla="*/ 0 w 2058815"/>
                  <a:gd name="connsiteY3" fmla="*/ 2320430 h 258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8815" h="2586601">
                    <a:moveTo>
                      <a:pt x="0" y="2320430"/>
                    </a:moveTo>
                    <a:lnTo>
                      <a:pt x="1104796" y="0"/>
                    </a:lnTo>
                    <a:lnTo>
                      <a:pt x="2058815" y="2440721"/>
                    </a:lnTo>
                    <a:cubicBezTo>
                      <a:pt x="1416889" y="2635543"/>
                      <a:pt x="695524" y="2671738"/>
                      <a:pt x="0" y="232043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rójkąt równoramienny 5">
                <a:extLst>
                  <a:ext uri="{FF2B5EF4-FFF2-40B4-BE49-F238E27FC236}">
                    <a16:creationId xmlns:a16="http://schemas.microsoft.com/office/drawing/2014/main" id="{A6426144-A3C4-DDF6-907A-C24BB4A114A7}"/>
                  </a:ext>
                </a:extLst>
              </p:cNvPr>
              <p:cNvSpPr/>
              <p:nvPr/>
            </p:nvSpPr>
            <p:spPr>
              <a:xfrm rot="1145238">
                <a:off x="1575257" y="3285955"/>
                <a:ext cx="2041987" cy="2614316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  <a:gd name="connsiteX0" fmla="*/ 0 w 2041422"/>
                  <a:gd name="connsiteY0" fmla="*/ 2336657 h 2571504"/>
                  <a:gd name="connsiteX1" fmla="*/ 1189757 w 2041422"/>
                  <a:gd name="connsiteY1" fmla="*/ 0 h 2571504"/>
                  <a:gd name="connsiteX2" fmla="*/ 2041422 w 2041422"/>
                  <a:gd name="connsiteY2" fmla="*/ 2405252 h 2571504"/>
                  <a:gd name="connsiteX3" fmla="*/ 0 w 2041422"/>
                  <a:gd name="connsiteY3" fmla="*/ 2336657 h 257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1422" h="2571504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41422" y="2405252"/>
                    </a:lnTo>
                    <a:cubicBezTo>
                      <a:pt x="1372563" y="2588295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rójkąt równoramienny 5">
                <a:extLst>
                  <a:ext uri="{FF2B5EF4-FFF2-40B4-BE49-F238E27FC236}">
                    <a16:creationId xmlns:a16="http://schemas.microsoft.com/office/drawing/2014/main" id="{1556BEA6-0E86-AB78-FB42-5F53CD5A77B3}"/>
                  </a:ext>
                </a:extLst>
              </p:cNvPr>
              <p:cNvSpPr/>
              <p:nvPr/>
            </p:nvSpPr>
            <p:spPr>
              <a:xfrm rot="20454762" flipH="1">
                <a:off x="2780390" y="3312940"/>
                <a:ext cx="2023183" cy="2630189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571" h="2548948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23571" y="2354519"/>
                    </a:lnTo>
                    <a:cubicBezTo>
                      <a:pt x="1354712" y="2537562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Trójkąt równoramienny 5">
                <a:extLst>
                  <a:ext uri="{FF2B5EF4-FFF2-40B4-BE49-F238E27FC236}">
                    <a16:creationId xmlns:a16="http://schemas.microsoft.com/office/drawing/2014/main" id="{301EF5A8-1F52-1D1D-3BB3-657375476CA0}"/>
                  </a:ext>
                </a:extLst>
              </p:cNvPr>
              <p:cNvSpPr/>
              <p:nvPr/>
            </p:nvSpPr>
            <p:spPr>
              <a:xfrm rot="9349413">
                <a:off x="1634808" y="693862"/>
                <a:ext cx="1988705" cy="2619078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54565"/>
                  <a:gd name="connsiteY0" fmla="*/ 2351017 h 2604153"/>
                  <a:gd name="connsiteX1" fmla="*/ 1029887 w 1954565"/>
                  <a:gd name="connsiteY1" fmla="*/ 0 h 2604153"/>
                  <a:gd name="connsiteX2" fmla="*/ 1954565 w 1954565"/>
                  <a:gd name="connsiteY2" fmla="*/ 2474246 h 2604153"/>
                  <a:gd name="connsiteX3" fmla="*/ 0 w 1954565"/>
                  <a:gd name="connsiteY3" fmla="*/ 2351017 h 2604153"/>
                  <a:gd name="connsiteX0" fmla="*/ 0 w 1988918"/>
                  <a:gd name="connsiteY0" fmla="*/ 2395226 h 2619587"/>
                  <a:gd name="connsiteX1" fmla="*/ 1064240 w 1988918"/>
                  <a:gd name="connsiteY1" fmla="*/ 0 h 2619587"/>
                  <a:gd name="connsiteX2" fmla="*/ 1988918 w 1988918"/>
                  <a:gd name="connsiteY2" fmla="*/ 2474246 h 2619587"/>
                  <a:gd name="connsiteX3" fmla="*/ 0 w 1988918"/>
                  <a:gd name="connsiteY3" fmla="*/ 2395226 h 26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8918" h="2619587">
                    <a:moveTo>
                      <a:pt x="0" y="2395226"/>
                    </a:moveTo>
                    <a:lnTo>
                      <a:pt x="1064240" y="0"/>
                    </a:lnTo>
                    <a:cubicBezTo>
                      <a:pt x="1371629" y="804424"/>
                      <a:pt x="1681529" y="1669822"/>
                      <a:pt x="1988918" y="2474246"/>
                    </a:cubicBezTo>
                    <a:cubicBezTo>
                      <a:pt x="1355270" y="2715462"/>
                      <a:pt x="702528" y="2633730"/>
                      <a:pt x="0" y="2395226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Trójkąt równoramienny 5">
                <a:extLst>
                  <a:ext uri="{FF2B5EF4-FFF2-40B4-BE49-F238E27FC236}">
                    <a16:creationId xmlns:a16="http://schemas.microsoft.com/office/drawing/2014/main" id="{81961C86-BAB3-06A9-15B5-308E2BEB0AEF}"/>
                  </a:ext>
                </a:extLst>
              </p:cNvPr>
              <p:cNvSpPr/>
              <p:nvPr/>
            </p:nvSpPr>
            <p:spPr>
              <a:xfrm rot="12250587" flipH="1">
                <a:off x="2678526" y="763705"/>
                <a:ext cx="1976167" cy="252860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76955"/>
                  <a:gd name="connsiteY0" fmla="*/ 2389591 h 2610726"/>
                  <a:gd name="connsiteX1" fmla="*/ 1046655 w 1976955"/>
                  <a:gd name="connsiteY1" fmla="*/ 0 h 2610726"/>
                  <a:gd name="connsiteX2" fmla="*/ 1976955 w 1976955"/>
                  <a:gd name="connsiteY2" fmla="*/ 2463387 h 2610726"/>
                  <a:gd name="connsiteX3" fmla="*/ 0 w 1976955"/>
                  <a:gd name="connsiteY3" fmla="*/ 2389591 h 261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955" h="2610726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76955" y="2463387"/>
                    </a:lnTo>
                    <a:cubicBezTo>
                      <a:pt x="1343307" y="2704603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rójkąt równoramienny 5">
                <a:extLst>
                  <a:ext uri="{FF2B5EF4-FFF2-40B4-BE49-F238E27FC236}">
                    <a16:creationId xmlns:a16="http://schemas.microsoft.com/office/drawing/2014/main" id="{537FDBDF-B8B8-F35A-8477-21C4154C31B4}"/>
                  </a:ext>
                </a:extLst>
              </p:cNvPr>
              <p:cNvSpPr/>
              <p:nvPr/>
            </p:nvSpPr>
            <p:spPr>
              <a:xfrm rot="17640000" flipH="1">
                <a:off x="3444221" y="2549109"/>
                <a:ext cx="2073040" cy="266101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2664" h="2578985">
                    <a:moveTo>
                      <a:pt x="0" y="2272730"/>
                    </a:moveTo>
                    <a:lnTo>
                      <a:pt x="1082606" y="0"/>
                    </a:lnTo>
                    <a:lnTo>
                      <a:pt x="2072664" y="2428087"/>
                    </a:lnTo>
                    <a:cubicBezTo>
                      <a:pt x="1439016" y="2669303"/>
                      <a:pt x="695524" y="2624038"/>
                      <a:pt x="0" y="2272730"/>
                    </a:cubicBezTo>
                    <a:close/>
                  </a:path>
                </a:pathLst>
              </a:custGeom>
              <a:solidFill>
                <a:srgbClr val="CC0066"/>
              </a:solidFill>
              <a:ln>
                <a:solidFill>
                  <a:srgbClr val="CC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Trójkąt równoramienny 5">
                <a:extLst>
                  <a:ext uri="{FF2B5EF4-FFF2-40B4-BE49-F238E27FC236}">
                    <a16:creationId xmlns:a16="http://schemas.microsoft.com/office/drawing/2014/main" id="{38AB3CC3-9362-308A-3CC3-3C2042606855}"/>
                  </a:ext>
                </a:extLst>
              </p:cNvPr>
              <p:cNvSpPr/>
              <p:nvPr/>
            </p:nvSpPr>
            <p:spPr>
              <a:xfrm rot="14940000" flipH="1">
                <a:off x="3451155" y="1525846"/>
                <a:ext cx="1968277" cy="250116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822" h="2581814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68822" y="2413271"/>
                    </a:lnTo>
                    <a:cubicBezTo>
                      <a:pt x="1335174" y="2654487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Elipsa 2">
                <a:extLst>
                  <a:ext uri="{FF2B5EF4-FFF2-40B4-BE49-F238E27FC236}">
                    <a16:creationId xmlns:a16="http://schemas.microsoft.com/office/drawing/2014/main" id="{F606E7E3-ED62-C69F-2F76-FD49F9C85742}"/>
                  </a:ext>
                </a:extLst>
              </p:cNvPr>
              <p:cNvSpPr/>
              <p:nvPr/>
            </p:nvSpPr>
            <p:spPr bwMode="auto">
              <a:xfrm flipH="1">
                <a:off x="465719" y="620846"/>
                <a:ext cx="5380003" cy="5398475"/>
              </a:xfrm>
              <a:custGeom>
                <a:avLst/>
                <a:gdLst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07545"/>
                  <a:gd name="connsiteY0" fmla="*/ 329441 h 660203"/>
                  <a:gd name="connsiteX1" fmla="*/ 468052 w 907545"/>
                  <a:gd name="connsiteY1" fmla="*/ 1144 h 660203"/>
                  <a:gd name="connsiteX2" fmla="*/ 907545 w 907545"/>
                  <a:gd name="connsiteY2" fmla="*/ 428155 h 660203"/>
                  <a:gd name="connsiteX3" fmla="*/ 468052 w 907545"/>
                  <a:gd name="connsiteY3" fmla="*/ 657738 h 660203"/>
                  <a:gd name="connsiteX4" fmla="*/ 0 w 907545"/>
                  <a:gd name="connsiteY4" fmla="*/ 329441 h 660203"/>
                  <a:gd name="connsiteX0" fmla="*/ 0 w 907545"/>
                  <a:gd name="connsiteY0" fmla="*/ 329441 h 659377"/>
                  <a:gd name="connsiteX1" fmla="*/ 468052 w 907545"/>
                  <a:gd name="connsiteY1" fmla="*/ 1144 h 659377"/>
                  <a:gd name="connsiteX2" fmla="*/ 907545 w 907545"/>
                  <a:gd name="connsiteY2" fmla="*/ 428155 h 659377"/>
                  <a:gd name="connsiteX3" fmla="*/ 468052 w 907545"/>
                  <a:gd name="connsiteY3" fmla="*/ 657738 h 659377"/>
                  <a:gd name="connsiteX4" fmla="*/ 0 w 907545"/>
                  <a:gd name="connsiteY4" fmla="*/ 329441 h 65937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8471"/>
                  <a:gd name="connsiteY0" fmla="*/ 328445 h 658381"/>
                  <a:gd name="connsiteX1" fmla="*/ 468052 w 978471"/>
                  <a:gd name="connsiteY1" fmla="*/ 148 h 658381"/>
                  <a:gd name="connsiteX2" fmla="*/ 938522 w 978471"/>
                  <a:gd name="connsiteY2" fmla="*/ 288062 h 658381"/>
                  <a:gd name="connsiteX3" fmla="*/ 907545 w 978471"/>
                  <a:gd name="connsiteY3" fmla="*/ 427159 h 658381"/>
                  <a:gd name="connsiteX4" fmla="*/ 468052 w 978471"/>
                  <a:gd name="connsiteY4" fmla="*/ 656742 h 658381"/>
                  <a:gd name="connsiteX5" fmla="*/ 0 w 978471"/>
                  <a:gd name="connsiteY5" fmla="*/ 328445 h 658381"/>
                  <a:gd name="connsiteX0" fmla="*/ 0 w 978471"/>
                  <a:gd name="connsiteY0" fmla="*/ 328696 h 658632"/>
                  <a:gd name="connsiteX1" fmla="*/ 468052 w 978471"/>
                  <a:gd name="connsiteY1" fmla="*/ 399 h 658632"/>
                  <a:gd name="connsiteX2" fmla="*/ 938522 w 978471"/>
                  <a:gd name="connsiteY2" fmla="*/ 288313 h 658632"/>
                  <a:gd name="connsiteX3" fmla="*/ 907545 w 978471"/>
                  <a:gd name="connsiteY3" fmla="*/ 427410 h 658632"/>
                  <a:gd name="connsiteX4" fmla="*/ 468052 w 978471"/>
                  <a:gd name="connsiteY4" fmla="*/ 656993 h 658632"/>
                  <a:gd name="connsiteX5" fmla="*/ 0 w 978471"/>
                  <a:gd name="connsiteY5" fmla="*/ 328696 h 658632"/>
                  <a:gd name="connsiteX0" fmla="*/ 0 w 980552"/>
                  <a:gd name="connsiteY0" fmla="*/ 328696 h 658632"/>
                  <a:gd name="connsiteX1" fmla="*/ 468052 w 980552"/>
                  <a:gd name="connsiteY1" fmla="*/ 399 h 658632"/>
                  <a:gd name="connsiteX2" fmla="*/ 938522 w 980552"/>
                  <a:gd name="connsiteY2" fmla="*/ 288313 h 658632"/>
                  <a:gd name="connsiteX3" fmla="*/ 907545 w 980552"/>
                  <a:gd name="connsiteY3" fmla="*/ 427410 h 658632"/>
                  <a:gd name="connsiteX4" fmla="*/ 468052 w 980552"/>
                  <a:gd name="connsiteY4" fmla="*/ 656993 h 658632"/>
                  <a:gd name="connsiteX5" fmla="*/ 0 w 980552"/>
                  <a:gd name="connsiteY5" fmla="*/ 328696 h 658632"/>
                  <a:gd name="connsiteX0" fmla="*/ 0 w 980552"/>
                  <a:gd name="connsiteY0" fmla="*/ 319415 h 658594"/>
                  <a:gd name="connsiteX1" fmla="*/ 468052 w 980552"/>
                  <a:gd name="connsiteY1" fmla="*/ 92 h 658594"/>
                  <a:gd name="connsiteX2" fmla="*/ 938522 w 980552"/>
                  <a:gd name="connsiteY2" fmla="*/ 288006 h 658594"/>
                  <a:gd name="connsiteX3" fmla="*/ 907545 w 980552"/>
                  <a:gd name="connsiteY3" fmla="*/ 427103 h 658594"/>
                  <a:gd name="connsiteX4" fmla="*/ 468052 w 980552"/>
                  <a:gd name="connsiteY4" fmla="*/ 656686 h 658594"/>
                  <a:gd name="connsiteX5" fmla="*/ 0 w 980552"/>
                  <a:gd name="connsiteY5" fmla="*/ 319415 h 658594"/>
                  <a:gd name="connsiteX0" fmla="*/ 39717 w 1020269"/>
                  <a:gd name="connsiteY0" fmla="*/ 319415 h 656709"/>
                  <a:gd name="connsiteX1" fmla="*/ 507769 w 1020269"/>
                  <a:gd name="connsiteY1" fmla="*/ 92 h 656709"/>
                  <a:gd name="connsiteX2" fmla="*/ 978239 w 1020269"/>
                  <a:gd name="connsiteY2" fmla="*/ 288006 h 656709"/>
                  <a:gd name="connsiteX3" fmla="*/ 947262 w 1020269"/>
                  <a:gd name="connsiteY3" fmla="*/ 427103 h 656709"/>
                  <a:gd name="connsiteX4" fmla="*/ 507769 w 1020269"/>
                  <a:gd name="connsiteY4" fmla="*/ 656686 h 656709"/>
                  <a:gd name="connsiteX5" fmla="*/ 78626 w 1020269"/>
                  <a:gd name="connsiteY5" fmla="*/ 440563 h 656709"/>
                  <a:gd name="connsiteX6" fmla="*/ 39717 w 1020269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26351 w 1006903"/>
                  <a:gd name="connsiteY0" fmla="*/ 319415 h 656709"/>
                  <a:gd name="connsiteX1" fmla="*/ 494403 w 1006903"/>
                  <a:gd name="connsiteY1" fmla="*/ 92 h 656709"/>
                  <a:gd name="connsiteX2" fmla="*/ 964873 w 1006903"/>
                  <a:gd name="connsiteY2" fmla="*/ 288006 h 656709"/>
                  <a:gd name="connsiteX3" fmla="*/ 933896 w 1006903"/>
                  <a:gd name="connsiteY3" fmla="*/ 427103 h 656709"/>
                  <a:gd name="connsiteX4" fmla="*/ 494403 w 1006903"/>
                  <a:gd name="connsiteY4" fmla="*/ 656686 h 656709"/>
                  <a:gd name="connsiteX5" fmla="*/ 65260 w 1006903"/>
                  <a:gd name="connsiteY5" fmla="*/ 440563 h 656709"/>
                  <a:gd name="connsiteX6" fmla="*/ 26351 w 1006903"/>
                  <a:gd name="connsiteY6" fmla="*/ 319415 h 656709"/>
                  <a:gd name="connsiteX0" fmla="*/ 26351 w 1006903"/>
                  <a:gd name="connsiteY0" fmla="*/ 319325 h 656619"/>
                  <a:gd name="connsiteX1" fmla="*/ 494403 w 1006903"/>
                  <a:gd name="connsiteY1" fmla="*/ 2 h 656619"/>
                  <a:gd name="connsiteX2" fmla="*/ 964873 w 1006903"/>
                  <a:gd name="connsiteY2" fmla="*/ 287916 h 656619"/>
                  <a:gd name="connsiteX3" fmla="*/ 933896 w 1006903"/>
                  <a:gd name="connsiteY3" fmla="*/ 427013 h 656619"/>
                  <a:gd name="connsiteX4" fmla="*/ 494403 w 1006903"/>
                  <a:gd name="connsiteY4" fmla="*/ 656596 h 656619"/>
                  <a:gd name="connsiteX5" fmla="*/ 65260 w 1006903"/>
                  <a:gd name="connsiteY5" fmla="*/ 440473 h 656619"/>
                  <a:gd name="connsiteX6" fmla="*/ 26351 w 1006903"/>
                  <a:gd name="connsiteY6" fmla="*/ 319325 h 656619"/>
                  <a:gd name="connsiteX0" fmla="*/ 49160 w 1029712"/>
                  <a:gd name="connsiteY0" fmla="*/ 319325 h 656619"/>
                  <a:gd name="connsiteX1" fmla="*/ 517212 w 1029712"/>
                  <a:gd name="connsiteY1" fmla="*/ 2 h 656619"/>
                  <a:gd name="connsiteX2" fmla="*/ 987682 w 1029712"/>
                  <a:gd name="connsiteY2" fmla="*/ 287916 h 656619"/>
                  <a:gd name="connsiteX3" fmla="*/ 956705 w 1029712"/>
                  <a:gd name="connsiteY3" fmla="*/ 427013 h 656619"/>
                  <a:gd name="connsiteX4" fmla="*/ 517212 w 1029712"/>
                  <a:gd name="connsiteY4" fmla="*/ 656596 h 656619"/>
                  <a:gd name="connsiteX5" fmla="*/ 88069 w 1029712"/>
                  <a:gd name="connsiteY5" fmla="*/ 440473 h 656619"/>
                  <a:gd name="connsiteX6" fmla="*/ 49160 w 1029712"/>
                  <a:gd name="connsiteY6" fmla="*/ 319325 h 656619"/>
                  <a:gd name="connsiteX0" fmla="*/ 0 w 941643"/>
                  <a:gd name="connsiteY0" fmla="*/ 440473 h 656619"/>
                  <a:gd name="connsiteX1" fmla="*/ 429143 w 941643"/>
                  <a:gd name="connsiteY1" fmla="*/ 2 h 656619"/>
                  <a:gd name="connsiteX2" fmla="*/ 899613 w 941643"/>
                  <a:gd name="connsiteY2" fmla="*/ 287916 h 656619"/>
                  <a:gd name="connsiteX3" fmla="*/ 868636 w 941643"/>
                  <a:gd name="connsiteY3" fmla="*/ 427013 h 656619"/>
                  <a:gd name="connsiteX4" fmla="*/ 429143 w 941643"/>
                  <a:gd name="connsiteY4" fmla="*/ 656596 h 656619"/>
                  <a:gd name="connsiteX5" fmla="*/ 0 w 941643"/>
                  <a:gd name="connsiteY5" fmla="*/ 440473 h 656619"/>
                  <a:gd name="connsiteX0" fmla="*/ 71604 w 1013247"/>
                  <a:gd name="connsiteY0" fmla="*/ 440538 h 656684"/>
                  <a:gd name="connsiteX1" fmla="*/ 38285 w 1013247"/>
                  <a:gd name="connsiteY1" fmla="*/ 314902 h 656684"/>
                  <a:gd name="connsiteX2" fmla="*/ 500747 w 1013247"/>
                  <a:gd name="connsiteY2" fmla="*/ 67 h 656684"/>
                  <a:gd name="connsiteX3" fmla="*/ 971217 w 1013247"/>
                  <a:gd name="connsiteY3" fmla="*/ 287981 h 656684"/>
                  <a:gd name="connsiteX4" fmla="*/ 940240 w 1013247"/>
                  <a:gd name="connsiteY4" fmla="*/ 427078 h 656684"/>
                  <a:gd name="connsiteX5" fmla="*/ 500747 w 1013247"/>
                  <a:gd name="connsiteY5" fmla="*/ 656661 h 656684"/>
                  <a:gd name="connsiteX6" fmla="*/ 71604 w 1013247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61049 w 1021731"/>
                  <a:gd name="connsiteY0" fmla="*/ 440538 h 656684"/>
                  <a:gd name="connsiteX1" fmla="*/ 46769 w 1021731"/>
                  <a:gd name="connsiteY1" fmla="*/ 314902 h 656684"/>
                  <a:gd name="connsiteX2" fmla="*/ 509231 w 1021731"/>
                  <a:gd name="connsiteY2" fmla="*/ 67 h 656684"/>
                  <a:gd name="connsiteX3" fmla="*/ 979701 w 1021731"/>
                  <a:gd name="connsiteY3" fmla="*/ 287981 h 656684"/>
                  <a:gd name="connsiteX4" fmla="*/ 948724 w 1021731"/>
                  <a:gd name="connsiteY4" fmla="*/ 427078 h 656684"/>
                  <a:gd name="connsiteX5" fmla="*/ 509231 w 1021731"/>
                  <a:gd name="connsiteY5" fmla="*/ 656661 h 656684"/>
                  <a:gd name="connsiteX6" fmla="*/ 61049 w 1021731"/>
                  <a:gd name="connsiteY6" fmla="*/ 440538 h 656684"/>
                  <a:gd name="connsiteX0" fmla="*/ 61049 w 1021731"/>
                  <a:gd name="connsiteY0" fmla="*/ 440538 h 656739"/>
                  <a:gd name="connsiteX1" fmla="*/ 46769 w 1021731"/>
                  <a:gd name="connsiteY1" fmla="*/ 314902 h 656739"/>
                  <a:gd name="connsiteX2" fmla="*/ 509231 w 1021731"/>
                  <a:gd name="connsiteY2" fmla="*/ 67 h 656739"/>
                  <a:gd name="connsiteX3" fmla="*/ 979701 w 1021731"/>
                  <a:gd name="connsiteY3" fmla="*/ 287981 h 656739"/>
                  <a:gd name="connsiteX4" fmla="*/ 948724 w 1021731"/>
                  <a:gd name="connsiteY4" fmla="*/ 427078 h 656739"/>
                  <a:gd name="connsiteX5" fmla="*/ 509231 w 1021731"/>
                  <a:gd name="connsiteY5" fmla="*/ 656661 h 656739"/>
                  <a:gd name="connsiteX6" fmla="*/ 61049 w 1021731"/>
                  <a:gd name="connsiteY6" fmla="*/ 440538 h 656739"/>
                  <a:gd name="connsiteX0" fmla="*/ 61049 w 1021731"/>
                  <a:gd name="connsiteY0" fmla="*/ 440538 h 670183"/>
                  <a:gd name="connsiteX1" fmla="*/ 46769 w 1021731"/>
                  <a:gd name="connsiteY1" fmla="*/ 314902 h 670183"/>
                  <a:gd name="connsiteX2" fmla="*/ 509231 w 1021731"/>
                  <a:gd name="connsiteY2" fmla="*/ 67 h 670183"/>
                  <a:gd name="connsiteX3" fmla="*/ 979701 w 1021731"/>
                  <a:gd name="connsiteY3" fmla="*/ 287981 h 670183"/>
                  <a:gd name="connsiteX4" fmla="*/ 948724 w 1021731"/>
                  <a:gd name="connsiteY4" fmla="*/ 427078 h 670183"/>
                  <a:gd name="connsiteX5" fmla="*/ 509231 w 1021731"/>
                  <a:gd name="connsiteY5" fmla="*/ 670122 h 670183"/>
                  <a:gd name="connsiteX6" fmla="*/ 61049 w 1021731"/>
                  <a:gd name="connsiteY6" fmla="*/ 440538 h 670183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6957 w 1027639"/>
                  <a:gd name="connsiteY0" fmla="*/ 440531 h 670176"/>
                  <a:gd name="connsiteX1" fmla="*/ 52677 w 1027639"/>
                  <a:gd name="connsiteY1" fmla="*/ 314895 h 670176"/>
                  <a:gd name="connsiteX2" fmla="*/ 515139 w 1027639"/>
                  <a:gd name="connsiteY2" fmla="*/ 60 h 670176"/>
                  <a:gd name="connsiteX3" fmla="*/ 985609 w 1027639"/>
                  <a:gd name="connsiteY3" fmla="*/ 287974 h 670176"/>
                  <a:gd name="connsiteX4" fmla="*/ 954632 w 1027639"/>
                  <a:gd name="connsiteY4" fmla="*/ 427071 h 670176"/>
                  <a:gd name="connsiteX5" fmla="*/ 515139 w 1027639"/>
                  <a:gd name="connsiteY5" fmla="*/ 670115 h 670176"/>
                  <a:gd name="connsiteX6" fmla="*/ 66957 w 1027639"/>
                  <a:gd name="connsiteY6" fmla="*/ 440531 h 670176"/>
                  <a:gd name="connsiteX0" fmla="*/ 70061 w 1030743"/>
                  <a:gd name="connsiteY0" fmla="*/ 440531 h 670176"/>
                  <a:gd name="connsiteX1" fmla="*/ 55781 w 1030743"/>
                  <a:gd name="connsiteY1" fmla="*/ 314895 h 670176"/>
                  <a:gd name="connsiteX2" fmla="*/ 518243 w 1030743"/>
                  <a:gd name="connsiteY2" fmla="*/ 60 h 670176"/>
                  <a:gd name="connsiteX3" fmla="*/ 988713 w 1030743"/>
                  <a:gd name="connsiteY3" fmla="*/ 287974 h 670176"/>
                  <a:gd name="connsiteX4" fmla="*/ 957736 w 1030743"/>
                  <a:gd name="connsiteY4" fmla="*/ 427071 h 670176"/>
                  <a:gd name="connsiteX5" fmla="*/ 518243 w 1030743"/>
                  <a:gd name="connsiteY5" fmla="*/ 670115 h 670176"/>
                  <a:gd name="connsiteX6" fmla="*/ 70061 w 1030743"/>
                  <a:gd name="connsiteY6" fmla="*/ 440531 h 670176"/>
                  <a:gd name="connsiteX0" fmla="*/ 70061 w 1032828"/>
                  <a:gd name="connsiteY0" fmla="*/ 440531 h 670176"/>
                  <a:gd name="connsiteX1" fmla="*/ 55781 w 1032828"/>
                  <a:gd name="connsiteY1" fmla="*/ 314895 h 670176"/>
                  <a:gd name="connsiteX2" fmla="*/ 518243 w 1032828"/>
                  <a:gd name="connsiteY2" fmla="*/ 60 h 670176"/>
                  <a:gd name="connsiteX3" fmla="*/ 988713 w 1032828"/>
                  <a:gd name="connsiteY3" fmla="*/ 287974 h 670176"/>
                  <a:gd name="connsiteX4" fmla="*/ 957736 w 1032828"/>
                  <a:gd name="connsiteY4" fmla="*/ 427071 h 670176"/>
                  <a:gd name="connsiteX5" fmla="*/ 518243 w 1032828"/>
                  <a:gd name="connsiteY5" fmla="*/ 670115 h 670176"/>
                  <a:gd name="connsiteX6" fmla="*/ 70061 w 1032828"/>
                  <a:gd name="connsiteY6" fmla="*/ 440531 h 670176"/>
                  <a:gd name="connsiteX0" fmla="*/ 70061 w 1034125"/>
                  <a:gd name="connsiteY0" fmla="*/ 440531 h 670176"/>
                  <a:gd name="connsiteX1" fmla="*/ 55781 w 1034125"/>
                  <a:gd name="connsiteY1" fmla="*/ 314895 h 670176"/>
                  <a:gd name="connsiteX2" fmla="*/ 518243 w 1034125"/>
                  <a:gd name="connsiteY2" fmla="*/ 60 h 670176"/>
                  <a:gd name="connsiteX3" fmla="*/ 988713 w 1034125"/>
                  <a:gd name="connsiteY3" fmla="*/ 287974 h 670176"/>
                  <a:gd name="connsiteX4" fmla="*/ 957736 w 1034125"/>
                  <a:gd name="connsiteY4" fmla="*/ 427071 h 670176"/>
                  <a:gd name="connsiteX5" fmla="*/ 518243 w 1034125"/>
                  <a:gd name="connsiteY5" fmla="*/ 670115 h 670176"/>
                  <a:gd name="connsiteX6" fmla="*/ 70061 w 1034125"/>
                  <a:gd name="connsiteY6" fmla="*/ 440531 h 67017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9036"/>
                  <a:gd name="connsiteX1" fmla="*/ 55781 w 1034125"/>
                  <a:gd name="connsiteY1" fmla="*/ 314895 h 689036"/>
                  <a:gd name="connsiteX2" fmla="*/ 518243 w 1034125"/>
                  <a:gd name="connsiteY2" fmla="*/ 60 h 689036"/>
                  <a:gd name="connsiteX3" fmla="*/ 988713 w 1034125"/>
                  <a:gd name="connsiteY3" fmla="*/ 287974 h 689036"/>
                  <a:gd name="connsiteX4" fmla="*/ 957736 w 1034125"/>
                  <a:gd name="connsiteY4" fmla="*/ 427071 h 689036"/>
                  <a:gd name="connsiteX5" fmla="*/ 518243 w 1034125"/>
                  <a:gd name="connsiteY5" fmla="*/ 688063 h 689036"/>
                  <a:gd name="connsiteX6" fmla="*/ 70061 w 1034125"/>
                  <a:gd name="connsiteY6" fmla="*/ 440531 h 68903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56683"/>
                  <a:gd name="connsiteX1" fmla="*/ 55781 w 1034125"/>
                  <a:gd name="connsiteY1" fmla="*/ 314895 h 656683"/>
                  <a:gd name="connsiteX2" fmla="*/ 518243 w 1034125"/>
                  <a:gd name="connsiteY2" fmla="*/ 60 h 656683"/>
                  <a:gd name="connsiteX3" fmla="*/ 988713 w 1034125"/>
                  <a:gd name="connsiteY3" fmla="*/ 287974 h 656683"/>
                  <a:gd name="connsiteX4" fmla="*/ 957736 w 1034125"/>
                  <a:gd name="connsiteY4" fmla="*/ 427071 h 656683"/>
                  <a:gd name="connsiteX5" fmla="*/ 518243 w 1034125"/>
                  <a:gd name="connsiteY5" fmla="*/ 656654 h 656683"/>
                  <a:gd name="connsiteX6" fmla="*/ 70061 w 1034125"/>
                  <a:gd name="connsiteY6" fmla="*/ 440531 h 656683"/>
                  <a:gd name="connsiteX0" fmla="*/ 70061 w 1028388"/>
                  <a:gd name="connsiteY0" fmla="*/ 440531 h 656667"/>
                  <a:gd name="connsiteX1" fmla="*/ 55781 w 1028388"/>
                  <a:gd name="connsiteY1" fmla="*/ 314895 h 656667"/>
                  <a:gd name="connsiteX2" fmla="*/ 518243 w 1028388"/>
                  <a:gd name="connsiteY2" fmla="*/ 60 h 656667"/>
                  <a:gd name="connsiteX3" fmla="*/ 988713 w 1028388"/>
                  <a:gd name="connsiteY3" fmla="*/ 287974 h 656667"/>
                  <a:gd name="connsiteX4" fmla="*/ 938697 w 1028388"/>
                  <a:gd name="connsiteY4" fmla="*/ 431558 h 656667"/>
                  <a:gd name="connsiteX5" fmla="*/ 518243 w 1028388"/>
                  <a:gd name="connsiteY5" fmla="*/ 656654 h 656667"/>
                  <a:gd name="connsiteX6" fmla="*/ 70061 w 1028388"/>
                  <a:gd name="connsiteY6" fmla="*/ 440531 h 656667"/>
                  <a:gd name="connsiteX0" fmla="*/ 70061 w 1030654"/>
                  <a:gd name="connsiteY0" fmla="*/ 440531 h 656667"/>
                  <a:gd name="connsiteX1" fmla="*/ 55781 w 1030654"/>
                  <a:gd name="connsiteY1" fmla="*/ 314895 h 656667"/>
                  <a:gd name="connsiteX2" fmla="*/ 518243 w 1030654"/>
                  <a:gd name="connsiteY2" fmla="*/ 60 h 656667"/>
                  <a:gd name="connsiteX3" fmla="*/ 988713 w 1030654"/>
                  <a:gd name="connsiteY3" fmla="*/ 287974 h 656667"/>
                  <a:gd name="connsiteX4" fmla="*/ 938697 w 1030654"/>
                  <a:gd name="connsiteY4" fmla="*/ 431558 h 656667"/>
                  <a:gd name="connsiteX5" fmla="*/ 518243 w 1030654"/>
                  <a:gd name="connsiteY5" fmla="*/ 656654 h 656667"/>
                  <a:gd name="connsiteX6" fmla="*/ 70061 w 1030654"/>
                  <a:gd name="connsiteY6" fmla="*/ 440531 h 656667"/>
                  <a:gd name="connsiteX0" fmla="*/ 70061 w 1020128"/>
                  <a:gd name="connsiteY0" fmla="*/ 440531 h 656667"/>
                  <a:gd name="connsiteX1" fmla="*/ 55781 w 1020128"/>
                  <a:gd name="connsiteY1" fmla="*/ 314895 h 656667"/>
                  <a:gd name="connsiteX2" fmla="*/ 518243 w 1020128"/>
                  <a:gd name="connsiteY2" fmla="*/ 60 h 656667"/>
                  <a:gd name="connsiteX3" fmla="*/ 988713 w 1020128"/>
                  <a:gd name="connsiteY3" fmla="*/ 287974 h 656667"/>
                  <a:gd name="connsiteX4" fmla="*/ 938697 w 1020128"/>
                  <a:gd name="connsiteY4" fmla="*/ 431558 h 656667"/>
                  <a:gd name="connsiteX5" fmla="*/ 518243 w 1020128"/>
                  <a:gd name="connsiteY5" fmla="*/ 656654 h 656667"/>
                  <a:gd name="connsiteX6" fmla="*/ 70061 w 1020128"/>
                  <a:gd name="connsiteY6" fmla="*/ 440531 h 656667"/>
                  <a:gd name="connsiteX0" fmla="*/ 70061 w 1020128"/>
                  <a:gd name="connsiteY0" fmla="*/ 440531 h 657658"/>
                  <a:gd name="connsiteX1" fmla="*/ 55781 w 1020128"/>
                  <a:gd name="connsiteY1" fmla="*/ 314895 h 657658"/>
                  <a:gd name="connsiteX2" fmla="*/ 518243 w 1020128"/>
                  <a:gd name="connsiteY2" fmla="*/ 60 h 657658"/>
                  <a:gd name="connsiteX3" fmla="*/ 988713 w 1020128"/>
                  <a:gd name="connsiteY3" fmla="*/ 287974 h 657658"/>
                  <a:gd name="connsiteX4" fmla="*/ 938697 w 1020128"/>
                  <a:gd name="connsiteY4" fmla="*/ 431558 h 657658"/>
                  <a:gd name="connsiteX5" fmla="*/ 518243 w 1020128"/>
                  <a:gd name="connsiteY5" fmla="*/ 656654 h 657658"/>
                  <a:gd name="connsiteX6" fmla="*/ 70061 w 1020128"/>
                  <a:gd name="connsiteY6" fmla="*/ 440531 h 657658"/>
                  <a:gd name="connsiteX0" fmla="*/ 70061 w 1020128"/>
                  <a:gd name="connsiteY0" fmla="*/ 440531 h 657206"/>
                  <a:gd name="connsiteX1" fmla="*/ 55781 w 1020128"/>
                  <a:gd name="connsiteY1" fmla="*/ 314895 h 657206"/>
                  <a:gd name="connsiteX2" fmla="*/ 518243 w 1020128"/>
                  <a:gd name="connsiteY2" fmla="*/ 60 h 657206"/>
                  <a:gd name="connsiteX3" fmla="*/ 988713 w 1020128"/>
                  <a:gd name="connsiteY3" fmla="*/ 287974 h 657206"/>
                  <a:gd name="connsiteX4" fmla="*/ 938697 w 1020128"/>
                  <a:gd name="connsiteY4" fmla="*/ 431558 h 657206"/>
                  <a:gd name="connsiteX5" fmla="*/ 518243 w 1020128"/>
                  <a:gd name="connsiteY5" fmla="*/ 656654 h 657206"/>
                  <a:gd name="connsiteX6" fmla="*/ 70061 w 1020128"/>
                  <a:gd name="connsiteY6" fmla="*/ 440531 h 657206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799 h 657474"/>
                  <a:gd name="connsiteX1" fmla="*/ 55781 w 1020128"/>
                  <a:gd name="connsiteY1" fmla="*/ 301702 h 657474"/>
                  <a:gd name="connsiteX2" fmla="*/ 518243 w 1020128"/>
                  <a:gd name="connsiteY2" fmla="*/ 328 h 657474"/>
                  <a:gd name="connsiteX3" fmla="*/ 988713 w 1020128"/>
                  <a:gd name="connsiteY3" fmla="*/ 288242 h 657474"/>
                  <a:gd name="connsiteX4" fmla="*/ 938697 w 1020128"/>
                  <a:gd name="connsiteY4" fmla="*/ 431826 h 657474"/>
                  <a:gd name="connsiteX5" fmla="*/ 518243 w 1020128"/>
                  <a:gd name="connsiteY5" fmla="*/ 656922 h 657474"/>
                  <a:gd name="connsiteX6" fmla="*/ 70061 w 1020128"/>
                  <a:gd name="connsiteY6" fmla="*/ 440799 h 657474"/>
                  <a:gd name="connsiteX0" fmla="*/ 70061 w 1020128"/>
                  <a:gd name="connsiteY0" fmla="*/ 440824 h 657499"/>
                  <a:gd name="connsiteX1" fmla="*/ 55781 w 1020128"/>
                  <a:gd name="connsiteY1" fmla="*/ 301727 h 657499"/>
                  <a:gd name="connsiteX2" fmla="*/ 518243 w 1020128"/>
                  <a:gd name="connsiteY2" fmla="*/ 353 h 657499"/>
                  <a:gd name="connsiteX3" fmla="*/ 988713 w 1020128"/>
                  <a:gd name="connsiteY3" fmla="*/ 288267 h 657499"/>
                  <a:gd name="connsiteX4" fmla="*/ 938697 w 1020128"/>
                  <a:gd name="connsiteY4" fmla="*/ 431851 h 657499"/>
                  <a:gd name="connsiteX5" fmla="*/ 518243 w 1020128"/>
                  <a:gd name="connsiteY5" fmla="*/ 656947 h 657499"/>
                  <a:gd name="connsiteX6" fmla="*/ 70061 w 1020128"/>
                  <a:gd name="connsiteY6" fmla="*/ 440824 h 657499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486 h 656808"/>
                  <a:gd name="connsiteX1" fmla="*/ 55781 w 1020128"/>
                  <a:gd name="connsiteY1" fmla="*/ 301389 h 656808"/>
                  <a:gd name="connsiteX2" fmla="*/ 518243 w 1020128"/>
                  <a:gd name="connsiteY2" fmla="*/ 15 h 656808"/>
                  <a:gd name="connsiteX3" fmla="*/ 988713 w 1020128"/>
                  <a:gd name="connsiteY3" fmla="*/ 287929 h 656808"/>
                  <a:gd name="connsiteX4" fmla="*/ 938697 w 1020128"/>
                  <a:gd name="connsiteY4" fmla="*/ 431513 h 656808"/>
                  <a:gd name="connsiteX5" fmla="*/ 518243 w 1020128"/>
                  <a:gd name="connsiteY5" fmla="*/ 656609 h 656808"/>
                  <a:gd name="connsiteX6" fmla="*/ 70061 w 1020128"/>
                  <a:gd name="connsiteY6" fmla="*/ 440486 h 656808"/>
                  <a:gd name="connsiteX0" fmla="*/ 70061 w 1030654"/>
                  <a:gd name="connsiteY0" fmla="*/ 440486 h 656808"/>
                  <a:gd name="connsiteX1" fmla="*/ 55781 w 1030654"/>
                  <a:gd name="connsiteY1" fmla="*/ 301389 h 656808"/>
                  <a:gd name="connsiteX2" fmla="*/ 518243 w 1030654"/>
                  <a:gd name="connsiteY2" fmla="*/ 15 h 656808"/>
                  <a:gd name="connsiteX3" fmla="*/ 988713 w 1030654"/>
                  <a:gd name="connsiteY3" fmla="*/ 287929 h 656808"/>
                  <a:gd name="connsiteX4" fmla="*/ 938697 w 1030654"/>
                  <a:gd name="connsiteY4" fmla="*/ 431513 h 656808"/>
                  <a:gd name="connsiteX5" fmla="*/ 518243 w 1030654"/>
                  <a:gd name="connsiteY5" fmla="*/ 656609 h 656808"/>
                  <a:gd name="connsiteX6" fmla="*/ 70061 w 1030654"/>
                  <a:gd name="connsiteY6" fmla="*/ 440486 h 656808"/>
                  <a:gd name="connsiteX0" fmla="*/ 70061 w 1039089"/>
                  <a:gd name="connsiteY0" fmla="*/ 440486 h 656808"/>
                  <a:gd name="connsiteX1" fmla="*/ 55781 w 1039089"/>
                  <a:gd name="connsiteY1" fmla="*/ 301389 h 656808"/>
                  <a:gd name="connsiteX2" fmla="*/ 518243 w 1039089"/>
                  <a:gd name="connsiteY2" fmla="*/ 15 h 656808"/>
                  <a:gd name="connsiteX3" fmla="*/ 988713 w 1039089"/>
                  <a:gd name="connsiteY3" fmla="*/ 287929 h 656808"/>
                  <a:gd name="connsiteX4" fmla="*/ 938697 w 1039089"/>
                  <a:gd name="connsiteY4" fmla="*/ 431513 h 656808"/>
                  <a:gd name="connsiteX5" fmla="*/ 518243 w 1039089"/>
                  <a:gd name="connsiteY5" fmla="*/ 656609 h 656808"/>
                  <a:gd name="connsiteX6" fmla="*/ 70061 w 1039089"/>
                  <a:gd name="connsiteY6" fmla="*/ 440486 h 656808"/>
                  <a:gd name="connsiteX0" fmla="*/ 79942 w 1048970"/>
                  <a:gd name="connsiteY0" fmla="*/ 440486 h 656808"/>
                  <a:gd name="connsiteX1" fmla="*/ 65662 w 1048970"/>
                  <a:gd name="connsiteY1" fmla="*/ 301389 h 656808"/>
                  <a:gd name="connsiteX2" fmla="*/ 528124 w 1048970"/>
                  <a:gd name="connsiteY2" fmla="*/ 15 h 656808"/>
                  <a:gd name="connsiteX3" fmla="*/ 998594 w 1048970"/>
                  <a:gd name="connsiteY3" fmla="*/ 287929 h 656808"/>
                  <a:gd name="connsiteX4" fmla="*/ 948578 w 1048970"/>
                  <a:gd name="connsiteY4" fmla="*/ 431513 h 656808"/>
                  <a:gd name="connsiteX5" fmla="*/ 528124 w 1048970"/>
                  <a:gd name="connsiteY5" fmla="*/ 656609 h 656808"/>
                  <a:gd name="connsiteX6" fmla="*/ 79942 w 1048970"/>
                  <a:gd name="connsiteY6" fmla="*/ 440486 h 656808"/>
                  <a:gd name="connsiteX0" fmla="*/ 79942 w 1041553"/>
                  <a:gd name="connsiteY0" fmla="*/ 440486 h 656622"/>
                  <a:gd name="connsiteX1" fmla="*/ 65662 w 1041553"/>
                  <a:gd name="connsiteY1" fmla="*/ 301389 h 656622"/>
                  <a:gd name="connsiteX2" fmla="*/ 528124 w 1041553"/>
                  <a:gd name="connsiteY2" fmla="*/ 15 h 656622"/>
                  <a:gd name="connsiteX3" fmla="*/ 998594 w 1041553"/>
                  <a:gd name="connsiteY3" fmla="*/ 287929 h 656622"/>
                  <a:gd name="connsiteX4" fmla="*/ 918923 w 1041553"/>
                  <a:gd name="connsiteY4" fmla="*/ 431513 h 656622"/>
                  <a:gd name="connsiteX5" fmla="*/ 528124 w 1041553"/>
                  <a:gd name="connsiteY5" fmla="*/ 656609 h 656622"/>
                  <a:gd name="connsiteX6" fmla="*/ 79942 w 1041553"/>
                  <a:gd name="connsiteY6" fmla="*/ 440486 h 656622"/>
                  <a:gd name="connsiteX0" fmla="*/ 79942 w 1041553"/>
                  <a:gd name="connsiteY0" fmla="*/ 440486 h 657432"/>
                  <a:gd name="connsiteX1" fmla="*/ 65662 w 1041553"/>
                  <a:gd name="connsiteY1" fmla="*/ 301389 h 657432"/>
                  <a:gd name="connsiteX2" fmla="*/ 528124 w 1041553"/>
                  <a:gd name="connsiteY2" fmla="*/ 15 h 657432"/>
                  <a:gd name="connsiteX3" fmla="*/ 998594 w 1041553"/>
                  <a:gd name="connsiteY3" fmla="*/ 287929 h 657432"/>
                  <a:gd name="connsiteX4" fmla="*/ 918923 w 1041553"/>
                  <a:gd name="connsiteY4" fmla="*/ 431513 h 657432"/>
                  <a:gd name="connsiteX5" fmla="*/ 528124 w 1041553"/>
                  <a:gd name="connsiteY5" fmla="*/ 656609 h 657432"/>
                  <a:gd name="connsiteX6" fmla="*/ 79942 w 1041553"/>
                  <a:gd name="connsiteY6" fmla="*/ 440486 h 657432"/>
                  <a:gd name="connsiteX0" fmla="*/ 79942 w 1023594"/>
                  <a:gd name="connsiteY0" fmla="*/ 440501 h 657447"/>
                  <a:gd name="connsiteX1" fmla="*/ 65662 w 1023594"/>
                  <a:gd name="connsiteY1" fmla="*/ 301404 h 657447"/>
                  <a:gd name="connsiteX2" fmla="*/ 528124 w 1023594"/>
                  <a:gd name="connsiteY2" fmla="*/ 30 h 657447"/>
                  <a:gd name="connsiteX3" fmla="*/ 974870 w 1023594"/>
                  <a:gd name="connsiteY3" fmla="*/ 282348 h 657447"/>
                  <a:gd name="connsiteX4" fmla="*/ 918923 w 1023594"/>
                  <a:gd name="connsiteY4" fmla="*/ 431528 h 657447"/>
                  <a:gd name="connsiteX5" fmla="*/ 528124 w 1023594"/>
                  <a:gd name="connsiteY5" fmla="*/ 656624 h 657447"/>
                  <a:gd name="connsiteX6" fmla="*/ 79942 w 1023594"/>
                  <a:gd name="connsiteY6" fmla="*/ 440501 h 657447"/>
                  <a:gd name="connsiteX0" fmla="*/ 79942 w 1023594"/>
                  <a:gd name="connsiteY0" fmla="*/ 440695 h 657641"/>
                  <a:gd name="connsiteX1" fmla="*/ 65662 w 1023594"/>
                  <a:gd name="connsiteY1" fmla="*/ 301598 h 657641"/>
                  <a:gd name="connsiteX2" fmla="*/ 528124 w 1023594"/>
                  <a:gd name="connsiteY2" fmla="*/ 224 h 657641"/>
                  <a:gd name="connsiteX3" fmla="*/ 974870 w 1023594"/>
                  <a:gd name="connsiteY3" fmla="*/ 282542 h 657641"/>
                  <a:gd name="connsiteX4" fmla="*/ 918923 w 1023594"/>
                  <a:gd name="connsiteY4" fmla="*/ 431722 h 657641"/>
                  <a:gd name="connsiteX5" fmla="*/ 528124 w 1023594"/>
                  <a:gd name="connsiteY5" fmla="*/ 656818 h 657641"/>
                  <a:gd name="connsiteX6" fmla="*/ 79942 w 1023594"/>
                  <a:gd name="connsiteY6" fmla="*/ 440695 h 657641"/>
                  <a:gd name="connsiteX0" fmla="*/ 79942 w 1013056"/>
                  <a:gd name="connsiteY0" fmla="*/ 440695 h 657641"/>
                  <a:gd name="connsiteX1" fmla="*/ 65662 w 1013056"/>
                  <a:gd name="connsiteY1" fmla="*/ 301598 h 657641"/>
                  <a:gd name="connsiteX2" fmla="*/ 528124 w 1013056"/>
                  <a:gd name="connsiteY2" fmla="*/ 224 h 657641"/>
                  <a:gd name="connsiteX3" fmla="*/ 974870 w 1013056"/>
                  <a:gd name="connsiteY3" fmla="*/ 282542 h 657641"/>
                  <a:gd name="connsiteX4" fmla="*/ 918923 w 1013056"/>
                  <a:gd name="connsiteY4" fmla="*/ 431722 h 657641"/>
                  <a:gd name="connsiteX5" fmla="*/ 528124 w 1013056"/>
                  <a:gd name="connsiteY5" fmla="*/ 656818 h 657641"/>
                  <a:gd name="connsiteX6" fmla="*/ 79942 w 1013056"/>
                  <a:gd name="connsiteY6" fmla="*/ 440695 h 657641"/>
                  <a:gd name="connsiteX0" fmla="*/ 79942 w 1000676"/>
                  <a:gd name="connsiteY0" fmla="*/ 440502 h 657448"/>
                  <a:gd name="connsiteX1" fmla="*/ 65662 w 1000676"/>
                  <a:gd name="connsiteY1" fmla="*/ 301405 h 657448"/>
                  <a:gd name="connsiteX2" fmla="*/ 528124 w 1000676"/>
                  <a:gd name="connsiteY2" fmla="*/ 31 h 657448"/>
                  <a:gd name="connsiteX3" fmla="*/ 957077 w 1000676"/>
                  <a:gd name="connsiteY3" fmla="*/ 282349 h 657448"/>
                  <a:gd name="connsiteX4" fmla="*/ 918923 w 1000676"/>
                  <a:gd name="connsiteY4" fmla="*/ 431529 h 657448"/>
                  <a:gd name="connsiteX5" fmla="*/ 528124 w 1000676"/>
                  <a:gd name="connsiteY5" fmla="*/ 656625 h 657448"/>
                  <a:gd name="connsiteX6" fmla="*/ 79942 w 1000676"/>
                  <a:gd name="connsiteY6" fmla="*/ 440502 h 657448"/>
                  <a:gd name="connsiteX0" fmla="*/ 82443 w 1003177"/>
                  <a:gd name="connsiteY0" fmla="*/ 440502 h 657448"/>
                  <a:gd name="connsiteX1" fmla="*/ 68163 w 1003177"/>
                  <a:gd name="connsiteY1" fmla="*/ 301405 h 657448"/>
                  <a:gd name="connsiteX2" fmla="*/ 530625 w 1003177"/>
                  <a:gd name="connsiteY2" fmla="*/ 31 h 657448"/>
                  <a:gd name="connsiteX3" fmla="*/ 959578 w 1003177"/>
                  <a:gd name="connsiteY3" fmla="*/ 282349 h 657448"/>
                  <a:gd name="connsiteX4" fmla="*/ 921424 w 1003177"/>
                  <a:gd name="connsiteY4" fmla="*/ 431529 h 657448"/>
                  <a:gd name="connsiteX5" fmla="*/ 530625 w 1003177"/>
                  <a:gd name="connsiteY5" fmla="*/ 656625 h 657448"/>
                  <a:gd name="connsiteX6" fmla="*/ 82443 w 1003177"/>
                  <a:gd name="connsiteY6" fmla="*/ 440502 h 657448"/>
                  <a:gd name="connsiteX0" fmla="*/ 88150 w 1008884"/>
                  <a:gd name="connsiteY0" fmla="*/ 440502 h 657448"/>
                  <a:gd name="connsiteX1" fmla="*/ 73870 w 1008884"/>
                  <a:gd name="connsiteY1" fmla="*/ 301405 h 657448"/>
                  <a:gd name="connsiteX2" fmla="*/ 536332 w 1008884"/>
                  <a:gd name="connsiteY2" fmla="*/ 31 h 657448"/>
                  <a:gd name="connsiteX3" fmla="*/ 965285 w 1008884"/>
                  <a:gd name="connsiteY3" fmla="*/ 282349 h 657448"/>
                  <a:gd name="connsiteX4" fmla="*/ 927131 w 1008884"/>
                  <a:gd name="connsiteY4" fmla="*/ 431529 h 657448"/>
                  <a:gd name="connsiteX5" fmla="*/ 536332 w 1008884"/>
                  <a:gd name="connsiteY5" fmla="*/ 656625 h 657448"/>
                  <a:gd name="connsiteX6" fmla="*/ 88150 w 1008884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695 h 657641"/>
                  <a:gd name="connsiteX1" fmla="*/ 73870 w 1017871"/>
                  <a:gd name="connsiteY1" fmla="*/ 301598 h 657641"/>
                  <a:gd name="connsiteX2" fmla="*/ 536332 w 1017871"/>
                  <a:gd name="connsiteY2" fmla="*/ 224 h 657641"/>
                  <a:gd name="connsiteX3" fmla="*/ 965285 w 1017871"/>
                  <a:gd name="connsiteY3" fmla="*/ 282542 h 657641"/>
                  <a:gd name="connsiteX4" fmla="*/ 927131 w 1017871"/>
                  <a:gd name="connsiteY4" fmla="*/ 431722 h 657641"/>
                  <a:gd name="connsiteX5" fmla="*/ 536332 w 1017871"/>
                  <a:gd name="connsiteY5" fmla="*/ 656818 h 657641"/>
                  <a:gd name="connsiteX6" fmla="*/ 88150 w 1017871"/>
                  <a:gd name="connsiteY6" fmla="*/ 440695 h 657641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13624"/>
                  <a:gd name="connsiteY0" fmla="*/ 440488 h 657434"/>
                  <a:gd name="connsiteX1" fmla="*/ 73870 w 1013624"/>
                  <a:gd name="connsiteY1" fmla="*/ 301391 h 657434"/>
                  <a:gd name="connsiteX2" fmla="*/ 536332 w 1013624"/>
                  <a:gd name="connsiteY2" fmla="*/ 17 h 657434"/>
                  <a:gd name="connsiteX3" fmla="*/ 940628 w 1013624"/>
                  <a:gd name="connsiteY3" fmla="*/ 315905 h 657434"/>
                  <a:gd name="connsiteX4" fmla="*/ 927131 w 1013624"/>
                  <a:gd name="connsiteY4" fmla="*/ 431515 h 657434"/>
                  <a:gd name="connsiteX5" fmla="*/ 536332 w 1013624"/>
                  <a:gd name="connsiteY5" fmla="*/ 656611 h 657434"/>
                  <a:gd name="connsiteX6" fmla="*/ 88150 w 1013624"/>
                  <a:gd name="connsiteY6" fmla="*/ 440488 h 657434"/>
                  <a:gd name="connsiteX0" fmla="*/ 74908 w 1000382"/>
                  <a:gd name="connsiteY0" fmla="*/ 440537 h 657483"/>
                  <a:gd name="connsiteX1" fmla="*/ 85286 w 1000382"/>
                  <a:gd name="connsiteY1" fmla="*/ 346201 h 657483"/>
                  <a:gd name="connsiteX2" fmla="*/ 523090 w 1000382"/>
                  <a:gd name="connsiteY2" fmla="*/ 66 h 657483"/>
                  <a:gd name="connsiteX3" fmla="*/ 927386 w 1000382"/>
                  <a:gd name="connsiteY3" fmla="*/ 315954 h 657483"/>
                  <a:gd name="connsiteX4" fmla="*/ 913889 w 1000382"/>
                  <a:gd name="connsiteY4" fmla="*/ 431564 h 657483"/>
                  <a:gd name="connsiteX5" fmla="*/ 523090 w 1000382"/>
                  <a:gd name="connsiteY5" fmla="*/ 656660 h 657483"/>
                  <a:gd name="connsiteX6" fmla="*/ 74908 w 1000382"/>
                  <a:gd name="connsiteY6" fmla="*/ 440537 h 657483"/>
                  <a:gd name="connsiteX0" fmla="*/ 70393 w 995867"/>
                  <a:gd name="connsiteY0" fmla="*/ 440537 h 657483"/>
                  <a:gd name="connsiteX1" fmla="*/ 80771 w 995867"/>
                  <a:gd name="connsiteY1" fmla="*/ 346201 h 657483"/>
                  <a:gd name="connsiteX2" fmla="*/ 518575 w 995867"/>
                  <a:gd name="connsiteY2" fmla="*/ 66 h 657483"/>
                  <a:gd name="connsiteX3" fmla="*/ 922871 w 995867"/>
                  <a:gd name="connsiteY3" fmla="*/ 315954 h 657483"/>
                  <a:gd name="connsiteX4" fmla="*/ 909374 w 995867"/>
                  <a:gd name="connsiteY4" fmla="*/ 431564 h 657483"/>
                  <a:gd name="connsiteX5" fmla="*/ 518575 w 995867"/>
                  <a:gd name="connsiteY5" fmla="*/ 656660 h 657483"/>
                  <a:gd name="connsiteX6" fmla="*/ 70393 w 995867"/>
                  <a:gd name="connsiteY6" fmla="*/ 440537 h 657483"/>
                  <a:gd name="connsiteX0" fmla="*/ 56668 w 982142"/>
                  <a:gd name="connsiteY0" fmla="*/ 440537 h 657483"/>
                  <a:gd name="connsiteX1" fmla="*/ 67046 w 982142"/>
                  <a:gd name="connsiteY1" fmla="*/ 346201 h 657483"/>
                  <a:gd name="connsiteX2" fmla="*/ 504850 w 982142"/>
                  <a:gd name="connsiteY2" fmla="*/ 66 h 657483"/>
                  <a:gd name="connsiteX3" fmla="*/ 909146 w 982142"/>
                  <a:gd name="connsiteY3" fmla="*/ 315954 h 657483"/>
                  <a:gd name="connsiteX4" fmla="*/ 895649 w 982142"/>
                  <a:gd name="connsiteY4" fmla="*/ 431564 h 657483"/>
                  <a:gd name="connsiteX5" fmla="*/ 504850 w 982142"/>
                  <a:gd name="connsiteY5" fmla="*/ 656660 h 657483"/>
                  <a:gd name="connsiteX6" fmla="*/ 56668 w 982142"/>
                  <a:gd name="connsiteY6" fmla="*/ 440537 h 657483"/>
                  <a:gd name="connsiteX0" fmla="*/ 56668 w 964216"/>
                  <a:gd name="connsiteY0" fmla="*/ 440537 h 657483"/>
                  <a:gd name="connsiteX1" fmla="*/ 67046 w 964216"/>
                  <a:gd name="connsiteY1" fmla="*/ 346201 h 657483"/>
                  <a:gd name="connsiteX2" fmla="*/ 504850 w 964216"/>
                  <a:gd name="connsiteY2" fmla="*/ 66 h 657483"/>
                  <a:gd name="connsiteX3" fmla="*/ 909146 w 964216"/>
                  <a:gd name="connsiteY3" fmla="*/ 315954 h 657483"/>
                  <a:gd name="connsiteX4" fmla="*/ 895649 w 964216"/>
                  <a:gd name="connsiteY4" fmla="*/ 431564 h 657483"/>
                  <a:gd name="connsiteX5" fmla="*/ 504850 w 964216"/>
                  <a:gd name="connsiteY5" fmla="*/ 656660 h 657483"/>
                  <a:gd name="connsiteX6" fmla="*/ 56668 w 964216"/>
                  <a:gd name="connsiteY6" fmla="*/ 440537 h 657483"/>
                  <a:gd name="connsiteX0" fmla="*/ 56668 w 956229"/>
                  <a:gd name="connsiteY0" fmla="*/ 440537 h 657483"/>
                  <a:gd name="connsiteX1" fmla="*/ 67046 w 956229"/>
                  <a:gd name="connsiteY1" fmla="*/ 346201 h 657483"/>
                  <a:gd name="connsiteX2" fmla="*/ 504850 w 956229"/>
                  <a:gd name="connsiteY2" fmla="*/ 66 h 657483"/>
                  <a:gd name="connsiteX3" fmla="*/ 909146 w 956229"/>
                  <a:gd name="connsiteY3" fmla="*/ 315954 h 657483"/>
                  <a:gd name="connsiteX4" fmla="*/ 895649 w 956229"/>
                  <a:gd name="connsiteY4" fmla="*/ 431564 h 657483"/>
                  <a:gd name="connsiteX5" fmla="*/ 504850 w 956229"/>
                  <a:gd name="connsiteY5" fmla="*/ 656660 h 657483"/>
                  <a:gd name="connsiteX6" fmla="*/ 56668 w 956229"/>
                  <a:gd name="connsiteY6" fmla="*/ 440537 h 657483"/>
                  <a:gd name="connsiteX0" fmla="*/ 56668 w 956229"/>
                  <a:gd name="connsiteY0" fmla="*/ 440759 h 657705"/>
                  <a:gd name="connsiteX1" fmla="*/ 67046 w 956229"/>
                  <a:gd name="connsiteY1" fmla="*/ 346423 h 657705"/>
                  <a:gd name="connsiteX2" fmla="*/ 504850 w 956229"/>
                  <a:gd name="connsiteY2" fmla="*/ 288 h 657705"/>
                  <a:gd name="connsiteX3" fmla="*/ 909146 w 956229"/>
                  <a:gd name="connsiteY3" fmla="*/ 316176 h 657705"/>
                  <a:gd name="connsiteX4" fmla="*/ 895649 w 956229"/>
                  <a:gd name="connsiteY4" fmla="*/ 431786 h 657705"/>
                  <a:gd name="connsiteX5" fmla="*/ 504850 w 956229"/>
                  <a:gd name="connsiteY5" fmla="*/ 656882 h 657705"/>
                  <a:gd name="connsiteX6" fmla="*/ 56668 w 956229"/>
                  <a:gd name="connsiteY6" fmla="*/ 440759 h 657705"/>
                  <a:gd name="connsiteX0" fmla="*/ 87948 w 938738"/>
                  <a:gd name="connsiteY0" fmla="*/ 429597 h 656882"/>
                  <a:gd name="connsiteX1" fmla="*/ 49555 w 938738"/>
                  <a:gd name="connsiteY1" fmla="*/ 346423 h 656882"/>
                  <a:gd name="connsiteX2" fmla="*/ 487359 w 938738"/>
                  <a:gd name="connsiteY2" fmla="*/ 288 h 656882"/>
                  <a:gd name="connsiteX3" fmla="*/ 891655 w 938738"/>
                  <a:gd name="connsiteY3" fmla="*/ 316176 h 656882"/>
                  <a:gd name="connsiteX4" fmla="*/ 878158 w 938738"/>
                  <a:gd name="connsiteY4" fmla="*/ 431786 h 656882"/>
                  <a:gd name="connsiteX5" fmla="*/ 487359 w 938738"/>
                  <a:gd name="connsiteY5" fmla="*/ 656882 h 656882"/>
                  <a:gd name="connsiteX6" fmla="*/ 87948 w 938738"/>
                  <a:gd name="connsiteY6" fmla="*/ 429597 h 656882"/>
                  <a:gd name="connsiteX0" fmla="*/ 87948 w 927102"/>
                  <a:gd name="connsiteY0" fmla="*/ 429597 h 657278"/>
                  <a:gd name="connsiteX1" fmla="*/ 49555 w 927102"/>
                  <a:gd name="connsiteY1" fmla="*/ 346423 h 657278"/>
                  <a:gd name="connsiteX2" fmla="*/ 487359 w 927102"/>
                  <a:gd name="connsiteY2" fmla="*/ 288 h 657278"/>
                  <a:gd name="connsiteX3" fmla="*/ 891655 w 927102"/>
                  <a:gd name="connsiteY3" fmla="*/ 316176 h 657278"/>
                  <a:gd name="connsiteX4" fmla="*/ 837515 w 927102"/>
                  <a:gd name="connsiteY4" fmla="*/ 375973 h 657278"/>
                  <a:gd name="connsiteX5" fmla="*/ 487359 w 927102"/>
                  <a:gd name="connsiteY5" fmla="*/ 656882 h 657278"/>
                  <a:gd name="connsiteX6" fmla="*/ 87948 w 927102"/>
                  <a:gd name="connsiteY6" fmla="*/ 429597 h 657278"/>
                  <a:gd name="connsiteX0" fmla="*/ 87948 w 927102"/>
                  <a:gd name="connsiteY0" fmla="*/ 429597 h 657911"/>
                  <a:gd name="connsiteX1" fmla="*/ 49555 w 927102"/>
                  <a:gd name="connsiteY1" fmla="*/ 346423 h 657911"/>
                  <a:gd name="connsiteX2" fmla="*/ 487359 w 927102"/>
                  <a:gd name="connsiteY2" fmla="*/ 288 h 657911"/>
                  <a:gd name="connsiteX3" fmla="*/ 891655 w 927102"/>
                  <a:gd name="connsiteY3" fmla="*/ 316176 h 657911"/>
                  <a:gd name="connsiteX4" fmla="*/ 837515 w 927102"/>
                  <a:gd name="connsiteY4" fmla="*/ 375973 h 657911"/>
                  <a:gd name="connsiteX5" fmla="*/ 487359 w 927102"/>
                  <a:gd name="connsiteY5" fmla="*/ 656882 h 657911"/>
                  <a:gd name="connsiteX6" fmla="*/ 87948 w 927102"/>
                  <a:gd name="connsiteY6" fmla="*/ 429597 h 657911"/>
                  <a:gd name="connsiteX0" fmla="*/ 87948 w 837515"/>
                  <a:gd name="connsiteY0" fmla="*/ 429366 h 657968"/>
                  <a:gd name="connsiteX1" fmla="*/ 49555 w 837515"/>
                  <a:gd name="connsiteY1" fmla="*/ 346192 h 657968"/>
                  <a:gd name="connsiteX2" fmla="*/ 487359 w 837515"/>
                  <a:gd name="connsiteY2" fmla="*/ 57 h 657968"/>
                  <a:gd name="connsiteX3" fmla="*/ 837515 w 837515"/>
                  <a:gd name="connsiteY3" fmla="*/ 375742 h 657968"/>
                  <a:gd name="connsiteX4" fmla="*/ 487359 w 837515"/>
                  <a:gd name="connsiteY4" fmla="*/ 656651 h 657968"/>
                  <a:gd name="connsiteX5" fmla="*/ 87948 w 837515"/>
                  <a:gd name="connsiteY5" fmla="*/ 429366 h 657968"/>
                  <a:gd name="connsiteX0" fmla="*/ 0 w 749567"/>
                  <a:gd name="connsiteY0" fmla="*/ 429309 h 657911"/>
                  <a:gd name="connsiteX1" fmla="*/ 399411 w 749567"/>
                  <a:gd name="connsiteY1" fmla="*/ 0 h 657911"/>
                  <a:gd name="connsiteX2" fmla="*/ 749567 w 749567"/>
                  <a:gd name="connsiteY2" fmla="*/ 375685 h 657911"/>
                  <a:gd name="connsiteX3" fmla="*/ 399411 w 749567"/>
                  <a:gd name="connsiteY3" fmla="*/ 656594 h 657911"/>
                  <a:gd name="connsiteX4" fmla="*/ 0 w 749567"/>
                  <a:gd name="connsiteY4" fmla="*/ 429309 h 657911"/>
                  <a:gd name="connsiteX0" fmla="*/ 0 w 749567"/>
                  <a:gd name="connsiteY0" fmla="*/ 501866 h 730468"/>
                  <a:gd name="connsiteX1" fmla="*/ 407540 w 749567"/>
                  <a:gd name="connsiteY1" fmla="*/ 0 h 730468"/>
                  <a:gd name="connsiteX2" fmla="*/ 749567 w 749567"/>
                  <a:gd name="connsiteY2" fmla="*/ 448242 h 730468"/>
                  <a:gd name="connsiteX3" fmla="*/ 399411 w 749567"/>
                  <a:gd name="connsiteY3" fmla="*/ 729151 h 730468"/>
                  <a:gd name="connsiteX4" fmla="*/ 0 w 749567"/>
                  <a:gd name="connsiteY4" fmla="*/ 501866 h 730468"/>
                  <a:gd name="connsiteX0" fmla="*/ 0 w 749567"/>
                  <a:gd name="connsiteY0" fmla="*/ 502035 h 730637"/>
                  <a:gd name="connsiteX1" fmla="*/ 407540 w 749567"/>
                  <a:gd name="connsiteY1" fmla="*/ 169 h 730637"/>
                  <a:gd name="connsiteX2" fmla="*/ 749567 w 749567"/>
                  <a:gd name="connsiteY2" fmla="*/ 448411 h 730637"/>
                  <a:gd name="connsiteX3" fmla="*/ 399411 w 749567"/>
                  <a:gd name="connsiteY3" fmla="*/ 729320 h 730637"/>
                  <a:gd name="connsiteX4" fmla="*/ 0 w 749567"/>
                  <a:gd name="connsiteY4" fmla="*/ 502035 h 730637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6563"/>
                  <a:gd name="connsiteY0" fmla="*/ 468547 h 729368"/>
                  <a:gd name="connsiteX1" fmla="*/ 431925 w 776563"/>
                  <a:gd name="connsiteY1" fmla="*/ 169 h 729368"/>
                  <a:gd name="connsiteX2" fmla="*/ 773952 w 776563"/>
                  <a:gd name="connsiteY2" fmla="*/ 448411 h 729368"/>
                  <a:gd name="connsiteX3" fmla="*/ 423796 w 776563"/>
                  <a:gd name="connsiteY3" fmla="*/ 729320 h 729368"/>
                  <a:gd name="connsiteX4" fmla="*/ 0 w 776563"/>
                  <a:gd name="connsiteY4" fmla="*/ 468547 h 729368"/>
                  <a:gd name="connsiteX0" fmla="*/ 9773 w 786336"/>
                  <a:gd name="connsiteY0" fmla="*/ 468547 h 729368"/>
                  <a:gd name="connsiteX1" fmla="*/ 441698 w 786336"/>
                  <a:gd name="connsiteY1" fmla="*/ 169 h 729368"/>
                  <a:gd name="connsiteX2" fmla="*/ 783725 w 786336"/>
                  <a:gd name="connsiteY2" fmla="*/ 448411 h 729368"/>
                  <a:gd name="connsiteX3" fmla="*/ 433569 w 786336"/>
                  <a:gd name="connsiteY3" fmla="*/ 729320 h 729368"/>
                  <a:gd name="connsiteX4" fmla="*/ 9773 w 786336"/>
                  <a:gd name="connsiteY4" fmla="*/ 468547 h 729368"/>
                  <a:gd name="connsiteX0" fmla="*/ 9773 w 786336"/>
                  <a:gd name="connsiteY0" fmla="*/ 440656 h 701477"/>
                  <a:gd name="connsiteX1" fmla="*/ 441698 w 786336"/>
                  <a:gd name="connsiteY1" fmla="*/ 184 h 701477"/>
                  <a:gd name="connsiteX2" fmla="*/ 783725 w 786336"/>
                  <a:gd name="connsiteY2" fmla="*/ 420520 h 701477"/>
                  <a:gd name="connsiteX3" fmla="*/ 433569 w 786336"/>
                  <a:gd name="connsiteY3" fmla="*/ 701429 h 701477"/>
                  <a:gd name="connsiteX4" fmla="*/ 9773 w 786336"/>
                  <a:gd name="connsiteY4" fmla="*/ 440656 h 701477"/>
                  <a:gd name="connsiteX0" fmla="*/ 20353 w 794305"/>
                  <a:gd name="connsiteY0" fmla="*/ 456870 h 717691"/>
                  <a:gd name="connsiteX1" fmla="*/ 104848 w 794305"/>
                  <a:gd name="connsiteY1" fmla="*/ 121458 h 717691"/>
                  <a:gd name="connsiteX2" fmla="*/ 452278 w 794305"/>
                  <a:gd name="connsiteY2" fmla="*/ 16398 h 717691"/>
                  <a:gd name="connsiteX3" fmla="*/ 794305 w 794305"/>
                  <a:gd name="connsiteY3" fmla="*/ 436734 h 717691"/>
                  <a:gd name="connsiteX4" fmla="*/ 444149 w 794305"/>
                  <a:gd name="connsiteY4" fmla="*/ 717643 h 717691"/>
                  <a:gd name="connsiteX5" fmla="*/ 20353 w 794305"/>
                  <a:gd name="connsiteY5" fmla="*/ 456870 h 717691"/>
                  <a:gd name="connsiteX0" fmla="*/ 20353 w 808720"/>
                  <a:gd name="connsiteY0" fmla="*/ 440472 h 701293"/>
                  <a:gd name="connsiteX1" fmla="*/ 104848 w 808720"/>
                  <a:gd name="connsiteY1" fmla="*/ 105060 h 701293"/>
                  <a:gd name="connsiteX2" fmla="*/ 452278 w 808720"/>
                  <a:gd name="connsiteY2" fmla="*/ 0 h 701293"/>
                  <a:gd name="connsiteX3" fmla="*/ 738248 w 808720"/>
                  <a:gd name="connsiteY3" fmla="*/ 105061 h 701293"/>
                  <a:gd name="connsiteX4" fmla="*/ 794305 w 808720"/>
                  <a:gd name="connsiteY4" fmla="*/ 420336 h 701293"/>
                  <a:gd name="connsiteX5" fmla="*/ 444149 w 808720"/>
                  <a:gd name="connsiteY5" fmla="*/ 701245 h 701293"/>
                  <a:gd name="connsiteX6" fmla="*/ 20353 w 808720"/>
                  <a:gd name="connsiteY6" fmla="*/ 440472 h 701293"/>
                  <a:gd name="connsiteX0" fmla="*/ 20353 w 808720"/>
                  <a:gd name="connsiteY0" fmla="*/ 440472 h 714063"/>
                  <a:gd name="connsiteX1" fmla="*/ 104848 w 808720"/>
                  <a:gd name="connsiteY1" fmla="*/ 105060 h 714063"/>
                  <a:gd name="connsiteX2" fmla="*/ 452278 w 808720"/>
                  <a:gd name="connsiteY2" fmla="*/ 0 h 714063"/>
                  <a:gd name="connsiteX3" fmla="*/ 738248 w 808720"/>
                  <a:gd name="connsiteY3" fmla="*/ 105061 h 714063"/>
                  <a:gd name="connsiteX4" fmla="*/ 794305 w 808720"/>
                  <a:gd name="connsiteY4" fmla="*/ 420336 h 714063"/>
                  <a:gd name="connsiteX5" fmla="*/ 444149 w 808720"/>
                  <a:gd name="connsiteY5" fmla="*/ 701245 h 714063"/>
                  <a:gd name="connsiteX6" fmla="*/ 154527 w 808720"/>
                  <a:gd name="connsiteY6" fmla="*/ 643613 h 714063"/>
                  <a:gd name="connsiteX7" fmla="*/ 20353 w 808720"/>
                  <a:gd name="connsiteY7" fmla="*/ 440472 h 714063"/>
                  <a:gd name="connsiteX0" fmla="*/ 20353 w 801423"/>
                  <a:gd name="connsiteY0" fmla="*/ 440472 h 702003"/>
                  <a:gd name="connsiteX1" fmla="*/ 104848 w 801423"/>
                  <a:gd name="connsiteY1" fmla="*/ 105060 h 702003"/>
                  <a:gd name="connsiteX2" fmla="*/ 452278 w 801423"/>
                  <a:gd name="connsiteY2" fmla="*/ 0 h 702003"/>
                  <a:gd name="connsiteX3" fmla="*/ 738248 w 801423"/>
                  <a:gd name="connsiteY3" fmla="*/ 105061 h 702003"/>
                  <a:gd name="connsiteX4" fmla="*/ 794305 w 801423"/>
                  <a:gd name="connsiteY4" fmla="*/ 420336 h 702003"/>
                  <a:gd name="connsiteX5" fmla="*/ 669940 w 801423"/>
                  <a:gd name="connsiteY5" fmla="*/ 614022 h 702003"/>
                  <a:gd name="connsiteX6" fmla="*/ 444149 w 801423"/>
                  <a:gd name="connsiteY6" fmla="*/ 701245 h 702003"/>
                  <a:gd name="connsiteX7" fmla="*/ 154527 w 801423"/>
                  <a:gd name="connsiteY7" fmla="*/ 643613 h 702003"/>
                  <a:gd name="connsiteX8" fmla="*/ 20353 w 801423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5152 w 786222"/>
                  <a:gd name="connsiteY0" fmla="*/ 440472 h 702003"/>
                  <a:gd name="connsiteX1" fmla="*/ 89647 w 786222"/>
                  <a:gd name="connsiteY1" fmla="*/ 105060 h 702003"/>
                  <a:gd name="connsiteX2" fmla="*/ 437077 w 786222"/>
                  <a:gd name="connsiteY2" fmla="*/ 0 h 702003"/>
                  <a:gd name="connsiteX3" fmla="*/ 723047 w 786222"/>
                  <a:gd name="connsiteY3" fmla="*/ 105061 h 702003"/>
                  <a:gd name="connsiteX4" fmla="*/ 779104 w 786222"/>
                  <a:gd name="connsiteY4" fmla="*/ 420336 h 702003"/>
                  <a:gd name="connsiteX5" fmla="*/ 654739 w 786222"/>
                  <a:gd name="connsiteY5" fmla="*/ 614022 h 702003"/>
                  <a:gd name="connsiteX6" fmla="*/ 428948 w 786222"/>
                  <a:gd name="connsiteY6" fmla="*/ 701245 h 702003"/>
                  <a:gd name="connsiteX7" fmla="*/ 139326 w 786222"/>
                  <a:gd name="connsiteY7" fmla="*/ 643613 h 702003"/>
                  <a:gd name="connsiteX8" fmla="*/ 5152 w 786222"/>
                  <a:gd name="connsiteY8" fmla="*/ 440472 h 702003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5512 w 790840"/>
                  <a:gd name="connsiteY0" fmla="*/ 517517 h 779048"/>
                  <a:gd name="connsiteX1" fmla="*/ 78256 w 790840"/>
                  <a:gd name="connsiteY1" fmla="*/ 161973 h 779048"/>
                  <a:gd name="connsiteX2" fmla="*/ 412598 w 790840"/>
                  <a:gd name="connsiteY2" fmla="*/ 109 h 779048"/>
                  <a:gd name="connsiteX3" fmla="*/ 742036 w 790840"/>
                  <a:gd name="connsiteY3" fmla="*/ 182106 h 779048"/>
                  <a:gd name="connsiteX4" fmla="*/ 779464 w 790840"/>
                  <a:gd name="connsiteY4" fmla="*/ 497381 h 779048"/>
                  <a:gd name="connsiteX5" fmla="*/ 655099 w 790840"/>
                  <a:gd name="connsiteY5" fmla="*/ 691067 h 779048"/>
                  <a:gd name="connsiteX6" fmla="*/ 429308 w 790840"/>
                  <a:gd name="connsiteY6" fmla="*/ 778290 h 779048"/>
                  <a:gd name="connsiteX7" fmla="*/ 139686 w 790840"/>
                  <a:gd name="connsiteY7" fmla="*/ 720658 h 779048"/>
                  <a:gd name="connsiteX8" fmla="*/ 5512 w 790840"/>
                  <a:gd name="connsiteY8" fmla="*/ 517517 h 779048"/>
                  <a:gd name="connsiteX0" fmla="*/ 9502 w 794830"/>
                  <a:gd name="connsiteY0" fmla="*/ 517517 h 779048"/>
                  <a:gd name="connsiteX1" fmla="*/ 82246 w 794830"/>
                  <a:gd name="connsiteY1" fmla="*/ 161973 h 779048"/>
                  <a:gd name="connsiteX2" fmla="*/ 416588 w 794830"/>
                  <a:gd name="connsiteY2" fmla="*/ 109 h 779048"/>
                  <a:gd name="connsiteX3" fmla="*/ 746026 w 794830"/>
                  <a:gd name="connsiteY3" fmla="*/ 182106 h 779048"/>
                  <a:gd name="connsiteX4" fmla="*/ 783454 w 794830"/>
                  <a:gd name="connsiteY4" fmla="*/ 497381 h 779048"/>
                  <a:gd name="connsiteX5" fmla="*/ 659089 w 794830"/>
                  <a:gd name="connsiteY5" fmla="*/ 691067 h 779048"/>
                  <a:gd name="connsiteX6" fmla="*/ 433298 w 794830"/>
                  <a:gd name="connsiteY6" fmla="*/ 778290 h 779048"/>
                  <a:gd name="connsiteX7" fmla="*/ 143676 w 794830"/>
                  <a:gd name="connsiteY7" fmla="*/ 720658 h 779048"/>
                  <a:gd name="connsiteX8" fmla="*/ 9502 w 794830"/>
                  <a:gd name="connsiteY8" fmla="*/ 517517 h 779048"/>
                  <a:gd name="connsiteX0" fmla="*/ 9502 w 794830"/>
                  <a:gd name="connsiteY0" fmla="*/ 517517 h 778905"/>
                  <a:gd name="connsiteX1" fmla="*/ 82246 w 794830"/>
                  <a:gd name="connsiteY1" fmla="*/ 161973 h 778905"/>
                  <a:gd name="connsiteX2" fmla="*/ 416588 w 794830"/>
                  <a:gd name="connsiteY2" fmla="*/ 109 h 778905"/>
                  <a:gd name="connsiteX3" fmla="*/ 746026 w 794830"/>
                  <a:gd name="connsiteY3" fmla="*/ 182106 h 778905"/>
                  <a:gd name="connsiteX4" fmla="*/ 783454 w 794830"/>
                  <a:gd name="connsiteY4" fmla="*/ 497381 h 778905"/>
                  <a:gd name="connsiteX5" fmla="*/ 659089 w 794830"/>
                  <a:gd name="connsiteY5" fmla="*/ 691067 h 778905"/>
                  <a:gd name="connsiteX6" fmla="*/ 433298 w 794830"/>
                  <a:gd name="connsiteY6" fmla="*/ 778290 h 778905"/>
                  <a:gd name="connsiteX7" fmla="*/ 151671 w 794830"/>
                  <a:gd name="connsiteY7" fmla="*/ 714751 h 778905"/>
                  <a:gd name="connsiteX8" fmla="*/ 9502 w 794830"/>
                  <a:gd name="connsiteY8" fmla="*/ 517517 h 778905"/>
                  <a:gd name="connsiteX0" fmla="*/ 10694 w 788027"/>
                  <a:gd name="connsiteY0" fmla="*/ 517517 h 778905"/>
                  <a:gd name="connsiteX1" fmla="*/ 75443 w 788027"/>
                  <a:gd name="connsiteY1" fmla="*/ 161973 h 778905"/>
                  <a:gd name="connsiteX2" fmla="*/ 409785 w 788027"/>
                  <a:gd name="connsiteY2" fmla="*/ 109 h 778905"/>
                  <a:gd name="connsiteX3" fmla="*/ 739223 w 788027"/>
                  <a:gd name="connsiteY3" fmla="*/ 182106 h 778905"/>
                  <a:gd name="connsiteX4" fmla="*/ 776651 w 788027"/>
                  <a:gd name="connsiteY4" fmla="*/ 497381 h 778905"/>
                  <a:gd name="connsiteX5" fmla="*/ 652286 w 788027"/>
                  <a:gd name="connsiteY5" fmla="*/ 691067 h 778905"/>
                  <a:gd name="connsiteX6" fmla="*/ 426495 w 788027"/>
                  <a:gd name="connsiteY6" fmla="*/ 778290 h 778905"/>
                  <a:gd name="connsiteX7" fmla="*/ 144868 w 788027"/>
                  <a:gd name="connsiteY7" fmla="*/ 714751 h 778905"/>
                  <a:gd name="connsiteX8" fmla="*/ 10694 w 788027"/>
                  <a:gd name="connsiteY8" fmla="*/ 517517 h 77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8027" h="778905">
                    <a:moveTo>
                      <a:pt x="10694" y="517517"/>
                    </a:moveTo>
                    <a:cubicBezTo>
                      <a:pt x="-17557" y="393513"/>
                      <a:pt x="12269" y="245451"/>
                      <a:pt x="75443" y="161973"/>
                    </a:cubicBezTo>
                    <a:cubicBezTo>
                      <a:pt x="125195" y="70807"/>
                      <a:pt x="299155" y="-3246"/>
                      <a:pt x="409785" y="109"/>
                    </a:cubicBezTo>
                    <a:cubicBezTo>
                      <a:pt x="520415" y="3464"/>
                      <a:pt x="682219" y="64704"/>
                      <a:pt x="739223" y="182106"/>
                    </a:cubicBezTo>
                    <a:cubicBezTo>
                      <a:pt x="796227" y="252162"/>
                      <a:pt x="795281" y="417486"/>
                      <a:pt x="776651" y="497381"/>
                    </a:cubicBezTo>
                    <a:cubicBezTo>
                      <a:pt x="758021" y="577276"/>
                      <a:pt x="710645" y="644249"/>
                      <a:pt x="652286" y="691067"/>
                    </a:cubicBezTo>
                    <a:cubicBezTo>
                      <a:pt x="593927" y="737885"/>
                      <a:pt x="512397" y="773358"/>
                      <a:pt x="426495" y="778290"/>
                    </a:cubicBezTo>
                    <a:cubicBezTo>
                      <a:pt x="340593" y="783222"/>
                      <a:pt x="214168" y="758213"/>
                      <a:pt x="144868" y="714751"/>
                    </a:cubicBezTo>
                    <a:cubicBezTo>
                      <a:pt x="75568" y="671289"/>
                      <a:pt x="38638" y="608262"/>
                      <a:pt x="10694" y="517517"/>
                    </a:cubicBezTo>
                    <a:close/>
                  </a:path>
                </a:pathLst>
              </a:cu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Dowolny kształt 20">
                <a:extLst>
                  <a:ext uri="{FF2B5EF4-FFF2-40B4-BE49-F238E27FC236}">
                    <a16:creationId xmlns:a16="http://schemas.microsoft.com/office/drawing/2014/main" id="{54900337-E54A-6EF1-980A-4F32CB3C0271}"/>
                  </a:ext>
                </a:extLst>
              </p:cNvPr>
              <p:cNvSpPr/>
              <p:nvPr/>
            </p:nvSpPr>
            <p:spPr>
              <a:xfrm rot="16200000">
                <a:off x="3130647" y="654362"/>
                <a:ext cx="0" cy="532985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Dowolny kształt 21">
                <a:extLst>
                  <a:ext uri="{FF2B5EF4-FFF2-40B4-BE49-F238E27FC236}">
                    <a16:creationId xmlns:a16="http://schemas.microsoft.com/office/drawing/2014/main" id="{D41E6F52-086D-5D3C-11A0-AF7F07F1F380}"/>
                  </a:ext>
                </a:extLst>
              </p:cNvPr>
              <p:cNvSpPr/>
              <p:nvPr/>
            </p:nvSpPr>
            <p:spPr>
              <a:xfrm rot="2700000" flipH="1" flipV="1">
                <a:off x="3159638" y="606867"/>
                <a:ext cx="0" cy="54724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Dowolny kształt 22">
                <a:extLst>
                  <a:ext uri="{FF2B5EF4-FFF2-40B4-BE49-F238E27FC236}">
                    <a16:creationId xmlns:a16="http://schemas.microsoft.com/office/drawing/2014/main" id="{10614E3C-74DF-C4FD-1DB8-A4E412468305}"/>
                  </a:ext>
                </a:extLst>
              </p:cNvPr>
              <p:cNvSpPr/>
              <p:nvPr/>
            </p:nvSpPr>
            <p:spPr>
              <a:xfrm>
                <a:off x="3156504" y="620846"/>
                <a:ext cx="0" cy="538736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Dowolny kształt 23">
                <a:extLst>
                  <a:ext uri="{FF2B5EF4-FFF2-40B4-BE49-F238E27FC236}">
                    <a16:creationId xmlns:a16="http://schemas.microsoft.com/office/drawing/2014/main" id="{80D0A243-7315-82FB-3578-4C151F6A68F5}"/>
                  </a:ext>
                </a:extLst>
              </p:cNvPr>
              <p:cNvSpPr/>
              <p:nvPr/>
            </p:nvSpPr>
            <p:spPr>
              <a:xfrm rot="18900000" flipV="1">
                <a:off x="3172177" y="591699"/>
                <a:ext cx="0" cy="55821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8214" name="Picture 3">
              <a:extLst>
                <a:ext uri="{FF2B5EF4-FFF2-40B4-BE49-F238E27FC236}">
                  <a16:creationId xmlns:a16="http://schemas.microsoft.com/office/drawing/2014/main" id="{731ECB5F-7CA0-0314-EC4F-7A00EF8FA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50" b="91870" l="8300" r="88933">
                          <a14:foregroundMark x1="73123" y1="82927" x2="29249" y2="31707"/>
                          <a14:foregroundMark x1="29249" y1="31707" x2="38735" y2="82114"/>
                          <a14:foregroundMark x1="44269" y1="75203" x2="15810" y2="60976"/>
                          <a14:foregroundMark x1="46640" y1="79268" x2="47431" y2="83333"/>
                          <a14:foregroundMark x1="57312" y1="90244" x2="56917" y2="89837"/>
                          <a14:foregroundMark x1="52964" y1="87398" x2="50198" y2="89431"/>
                          <a14:foregroundMark x1="43083" y1="88211" x2="43083" y2="88211"/>
                          <a14:foregroundMark x1="41897" y1="88211" x2="41107" y2="88618"/>
                          <a14:foregroundMark x1="39526" y1="89431" x2="39526" y2="89431"/>
                          <a14:foregroundMark x1="37549" y1="89024" x2="37154" y2="88618"/>
                          <a14:foregroundMark x1="35178" y1="87398" x2="17787" y2="62195"/>
                          <a14:foregroundMark x1="18182" y1="61382" x2="19763" y2="41463"/>
                          <a14:foregroundMark x1="18182" y1="52846" x2="39526" y2="17886"/>
                          <a14:foregroundMark x1="26877" y1="27642" x2="29249" y2="25203"/>
                          <a14:foregroundMark x1="32411" y1="20732" x2="55731" y2="27642"/>
                          <a14:foregroundMark x1="46245" y1="13821" x2="71937" y2="38618"/>
                          <a14:foregroundMark x1="50988" y1="13008" x2="69565" y2="26423"/>
                          <a14:foregroundMark x1="72332" y1="17480" x2="85771" y2="44715"/>
                          <a14:foregroundMark x1="77470" y1="34553" x2="75494" y2="68293"/>
                          <a14:foregroundMark x1="83399" y1="57724" x2="83399" y2="69106"/>
                          <a14:foregroundMark x1="82213" y1="72764" x2="82213" y2="72764"/>
                          <a14:foregroundMark x1="81818" y1="74797" x2="88142" y2="43089"/>
                          <a14:foregroundMark x1="87352" y1="53252" x2="87747" y2="47154"/>
                          <a14:foregroundMark x1="89723" y1="52439" x2="89723" y2="52439"/>
                          <a14:foregroundMark x1="88538" y1="56504" x2="88538" y2="56504"/>
                          <a14:foregroundMark x1="88933" y1="59756" x2="88933" y2="59756"/>
                          <a14:foregroundMark x1="88142" y1="61789" x2="85375" y2="67073"/>
                          <a14:foregroundMark x1="84585" y1="67886" x2="84190" y2="69919"/>
                          <a14:foregroundMark x1="76285" y1="77642" x2="76285" y2="77642"/>
                          <a14:foregroundMark x1="77470" y1="81301" x2="77470" y2="81301"/>
                          <a14:foregroundMark x1="74308" y1="84146" x2="72332" y2="85366"/>
                          <a14:foregroundMark x1="69565" y1="86992" x2="64427" y2="89837"/>
                          <a14:foregroundMark x1="62055" y1="89837" x2="62055" y2="89837"/>
                          <a14:foregroundMark x1="59684" y1="90244" x2="55336" y2="90650"/>
                          <a14:foregroundMark x1="51779" y1="91057" x2="43478" y2="90244"/>
                          <a14:foregroundMark x1="42688" y1="89837" x2="40711" y2="89431"/>
                          <a14:foregroundMark x1="40316" y1="88618" x2="43874" y2="89024"/>
                          <a14:foregroundMark x1="45850" y1="91463" x2="45850" y2="91463"/>
                          <a14:foregroundMark x1="46245" y1="92276" x2="48617" y2="91870"/>
                          <a14:foregroundMark x1="49802" y1="91870" x2="47826" y2="89837"/>
                          <a14:foregroundMark x1="31621" y1="83333" x2="29249" y2="82520"/>
                          <a14:foregroundMark x1="25296" y1="80894" x2="24111" y2="79268"/>
                          <a14:foregroundMark x1="33202" y1="85366" x2="33202" y2="85366"/>
                          <a14:foregroundMark x1="29644" y1="84959" x2="27273" y2="82520"/>
                          <a14:foregroundMark x1="24901" y1="78862" x2="23715" y2="76829"/>
                          <a14:foregroundMark x1="21344" y1="73171" x2="19368" y2="68293"/>
                          <a14:foregroundMark x1="18577" y1="66667" x2="18972" y2="68293"/>
                          <a14:foregroundMark x1="20553" y1="73577" x2="20553" y2="73577"/>
                          <a14:foregroundMark x1="24111" y1="80894" x2="18972" y2="69512"/>
                          <a14:foregroundMark x1="17787" y1="72764" x2="17787" y2="72764"/>
                          <a14:foregroundMark x1="15020" y1="69106" x2="14229" y2="66260"/>
                          <a14:foregroundMark x1="11067" y1="62195" x2="8300" y2="56911"/>
                        </a14:backgroundRemoval>
                      </a14:imgEffect>
                    </a14:imgLayer>
                  </a14:imgProps>
                </a:ext>
              </a:extLst>
            </a:blip>
            <a:srcRect l="7125" r="7125"/>
            <a:stretch/>
          </p:blipFill>
          <p:spPr bwMode="auto">
            <a:xfrm rot="12542698">
              <a:off x="5959543" y="843388"/>
              <a:ext cx="1040651" cy="117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15" name="Picture 22">
              <a:extLst>
                <a:ext uri="{FF2B5EF4-FFF2-40B4-BE49-F238E27FC236}">
                  <a16:creationId xmlns:a16="http://schemas.microsoft.com/office/drawing/2014/main" id="{2C9911AB-5B24-122F-F5CA-0E6FE6581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15109910">
              <a:off x="6975951" y="1913141"/>
              <a:ext cx="1076068" cy="1039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16" name="Picture 4">
              <a:extLst>
                <a:ext uri="{FF2B5EF4-FFF2-40B4-BE49-F238E27FC236}">
                  <a16:creationId xmlns:a16="http://schemas.microsoft.com/office/drawing/2014/main" id="{4A2E531A-3FDC-7F9F-A515-359E95D1A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27" b="94182" l="4745" r="94161">
                          <a14:foregroundMark x1="9124" y1="45091" x2="5109" y2="49455"/>
                          <a14:foregroundMark x1="48905" y1="89818" x2="50000" y2="94545"/>
                          <a14:foregroundMark x1="87956" y1="52727" x2="92701" y2="50182"/>
                          <a14:foregroundMark x1="89051" y1="49818" x2="94161" y2="49455"/>
                          <a14:foregroundMark x1="51095" y1="11273" x2="51460" y2="47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17548232">
              <a:off x="7050232" y="3426305"/>
              <a:ext cx="1080361" cy="1084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17" name="Picture 8">
              <a:extLst>
                <a:ext uri="{FF2B5EF4-FFF2-40B4-BE49-F238E27FC236}">
                  <a16:creationId xmlns:a16="http://schemas.microsoft.com/office/drawing/2014/main" id="{225DB6CA-B9A1-AE3D-D414-0FA6BBFE1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78" b="99015" l="2956" r="99015">
                          <a14:foregroundMark x1="50246" y1="88177" x2="49261" y2="99015"/>
                          <a14:foregroundMark x1="80788" y1="53695" x2="99507" y2="48276"/>
                          <a14:foregroundMark x1="49754" y1="18227" x2="51724" y2="1970"/>
                          <a14:foregroundMark x1="10837" y1="54187" x2="2956" y2="5320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20371997">
              <a:off x="5948236" y="4392551"/>
              <a:ext cx="1018323" cy="1096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18" name="Picture 13">
              <a:extLst>
                <a:ext uri="{FF2B5EF4-FFF2-40B4-BE49-F238E27FC236}">
                  <a16:creationId xmlns:a16="http://schemas.microsoft.com/office/drawing/2014/main" id="{FE3D5C24-641E-1E1F-A63E-EC7EFEB51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 rot="1515943">
              <a:off x="4388619" y="4651451"/>
              <a:ext cx="1052399" cy="870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19" name="Picture 2">
              <a:extLst>
                <a:ext uri="{FF2B5EF4-FFF2-40B4-BE49-F238E27FC236}">
                  <a16:creationId xmlns:a16="http://schemas.microsoft.com/office/drawing/2014/main" id="{B2C293E8-2503-9DA4-99E7-16BE0F097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 rot="3885454">
              <a:off x="3301305" y="3411174"/>
              <a:ext cx="1081236" cy="104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20" name="Picture 14">
              <a:extLst>
                <a:ext uri="{FF2B5EF4-FFF2-40B4-BE49-F238E27FC236}">
                  <a16:creationId xmlns:a16="http://schemas.microsoft.com/office/drawing/2014/main" id="{27F07BE2-EB91-E4A5-C991-130068D6E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240" b="91403" l="9692" r="90749">
                          <a14:foregroundMark x1="29956" y1="75566" x2="74449" y2="40724"/>
                          <a14:foregroundMark x1="74449" y1="40724" x2="69163" y2="45701"/>
                          <a14:foregroundMark x1="59471" y1="43439" x2="65198" y2="29864"/>
                          <a14:foregroundMark x1="62115" y1="23529" x2="40529" y2="11312"/>
                          <a14:foregroundMark x1="41410" y1="10407" x2="31718" y2="10860"/>
                          <a14:foregroundMark x1="29075" y1="16290" x2="22907" y2="19910"/>
                          <a14:foregroundMark x1="22907" y1="20362" x2="21586" y2="21719"/>
                          <a14:foregroundMark x1="21145" y1="23529" x2="12335" y2="30769"/>
                          <a14:foregroundMark x1="15419" y1="43891" x2="13216" y2="45249"/>
                          <a14:foregroundMark x1="12335" y1="46154" x2="12335" y2="46606"/>
                          <a14:foregroundMark x1="11894" y1="47511" x2="11894" y2="47511"/>
                          <a14:foregroundMark x1="9692" y1="47511" x2="9692" y2="47511"/>
                          <a14:foregroundMark x1="10573" y1="47964" x2="10573" y2="47964"/>
                          <a14:foregroundMark x1="15859" y1="60181" x2="17621" y2="66063"/>
                          <a14:foregroundMark x1="21145" y1="79638" x2="24229" y2="80543"/>
                          <a14:foregroundMark x1="32159" y1="84163" x2="45815" y2="84163"/>
                          <a14:foregroundMark x1="38767" y1="87330" x2="52423" y2="91855"/>
                          <a14:foregroundMark x1="29956" y1="84615" x2="29956" y2="84615"/>
                          <a14:foregroundMark x1="29956" y1="84615" x2="29956" y2="84615"/>
                          <a14:foregroundMark x1="33040" y1="88235" x2="33040" y2="88235"/>
                          <a14:foregroundMark x1="36564" y1="85973" x2="38326" y2="85068"/>
                          <a14:foregroundMark x1="19824" y1="71946" x2="18943" y2="71493"/>
                          <a14:foregroundMark x1="16300" y1="69683" x2="13656" y2="68326"/>
                          <a14:foregroundMark x1="13656" y1="68326" x2="13656" y2="68326"/>
                          <a14:foregroundMark x1="12335" y1="58371" x2="12335" y2="57466"/>
                          <a14:foregroundMark x1="12335" y1="57014" x2="11454" y2="56109"/>
                          <a14:foregroundMark x1="10573" y1="55656" x2="10573" y2="55656"/>
                          <a14:foregroundMark x1="70485" y1="80090" x2="74449" y2="82353"/>
                          <a14:foregroundMark x1="76652" y1="83258" x2="76652" y2="83258"/>
                          <a14:foregroundMark x1="73568" y1="82805" x2="73568" y2="82805"/>
                          <a14:foregroundMark x1="70925" y1="85068" x2="69604" y2="85973"/>
                          <a14:foregroundMark x1="64758" y1="86878" x2="64758" y2="86878"/>
                          <a14:foregroundMark x1="58590" y1="88688" x2="57709" y2="89140"/>
                          <a14:foregroundMark x1="80176" y1="75566" x2="82819" y2="74208"/>
                          <a14:foregroundMark x1="84141" y1="73303" x2="84141" y2="67421"/>
                          <a14:foregroundMark x1="85022" y1="64706" x2="86784" y2="63348"/>
                          <a14:foregroundMark x1="87225" y1="62443" x2="87225" y2="62443"/>
                          <a14:foregroundMark x1="86784" y1="57919" x2="88546" y2="57014"/>
                          <a14:foregroundMark x1="88987" y1="55656" x2="88987" y2="53394"/>
                          <a14:foregroundMark x1="88106" y1="51131" x2="89868" y2="49321"/>
                          <a14:foregroundMark x1="90749" y1="48416" x2="89868" y2="46606"/>
                          <a14:foregroundMark x1="88106" y1="44796" x2="87225" y2="42534"/>
                          <a14:foregroundMark x1="85463" y1="38462" x2="83700" y2="34842"/>
                          <a14:foregroundMark x1="83700" y1="32579" x2="83700" y2="31674"/>
                          <a14:foregroundMark x1="90308" y1="38009" x2="90308" y2="38009"/>
                          <a14:foregroundMark x1="87225" y1="34389" x2="87225" y2="34389"/>
                          <a14:foregroundMark x1="87225" y1="30317" x2="87225" y2="30317"/>
                          <a14:foregroundMark x1="58590" y1="9502" x2="58590" y2="9502"/>
                          <a14:foregroundMark x1="57709" y1="7240" x2="57709" y2="7240"/>
                          <a14:foregroundMark x1="54185" y1="9502" x2="54185" y2="9502"/>
                          <a14:foregroundMark x1="48458" y1="8597" x2="48458" y2="8597"/>
                          <a14:foregroundMark x1="49339" y1="7692" x2="49339" y2="7692"/>
                          <a14:foregroundMark x1="47577" y1="9050" x2="47577" y2="9050"/>
                          <a14:foregroundMark x1="57709" y1="10860" x2="57709" y2="10860"/>
                          <a14:foregroundMark x1="62115" y1="12670" x2="64758" y2="11765"/>
                          <a14:foregroundMark x1="65198" y1="12217" x2="66520" y2="12670"/>
                          <a14:foregroundMark x1="66960" y1="13122" x2="68282" y2="13122"/>
                          <a14:foregroundMark x1="70485" y1="14932" x2="71806" y2="16290"/>
                          <a14:foregroundMark x1="72247" y1="16290" x2="72687" y2="17195"/>
                          <a14:foregroundMark x1="76652" y1="19457" x2="77974" y2="20362"/>
                          <a14:foregroundMark x1="78414" y1="21267" x2="80176" y2="22624"/>
                          <a14:foregroundMark x1="70485" y1="36652" x2="70485" y2="36652"/>
                          <a14:foregroundMark x1="66520" y1="37104" x2="59031" y2="38009"/>
                          <a14:foregroundMark x1="51542" y1="38009" x2="66520" y2="28054"/>
                          <a14:foregroundMark x1="34802" y1="37557" x2="79295" y2="40271"/>
                          <a14:foregroundMark x1="61674" y1="42081" x2="63877" y2="33032"/>
                          <a14:foregroundMark x1="49780" y1="30317" x2="22467" y2="39819"/>
                          <a14:foregroundMark x1="47137" y1="23529" x2="29515" y2="48416"/>
                          <a14:foregroundMark x1="33040" y1="72398" x2="29956" y2="3891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7453012">
              <a:off x="3363749" y="1860757"/>
              <a:ext cx="1158877" cy="1128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21" name="Picture 5">
              <a:extLst>
                <a:ext uri="{FF2B5EF4-FFF2-40B4-BE49-F238E27FC236}">
                  <a16:creationId xmlns:a16="http://schemas.microsoft.com/office/drawing/2014/main" id="{35C93976-2310-3A58-868D-45DD4B233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85" b="97525" l="9690" r="89535">
                          <a14:foregroundMark x1="52713" y1="17327" x2="54651" y2="1980"/>
                          <a14:foregroundMark x1="53101" y1="75743" x2="51163" y2="9752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9646424">
              <a:off x="4337759" y="825389"/>
              <a:ext cx="1259999" cy="98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7562D679-2794-E224-1336-C69369244D6C}"/>
              </a:ext>
            </a:extLst>
          </p:cNvPr>
          <p:cNvGrpSpPr>
            <a:grpSpLocks/>
          </p:cNvGrpSpPr>
          <p:nvPr/>
        </p:nvGrpSpPr>
        <p:grpSpPr bwMode="auto">
          <a:xfrm rot="8232048">
            <a:off x="3748088" y="2749155"/>
            <a:ext cx="400050" cy="702469"/>
            <a:chOff x="797725" y="342593"/>
            <a:chExt cx="533312" cy="936294"/>
          </a:xfrm>
        </p:grpSpPr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2D423DED-E9AD-44B1-E410-B804B2D1F9CB}"/>
                </a:ext>
              </a:extLst>
            </p:cNvPr>
            <p:cNvSpPr/>
            <p:nvPr/>
          </p:nvSpPr>
          <p:spPr>
            <a:xfrm rot="21356733" flipV="1">
              <a:off x="976190" y="498856"/>
              <a:ext cx="360303" cy="791883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566" h="580305">
                  <a:moveTo>
                    <a:pt x="423566" y="0"/>
                  </a:moveTo>
                  <a:cubicBezTo>
                    <a:pt x="412192" y="51179"/>
                    <a:pt x="290455" y="177920"/>
                    <a:pt x="243035" y="265788"/>
                  </a:cubicBezTo>
                  <a:cubicBezTo>
                    <a:pt x="195615" y="353656"/>
                    <a:pt x="14809" y="522950"/>
                    <a:pt x="0" y="580305"/>
                  </a:cubicBezTo>
                </a:path>
              </a:pathLst>
            </a:cu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724B842F-0E6F-915B-CB8F-7BE2B7680EEB}"/>
                </a:ext>
              </a:extLst>
            </p:cNvPr>
            <p:cNvSpPr/>
            <p:nvPr/>
          </p:nvSpPr>
          <p:spPr>
            <a:xfrm rot="3917223" flipV="1">
              <a:off x="822143" y="335724"/>
              <a:ext cx="385627" cy="423792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  <a:gd name="connsiteX0" fmla="*/ 527753 w 527753"/>
                <a:gd name="connsiteY0" fmla="*/ 0 h 414523"/>
                <a:gd name="connsiteX1" fmla="*/ 243035 w 527753"/>
                <a:gd name="connsiteY1" fmla="*/ 100006 h 414523"/>
                <a:gd name="connsiteX2" fmla="*/ 0 w 527753"/>
                <a:gd name="connsiteY2" fmla="*/ 414523 h 414523"/>
                <a:gd name="connsiteX0" fmla="*/ 293199 w 293199"/>
                <a:gd name="connsiteY0" fmla="*/ 0 h 219573"/>
                <a:gd name="connsiteX1" fmla="*/ 8481 w 293199"/>
                <a:gd name="connsiteY1" fmla="*/ 100006 h 219573"/>
                <a:gd name="connsiteX2" fmla="*/ 113829 w 293199"/>
                <a:gd name="connsiteY2" fmla="*/ 219573 h 219573"/>
                <a:gd name="connsiteX0" fmla="*/ 296432 w 296432"/>
                <a:gd name="connsiteY0" fmla="*/ 0 h 219573"/>
                <a:gd name="connsiteX1" fmla="*/ 11714 w 296432"/>
                <a:gd name="connsiteY1" fmla="*/ 100006 h 219573"/>
                <a:gd name="connsiteX2" fmla="*/ 117062 w 296432"/>
                <a:gd name="connsiteY2" fmla="*/ 219573 h 219573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48951 w 248951"/>
                <a:gd name="connsiteY0" fmla="*/ 0 h 182467"/>
                <a:gd name="connsiteX1" fmla="*/ 5125 w 248951"/>
                <a:gd name="connsiteY1" fmla="*/ 81332 h 182467"/>
                <a:gd name="connsiteX2" fmla="*/ 190579 w 248951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3" fmla="*/ 245155 w 245155"/>
                <a:gd name="connsiteY3" fmla="*/ 0 h 182467"/>
                <a:gd name="connsiteX0" fmla="*/ 244843 w 244843"/>
                <a:gd name="connsiteY0" fmla="*/ 0 h 178897"/>
                <a:gd name="connsiteX1" fmla="*/ 1017 w 244843"/>
                <a:gd name="connsiteY1" fmla="*/ 81332 h 178897"/>
                <a:gd name="connsiteX2" fmla="*/ 239270 w 244843"/>
                <a:gd name="connsiteY2" fmla="*/ 178897 h 178897"/>
                <a:gd name="connsiteX3" fmla="*/ 244843 w 244843"/>
                <a:gd name="connsiteY3" fmla="*/ 0 h 17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43" h="178897">
                  <a:moveTo>
                    <a:pt x="244843" y="0"/>
                  </a:moveTo>
                  <a:cubicBezTo>
                    <a:pt x="150497" y="44487"/>
                    <a:pt x="5718" y="61147"/>
                    <a:pt x="1017" y="81332"/>
                  </a:cubicBezTo>
                  <a:cubicBezTo>
                    <a:pt x="-16416" y="99678"/>
                    <a:pt x="195503" y="131004"/>
                    <a:pt x="239270" y="178897"/>
                  </a:cubicBezTo>
                  <a:lnTo>
                    <a:pt x="244843" y="0"/>
                  </a:lnTo>
                  <a:close/>
                </a:path>
              </a:pathLst>
            </a:custGeom>
            <a:solidFill>
              <a:srgbClr val="7030A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Elipsa 2">
            <a:extLst>
              <a:ext uri="{FF2B5EF4-FFF2-40B4-BE49-F238E27FC236}">
                <a16:creationId xmlns:a16="http://schemas.microsoft.com/office/drawing/2014/main" id="{9824C6F4-70C5-9298-8832-212275EB8CA9}"/>
              </a:ext>
            </a:extLst>
          </p:cNvPr>
          <p:cNvSpPr/>
          <p:nvPr/>
        </p:nvSpPr>
        <p:spPr bwMode="auto">
          <a:xfrm rot="6735196">
            <a:off x="3128369" y="2650928"/>
            <a:ext cx="539353" cy="54054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480" h="778939">
                <a:moveTo>
                  <a:pt x="5152" y="517408"/>
                </a:moveTo>
                <a:cubicBezTo>
                  <a:pt x="-13105" y="403249"/>
                  <a:pt x="17660" y="255408"/>
                  <a:pt x="89647" y="181996"/>
                </a:cubicBezTo>
                <a:cubicBezTo>
                  <a:pt x="145011" y="105445"/>
                  <a:pt x="260291" y="0"/>
                  <a:pt x="412238" y="0"/>
                </a:cubicBezTo>
                <a:cubicBezTo>
                  <a:pt x="564185" y="0"/>
                  <a:pt x="684672" y="64595"/>
                  <a:pt x="741676" y="181997"/>
                </a:cubicBezTo>
                <a:cubicBezTo>
                  <a:pt x="798680" y="252053"/>
                  <a:pt x="797734" y="417377"/>
                  <a:pt x="779104" y="497272"/>
                </a:cubicBezTo>
                <a:cubicBezTo>
                  <a:pt x="760474" y="577167"/>
                  <a:pt x="713098" y="644140"/>
                  <a:pt x="654739" y="690958"/>
                </a:cubicBezTo>
                <a:cubicBezTo>
                  <a:pt x="596380" y="737776"/>
                  <a:pt x="514850" y="773249"/>
                  <a:pt x="428948" y="778181"/>
                </a:cubicBezTo>
                <a:cubicBezTo>
                  <a:pt x="343046" y="783113"/>
                  <a:pt x="209959" y="764011"/>
                  <a:pt x="139326" y="720549"/>
                </a:cubicBezTo>
                <a:cubicBezTo>
                  <a:pt x="68693" y="677087"/>
                  <a:pt x="33096" y="608153"/>
                  <a:pt x="5152" y="517408"/>
                </a:cubicBezTo>
                <a:close/>
              </a:path>
            </a:pathLst>
          </a:custGeom>
          <a:solidFill>
            <a:srgbClr val="7030A0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197" name="Picture 22">
            <a:extLst>
              <a:ext uri="{FF2B5EF4-FFF2-40B4-BE49-F238E27FC236}">
                <a16:creationId xmlns:a16="http://schemas.microsoft.com/office/drawing/2014/main" id="{3F0D3558-77F6-5B58-D0FC-89DB06DD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318" r="16664" b="27356"/>
          <a:stretch>
            <a:fillRect/>
          </a:stretch>
        </p:blipFill>
        <p:spPr bwMode="auto">
          <a:xfrm>
            <a:off x="3107531" y="2731294"/>
            <a:ext cx="5810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ipsa 2">
            <a:extLst>
              <a:ext uri="{FF2B5EF4-FFF2-40B4-BE49-F238E27FC236}">
                <a16:creationId xmlns:a16="http://schemas.microsoft.com/office/drawing/2014/main" id="{1931ECFE-21F0-6E8C-8F76-18CD829844B3}"/>
              </a:ext>
            </a:extLst>
          </p:cNvPr>
          <p:cNvSpPr/>
          <p:nvPr/>
        </p:nvSpPr>
        <p:spPr bwMode="auto">
          <a:xfrm rot="5400000" flipH="1">
            <a:off x="4717852" y="1768674"/>
            <a:ext cx="3971925" cy="237053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ipsa 2">
            <a:extLst>
              <a:ext uri="{FF2B5EF4-FFF2-40B4-BE49-F238E27FC236}">
                <a16:creationId xmlns:a16="http://schemas.microsoft.com/office/drawing/2014/main" id="{8940BC27-55A4-4374-44AD-082AFCC754EF}"/>
              </a:ext>
            </a:extLst>
          </p:cNvPr>
          <p:cNvSpPr/>
          <p:nvPr/>
        </p:nvSpPr>
        <p:spPr bwMode="auto">
          <a:xfrm rot="5400000" flipH="1">
            <a:off x="6374608" y="428626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ipsa 2">
            <a:extLst>
              <a:ext uri="{FF2B5EF4-FFF2-40B4-BE49-F238E27FC236}">
                <a16:creationId xmlns:a16="http://schemas.microsoft.com/office/drawing/2014/main" id="{92A575C8-A5F3-A04E-0515-134E32B746A9}"/>
              </a:ext>
            </a:extLst>
          </p:cNvPr>
          <p:cNvSpPr/>
          <p:nvPr/>
        </p:nvSpPr>
        <p:spPr bwMode="auto">
          <a:xfrm rot="5400000" flipH="1">
            <a:off x="6374608" y="1181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66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Elipsa 2">
            <a:extLst>
              <a:ext uri="{FF2B5EF4-FFF2-40B4-BE49-F238E27FC236}">
                <a16:creationId xmlns:a16="http://schemas.microsoft.com/office/drawing/2014/main" id="{9BE832FD-E8FB-C936-BE82-10DBDE62E03F}"/>
              </a:ext>
            </a:extLst>
          </p:cNvPr>
          <p:cNvSpPr/>
          <p:nvPr/>
        </p:nvSpPr>
        <p:spPr bwMode="auto">
          <a:xfrm rot="5400000" flipH="1">
            <a:off x="6374608" y="2705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Elipsa 2">
            <a:extLst>
              <a:ext uri="{FF2B5EF4-FFF2-40B4-BE49-F238E27FC236}">
                <a16:creationId xmlns:a16="http://schemas.microsoft.com/office/drawing/2014/main" id="{094027B6-2347-39D1-64E8-F0A83F179A21}"/>
              </a:ext>
            </a:extLst>
          </p:cNvPr>
          <p:cNvSpPr/>
          <p:nvPr/>
        </p:nvSpPr>
        <p:spPr bwMode="auto">
          <a:xfrm rot="5400000" flipH="1">
            <a:off x="6379964" y="3436739"/>
            <a:ext cx="648891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CC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A4155712-FF44-B35F-47C3-4D13DFD72661}"/>
              </a:ext>
            </a:extLst>
          </p:cNvPr>
          <p:cNvGrpSpPr>
            <a:grpSpLocks/>
          </p:cNvGrpSpPr>
          <p:nvPr/>
        </p:nvGrpSpPr>
        <p:grpSpPr bwMode="auto">
          <a:xfrm>
            <a:off x="1226910" y="4362155"/>
            <a:ext cx="675000" cy="675000"/>
            <a:chOff x="10193287" y="1696731"/>
            <a:chExt cx="1152000" cy="1152000"/>
          </a:xfrm>
          <a:noFill/>
        </p:grpSpPr>
        <p:sp>
          <p:nvSpPr>
            <p:cNvPr id="37" name="Elipsa 2">
              <a:extLst>
                <a:ext uri="{FF2B5EF4-FFF2-40B4-BE49-F238E27FC236}">
                  <a16:creationId xmlns:a16="http://schemas.microsoft.com/office/drawing/2014/main" id="{091EF955-9F09-6D1C-1E0D-551FB6604FF9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Strzałka w lewo 16">
              <a:extLst>
                <a:ext uri="{FF2B5EF4-FFF2-40B4-BE49-F238E27FC236}">
                  <a16:creationId xmlns:a16="http://schemas.microsoft.com/office/drawing/2014/main" id="{399C7935-439F-2FF3-DDF7-CF3B3B17F1DF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261E1810-B132-D160-29DC-7DA25D4D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934" b="86066" l="10000" r="90000">
                        <a14:foregroundMark x1="47368" y1="53165" x2="47368" y2="53165"/>
                      </a14:backgroundRemoval>
                    </a14:imgEffect>
                  </a14:imgLayer>
                </a14:imgProps>
              </a:ext>
            </a:extLst>
          </a:blip>
          <a:srcRect t="4918" b="4918"/>
          <a:stretch/>
        </p:blipFill>
        <p:spPr bwMode="auto">
          <a:xfrm>
            <a:off x="6096923" y="1918099"/>
            <a:ext cx="1370677" cy="56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7D81E7B4-C037-718A-9975-DDB1F669D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644" b="78161" l="8929" r="91429">
                        <a14:foregroundMark x1="71071" y1="63218" x2="71071" y2="63218"/>
                        <a14:foregroundMark x1="88214" y1="48276" x2="88214" y2="48276"/>
                        <a14:foregroundMark x1="60357" y1="54023" x2="60357" y2="54023"/>
                        <a14:foregroundMark x1="60357" y1="31034" x2="60357" y2="31034"/>
                        <a14:foregroundMark x1="55000" y1="41379" x2="55000" y2="41379"/>
                        <a14:foregroundMark x1="36429" y1="49425" x2="36429" y2="49425"/>
                        <a14:foregroundMark x1="31429" y1="42529" x2="31429" y2="42529"/>
                        <a14:foregroundMark x1="22143" y1="50575" x2="22143" y2="50575"/>
                        <a14:foregroundMark x1="8929" y1="39080" x2="8929" y2="39080"/>
                        <a14:foregroundMark x1="91429" y1="42529" x2="91429" y2="42529"/>
                      </a14:backgroundRemoval>
                    </a14:imgEffect>
                  </a14:imgLayer>
                </a14:imgProps>
              </a:ext>
            </a:extLst>
          </a:blip>
          <a:srcRect l="4301" t="5652" r="4176" b="11335"/>
          <a:stretch/>
        </p:blipFill>
        <p:spPr bwMode="auto">
          <a:xfrm>
            <a:off x="5836629" y="3463883"/>
            <a:ext cx="1784267" cy="50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Elipsa 2">
            <a:extLst>
              <a:ext uri="{FF2B5EF4-FFF2-40B4-BE49-F238E27FC236}">
                <a16:creationId xmlns:a16="http://schemas.microsoft.com/office/drawing/2014/main" id="{DEA47210-AB1E-0E53-E588-EF7705FBDE79}"/>
              </a:ext>
            </a:extLst>
          </p:cNvPr>
          <p:cNvSpPr/>
          <p:nvPr/>
        </p:nvSpPr>
        <p:spPr bwMode="auto">
          <a:xfrm rot="5400000" flipH="1">
            <a:off x="6374608" y="1939529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EC00B630-96C3-F25E-317F-D2AEEBBF3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791" b="86047" l="9302" r="89922">
                        <a14:foregroundMark x1="54651" y1="55814" x2="54651" y2="55814"/>
                        <a14:foregroundMark x1="73256" y1="52326" x2="73256" y2="52326"/>
                        <a14:foregroundMark x1="84109" y1="50000" x2="84109" y2="50000"/>
                        <a14:foregroundMark x1="38372" y1="56977" x2="38372" y2="56977"/>
                        <a14:foregroundMark x1="27519" y1="53488" x2="27519" y2="53488"/>
                        <a14:foregroundMark x1="22481" y1="58140" x2="22481" y2="58140"/>
                        <a14:foregroundMark x1="9302" y1="46512" x2="9302" y2="46512"/>
                      </a14:backgroundRemoval>
                    </a14:imgEffect>
                  </a14:imgLayer>
                </a14:imgProps>
              </a:ext>
            </a:extLst>
          </a:blip>
          <a:srcRect t="4880" b="4880"/>
          <a:stretch/>
        </p:blipFill>
        <p:spPr bwMode="auto">
          <a:xfrm>
            <a:off x="5890683" y="2707467"/>
            <a:ext cx="1642644" cy="49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45ACFA26-1CB2-7224-967D-61583244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31" b="7931"/>
          <a:stretch/>
        </p:blipFill>
        <p:spPr bwMode="auto">
          <a:xfrm>
            <a:off x="6058644" y="1176770"/>
            <a:ext cx="1438722" cy="52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54AE6080-EE0B-1607-7E74-D13487EC5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4" t="-6551" r="4071" b="-11150"/>
          <a:stretch/>
        </p:blipFill>
        <p:spPr bwMode="auto">
          <a:xfrm>
            <a:off x="5867109" y="4175522"/>
            <a:ext cx="1691217" cy="59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Google Shape;1231;p43">
            <a:extLst>
              <a:ext uri="{FF2B5EF4-FFF2-40B4-BE49-F238E27FC236}">
                <a16:creationId xmlns:a16="http://schemas.microsoft.com/office/drawing/2014/main" id="{6BA0FB6B-03DB-45A7-81A5-756C5A3700F8}"/>
              </a:ext>
            </a:extLst>
          </p:cNvPr>
          <p:cNvSpPr txBox="1">
            <a:spLocks/>
          </p:cNvSpPr>
          <p:nvPr/>
        </p:nvSpPr>
        <p:spPr>
          <a:xfrm>
            <a:off x="1649776" y="78827"/>
            <a:ext cx="5672564" cy="634061"/>
          </a:xfrm>
          <a:custGeom>
            <a:avLst/>
            <a:gdLst>
              <a:gd name="connsiteX0" fmla="*/ 0 w 5672564"/>
              <a:gd name="connsiteY0" fmla="*/ 0 h 634061"/>
              <a:gd name="connsiteX1" fmla="*/ 573559 w 5672564"/>
              <a:gd name="connsiteY1" fmla="*/ 0 h 634061"/>
              <a:gd name="connsiteX2" fmla="*/ 1147118 w 5672564"/>
              <a:gd name="connsiteY2" fmla="*/ 0 h 634061"/>
              <a:gd name="connsiteX3" fmla="*/ 1834129 w 5672564"/>
              <a:gd name="connsiteY3" fmla="*/ 0 h 634061"/>
              <a:gd name="connsiteX4" fmla="*/ 2521140 w 5672564"/>
              <a:gd name="connsiteY4" fmla="*/ 0 h 634061"/>
              <a:gd name="connsiteX5" fmla="*/ 3037973 w 5672564"/>
              <a:gd name="connsiteY5" fmla="*/ 0 h 634061"/>
              <a:gd name="connsiteX6" fmla="*/ 3724984 w 5672564"/>
              <a:gd name="connsiteY6" fmla="*/ 0 h 634061"/>
              <a:gd name="connsiteX7" fmla="*/ 4355269 w 5672564"/>
              <a:gd name="connsiteY7" fmla="*/ 0 h 634061"/>
              <a:gd name="connsiteX8" fmla="*/ 4928828 w 5672564"/>
              <a:gd name="connsiteY8" fmla="*/ 0 h 634061"/>
              <a:gd name="connsiteX9" fmla="*/ 5672564 w 5672564"/>
              <a:gd name="connsiteY9" fmla="*/ 0 h 634061"/>
              <a:gd name="connsiteX10" fmla="*/ 5672564 w 5672564"/>
              <a:gd name="connsiteY10" fmla="*/ 634061 h 634061"/>
              <a:gd name="connsiteX11" fmla="*/ 5042279 w 5672564"/>
              <a:gd name="connsiteY11" fmla="*/ 634061 h 634061"/>
              <a:gd name="connsiteX12" fmla="*/ 4468720 w 5672564"/>
              <a:gd name="connsiteY12" fmla="*/ 634061 h 634061"/>
              <a:gd name="connsiteX13" fmla="*/ 3951886 w 5672564"/>
              <a:gd name="connsiteY13" fmla="*/ 634061 h 634061"/>
              <a:gd name="connsiteX14" fmla="*/ 3208150 w 5672564"/>
              <a:gd name="connsiteY14" fmla="*/ 634061 h 634061"/>
              <a:gd name="connsiteX15" fmla="*/ 2748042 w 5672564"/>
              <a:gd name="connsiteY15" fmla="*/ 634061 h 634061"/>
              <a:gd name="connsiteX16" fmla="*/ 2061032 w 5672564"/>
              <a:gd name="connsiteY16" fmla="*/ 634061 h 634061"/>
              <a:gd name="connsiteX17" fmla="*/ 1430747 w 5672564"/>
              <a:gd name="connsiteY17" fmla="*/ 634061 h 634061"/>
              <a:gd name="connsiteX18" fmla="*/ 857187 w 5672564"/>
              <a:gd name="connsiteY18" fmla="*/ 634061 h 634061"/>
              <a:gd name="connsiteX19" fmla="*/ 0 w 5672564"/>
              <a:gd name="connsiteY19" fmla="*/ 634061 h 634061"/>
              <a:gd name="connsiteX20" fmla="*/ 0 w 5672564"/>
              <a:gd name="connsiteY20" fmla="*/ 0 h 6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2564" h="634061" fill="none" extrusionOk="0">
                <a:moveTo>
                  <a:pt x="0" y="0"/>
                </a:moveTo>
                <a:cubicBezTo>
                  <a:pt x="206435" y="26484"/>
                  <a:pt x="420071" y="7195"/>
                  <a:pt x="573559" y="0"/>
                </a:cubicBezTo>
                <a:cubicBezTo>
                  <a:pt x="727047" y="-7195"/>
                  <a:pt x="893961" y="-216"/>
                  <a:pt x="1147118" y="0"/>
                </a:cubicBezTo>
                <a:cubicBezTo>
                  <a:pt x="1400275" y="216"/>
                  <a:pt x="1540215" y="-20278"/>
                  <a:pt x="1834129" y="0"/>
                </a:cubicBezTo>
                <a:cubicBezTo>
                  <a:pt x="2128043" y="20278"/>
                  <a:pt x="2179607" y="33505"/>
                  <a:pt x="2521140" y="0"/>
                </a:cubicBezTo>
                <a:cubicBezTo>
                  <a:pt x="2862673" y="-33505"/>
                  <a:pt x="2839536" y="9691"/>
                  <a:pt x="3037973" y="0"/>
                </a:cubicBezTo>
                <a:cubicBezTo>
                  <a:pt x="3236410" y="-9691"/>
                  <a:pt x="3556712" y="34039"/>
                  <a:pt x="3724984" y="0"/>
                </a:cubicBezTo>
                <a:cubicBezTo>
                  <a:pt x="3893256" y="-34039"/>
                  <a:pt x="4121434" y="18436"/>
                  <a:pt x="4355269" y="0"/>
                </a:cubicBezTo>
                <a:cubicBezTo>
                  <a:pt x="4589104" y="-18436"/>
                  <a:pt x="4764020" y="-15231"/>
                  <a:pt x="4928828" y="0"/>
                </a:cubicBezTo>
                <a:cubicBezTo>
                  <a:pt x="5093636" y="15231"/>
                  <a:pt x="5455398" y="-20316"/>
                  <a:pt x="5672564" y="0"/>
                </a:cubicBezTo>
                <a:cubicBezTo>
                  <a:pt x="5691801" y="263146"/>
                  <a:pt x="5663168" y="331790"/>
                  <a:pt x="5672564" y="634061"/>
                </a:cubicBezTo>
                <a:cubicBezTo>
                  <a:pt x="5386014" y="653524"/>
                  <a:pt x="5201153" y="612344"/>
                  <a:pt x="5042279" y="634061"/>
                </a:cubicBezTo>
                <a:cubicBezTo>
                  <a:pt x="4883405" y="655778"/>
                  <a:pt x="4615163" y="636387"/>
                  <a:pt x="4468720" y="634061"/>
                </a:cubicBezTo>
                <a:cubicBezTo>
                  <a:pt x="4322277" y="631735"/>
                  <a:pt x="4161859" y="636407"/>
                  <a:pt x="3951886" y="634061"/>
                </a:cubicBezTo>
                <a:cubicBezTo>
                  <a:pt x="3741913" y="631715"/>
                  <a:pt x="3491868" y="601988"/>
                  <a:pt x="3208150" y="634061"/>
                </a:cubicBezTo>
                <a:cubicBezTo>
                  <a:pt x="2924432" y="666134"/>
                  <a:pt x="2923928" y="642142"/>
                  <a:pt x="2748042" y="634061"/>
                </a:cubicBezTo>
                <a:cubicBezTo>
                  <a:pt x="2572156" y="625980"/>
                  <a:pt x="2390140" y="637362"/>
                  <a:pt x="2061032" y="634061"/>
                </a:cubicBezTo>
                <a:cubicBezTo>
                  <a:pt x="1731924" y="630761"/>
                  <a:pt x="1568471" y="656645"/>
                  <a:pt x="1430747" y="634061"/>
                </a:cubicBezTo>
                <a:cubicBezTo>
                  <a:pt x="1293024" y="611477"/>
                  <a:pt x="1073854" y="614864"/>
                  <a:pt x="857187" y="634061"/>
                </a:cubicBezTo>
                <a:cubicBezTo>
                  <a:pt x="640520" y="653258"/>
                  <a:pt x="321542" y="612972"/>
                  <a:pt x="0" y="634061"/>
                </a:cubicBezTo>
                <a:cubicBezTo>
                  <a:pt x="-28499" y="373671"/>
                  <a:pt x="29782" y="188976"/>
                  <a:pt x="0" y="0"/>
                </a:cubicBezTo>
                <a:close/>
              </a:path>
              <a:path w="5672564" h="634061" stroke="0" extrusionOk="0">
                <a:moveTo>
                  <a:pt x="0" y="0"/>
                </a:moveTo>
                <a:cubicBezTo>
                  <a:pt x="265563" y="23371"/>
                  <a:pt x="499706" y="-12269"/>
                  <a:pt x="630285" y="0"/>
                </a:cubicBezTo>
                <a:cubicBezTo>
                  <a:pt x="760865" y="12269"/>
                  <a:pt x="1169929" y="6116"/>
                  <a:pt x="1317295" y="0"/>
                </a:cubicBezTo>
                <a:cubicBezTo>
                  <a:pt x="1464661" y="-6116"/>
                  <a:pt x="1660140" y="9095"/>
                  <a:pt x="1777403" y="0"/>
                </a:cubicBezTo>
                <a:cubicBezTo>
                  <a:pt x="1894666" y="-9095"/>
                  <a:pt x="2263761" y="11551"/>
                  <a:pt x="2407688" y="0"/>
                </a:cubicBezTo>
                <a:cubicBezTo>
                  <a:pt x="2551616" y="-11551"/>
                  <a:pt x="2775876" y="-31000"/>
                  <a:pt x="3094699" y="0"/>
                </a:cubicBezTo>
                <a:cubicBezTo>
                  <a:pt x="3413522" y="31000"/>
                  <a:pt x="3440449" y="20931"/>
                  <a:pt x="3554807" y="0"/>
                </a:cubicBezTo>
                <a:cubicBezTo>
                  <a:pt x="3669165" y="-20931"/>
                  <a:pt x="3846012" y="14265"/>
                  <a:pt x="4014915" y="0"/>
                </a:cubicBezTo>
                <a:cubicBezTo>
                  <a:pt x="4183818" y="-14265"/>
                  <a:pt x="4369026" y="19398"/>
                  <a:pt x="4588474" y="0"/>
                </a:cubicBezTo>
                <a:cubicBezTo>
                  <a:pt x="4807922" y="-19398"/>
                  <a:pt x="4942350" y="-8548"/>
                  <a:pt x="5105308" y="0"/>
                </a:cubicBezTo>
                <a:cubicBezTo>
                  <a:pt x="5268266" y="8548"/>
                  <a:pt x="5390348" y="3314"/>
                  <a:pt x="5672564" y="0"/>
                </a:cubicBezTo>
                <a:cubicBezTo>
                  <a:pt x="5679128" y="292508"/>
                  <a:pt x="5675567" y="349563"/>
                  <a:pt x="5672564" y="634061"/>
                </a:cubicBezTo>
                <a:cubicBezTo>
                  <a:pt x="5332571" y="612979"/>
                  <a:pt x="5260511" y="609714"/>
                  <a:pt x="4928828" y="634061"/>
                </a:cubicBezTo>
                <a:cubicBezTo>
                  <a:pt x="4597145" y="658408"/>
                  <a:pt x="4623267" y="605579"/>
                  <a:pt x="4355269" y="634061"/>
                </a:cubicBezTo>
                <a:cubicBezTo>
                  <a:pt x="4087271" y="662543"/>
                  <a:pt x="3982328" y="646622"/>
                  <a:pt x="3838435" y="634061"/>
                </a:cubicBezTo>
                <a:cubicBezTo>
                  <a:pt x="3694542" y="621500"/>
                  <a:pt x="3555184" y="640803"/>
                  <a:pt x="3321601" y="634061"/>
                </a:cubicBezTo>
                <a:cubicBezTo>
                  <a:pt x="3088018" y="627319"/>
                  <a:pt x="2941319" y="640311"/>
                  <a:pt x="2691316" y="634061"/>
                </a:cubicBezTo>
                <a:cubicBezTo>
                  <a:pt x="2441314" y="627811"/>
                  <a:pt x="2357561" y="646769"/>
                  <a:pt x="2061032" y="634061"/>
                </a:cubicBezTo>
                <a:cubicBezTo>
                  <a:pt x="1764503" y="621353"/>
                  <a:pt x="1772463" y="609685"/>
                  <a:pt x="1544198" y="634061"/>
                </a:cubicBezTo>
                <a:cubicBezTo>
                  <a:pt x="1315933" y="658437"/>
                  <a:pt x="1165794" y="646365"/>
                  <a:pt x="857187" y="634061"/>
                </a:cubicBezTo>
                <a:cubicBezTo>
                  <a:pt x="548580" y="621757"/>
                  <a:pt x="286005" y="604746"/>
                  <a:pt x="0" y="634061"/>
                </a:cubicBezTo>
                <a:cubicBezTo>
                  <a:pt x="-13352" y="365189"/>
                  <a:pt x="-23252" y="19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What does it say?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8884D4E0-8395-B9AA-0EE9-D6E642D9168A}"/>
              </a:ext>
            </a:extLst>
          </p:cNvPr>
          <p:cNvGrpSpPr>
            <a:grpSpLocks/>
          </p:cNvGrpSpPr>
          <p:nvPr/>
        </p:nvGrpSpPr>
        <p:grpSpPr bwMode="auto">
          <a:xfrm>
            <a:off x="1215629" y="4357689"/>
            <a:ext cx="675084" cy="675085"/>
            <a:chOff x="-2348162" y="1114254"/>
            <a:chExt cx="900000" cy="900000"/>
          </a:xfrm>
        </p:grpSpPr>
        <p:sp>
          <p:nvSpPr>
            <p:cNvPr id="46" name="Elipsa 2">
              <a:extLst>
                <a:ext uri="{FF2B5EF4-FFF2-40B4-BE49-F238E27FC236}">
                  <a16:creationId xmlns:a16="http://schemas.microsoft.com/office/drawing/2014/main" id="{39BC3680-9AE7-3EF4-7C09-286B3742427A}"/>
                </a:ext>
              </a:extLst>
            </p:cNvPr>
            <p:cNvSpPr/>
            <p:nvPr/>
          </p:nvSpPr>
          <p:spPr bwMode="auto">
            <a:xfrm>
              <a:off x="-2348162" y="1114254"/>
              <a:ext cx="900000" cy="900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Strzałka w lewo 16">
              <a:extLst>
                <a:ext uri="{FF2B5EF4-FFF2-40B4-BE49-F238E27FC236}">
                  <a16:creationId xmlns:a16="http://schemas.microsoft.com/office/drawing/2014/main" id="{9657BEED-7677-FE33-5775-A7D2051D9778}"/>
                </a:ext>
              </a:extLst>
            </p:cNvPr>
            <p:cNvSpPr/>
            <p:nvPr/>
          </p:nvSpPr>
          <p:spPr bwMode="auto">
            <a:xfrm flipH="1">
              <a:off x="-2049749" y="1417429"/>
              <a:ext cx="303174" cy="311111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167742 h 491937"/>
                <a:gd name="connsiteX1" fmla="*/ 440718 w 763635"/>
                <a:gd name="connsiteY1" fmla="*/ 5724 h 491937"/>
                <a:gd name="connsiteX2" fmla="*/ 739251 w 763635"/>
                <a:gd name="connsiteY2" fmla="*/ 5724 h 491937"/>
                <a:gd name="connsiteX3" fmla="*/ 739251 w 763635"/>
                <a:gd name="connsiteY3" fmla="*/ 329760 h 491937"/>
                <a:gd name="connsiteX4" fmla="*/ 440718 w 763635"/>
                <a:gd name="connsiteY4" fmla="*/ 329760 h 491937"/>
                <a:gd name="connsiteX5" fmla="*/ 440718 w 763635"/>
                <a:gd name="connsiteY5" fmla="*/ 491778 h 491937"/>
                <a:gd name="connsiteX6" fmla="*/ 774 w 763635"/>
                <a:gd name="connsiteY6" fmla="*/ 167742 h 491937"/>
                <a:gd name="connsiteX0" fmla="*/ 22114 w 345031"/>
                <a:gd name="connsiteY0" fmla="*/ 491778 h 491778"/>
                <a:gd name="connsiteX1" fmla="*/ 22114 w 345031"/>
                <a:gd name="connsiteY1" fmla="*/ 5724 h 491778"/>
                <a:gd name="connsiteX2" fmla="*/ 320647 w 345031"/>
                <a:gd name="connsiteY2" fmla="*/ 5724 h 491778"/>
                <a:gd name="connsiteX3" fmla="*/ 320647 w 345031"/>
                <a:gd name="connsiteY3" fmla="*/ 329760 h 491778"/>
                <a:gd name="connsiteX4" fmla="*/ 22114 w 345031"/>
                <a:gd name="connsiteY4" fmla="*/ 329760 h 491778"/>
                <a:gd name="connsiteX5" fmla="*/ 22114 w 345031"/>
                <a:gd name="connsiteY5" fmla="*/ 491778 h 491778"/>
                <a:gd name="connsiteX0" fmla="*/ 0 w 322917"/>
                <a:gd name="connsiteY0" fmla="*/ 329760 h 346931"/>
                <a:gd name="connsiteX1" fmla="*/ 0 w 322917"/>
                <a:gd name="connsiteY1" fmla="*/ 5724 h 346931"/>
                <a:gd name="connsiteX2" fmla="*/ 298533 w 322917"/>
                <a:gd name="connsiteY2" fmla="*/ 5724 h 346931"/>
                <a:gd name="connsiteX3" fmla="*/ 298533 w 322917"/>
                <a:gd name="connsiteY3" fmla="*/ 329760 h 346931"/>
                <a:gd name="connsiteX4" fmla="*/ 0 w 322917"/>
                <a:gd name="connsiteY4" fmla="*/ 329760 h 34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917" h="346931">
                  <a:moveTo>
                    <a:pt x="0" y="329760"/>
                  </a:moveTo>
                  <a:cubicBezTo>
                    <a:pt x="-49755" y="275754"/>
                    <a:pt x="-49755" y="59730"/>
                    <a:pt x="0" y="5724"/>
                  </a:cubicBezTo>
                  <a:cubicBezTo>
                    <a:pt x="99511" y="5724"/>
                    <a:pt x="289174" y="-7155"/>
                    <a:pt x="298533" y="5724"/>
                  </a:cubicBezTo>
                  <a:cubicBezTo>
                    <a:pt x="324290" y="36462"/>
                    <a:pt x="337169" y="273263"/>
                    <a:pt x="298533" y="329760"/>
                  </a:cubicBezTo>
                  <a:cubicBezTo>
                    <a:pt x="302053" y="368396"/>
                    <a:pt x="99511" y="329760"/>
                    <a:pt x="0" y="329760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13F4ACE6-73B4-A98A-A232-978635D59D21}"/>
              </a:ext>
            </a:extLst>
          </p:cNvPr>
          <p:cNvGrpSpPr>
            <a:grpSpLocks/>
          </p:cNvGrpSpPr>
          <p:nvPr/>
        </p:nvGrpSpPr>
        <p:grpSpPr bwMode="auto">
          <a:xfrm>
            <a:off x="1310280" y="828081"/>
            <a:ext cx="4157663" cy="4186238"/>
            <a:chOff x="2939672" y="439453"/>
            <a:chExt cx="5544000" cy="5581079"/>
          </a:xfrm>
        </p:grpSpPr>
        <p:grpSp>
          <p:nvGrpSpPr>
            <p:cNvPr id="9237" name="Grupa 12">
              <a:extLst>
                <a:ext uri="{FF2B5EF4-FFF2-40B4-BE49-F238E27FC236}">
                  <a16:creationId xmlns:a16="http://schemas.microsoft.com/office/drawing/2014/main" id="{F0B98048-960D-BC92-9ECF-701E4794EF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672" y="439453"/>
              <a:ext cx="5544000" cy="5581079"/>
              <a:chOff x="423406" y="592274"/>
              <a:chExt cx="5472465" cy="5581017"/>
            </a:xfrm>
          </p:grpSpPr>
          <p:sp>
            <p:nvSpPr>
              <p:cNvPr id="12" name="Trójkąt równoramienny 5">
                <a:extLst>
                  <a:ext uri="{FF2B5EF4-FFF2-40B4-BE49-F238E27FC236}">
                    <a16:creationId xmlns:a16="http://schemas.microsoft.com/office/drawing/2014/main" id="{914D1E78-5B87-AADD-168F-2B5E84C2D1EF}"/>
                  </a:ext>
                </a:extLst>
              </p:cNvPr>
              <p:cNvSpPr/>
              <p:nvPr/>
            </p:nvSpPr>
            <p:spPr>
              <a:xfrm rot="6660000">
                <a:off x="828097" y="1454259"/>
                <a:ext cx="2038119" cy="259989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2008073"/>
                  <a:gd name="connsiteY0" fmla="*/ 2480632 h 2630211"/>
                  <a:gd name="connsiteX1" fmla="*/ 1085906 w 2008073"/>
                  <a:gd name="connsiteY1" fmla="*/ 0 h 2630211"/>
                  <a:gd name="connsiteX2" fmla="*/ 2008073 w 2008073"/>
                  <a:gd name="connsiteY2" fmla="*/ 2413271 h 2630211"/>
                  <a:gd name="connsiteX3" fmla="*/ 0 w 2008073"/>
                  <a:gd name="connsiteY3" fmla="*/ 2480632 h 2630211"/>
                  <a:gd name="connsiteX0" fmla="*/ 0 w 2038446"/>
                  <a:gd name="connsiteY0" fmla="*/ 2480632 h 2631438"/>
                  <a:gd name="connsiteX1" fmla="*/ 1085906 w 2038446"/>
                  <a:gd name="connsiteY1" fmla="*/ 0 h 2631438"/>
                  <a:gd name="connsiteX2" fmla="*/ 2038446 w 2038446"/>
                  <a:gd name="connsiteY2" fmla="*/ 2416327 h 2631438"/>
                  <a:gd name="connsiteX3" fmla="*/ 0 w 2038446"/>
                  <a:gd name="connsiteY3" fmla="*/ 2480632 h 2631438"/>
                  <a:gd name="connsiteX0" fmla="*/ 0 w 2038446"/>
                  <a:gd name="connsiteY0" fmla="*/ 2480632 h 2685173"/>
                  <a:gd name="connsiteX1" fmla="*/ 1085906 w 2038446"/>
                  <a:gd name="connsiteY1" fmla="*/ 0 h 2685173"/>
                  <a:gd name="connsiteX2" fmla="*/ 2038446 w 2038446"/>
                  <a:gd name="connsiteY2" fmla="*/ 2416327 h 2685173"/>
                  <a:gd name="connsiteX3" fmla="*/ 0 w 2038446"/>
                  <a:gd name="connsiteY3" fmla="*/ 2480632 h 268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446" h="2685173">
                    <a:moveTo>
                      <a:pt x="0" y="2480632"/>
                    </a:moveTo>
                    <a:lnTo>
                      <a:pt x="1085906" y="0"/>
                    </a:lnTo>
                    <a:lnTo>
                      <a:pt x="2038446" y="2416327"/>
                    </a:lnTo>
                    <a:cubicBezTo>
                      <a:pt x="1404798" y="2657543"/>
                      <a:pt x="764178" y="2845662"/>
                      <a:pt x="0" y="2480632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rójkąt równoramienny 5">
                <a:extLst>
                  <a:ext uri="{FF2B5EF4-FFF2-40B4-BE49-F238E27FC236}">
                    <a16:creationId xmlns:a16="http://schemas.microsoft.com/office/drawing/2014/main" id="{A0E207CC-9591-80E0-F640-3916F2AAD7C4}"/>
                  </a:ext>
                </a:extLst>
              </p:cNvPr>
              <p:cNvSpPr/>
              <p:nvPr/>
            </p:nvSpPr>
            <p:spPr>
              <a:xfrm rot="3960000">
                <a:off x="842059" y="2488048"/>
                <a:ext cx="2060341" cy="2668845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033895"/>
                  <a:gd name="connsiteY0" fmla="*/ 2272730 h 2551661"/>
                  <a:gd name="connsiteX1" fmla="*/ 1082606 w 2033895"/>
                  <a:gd name="connsiteY1" fmla="*/ 0 h 2551661"/>
                  <a:gd name="connsiteX2" fmla="*/ 2033895 w 2033895"/>
                  <a:gd name="connsiteY2" fmla="*/ 2382401 h 2551661"/>
                  <a:gd name="connsiteX3" fmla="*/ 0 w 2033895"/>
                  <a:gd name="connsiteY3" fmla="*/ 2272730 h 2551661"/>
                  <a:gd name="connsiteX0" fmla="*/ 0 w 2056085"/>
                  <a:gd name="connsiteY0" fmla="*/ 2320430 h 2573642"/>
                  <a:gd name="connsiteX1" fmla="*/ 1104796 w 2056085"/>
                  <a:gd name="connsiteY1" fmla="*/ 0 h 2573642"/>
                  <a:gd name="connsiteX2" fmla="*/ 2056085 w 2056085"/>
                  <a:gd name="connsiteY2" fmla="*/ 2382401 h 2573642"/>
                  <a:gd name="connsiteX3" fmla="*/ 0 w 2056085"/>
                  <a:gd name="connsiteY3" fmla="*/ 2320430 h 2573642"/>
                  <a:gd name="connsiteX0" fmla="*/ 0 w 2058815"/>
                  <a:gd name="connsiteY0" fmla="*/ 2320430 h 2605481"/>
                  <a:gd name="connsiteX1" fmla="*/ 1104796 w 2058815"/>
                  <a:gd name="connsiteY1" fmla="*/ 0 h 2605481"/>
                  <a:gd name="connsiteX2" fmla="*/ 2058815 w 2058815"/>
                  <a:gd name="connsiteY2" fmla="*/ 2440721 h 2605481"/>
                  <a:gd name="connsiteX3" fmla="*/ 0 w 2058815"/>
                  <a:gd name="connsiteY3" fmla="*/ 2320430 h 2605481"/>
                  <a:gd name="connsiteX0" fmla="*/ 0 w 2058815"/>
                  <a:gd name="connsiteY0" fmla="*/ 2320430 h 2586601"/>
                  <a:gd name="connsiteX1" fmla="*/ 1104796 w 2058815"/>
                  <a:gd name="connsiteY1" fmla="*/ 0 h 2586601"/>
                  <a:gd name="connsiteX2" fmla="*/ 2058815 w 2058815"/>
                  <a:gd name="connsiteY2" fmla="*/ 2440721 h 2586601"/>
                  <a:gd name="connsiteX3" fmla="*/ 0 w 2058815"/>
                  <a:gd name="connsiteY3" fmla="*/ 2320430 h 258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8815" h="2586601">
                    <a:moveTo>
                      <a:pt x="0" y="2320430"/>
                    </a:moveTo>
                    <a:lnTo>
                      <a:pt x="1104796" y="0"/>
                    </a:lnTo>
                    <a:lnTo>
                      <a:pt x="2058815" y="2440721"/>
                    </a:lnTo>
                    <a:cubicBezTo>
                      <a:pt x="1416889" y="2635543"/>
                      <a:pt x="695524" y="2671738"/>
                      <a:pt x="0" y="232043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rójkąt równoramienny 5">
                <a:extLst>
                  <a:ext uri="{FF2B5EF4-FFF2-40B4-BE49-F238E27FC236}">
                    <a16:creationId xmlns:a16="http://schemas.microsoft.com/office/drawing/2014/main" id="{1BDA47C6-80BF-E1FD-D484-2798DF01E669}"/>
                  </a:ext>
                </a:extLst>
              </p:cNvPr>
              <p:cNvSpPr/>
              <p:nvPr/>
            </p:nvSpPr>
            <p:spPr>
              <a:xfrm rot="1145238">
                <a:off x="1575257" y="3285955"/>
                <a:ext cx="2041987" cy="2614316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  <a:gd name="connsiteX0" fmla="*/ 0 w 2041422"/>
                  <a:gd name="connsiteY0" fmla="*/ 2336657 h 2571504"/>
                  <a:gd name="connsiteX1" fmla="*/ 1189757 w 2041422"/>
                  <a:gd name="connsiteY1" fmla="*/ 0 h 2571504"/>
                  <a:gd name="connsiteX2" fmla="*/ 2041422 w 2041422"/>
                  <a:gd name="connsiteY2" fmla="*/ 2405252 h 2571504"/>
                  <a:gd name="connsiteX3" fmla="*/ 0 w 2041422"/>
                  <a:gd name="connsiteY3" fmla="*/ 2336657 h 257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1422" h="2571504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41422" y="2405252"/>
                    </a:lnTo>
                    <a:cubicBezTo>
                      <a:pt x="1372563" y="2588295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rójkąt równoramienny 5">
                <a:extLst>
                  <a:ext uri="{FF2B5EF4-FFF2-40B4-BE49-F238E27FC236}">
                    <a16:creationId xmlns:a16="http://schemas.microsoft.com/office/drawing/2014/main" id="{C98E91D1-A795-DCC7-6ACE-1DAEF8D47079}"/>
                  </a:ext>
                </a:extLst>
              </p:cNvPr>
              <p:cNvSpPr/>
              <p:nvPr/>
            </p:nvSpPr>
            <p:spPr>
              <a:xfrm rot="20454762" flipH="1">
                <a:off x="2780390" y="3312940"/>
                <a:ext cx="2023183" cy="2630189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  <a:gd name="connsiteX0" fmla="*/ 0 w 2179815"/>
                  <a:gd name="connsiteY0" fmla="*/ 2336657 h 2605410"/>
                  <a:gd name="connsiteX1" fmla="*/ 1189757 w 2179815"/>
                  <a:gd name="connsiteY1" fmla="*/ 0 h 2605410"/>
                  <a:gd name="connsiteX2" fmla="*/ 2179815 w 2179815"/>
                  <a:gd name="connsiteY2" fmla="*/ 2428087 h 2605410"/>
                  <a:gd name="connsiteX3" fmla="*/ 0 w 2179815"/>
                  <a:gd name="connsiteY3" fmla="*/ 2336657 h 2605410"/>
                  <a:gd name="connsiteX0" fmla="*/ 0 w 2075161"/>
                  <a:gd name="connsiteY0" fmla="*/ 2336657 h 2560981"/>
                  <a:gd name="connsiteX1" fmla="*/ 1189757 w 2075161"/>
                  <a:gd name="connsiteY1" fmla="*/ 0 h 2560981"/>
                  <a:gd name="connsiteX2" fmla="*/ 2075161 w 2075161"/>
                  <a:gd name="connsiteY2" fmla="*/ 2337218 h 2560981"/>
                  <a:gd name="connsiteX3" fmla="*/ 0 w 2075161"/>
                  <a:gd name="connsiteY3" fmla="*/ 2336657 h 2560981"/>
                  <a:gd name="connsiteX0" fmla="*/ 0 w 2075161"/>
                  <a:gd name="connsiteY0" fmla="*/ 2336657 h 2542002"/>
                  <a:gd name="connsiteX1" fmla="*/ 1189757 w 2075161"/>
                  <a:gd name="connsiteY1" fmla="*/ 0 h 2542002"/>
                  <a:gd name="connsiteX2" fmla="*/ 2075161 w 2075161"/>
                  <a:gd name="connsiteY2" fmla="*/ 2337218 h 2542002"/>
                  <a:gd name="connsiteX3" fmla="*/ 0 w 2075161"/>
                  <a:gd name="connsiteY3" fmla="*/ 2336657 h 2542002"/>
                  <a:gd name="connsiteX0" fmla="*/ 0 w 2023571"/>
                  <a:gd name="connsiteY0" fmla="*/ 2336657 h 2548948"/>
                  <a:gd name="connsiteX1" fmla="*/ 1189757 w 2023571"/>
                  <a:gd name="connsiteY1" fmla="*/ 0 h 2548948"/>
                  <a:gd name="connsiteX2" fmla="*/ 2023571 w 2023571"/>
                  <a:gd name="connsiteY2" fmla="*/ 2354519 h 2548948"/>
                  <a:gd name="connsiteX3" fmla="*/ 0 w 2023571"/>
                  <a:gd name="connsiteY3" fmla="*/ 2336657 h 254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571" h="2548948">
                    <a:moveTo>
                      <a:pt x="0" y="2336657"/>
                    </a:moveTo>
                    <a:lnTo>
                      <a:pt x="1189757" y="0"/>
                    </a:lnTo>
                    <a:lnTo>
                      <a:pt x="2023571" y="2354519"/>
                    </a:lnTo>
                    <a:cubicBezTo>
                      <a:pt x="1354712" y="2537562"/>
                      <a:pt x="695524" y="2687965"/>
                      <a:pt x="0" y="2336657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Trójkąt równoramienny 5">
                <a:extLst>
                  <a:ext uri="{FF2B5EF4-FFF2-40B4-BE49-F238E27FC236}">
                    <a16:creationId xmlns:a16="http://schemas.microsoft.com/office/drawing/2014/main" id="{FEC9CCAE-A54D-5D66-5624-FE6C13EB4EB2}"/>
                  </a:ext>
                </a:extLst>
              </p:cNvPr>
              <p:cNvSpPr/>
              <p:nvPr/>
            </p:nvSpPr>
            <p:spPr>
              <a:xfrm rot="9349413">
                <a:off x="1634808" y="693862"/>
                <a:ext cx="1988705" cy="2619078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54565"/>
                  <a:gd name="connsiteY0" fmla="*/ 2351017 h 2604153"/>
                  <a:gd name="connsiteX1" fmla="*/ 1029887 w 1954565"/>
                  <a:gd name="connsiteY1" fmla="*/ 0 h 2604153"/>
                  <a:gd name="connsiteX2" fmla="*/ 1954565 w 1954565"/>
                  <a:gd name="connsiteY2" fmla="*/ 2474246 h 2604153"/>
                  <a:gd name="connsiteX3" fmla="*/ 0 w 1954565"/>
                  <a:gd name="connsiteY3" fmla="*/ 2351017 h 2604153"/>
                  <a:gd name="connsiteX0" fmla="*/ 0 w 1988918"/>
                  <a:gd name="connsiteY0" fmla="*/ 2395226 h 2619587"/>
                  <a:gd name="connsiteX1" fmla="*/ 1064240 w 1988918"/>
                  <a:gd name="connsiteY1" fmla="*/ 0 h 2619587"/>
                  <a:gd name="connsiteX2" fmla="*/ 1988918 w 1988918"/>
                  <a:gd name="connsiteY2" fmla="*/ 2474246 h 2619587"/>
                  <a:gd name="connsiteX3" fmla="*/ 0 w 1988918"/>
                  <a:gd name="connsiteY3" fmla="*/ 2395226 h 26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8918" h="2619587">
                    <a:moveTo>
                      <a:pt x="0" y="2395226"/>
                    </a:moveTo>
                    <a:lnTo>
                      <a:pt x="1064240" y="0"/>
                    </a:lnTo>
                    <a:cubicBezTo>
                      <a:pt x="1371629" y="804424"/>
                      <a:pt x="1681529" y="1669822"/>
                      <a:pt x="1988918" y="2474246"/>
                    </a:cubicBezTo>
                    <a:cubicBezTo>
                      <a:pt x="1355270" y="2715462"/>
                      <a:pt x="702528" y="2633730"/>
                      <a:pt x="0" y="2395226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Trójkąt równoramienny 5">
                <a:extLst>
                  <a:ext uri="{FF2B5EF4-FFF2-40B4-BE49-F238E27FC236}">
                    <a16:creationId xmlns:a16="http://schemas.microsoft.com/office/drawing/2014/main" id="{0F7E211F-A276-B52E-C0C1-0FD669E42250}"/>
                  </a:ext>
                </a:extLst>
              </p:cNvPr>
              <p:cNvSpPr/>
              <p:nvPr/>
            </p:nvSpPr>
            <p:spPr>
              <a:xfrm rot="12250587" flipH="1">
                <a:off x="2678526" y="763705"/>
                <a:ext cx="1976167" cy="252860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76955"/>
                  <a:gd name="connsiteY0" fmla="*/ 2389591 h 2610726"/>
                  <a:gd name="connsiteX1" fmla="*/ 1046655 w 1976955"/>
                  <a:gd name="connsiteY1" fmla="*/ 0 h 2610726"/>
                  <a:gd name="connsiteX2" fmla="*/ 1976955 w 1976955"/>
                  <a:gd name="connsiteY2" fmla="*/ 2463387 h 2610726"/>
                  <a:gd name="connsiteX3" fmla="*/ 0 w 1976955"/>
                  <a:gd name="connsiteY3" fmla="*/ 2389591 h 261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955" h="2610726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76955" y="2463387"/>
                    </a:lnTo>
                    <a:cubicBezTo>
                      <a:pt x="1343307" y="2704603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rójkąt równoramienny 5">
                <a:extLst>
                  <a:ext uri="{FF2B5EF4-FFF2-40B4-BE49-F238E27FC236}">
                    <a16:creationId xmlns:a16="http://schemas.microsoft.com/office/drawing/2014/main" id="{FE551AA6-E3A1-9AB4-7135-4E5095D6C9BD}"/>
                  </a:ext>
                </a:extLst>
              </p:cNvPr>
              <p:cNvSpPr/>
              <p:nvPr/>
            </p:nvSpPr>
            <p:spPr>
              <a:xfrm rot="17640000" flipH="1">
                <a:off x="3444221" y="2549109"/>
                <a:ext cx="2073040" cy="2661010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  <a:gd name="connsiteX0" fmla="*/ 0 w 1991026"/>
                  <a:gd name="connsiteY0" fmla="*/ 2389591 h 2557583"/>
                  <a:gd name="connsiteX1" fmla="*/ 1046655 w 1991026"/>
                  <a:gd name="connsiteY1" fmla="*/ 0 h 2557583"/>
                  <a:gd name="connsiteX2" fmla="*/ 1991026 w 1991026"/>
                  <a:gd name="connsiteY2" fmla="*/ 2364938 h 2557583"/>
                  <a:gd name="connsiteX3" fmla="*/ 0 w 1991026"/>
                  <a:gd name="connsiteY3" fmla="*/ 2389591 h 2557583"/>
                  <a:gd name="connsiteX0" fmla="*/ 0 w 2026977"/>
                  <a:gd name="connsiteY0" fmla="*/ 2272730 h 2505403"/>
                  <a:gd name="connsiteX1" fmla="*/ 1082606 w 2026977"/>
                  <a:gd name="connsiteY1" fmla="*/ 0 h 2505403"/>
                  <a:gd name="connsiteX2" fmla="*/ 2026977 w 2026977"/>
                  <a:gd name="connsiteY2" fmla="*/ 2364938 h 2505403"/>
                  <a:gd name="connsiteX3" fmla="*/ 0 w 2026977"/>
                  <a:gd name="connsiteY3" fmla="*/ 2272730 h 2505403"/>
                  <a:gd name="connsiteX0" fmla="*/ 0 w 2072664"/>
                  <a:gd name="connsiteY0" fmla="*/ 2272730 h 2548298"/>
                  <a:gd name="connsiteX1" fmla="*/ 1082606 w 2072664"/>
                  <a:gd name="connsiteY1" fmla="*/ 0 h 2548298"/>
                  <a:gd name="connsiteX2" fmla="*/ 2072664 w 2072664"/>
                  <a:gd name="connsiteY2" fmla="*/ 2428087 h 2548298"/>
                  <a:gd name="connsiteX3" fmla="*/ 0 w 2072664"/>
                  <a:gd name="connsiteY3" fmla="*/ 2272730 h 2548298"/>
                  <a:gd name="connsiteX0" fmla="*/ 0 w 2072664"/>
                  <a:gd name="connsiteY0" fmla="*/ 2272730 h 2578985"/>
                  <a:gd name="connsiteX1" fmla="*/ 1082606 w 2072664"/>
                  <a:gd name="connsiteY1" fmla="*/ 0 h 2578985"/>
                  <a:gd name="connsiteX2" fmla="*/ 2072664 w 2072664"/>
                  <a:gd name="connsiteY2" fmla="*/ 2428087 h 2578985"/>
                  <a:gd name="connsiteX3" fmla="*/ 0 w 2072664"/>
                  <a:gd name="connsiteY3" fmla="*/ 2272730 h 257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2664" h="2578985">
                    <a:moveTo>
                      <a:pt x="0" y="2272730"/>
                    </a:moveTo>
                    <a:lnTo>
                      <a:pt x="1082606" y="0"/>
                    </a:lnTo>
                    <a:lnTo>
                      <a:pt x="2072664" y="2428087"/>
                    </a:lnTo>
                    <a:cubicBezTo>
                      <a:pt x="1439016" y="2669303"/>
                      <a:pt x="695524" y="2624038"/>
                      <a:pt x="0" y="2272730"/>
                    </a:cubicBezTo>
                    <a:close/>
                  </a:path>
                </a:pathLst>
              </a:custGeom>
              <a:solidFill>
                <a:srgbClr val="CC0066"/>
              </a:solidFill>
              <a:ln>
                <a:solidFill>
                  <a:srgbClr val="CC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Trójkąt równoramienny 5">
                <a:extLst>
                  <a:ext uri="{FF2B5EF4-FFF2-40B4-BE49-F238E27FC236}">
                    <a16:creationId xmlns:a16="http://schemas.microsoft.com/office/drawing/2014/main" id="{D5D8ADBF-36C9-C8D6-2D34-09E3102AB4E3}"/>
                  </a:ext>
                </a:extLst>
              </p:cNvPr>
              <p:cNvSpPr/>
              <p:nvPr/>
            </p:nvSpPr>
            <p:spPr>
              <a:xfrm rot="14940000" flipH="1">
                <a:off x="3451155" y="1525846"/>
                <a:ext cx="1968277" cy="2501161"/>
              </a:xfrm>
              <a:custGeom>
                <a:avLst/>
                <a:gdLst>
                  <a:gd name="connsiteX0" fmla="*/ 0 w 1980000"/>
                  <a:gd name="connsiteY0" fmla="*/ 2412000 h 2412000"/>
                  <a:gd name="connsiteX1" fmla="*/ 1027343 w 1980000"/>
                  <a:gd name="connsiteY1" fmla="*/ 0 h 2412000"/>
                  <a:gd name="connsiteX2" fmla="*/ 1980000 w 1980000"/>
                  <a:gd name="connsiteY2" fmla="*/ 2412000 h 2412000"/>
                  <a:gd name="connsiteX3" fmla="*/ 0 w 1980000"/>
                  <a:gd name="connsiteY3" fmla="*/ 2412000 h 2412000"/>
                  <a:gd name="connsiteX0" fmla="*/ 0 w 1968822"/>
                  <a:gd name="connsiteY0" fmla="*/ 2412000 h 2436901"/>
                  <a:gd name="connsiteX1" fmla="*/ 1027343 w 1968822"/>
                  <a:gd name="connsiteY1" fmla="*/ 0 h 2436901"/>
                  <a:gd name="connsiteX2" fmla="*/ 1968822 w 1968822"/>
                  <a:gd name="connsiteY2" fmla="*/ 2436901 h 2436901"/>
                  <a:gd name="connsiteX3" fmla="*/ 0 w 1968822"/>
                  <a:gd name="connsiteY3" fmla="*/ 2412000 h 2436901"/>
                  <a:gd name="connsiteX0" fmla="*/ 0 w 1968822"/>
                  <a:gd name="connsiteY0" fmla="*/ 2412000 h 2539700"/>
                  <a:gd name="connsiteX1" fmla="*/ 1027343 w 1968822"/>
                  <a:gd name="connsiteY1" fmla="*/ 0 h 2539700"/>
                  <a:gd name="connsiteX2" fmla="*/ 1968822 w 1968822"/>
                  <a:gd name="connsiteY2" fmla="*/ 2436901 h 2539700"/>
                  <a:gd name="connsiteX3" fmla="*/ 0 w 1968822"/>
                  <a:gd name="connsiteY3" fmla="*/ 2412000 h 2539700"/>
                  <a:gd name="connsiteX0" fmla="*/ 0 w 1968822"/>
                  <a:gd name="connsiteY0" fmla="*/ 2388370 h 2516070"/>
                  <a:gd name="connsiteX1" fmla="*/ 1046655 w 1968822"/>
                  <a:gd name="connsiteY1" fmla="*/ 0 h 2516070"/>
                  <a:gd name="connsiteX2" fmla="*/ 1968822 w 1968822"/>
                  <a:gd name="connsiteY2" fmla="*/ 2413271 h 2516070"/>
                  <a:gd name="connsiteX3" fmla="*/ 0 w 1968822"/>
                  <a:gd name="connsiteY3" fmla="*/ 2388370 h 2516070"/>
                  <a:gd name="connsiteX0" fmla="*/ 0 w 1952054"/>
                  <a:gd name="connsiteY0" fmla="*/ 2351017 h 2507878"/>
                  <a:gd name="connsiteX1" fmla="*/ 1029887 w 1952054"/>
                  <a:gd name="connsiteY1" fmla="*/ 0 h 2507878"/>
                  <a:gd name="connsiteX2" fmla="*/ 1952054 w 1952054"/>
                  <a:gd name="connsiteY2" fmla="*/ 2413271 h 2507878"/>
                  <a:gd name="connsiteX3" fmla="*/ 0 w 1952054"/>
                  <a:gd name="connsiteY3" fmla="*/ 2351017 h 2507878"/>
                  <a:gd name="connsiteX0" fmla="*/ 0 w 1952054"/>
                  <a:gd name="connsiteY0" fmla="*/ 2351017 h 2565164"/>
                  <a:gd name="connsiteX1" fmla="*/ 1029887 w 1952054"/>
                  <a:gd name="connsiteY1" fmla="*/ 0 h 2565164"/>
                  <a:gd name="connsiteX2" fmla="*/ 1952054 w 1952054"/>
                  <a:gd name="connsiteY2" fmla="*/ 2413271 h 2565164"/>
                  <a:gd name="connsiteX3" fmla="*/ 0 w 1952054"/>
                  <a:gd name="connsiteY3" fmla="*/ 2351017 h 2565164"/>
                  <a:gd name="connsiteX0" fmla="*/ 0 w 1931470"/>
                  <a:gd name="connsiteY0" fmla="*/ 2406907 h 2590030"/>
                  <a:gd name="connsiteX1" fmla="*/ 1009303 w 1931470"/>
                  <a:gd name="connsiteY1" fmla="*/ 0 h 2590030"/>
                  <a:gd name="connsiteX2" fmla="*/ 1931470 w 1931470"/>
                  <a:gd name="connsiteY2" fmla="*/ 2413271 h 2590030"/>
                  <a:gd name="connsiteX3" fmla="*/ 0 w 1931470"/>
                  <a:gd name="connsiteY3" fmla="*/ 2406907 h 2590030"/>
                  <a:gd name="connsiteX0" fmla="*/ 0 w 1968822"/>
                  <a:gd name="connsiteY0" fmla="*/ 2389591 h 2581814"/>
                  <a:gd name="connsiteX1" fmla="*/ 1046655 w 1968822"/>
                  <a:gd name="connsiteY1" fmla="*/ 0 h 2581814"/>
                  <a:gd name="connsiteX2" fmla="*/ 1968822 w 1968822"/>
                  <a:gd name="connsiteY2" fmla="*/ 2413271 h 2581814"/>
                  <a:gd name="connsiteX3" fmla="*/ 0 w 1968822"/>
                  <a:gd name="connsiteY3" fmla="*/ 2389591 h 258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822" h="2581814">
                    <a:moveTo>
                      <a:pt x="0" y="2389591"/>
                    </a:moveTo>
                    <a:lnTo>
                      <a:pt x="1046655" y="0"/>
                    </a:lnTo>
                    <a:lnTo>
                      <a:pt x="1968822" y="2413271"/>
                    </a:lnTo>
                    <a:cubicBezTo>
                      <a:pt x="1335174" y="2654487"/>
                      <a:pt x="702528" y="2628095"/>
                      <a:pt x="0" y="238959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Elipsa 2">
                <a:extLst>
                  <a:ext uri="{FF2B5EF4-FFF2-40B4-BE49-F238E27FC236}">
                    <a16:creationId xmlns:a16="http://schemas.microsoft.com/office/drawing/2014/main" id="{A0C40845-22A8-AFF0-ABA7-6A4A7B9598C9}"/>
                  </a:ext>
                </a:extLst>
              </p:cNvPr>
              <p:cNvSpPr/>
              <p:nvPr/>
            </p:nvSpPr>
            <p:spPr bwMode="auto">
              <a:xfrm flipH="1">
                <a:off x="465719" y="620846"/>
                <a:ext cx="5380003" cy="5398475"/>
              </a:xfrm>
              <a:custGeom>
                <a:avLst/>
                <a:gdLst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36104"/>
                  <a:gd name="connsiteY0" fmla="*/ 328297 h 656594"/>
                  <a:gd name="connsiteX1" fmla="*/ 468052 w 936104"/>
                  <a:gd name="connsiteY1" fmla="*/ 0 h 656594"/>
                  <a:gd name="connsiteX2" fmla="*/ 936104 w 936104"/>
                  <a:gd name="connsiteY2" fmla="*/ 328297 h 656594"/>
                  <a:gd name="connsiteX3" fmla="*/ 468052 w 936104"/>
                  <a:gd name="connsiteY3" fmla="*/ 656594 h 656594"/>
                  <a:gd name="connsiteX4" fmla="*/ 0 w 936104"/>
                  <a:gd name="connsiteY4" fmla="*/ 328297 h 656594"/>
                  <a:gd name="connsiteX0" fmla="*/ 0 w 907545"/>
                  <a:gd name="connsiteY0" fmla="*/ 329441 h 660203"/>
                  <a:gd name="connsiteX1" fmla="*/ 468052 w 907545"/>
                  <a:gd name="connsiteY1" fmla="*/ 1144 h 660203"/>
                  <a:gd name="connsiteX2" fmla="*/ 907545 w 907545"/>
                  <a:gd name="connsiteY2" fmla="*/ 428155 h 660203"/>
                  <a:gd name="connsiteX3" fmla="*/ 468052 w 907545"/>
                  <a:gd name="connsiteY3" fmla="*/ 657738 h 660203"/>
                  <a:gd name="connsiteX4" fmla="*/ 0 w 907545"/>
                  <a:gd name="connsiteY4" fmla="*/ 329441 h 660203"/>
                  <a:gd name="connsiteX0" fmla="*/ 0 w 907545"/>
                  <a:gd name="connsiteY0" fmla="*/ 329441 h 659377"/>
                  <a:gd name="connsiteX1" fmla="*/ 468052 w 907545"/>
                  <a:gd name="connsiteY1" fmla="*/ 1144 h 659377"/>
                  <a:gd name="connsiteX2" fmla="*/ 907545 w 907545"/>
                  <a:gd name="connsiteY2" fmla="*/ 428155 h 659377"/>
                  <a:gd name="connsiteX3" fmla="*/ 468052 w 907545"/>
                  <a:gd name="connsiteY3" fmla="*/ 657738 h 659377"/>
                  <a:gd name="connsiteX4" fmla="*/ 0 w 907545"/>
                  <a:gd name="connsiteY4" fmla="*/ 329441 h 65937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2295"/>
                  <a:gd name="connsiteY0" fmla="*/ 328361 h 658297"/>
                  <a:gd name="connsiteX1" fmla="*/ 468052 w 972295"/>
                  <a:gd name="connsiteY1" fmla="*/ 64 h 658297"/>
                  <a:gd name="connsiteX2" fmla="*/ 929002 w 972295"/>
                  <a:gd name="connsiteY2" fmla="*/ 301439 h 658297"/>
                  <a:gd name="connsiteX3" fmla="*/ 907545 w 972295"/>
                  <a:gd name="connsiteY3" fmla="*/ 427075 h 658297"/>
                  <a:gd name="connsiteX4" fmla="*/ 468052 w 972295"/>
                  <a:gd name="connsiteY4" fmla="*/ 656658 h 658297"/>
                  <a:gd name="connsiteX5" fmla="*/ 0 w 972295"/>
                  <a:gd name="connsiteY5" fmla="*/ 328361 h 658297"/>
                  <a:gd name="connsiteX0" fmla="*/ 0 w 978471"/>
                  <a:gd name="connsiteY0" fmla="*/ 328445 h 658381"/>
                  <a:gd name="connsiteX1" fmla="*/ 468052 w 978471"/>
                  <a:gd name="connsiteY1" fmla="*/ 148 h 658381"/>
                  <a:gd name="connsiteX2" fmla="*/ 938522 w 978471"/>
                  <a:gd name="connsiteY2" fmla="*/ 288062 h 658381"/>
                  <a:gd name="connsiteX3" fmla="*/ 907545 w 978471"/>
                  <a:gd name="connsiteY3" fmla="*/ 427159 h 658381"/>
                  <a:gd name="connsiteX4" fmla="*/ 468052 w 978471"/>
                  <a:gd name="connsiteY4" fmla="*/ 656742 h 658381"/>
                  <a:gd name="connsiteX5" fmla="*/ 0 w 978471"/>
                  <a:gd name="connsiteY5" fmla="*/ 328445 h 658381"/>
                  <a:gd name="connsiteX0" fmla="*/ 0 w 978471"/>
                  <a:gd name="connsiteY0" fmla="*/ 328696 h 658632"/>
                  <a:gd name="connsiteX1" fmla="*/ 468052 w 978471"/>
                  <a:gd name="connsiteY1" fmla="*/ 399 h 658632"/>
                  <a:gd name="connsiteX2" fmla="*/ 938522 w 978471"/>
                  <a:gd name="connsiteY2" fmla="*/ 288313 h 658632"/>
                  <a:gd name="connsiteX3" fmla="*/ 907545 w 978471"/>
                  <a:gd name="connsiteY3" fmla="*/ 427410 h 658632"/>
                  <a:gd name="connsiteX4" fmla="*/ 468052 w 978471"/>
                  <a:gd name="connsiteY4" fmla="*/ 656993 h 658632"/>
                  <a:gd name="connsiteX5" fmla="*/ 0 w 978471"/>
                  <a:gd name="connsiteY5" fmla="*/ 328696 h 658632"/>
                  <a:gd name="connsiteX0" fmla="*/ 0 w 980552"/>
                  <a:gd name="connsiteY0" fmla="*/ 328696 h 658632"/>
                  <a:gd name="connsiteX1" fmla="*/ 468052 w 980552"/>
                  <a:gd name="connsiteY1" fmla="*/ 399 h 658632"/>
                  <a:gd name="connsiteX2" fmla="*/ 938522 w 980552"/>
                  <a:gd name="connsiteY2" fmla="*/ 288313 h 658632"/>
                  <a:gd name="connsiteX3" fmla="*/ 907545 w 980552"/>
                  <a:gd name="connsiteY3" fmla="*/ 427410 h 658632"/>
                  <a:gd name="connsiteX4" fmla="*/ 468052 w 980552"/>
                  <a:gd name="connsiteY4" fmla="*/ 656993 h 658632"/>
                  <a:gd name="connsiteX5" fmla="*/ 0 w 980552"/>
                  <a:gd name="connsiteY5" fmla="*/ 328696 h 658632"/>
                  <a:gd name="connsiteX0" fmla="*/ 0 w 980552"/>
                  <a:gd name="connsiteY0" fmla="*/ 319415 h 658594"/>
                  <a:gd name="connsiteX1" fmla="*/ 468052 w 980552"/>
                  <a:gd name="connsiteY1" fmla="*/ 92 h 658594"/>
                  <a:gd name="connsiteX2" fmla="*/ 938522 w 980552"/>
                  <a:gd name="connsiteY2" fmla="*/ 288006 h 658594"/>
                  <a:gd name="connsiteX3" fmla="*/ 907545 w 980552"/>
                  <a:gd name="connsiteY3" fmla="*/ 427103 h 658594"/>
                  <a:gd name="connsiteX4" fmla="*/ 468052 w 980552"/>
                  <a:gd name="connsiteY4" fmla="*/ 656686 h 658594"/>
                  <a:gd name="connsiteX5" fmla="*/ 0 w 980552"/>
                  <a:gd name="connsiteY5" fmla="*/ 319415 h 658594"/>
                  <a:gd name="connsiteX0" fmla="*/ 39717 w 1020269"/>
                  <a:gd name="connsiteY0" fmla="*/ 319415 h 656709"/>
                  <a:gd name="connsiteX1" fmla="*/ 507769 w 1020269"/>
                  <a:gd name="connsiteY1" fmla="*/ 92 h 656709"/>
                  <a:gd name="connsiteX2" fmla="*/ 978239 w 1020269"/>
                  <a:gd name="connsiteY2" fmla="*/ 288006 h 656709"/>
                  <a:gd name="connsiteX3" fmla="*/ 947262 w 1020269"/>
                  <a:gd name="connsiteY3" fmla="*/ 427103 h 656709"/>
                  <a:gd name="connsiteX4" fmla="*/ 507769 w 1020269"/>
                  <a:gd name="connsiteY4" fmla="*/ 656686 h 656709"/>
                  <a:gd name="connsiteX5" fmla="*/ 78626 w 1020269"/>
                  <a:gd name="connsiteY5" fmla="*/ 440563 h 656709"/>
                  <a:gd name="connsiteX6" fmla="*/ 39717 w 1020269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32696 w 1013248"/>
                  <a:gd name="connsiteY0" fmla="*/ 319415 h 656709"/>
                  <a:gd name="connsiteX1" fmla="*/ 500748 w 1013248"/>
                  <a:gd name="connsiteY1" fmla="*/ 92 h 656709"/>
                  <a:gd name="connsiteX2" fmla="*/ 971218 w 1013248"/>
                  <a:gd name="connsiteY2" fmla="*/ 288006 h 656709"/>
                  <a:gd name="connsiteX3" fmla="*/ 940241 w 1013248"/>
                  <a:gd name="connsiteY3" fmla="*/ 427103 h 656709"/>
                  <a:gd name="connsiteX4" fmla="*/ 500748 w 1013248"/>
                  <a:gd name="connsiteY4" fmla="*/ 656686 h 656709"/>
                  <a:gd name="connsiteX5" fmla="*/ 71605 w 1013248"/>
                  <a:gd name="connsiteY5" fmla="*/ 440563 h 656709"/>
                  <a:gd name="connsiteX6" fmla="*/ 32696 w 1013248"/>
                  <a:gd name="connsiteY6" fmla="*/ 319415 h 656709"/>
                  <a:gd name="connsiteX0" fmla="*/ 26351 w 1006903"/>
                  <a:gd name="connsiteY0" fmla="*/ 319415 h 656709"/>
                  <a:gd name="connsiteX1" fmla="*/ 494403 w 1006903"/>
                  <a:gd name="connsiteY1" fmla="*/ 92 h 656709"/>
                  <a:gd name="connsiteX2" fmla="*/ 964873 w 1006903"/>
                  <a:gd name="connsiteY2" fmla="*/ 288006 h 656709"/>
                  <a:gd name="connsiteX3" fmla="*/ 933896 w 1006903"/>
                  <a:gd name="connsiteY3" fmla="*/ 427103 h 656709"/>
                  <a:gd name="connsiteX4" fmla="*/ 494403 w 1006903"/>
                  <a:gd name="connsiteY4" fmla="*/ 656686 h 656709"/>
                  <a:gd name="connsiteX5" fmla="*/ 65260 w 1006903"/>
                  <a:gd name="connsiteY5" fmla="*/ 440563 h 656709"/>
                  <a:gd name="connsiteX6" fmla="*/ 26351 w 1006903"/>
                  <a:gd name="connsiteY6" fmla="*/ 319415 h 656709"/>
                  <a:gd name="connsiteX0" fmla="*/ 26351 w 1006903"/>
                  <a:gd name="connsiteY0" fmla="*/ 319325 h 656619"/>
                  <a:gd name="connsiteX1" fmla="*/ 494403 w 1006903"/>
                  <a:gd name="connsiteY1" fmla="*/ 2 h 656619"/>
                  <a:gd name="connsiteX2" fmla="*/ 964873 w 1006903"/>
                  <a:gd name="connsiteY2" fmla="*/ 287916 h 656619"/>
                  <a:gd name="connsiteX3" fmla="*/ 933896 w 1006903"/>
                  <a:gd name="connsiteY3" fmla="*/ 427013 h 656619"/>
                  <a:gd name="connsiteX4" fmla="*/ 494403 w 1006903"/>
                  <a:gd name="connsiteY4" fmla="*/ 656596 h 656619"/>
                  <a:gd name="connsiteX5" fmla="*/ 65260 w 1006903"/>
                  <a:gd name="connsiteY5" fmla="*/ 440473 h 656619"/>
                  <a:gd name="connsiteX6" fmla="*/ 26351 w 1006903"/>
                  <a:gd name="connsiteY6" fmla="*/ 319325 h 656619"/>
                  <a:gd name="connsiteX0" fmla="*/ 49160 w 1029712"/>
                  <a:gd name="connsiteY0" fmla="*/ 319325 h 656619"/>
                  <a:gd name="connsiteX1" fmla="*/ 517212 w 1029712"/>
                  <a:gd name="connsiteY1" fmla="*/ 2 h 656619"/>
                  <a:gd name="connsiteX2" fmla="*/ 987682 w 1029712"/>
                  <a:gd name="connsiteY2" fmla="*/ 287916 h 656619"/>
                  <a:gd name="connsiteX3" fmla="*/ 956705 w 1029712"/>
                  <a:gd name="connsiteY3" fmla="*/ 427013 h 656619"/>
                  <a:gd name="connsiteX4" fmla="*/ 517212 w 1029712"/>
                  <a:gd name="connsiteY4" fmla="*/ 656596 h 656619"/>
                  <a:gd name="connsiteX5" fmla="*/ 88069 w 1029712"/>
                  <a:gd name="connsiteY5" fmla="*/ 440473 h 656619"/>
                  <a:gd name="connsiteX6" fmla="*/ 49160 w 1029712"/>
                  <a:gd name="connsiteY6" fmla="*/ 319325 h 656619"/>
                  <a:gd name="connsiteX0" fmla="*/ 0 w 941643"/>
                  <a:gd name="connsiteY0" fmla="*/ 440473 h 656619"/>
                  <a:gd name="connsiteX1" fmla="*/ 429143 w 941643"/>
                  <a:gd name="connsiteY1" fmla="*/ 2 h 656619"/>
                  <a:gd name="connsiteX2" fmla="*/ 899613 w 941643"/>
                  <a:gd name="connsiteY2" fmla="*/ 287916 h 656619"/>
                  <a:gd name="connsiteX3" fmla="*/ 868636 w 941643"/>
                  <a:gd name="connsiteY3" fmla="*/ 427013 h 656619"/>
                  <a:gd name="connsiteX4" fmla="*/ 429143 w 941643"/>
                  <a:gd name="connsiteY4" fmla="*/ 656596 h 656619"/>
                  <a:gd name="connsiteX5" fmla="*/ 0 w 941643"/>
                  <a:gd name="connsiteY5" fmla="*/ 440473 h 656619"/>
                  <a:gd name="connsiteX0" fmla="*/ 71604 w 1013247"/>
                  <a:gd name="connsiteY0" fmla="*/ 440538 h 656684"/>
                  <a:gd name="connsiteX1" fmla="*/ 38285 w 1013247"/>
                  <a:gd name="connsiteY1" fmla="*/ 314902 h 656684"/>
                  <a:gd name="connsiteX2" fmla="*/ 500747 w 1013247"/>
                  <a:gd name="connsiteY2" fmla="*/ 67 h 656684"/>
                  <a:gd name="connsiteX3" fmla="*/ 971217 w 1013247"/>
                  <a:gd name="connsiteY3" fmla="*/ 287981 h 656684"/>
                  <a:gd name="connsiteX4" fmla="*/ 940240 w 1013247"/>
                  <a:gd name="connsiteY4" fmla="*/ 427078 h 656684"/>
                  <a:gd name="connsiteX5" fmla="*/ 500747 w 1013247"/>
                  <a:gd name="connsiteY5" fmla="*/ 656661 h 656684"/>
                  <a:gd name="connsiteX6" fmla="*/ 71604 w 1013247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72895 w 1014538"/>
                  <a:gd name="connsiteY0" fmla="*/ 440538 h 656684"/>
                  <a:gd name="connsiteX1" fmla="*/ 39576 w 1014538"/>
                  <a:gd name="connsiteY1" fmla="*/ 314902 h 656684"/>
                  <a:gd name="connsiteX2" fmla="*/ 502038 w 1014538"/>
                  <a:gd name="connsiteY2" fmla="*/ 67 h 656684"/>
                  <a:gd name="connsiteX3" fmla="*/ 972508 w 1014538"/>
                  <a:gd name="connsiteY3" fmla="*/ 287981 h 656684"/>
                  <a:gd name="connsiteX4" fmla="*/ 941531 w 1014538"/>
                  <a:gd name="connsiteY4" fmla="*/ 427078 h 656684"/>
                  <a:gd name="connsiteX5" fmla="*/ 502038 w 1014538"/>
                  <a:gd name="connsiteY5" fmla="*/ 656661 h 656684"/>
                  <a:gd name="connsiteX6" fmla="*/ 72895 w 1014538"/>
                  <a:gd name="connsiteY6" fmla="*/ 440538 h 656684"/>
                  <a:gd name="connsiteX0" fmla="*/ 61049 w 1021731"/>
                  <a:gd name="connsiteY0" fmla="*/ 440538 h 656684"/>
                  <a:gd name="connsiteX1" fmla="*/ 46769 w 1021731"/>
                  <a:gd name="connsiteY1" fmla="*/ 314902 h 656684"/>
                  <a:gd name="connsiteX2" fmla="*/ 509231 w 1021731"/>
                  <a:gd name="connsiteY2" fmla="*/ 67 h 656684"/>
                  <a:gd name="connsiteX3" fmla="*/ 979701 w 1021731"/>
                  <a:gd name="connsiteY3" fmla="*/ 287981 h 656684"/>
                  <a:gd name="connsiteX4" fmla="*/ 948724 w 1021731"/>
                  <a:gd name="connsiteY4" fmla="*/ 427078 h 656684"/>
                  <a:gd name="connsiteX5" fmla="*/ 509231 w 1021731"/>
                  <a:gd name="connsiteY5" fmla="*/ 656661 h 656684"/>
                  <a:gd name="connsiteX6" fmla="*/ 61049 w 1021731"/>
                  <a:gd name="connsiteY6" fmla="*/ 440538 h 656684"/>
                  <a:gd name="connsiteX0" fmla="*/ 61049 w 1021731"/>
                  <a:gd name="connsiteY0" fmla="*/ 440538 h 656739"/>
                  <a:gd name="connsiteX1" fmla="*/ 46769 w 1021731"/>
                  <a:gd name="connsiteY1" fmla="*/ 314902 h 656739"/>
                  <a:gd name="connsiteX2" fmla="*/ 509231 w 1021731"/>
                  <a:gd name="connsiteY2" fmla="*/ 67 h 656739"/>
                  <a:gd name="connsiteX3" fmla="*/ 979701 w 1021731"/>
                  <a:gd name="connsiteY3" fmla="*/ 287981 h 656739"/>
                  <a:gd name="connsiteX4" fmla="*/ 948724 w 1021731"/>
                  <a:gd name="connsiteY4" fmla="*/ 427078 h 656739"/>
                  <a:gd name="connsiteX5" fmla="*/ 509231 w 1021731"/>
                  <a:gd name="connsiteY5" fmla="*/ 656661 h 656739"/>
                  <a:gd name="connsiteX6" fmla="*/ 61049 w 1021731"/>
                  <a:gd name="connsiteY6" fmla="*/ 440538 h 656739"/>
                  <a:gd name="connsiteX0" fmla="*/ 61049 w 1021731"/>
                  <a:gd name="connsiteY0" fmla="*/ 440538 h 670183"/>
                  <a:gd name="connsiteX1" fmla="*/ 46769 w 1021731"/>
                  <a:gd name="connsiteY1" fmla="*/ 314902 h 670183"/>
                  <a:gd name="connsiteX2" fmla="*/ 509231 w 1021731"/>
                  <a:gd name="connsiteY2" fmla="*/ 67 h 670183"/>
                  <a:gd name="connsiteX3" fmla="*/ 979701 w 1021731"/>
                  <a:gd name="connsiteY3" fmla="*/ 287981 h 670183"/>
                  <a:gd name="connsiteX4" fmla="*/ 948724 w 1021731"/>
                  <a:gd name="connsiteY4" fmla="*/ 427078 h 670183"/>
                  <a:gd name="connsiteX5" fmla="*/ 509231 w 1021731"/>
                  <a:gd name="connsiteY5" fmla="*/ 670122 h 670183"/>
                  <a:gd name="connsiteX6" fmla="*/ 61049 w 1021731"/>
                  <a:gd name="connsiteY6" fmla="*/ 440538 h 670183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1049 w 1021731"/>
                  <a:gd name="connsiteY0" fmla="*/ 440531 h 670176"/>
                  <a:gd name="connsiteX1" fmla="*/ 46769 w 1021731"/>
                  <a:gd name="connsiteY1" fmla="*/ 314895 h 670176"/>
                  <a:gd name="connsiteX2" fmla="*/ 509231 w 1021731"/>
                  <a:gd name="connsiteY2" fmla="*/ 60 h 670176"/>
                  <a:gd name="connsiteX3" fmla="*/ 979701 w 1021731"/>
                  <a:gd name="connsiteY3" fmla="*/ 287974 h 670176"/>
                  <a:gd name="connsiteX4" fmla="*/ 948724 w 1021731"/>
                  <a:gd name="connsiteY4" fmla="*/ 427071 h 670176"/>
                  <a:gd name="connsiteX5" fmla="*/ 509231 w 1021731"/>
                  <a:gd name="connsiteY5" fmla="*/ 670115 h 670176"/>
                  <a:gd name="connsiteX6" fmla="*/ 61049 w 1021731"/>
                  <a:gd name="connsiteY6" fmla="*/ 440531 h 670176"/>
                  <a:gd name="connsiteX0" fmla="*/ 66957 w 1027639"/>
                  <a:gd name="connsiteY0" fmla="*/ 440531 h 670176"/>
                  <a:gd name="connsiteX1" fmla="*/ 52677 w 1027639"/>
                  <a:gd name="connsiteY1" fmla="*/ 314895 h 670176"/>
                  <a:gd name="connsiteX2" fmla="*/ 515139 w 1027639"/>
                  <a:gd name="connsiteY2" fmla="*/ 60 h 670176"/>
                  <a:gd name="connsiteX3" fmla="*/ 985609 w 1027639"/>
                  <a:gd name="connsiteY3" fmla="*/ 287974 h 670176"/>
                  <a:gd name="connsiteX4" fmla="*/ 954632 w 1027639"/>
                  <a:gd name="connsiteY4" fmla="*/ 427071 h 670176"/>
                  <a:gd name="connsiteX5" fmla="*/ 515139 w 1027639"/>
                  <a:gd name="connsiteY5" fmla="*/ 670115 h 670176"/>
                  <a:gd name="connsiteX6" fmla="*/ 66957 w 1027639"/>
                  <a:gd name="connsiteY6" fmla="*/ 440531 h 670176"/>
                  <a:gd name="connsiteX0" fmla="*/ 70061 w 1030743"/>
                  <a:gd name="connsiteY0" fmla="*/ 440531 h 670176"/>
                  <a:gd name="connsiteX1" fmla="*/ 55781 w 1030743"/>
                  <a:gd name="connsiteY1" fmla="*/ 314895 h 670176"/>
                  <a:gd name="connsiteX2" fmla="*/ 518243 w 1030743"/>
                  <a:gd name="connsiteY2" fmla="*/ 60 h 670176"/>
                  <a:gd name="connsiteX3" fmla="*/ 988713 w 1030743"/>
                  <a:gd name="connsiteY3" fmla="*/ 287974 h 670176"/>
                  <a:gd name="connsiteX4" fmla="*/ 957736 w 1030743"/>
                  <a:gd name="connsiteY4" fmla="*/ 427071 h 670176"/>
                  <a:gd name="connsiteX5" fmla="*/ 518243 w 1030743"/>
                  <a:gd name="connsiteY5" fmla="*/ 670115 h 670176"/>
                  <a:gd name="connsiteX6" fmla="*/ 70061 w 1030743"/>
                  <a:gd name="connsiteY6" fmla="*/ 440531 h 670176"/>
                  <a:gd name="connsiteX0" fmla="*/ 70061 w 1032828"/>
                  <a:gd name="connsiteY0" fmla="*/ 440531 h 670176"/>
                  <a:gd name="connsiteX1" fmla="*/ 55781 w 1032828"/>
                  <a:gd name="connsiteY1" fmla="*/ 314895 h 670176"/>
                  <a:gd name="connsiteX2" fmla="*/ 518243 w 1032828"/>
                  <a:gd name="connsiteY2" fmla="*/ 60 h 670176"/>
                  <a:gd name="connsiteX3" fmla="*/ 988713 w 1032828"/>
                  <a:gd name="connsiteY3" fmla="*/ 287974 h 670176"/>
                  <a:gd name="connsiteX4" fmla="*/ 957736 w 1032828"/>
                  <a:gd name="connsiteY4" fmla="*/ 427071 h 670176"/>
                  <a:gd name="connsiteX5" fmla="*/ 518243 w 1032828"/>
                  <a:gd name="connsiteY5" fmla="*/ 670115 h 670176"/>
                  <a:gd name="connsiteX6" fmla="*/ 70061 w 1032828"/>
                  <a:gd name="connsiteY6" fmla="*/ 440531 h 670176"/>
                  <a:gd name="connsiteX0" fmla="*/ 70061 w 1034125"/>
                  <a:gd name="connsiteY0" fmla="*/ 440531 h 670176"/>
                  <a:gd name="connsiteX1" fmla="*/ 55781 w 1034125"/>
                  <a:gd name="connsiteY1" fmla="*/ 314895 h 670176"/>
                  <a:gd name="connsiteX2" fmla="*/ 518243 w 1034125"/>
                  <a:gd name="connsiteY2" fmla="*/ 60 h 670176"/>
                  <a:gd name="connsiteX3" fmla="*/ 988713 w 1034125"/>
                  <a:gd name="connsiteY3" fmla="*/ 287974 h 670176"/>
                  <a:gd name="connsiteX4" fmla="*/ 957736 w 1034125"/>
                  <a:gd name="connsiteY4" fmla="*/ 427071 h 670176"/>
                  <a:gd name="connsiteX5" fmla="*/ 518243 w 1034125"/>
                  <a:gd name="connsiteY5" fmla="*/ 670115 h 670176"/>
                  <a:gd name="connsiteX6" fmla="*/ 70061 w 1034125"/>
                  <a:gd name="connsiteY6" fmla="*/ 440531 h 67017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9036"/>
                  <a:gd name="connsiteX1" fmla="*/ 55781 w 1034125"/>
                  <a:gd name="connsiteY1" fmla="*/ 314895 h 689036"/>
                  <a:gd name="connsiteX2" fmla="*/ 518243 w 1034125"/>
                  <a:gd name="connsiteY2" fmla="*/ 60 h 689036"/>
                  <a:gd name="connsiteX3" fmla="*/ 988713 w 1034125"/>
                  <a:gd name="connsiteY3" fmla="*/ 287974 h 689036"/>
                  <a:gd name="connsiteX4" fmla="*/ 957736 w 1034125"/>
                  <a:gd name="connsiteY4" fmla="*/ 427071 h 689036"/>
                  <a:gd name="connsiteX5" fmla="*/ 518243 w 1034125"/>
                  <a:gd name="connsiteY5" fmla="*/ 688063 h 689036"/>
                  <a:gd name="connsiteX6" fmla="*/ 70061 w 1034125"/>
                  <a:gd name="connsiteY6" fmla="*/ 440531 h 689036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110"/>
                  <a:gd name="connsiteX1" fmla="*/ 55781 w 1034125"/>
                  <a:gd name="connsiteY1" fmla="*/ 314895 h 688110"/>
                  <a:gd name="connsiteX2" fmla="*/ 518243 w 1034125"/>
                  <a:gd name="connsiteY2" fmla="*/ 60 h 688110"/>
                  <a:gd name="connsiteX3" fmla="*/ 988713 w 1034125"/>
                  <a:gd name="connsiteY3" fmla="*/ 287974 h 688110"/>
                  <a:gd name="connsiteX4" fmla="*/ 957736 w 1034125"/>
                  <a:gd name="connsiteY4" fmla="*/ 427071 h 688110"/>
                  <a:gd name="connsiteX5" fmla="*/ 518243 w 1034125"/>
                  <a:gd name="connsiteY5" fmla="*/ 688063 h 688110"/>
                  <a:gd name="connsiteX6" fmla="*/ 70061 w 1034125"/>
                  <a:gd name="connsiteY6" fmla="*/ 440531 h 688110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88086"/>
                  <a:gd name="connsiteX1" fmla="*/ 55781 w 1034125"/>
                  <a:gd name="connsiteY1" fmla="*/ 314895 h 688086"/>
                  <a:gd name="connsiteX2" fmla="*/ 518243 w 1034125"/>
                  <a:gd name="connsiteY2" fmla="*/ 60 h 688086"/>
                  <a:gd name="connsiteX3" fmla="*/ 988713 w 1034125"/>
                  <a:gd name="connsiteY3" fmla="*/ 287974 h 688086"/>
                  <a:gd name="connsiteX4" fmla="*/ 957736 w 1034125"/>
                  <a:gd name="connsiteY4" fmla="*/ 427071 h 688086"/>
                  <a:gd name="connsiteX5" fmla="*/ 518243 w 1034125"/>
                  <a:gd name="connsiteY5" fmla="*/ 688063 h 688086"/>
                  <a:gd name="connsiteX6" fmla="*/ 70061 w 1034125"/>
                  <a:gd name="connsiteY6" fmla="*/ 440531 h 688086"/>
                  <a:gd name="connsiteX0" fmla="*/ 70061 w 1034125"/>
                  <a:gd name="connsiteY0" fmla="*/ 440531 h 656683"/>
                  <a:gd name="connsiteX1" fmla="*/ 55781 w 1034125"/>
                  <a:gd name="connsiteY1" fmla="*/ 314895 h 656683"/>
                  <a:gd name="connsiteX2" fmla="*/ 518243 w 1034125"/>
                  <a:gd name="connsiteY2" fmla="*/ 60 h 656683"/>
                  <a:gd name="connsiteX3" fmla="*/ 988713 w 1034125"/>
                  <a:gd name="connsiteY3" fmla="*/ 287974 h 656683"/>
                  <a:gd name="connsiteX4" fmla="*/ 957736 w 1034125"/>
                  <a:gd name="connsiteY4" fmla="*/ 427071 h 656683"/>
                  <a:gd name="connsiteX5" fmla="*/ 518243 w 1034125"/>
                  <a:gd name="connsiteY5" fmla="*/ 656654 h 656683"/>
                  <a:gd name="connsiteX6" fmla="*/ 70061 w 1034125"/>
                  <a:gd name="connsiteY6" fmla="*/ 440531 h 656683"/>
                  <a:gd name="connsiteX0" fmla="*/ 70061 w 1028388"/>
                  <a:gd name="connsiteY0" fmla="*/ 440531 h 656667"/>
                  <a:gd name="connsiteX1" fmla="*/ 55781 w 1028388"/>
                  <a:gd name="connsiteY1" fmla="*/ 314895 h 656667"/>
                  <a:gd name="connsiteX2" fmla="*/ 518243 w 1028388"/>
                  <a:gd name="connsiteY2" fmla="*/ 60 h 656667"/>
                  <a:gd name="connsiteX3" fmla="*/ 988713 w 1028388"/>
                  <a:gd name="connsiteY3" fmla="*/ 287974 h 656667"/>
                  <a:gd name="connsiteX4" fmla="*/ 938697 w 1028388"/>
                  <a:gd name="connsiteY4" fmla="*/ 431558 h 656667"/>
                  <a:gd name="connsiteX5" fmla="*/ 518243 w 1028388"/>
                  <a:gd name="connsiteY5" fmla="*/ 656654 h 656667"/>
                  <a:gd name="connsiteX6" fmla="*/ 70061 w 1028388"/>
                  <a:gd name="connsiteY6" fmla="*/ 440531 h 656667"/>
                  <a:gd name="connsiteX0" fmla="*/ 70061 w 1030654"/>
                  <a:gd name="connsiteY0" fmla="*/ 440531 h 656667"/>
                  <a:gd name="connsiteX1" fmla="*/ 55781 w 1030654"/>
                  <a:gd name="connsiteY1" fmla="*/ 314895 h 656667"/>
                  <a:gd name="connsiteX2" fmla="*/ 518243 w 1030654"/>
                  <a:gd name="connsiteY2" fmla="*/ 60 h 656667"/>
                  <a:gd name="connsiteX3" fmla="*/ 988713 w 1030654"/>
                  <a:gd name="connsiteY3" fmla="*/ 287974 h 656667"/>
                  <a:gd name="connsiteX4" fmla="*/ 938697 w 1030654"/>
                  <a:gd name="connsiteY4" fmla="*/ 431558 h 656667"/>
                  <a:gd name="connsiteX5" fmla="*/ 518243 w 1030654"/>
                  <a:gd name="connsiteY5" fmla="*/ 656654 h 656667"/>
                  <a:gd name="connsiteX6" fmla="*/ 70061 w 1030654"/>
                  <a:gd name="connsiteY6" fmla="*/ 440531 h 656667"/>
                  <a:gd name="connsiteX0" fmla="*/ 70061 w 1020128"/>
                  <a:gd name="connsiteY0" fmla="*/ 440531 h 656667"/>
                  <a:gd name="connsiteX1" fmla="*/ 55781 w 1020128"/>
                  <a:gd name="connsiteY1" fmla="*/ 314895 h 656667"/>
                  <a:gd name="connsiteX2" fmla="*/ 518243 w 1020128"/>
                  <a:gd name="connsiteY2" fmla="*/ 60 h 656667"/>
                  <a:gd name="connsiteX3" fmla="*/ 988713 w 1020128"/>
                  <a:gd name="connsiteY3" fmla="*/ 287974 h 656667"/>
                  <a:gd name="connsiteX4" fmla="*/ 938697 w 1020128"/>
                  <a:gd name="connsiteY4" fmla="*/ 431558 h 656667"/>
                  <a:gd name="connsiteX5" fmla="*/ 518243 w 1020128"/>
                  <a:gd name="connsiteY5" fmla="*/ 656654 h 656667"/>
                  <a:gd name="connsiteX6" fmla="*/ 70061 w 1020128"/>
                  <a:gd name="connsiteY6" fmla="*/ 440531 h 656667"/>
                  <a:gd name="connsiteX0" fmla="*/ 70061 w 1020128"/>
                  <a:gd name="connsiteY0" fmla="*/ 440531 h 657658"/>
                  <a:gd name="connsiteX1" fmla="*/ 55781 w 1020128"/>
                  <a:gd name="connsiteY1" fmla="*/ 314895 h 657658"/>
                  <a:gd name="connsiteX2" fmla="*/ 518243 w 1020128"/>
                  <a:gd name="connsiteY2" fmla="*/ 60 h 657658"/>
                  <a:gd name="connsiteX3" fmla="*/ 988713 w 1020128"/>
                  <a:gd name="connsiteY3" fmla="*/ 287974 h 657658"/>
                  <a:gd name="connsiteX4" fmla="*/ 938697 w 1020128"/>
                  <a:gd name="connsiteY4" fmla="*/ 431558 h 657658"/>
                  <a:gd name="connsiteX5" fmla="*/ 518243 w 1020128"/>
                  <a:gd name="connsiteY5" fmla="*/ 656654 h 657658"/>
                  <a:gd name="connsiteX6" fmla="*/ 70061 w 1020128"/>
                  <a:gd name="connsiteY6" fmla="*/ 440531 h 657658"/>
                  <a:gd name="connsiteX0" fmla="*/ 70061 w 1020128"/>
                  <a:gd name="connsiteY0" fmla="*/ 440531 h 657206"/>
                  <a:gd name="connsiteX1" fmla="*/ 55781 w 1020128"/>
                  <a:gd name="connsiteY1" fmla="*/ 314895 h 657206"/>
                  <a:gd name="connsiteX2" fmla="*/ 518243 w 1020128"/>
                  <a:gd name="connsiteY2" fmla="*/ 60 h 657206"/>
                  <a:gd name="connsiteX3" fmla="*/ 988713 w 1020128"/>
                  <a:gd name="connsiteY3" fmla="*/ 287974 h 657206"/>
                  <a:gd name="connsiteX4" fmla="*/ 938697 w 1020128"/>
                  <a:gd name="connsiteY4" fmla="*/ 431558 h 657206"/>
                  <a:gd name="connsiteX5" fmla="*/ 518243 w 1020128"/>
                  <a:gd name="connsiteY5" fmla="*/ 656654 h 657206"/>
                  <a:gd name="connsiteX6" fmla="*/ 70061 w 1020128"/>
                  <a:gd name="connsiteY6" fmla="*/ 440531 h 657206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799 h 657474"/>
                  <a:gd name="connsiteX1" fmla="*/ 55781 w 1020128"/>
                  <a:gd name="connsiteY1" fmla="*/ 301702 h 657474"/>
                  <a:gd name="connsiteX2" fmla="*/ 518243 w 1020128"/>
                  <a:gd name="connsiteY2" fmla="*/ 328 h 657474"/>
                  <a:gd name="connsiteX3" fmla="*/ 988713 w 1020128"/>
                  <a:gd name="connsiteY3" fmla="*/ 288242 h 657474"/>
                  <a:gd name="connsiteX4" fmla="*/ 938697 w 1020128"/>
                  <a:gd name="connsiteY4" fmla="*/ 431826 h 657474"/>
                  <a:gd name="connsiteX5" fmla="*/ 518243 w 1020128"/>
                  <a:gd name="connsiteY5" fmla="*/ 656922 h 657474"/>
                  <a:gd name="connsiteX6" fmla="*/ 70061 w 1020128"/>
                  <a:gd name="connsiteY6" fmla="*/ 440799 h 657474"/>
                  <a:gd name="connsiteX0" fmla="*/ 70061 w 1020128"/>
                  <a:gd name="connsiteY0" fmla="*/ 440824 h 657499"/>
                  <a:gd name="connsiteX1" fmla="*/ 55781 w 1020128"/>
                  <a:gd name="connsiteY1" fmla="*/ 301727 h 657499"/>
                  <a:gd name="connsiteX2" fmla="*/ 518243 w 1020128"/>
                  <a:gd name="connsiteY2" fmla="*/ 353 h 657499"/>
                  <a:gd name="connsiteX3" fmla="*/ 988713 w 1020128"/>
                  <a:gd name="connsiteY3" fmla="*/ 288267 h 657499"/>
                  <a:gd name="connsiteX4" fmla="*/ 938697 w 1020128"/>
                  <a:gd name="connsiteY4" fmla="*/ 431851 h 657499"/>
                  <a:gd name="connsiteX5" fmla="*/ 518243 w 1020128"/>
                  <a:gd name="connsiteY5" fmla="*/ 656947 h 657499"/>
                  <a:gd name="connsiteX6" fmla="*/ 70061 w 1020128"/>
                  <a:gd name="connsiteY6" fmla="*/ 440824 h 657499"/>
                  <a:gd name="connsiteX0" fmla="*/ 70061 w 1020128"/>
                  <a:gd name="connsiteY0" fmla="*/ 440486 h 657161"/>
                  <a:gd name="connsiteX1" fmla="*/ 55781 w 1020128"/>
                  <a:gd name="connsiteY1" fmla="*/ 301389 h 657161"/>
                  <a:gd name="connsiteX2" fmla="*/ 518243 w 1020128"/>
                  <a:gd name="connsiteY2" fmla="*/ 15 h 657161"/>
                  <a:gd name="connsiteX3" fmla="*/ 988713 w 1020128"/>
                  <a:gd name="connsiteY3" fmla="*/ 287929 h 657161"/>
                  <a:gd name="connsiteX4" fmla="*/ 938697 w 1020128"/>
                  <a:gd name="connsiteY4" fmla="*/ 431513 h 657161"/>
                  <a:gd name="connsiteX5" fmla="*/ 518243 w 1020128"/>
                  <a:gd name="connsiteY5" fmla="*/ 656609 h 657161"/>
                  <a:gd name="connsiteX6" fmla="*/ 70061 w 1020128"/>
                  <a:gd name="connsiteY6" fmla="*/ 440486 h 657161"/>
                  <a:gd name="connsiteX0" fmla="*/ 70061 w 1020128"/>
                  <a:gd name="connsiteY0" fmla="*/ 440486 h 656808"/>
                  <a:gd name="connsiteX1" fmla="*/ 55781 w 1020128"/>
                  <a:gd name="connsiteY1" fmla="*/ 301389 h 656808"/>
                  <a:gd name="connsiteX2" fmla="*/ 518243 w 1020128"/>
                  <a:gd name="connsiteY2" fmla="*/ 15 h 656808"/>
                  <a:gd name="connsiteX3" fmla="*/ 988713 w 1020128"/>
                  <a:gd name="connsiteY3" fmla="*/ 287929 h 656808"/>
                  <a:gd name="connsiteX4" fmla="*/ 938697 w 1020128"/>
                  <a:gd name="connsiteY4" fmla="*/ 431513 h 656808"/>
                  <a:gd name="connsiteX5" fmla="*/ 518243 w 1020128"/>
                  <a:gd name="connsiteY5" fmla="*/ 656609 h 656808"/>
                  <a:gd name="connsiteX6" fmla="*/ 70061 w 1020128"/>
                  <a:gd name="connsiteY6" fmla="*/ 440486 h 656808"/>
                  <a:gd name="connsiteX0" fmla="*/ 70061 w 1030654"/>
                  <a:gd name="connsiteY0" fmla="*/ 440486 h 656808"/>
                  <a:gd name="connsiteX1" fmla="*/ 55781 w 1030654"/>
                  <a:gd name="connsiteY1" fmla="*/ 301389 h 656808"/>
                  <a:gd name="connsiteX2" fmla="*/ 518243 w 1030654"/>
                  <a:gd name="connsiteY2" fmla="*/ 15 h 656808"/>
                  <a:gd name="connsiteX3" fmla="*/ 988713 w 1030654"/>
                  <a:gd name="connsiteY3" fmla="*/ 287929 h 656808"/>
                  <a:gd name="connsiteX4" fmla="*/ 938697 w 1030654"/>
                  <a:gd name="connsiteY4" fmla="*/ 431513 h 656808"/>
                  <a:gd name="connsiteX5" fmla="*/ 518243 w 1030654"/>
                  <a:gd name="connsiteY5" fmla="*/ 656609 h 656808"/>
                  <a:gd name="connsiteX6" fmla="*/ 70061 w 1030654"/>
                  <a:gd name="connsiteY6" fmla="*/ 440486 h 656808"/>
                  <a:gd name="connsiteX0" fmla="*/ 70061 w 1039089"/>
                  <a:gd name="connsiteY0" fmla="*/ 440486 h 656808"/>
                  <a:gd name="connsiteX1" fmla="*/ 55781 w 1039089"/>
                  <a:gd name="connsiteY1" fmla="*/ 301389 h 656808"/>
                  <a:gd name="connsiteX2" fmla="*/ 518243 w 1039089"/>
                  <a:gd name="connsiteY2" fmla="*/ 15 h 656808"/>
                  <a:gd name="connsiteX3" fmla="*/ 988713 w 1039089"/>
                  <a:gd name="connsiteY3" fmla="*/ 287929 h 656808"/>
                  <a:gd name="connsiteX4" fmla="*/ 938697 w 1039089"/>
                  <a:gd name="connsiteY4" fmla="*/ 431513 h 656808"/>
                  <a:gd name="connsiteX5" fmla="*/ 518243 w 1039089"/>
                  <a:gd name="connsiteY5" fmla="*/ 656609 h 656808"/>
                  <a:gd name="connsiteX6" fmla="*/ 70061 w 1039089"/>
                  <a:gd name="connsiteY6" fmla="*/ 440486 h 656808"/>
                  <a:gd name="connsiteX0" fmla="*/ 79942 w 1048970"/>
                  <a:gd name="connsiteY0" fmla="*/ 440486 h 656808"/>
                  <a:gd name="connsiteX1" fmla="*/ 65662 w 1048970"/>
                  <a:gd name="connsiteY1" fmla="*/ 301389 h 656808"/>
                  <a:gd name="connsiteX2" fmla="*/ 528124 w 1048970"/>
                  <a:gd name="connsiteY2" fmla="*/ 15 h 656808"/>
                  <a:gd name="connsiteX3" fmla="*/ 998594 w 1048970"/>
                  <a:gd name="connsiteY3" fmla="*/ 287929 h 656808"/>
                  <a:gd name="connsiteX4" fmla="*/ 948578 w 1048970"/>
                  <a:gd name="connsiteY4" fmla="*/ 431513 h 656808"/>
                  <a:gd name="connsiteX5" fmla="*/ 528124 w 1048970"/>
                  <a:gd name="connsiteY5" fmla="*/ 656609 h 656808"/>
                  <a:gd name="connsiteX6" fmla="*/ 79942 w 1048970"/>
                  <a:gd name="connsiteY6" fmla="*/ 440486 h 656808"/>
                  <a:gd name="connsiteX0" fmla="*/ 79942 w 1041553"/>
                  <a:gd name="connsiteY0" fmla="*/ 440486 h 656622"/>
                  <a:gd name="connsiteX1" fmla="*/ 65662 w 1041553"/>
                  <a:gd name="connsiteY1" fmla="*/ 301389 h 656622"/>
                  <a:gd name="connsiteX2" fmla="*/ 528124 w 1041553"/>
                  <a:gd name="connsiteY2" fmla="*/ 15 h 656622"/>
                  <a:gd name="connsiteX3" fmla="*/ 998594 w 1041553"/>
                  <a:gd name="connsiteY3" fmla="*/ 287929 h 656622"/>
                  <a:gd name="connsiteX4" fmla="*/ 918923 w 1041553"/>
                  <a:gd name="connsiteY4" fmla="*/ 431513 h 656622"/>
                  <a:gd name="connsiteX5" fmla="*/ 528124 w 1041553"/>
                  <a:gd name="connsiteY5" fmla="*/ 656609 h 656622"/>
                  <a:gd name="connsiteX6" fmla="*/ 79942 w 1041553"/>
                  <a:gd name="connsiteY6" fmla="*/ 440486 h 656622"/>
                  <a:gd name="connsiteX0" fmla="*/ 79942 w 1041553"/>
                  <a:gd name="connsiteY0" fmla="*/ 440486 h 657432"/>
                  <a:gd name="connsiteX1" fmla="*/ 65662 w 1041553"/>
                  <a:gd name="connsiteY1" fmla="*/ 301389 h 657432"/>
                  <a:gd name="connsiteX2" fmla="*/ 528124 w 1041553"/>
                  <a:gd name="connsiteY2" fmla="*/ 15 h 657432"/>
                  <a:gd name="connsiteX3" fmla="*/ 998594 w 1041553"/>
                  <a:gd name="connsiteY3" fmla="*/ 287929 h 657432"/>
                  <a:gd name="connsiteX4" fmla="*/ 918923 w 1041553"/>
                  <a:gd name="connsiteY4" fmla="*/ 431513 h 657432"/>
                  <a:gd name="connsiteX5" fmla="*/ 528124 w 1041553"/>
                  <a:gd name="connsiteY5" fmla="*/ 656609 h 657432"/>
                  <a:gd name="connsiteX6" fmla="*/ 79942 w 1041553"/>
                  <a:gd name="connsiteY6" fmla="*/ 440486 h 657432"/>
                  <a:gd name="connsiteX0" fmla="*/ 79942 w 1023594"/>
                  <a:gd name="connsiteY0" fmla="*/ 440501 h 657447"/>
                  <a:gd name="connsiteX1" fmla="*/ 65662 w 1023594"/>
                  <a:gd name="connsiteY1" fmla="*/ 301404 h 657447"/>
                  <a:gd name="connsiteX2" fmla="*/ 528124 w 1023594"/>
                  <a:gd name="connsiteY2" fmla="*/ 30 h 657447"/>
                  <a:gd name="connsiteX3" fmla="*/ 974870 w 1023594"/>
                  <a:gd name="connsiteY3" fmla="*/ 282348 h 657447"/>
                  <a:gd name="connsiteX4" fmla="*/ 918923 w 1023594"/>
                  <a:gd name="connsiteY4" fmla="*/ 431528 h 657447"/>
                  <a:gd name="connsiteX5" fmla="*/ 528124 w 1023594"/>
                  <a:gd name="connsiteY5" fmla="*/ 656624 h 657447"/>
                  <a:gd name="connsiteX6" fmla="*/ 79942 w 1023594"/>
                  <a:gd name="connsiteY6" fmla="*/ 440501 h 657447"/>
                  <a:gd name="connsiteX0" fmla="*/ 79942 w 1023594"/>
                  <a:gd name="connsiteY0" fmla="*/ 440695 h 657641"/>
                  <a:gd name="connsiteX1" fmla="*/ 65662 w 1023594"/>
                  <a:gd name="connsiteY1" fmla="*/ 301598 h 657641"/>
                  <a:gd name="connsiteX2" fmla="*/ 528124 w 1023594"/>
                  <a:gd name="connsiteY2" fmla="*/ 224 h 657641"/>
                  <a:gd name="connsiteX3" fmla="*/ 974870 w 1023594"/>
                  <a:gd name="connsiteY3" fmla="*/ 282542 h 657641"/>
                  <a:gd name="connsiteX4" fmla="*/ 918923 w 1023594"/>
                  <a:gd name="connsiteY4" fmla="*/ 431722 h 657641"/>
                  <a:gd name="connsiteX5" fmla="*/ 528124 w 1023594"/>
                  <a:gd name="connsiteY5" fmla="*/ 656818 h 657641"/>
                  <a:gd name="connsiteX6" fmla="*/ 79942 w 1023594"/>
                  <a:gd name="connsiteY6" fmla="*/ 440695 h 657641"/>
                  <a:gd name="connsiteX0" fmla="*/ 79942 w 1013056"/>
                  <a:gd name="connsiteY0" fmla="*/ 440695 h 657641"/>
                  <a:gd name="connsiteX1" fmla="*/ 65662 w 1013056"/>
                  <a:gd name="connsiteY1" fmla="*/ 301598 h 657641"/>
                  <a:gd name="connsiteX2" fmla="*/ 528124 w 1013056"/>
                  <a:gd name="connsiteY2" fmla="*/ 224 h 657641"/>
                  <a:gd name="connsiteX3" fmla="*/ 974870 w 1013056"/>
                  <a:gd name="connsiteY3" fmla="*/ 282542 h 657641"/>
                  <a:gd name="connsiteX4" fmla="*/ 918923 w 1013056"/>
                  <a:gd name="connsiteY4" fmla="*/ 431722 h 657641"/>
                  <a:gd name="connsiteX5" fmla="*/ 528124 w 1013056"/>
                  <a:gd name="connsiteY5" fmla="*/ 656818 h 657641"/>
                  <a:gd name="connsiteX6" fmla="*/ 79942 w 1013056"/>
                  <a:gd name="connsiteY6" fmla="*/ 440695 h 657641"/>
                  <a:gd name="connsiteX0" fmla="*/ 79942 w 1000676"/>
                  <a:gd name="connsiteY0" fmla="*/ 440502 h 657448"/>
                  <a:gd name="connsiteX1" fmla="*/ 65662 w 1000676"/>
                  <a:gd name="connsiteY1" fmla="*/ 301405 h 657448"/>
                  <a:gd name="connsiteX2" fmla="*/ 528124 w 1000676"/>
                  <a:gd name="connsiteY2" fmla="*/ 31 h 657448"/>
                  <a:gd name="connsiteX3" fmla="*/ 957077 w 1000676"/>
                  <a:gd name="connsiteY3" fmla="*/ 282349 h 657448"/>
                  <a:gd name="connsiteX4" fmla="*/ 918923 w 1000676"/>
                  <a:gd name="connsiteY4" fmla="*/ 431529 h 657448"/>
                  <a:gd name="connsiteX5" fmla="*/ 528124 w 1000676"/>
                  <a:gd name="connsiteY5" fmla="*/ 656625 h 657448"/>
                  <a:gd name="connsiteX6" fmla="*/ 79942 w 1000676"/>
                  <a:gd name="connsiteY6" fmla="*/ 440502 h 657448"/>
                  <a:gd name="connsiteX0" fmla="*/ 82443 w 1003177"/>
                  <a:gd name="connsiteY0" fmla="*/ 440502 h 657448"/>
                  <a:gd name="connsiteX1" fmla="*/ 68163 w 1003177"/>
                  <a:gd name="connsiteY1" fmla="*/ 301405 h 657448"/>
                  <a:gd name="connsiteX2" fmla="*/ 530625 w 1003177"/>
                  <a:gd name="connsiteY2" fmla="*/ 31 h 657448"/>
                  <a:gd name="connsiteX3" fmla="*/ 959578 w 1003177"/>
                  <a:gd name="connsiteY3" fmla="*/ 282349 h 657448"/>
                  <a:gd name="connsiteX4" fmla="*/ 921424 w 1003177"/>
                  <a:gd name="connsiteY4" fmla="*/ 431529 h 657448"/>
                  <a:gd name="connsiteX5" fmla="*/ 530625 w 1003177"/>
                  <a:gd name="connsiteY5" fmla="*/ 656625 h 657448"/>
                  <a:gd name="connsiteX6" fmla="*/ 82443 w 1003177"/>
                  <a:gd name="connsiteY6" fmla="*/ 440502 h 657448"/>
                  <a:gd name="connsiteX0" fmla="*/ 88150 w 1008884"/>
                  <a:gd name="connsiteY0" fmla="*/ 440502 h 657448"/>
                  <a:gd name="connsiteX1" fmla="*/ 73870 w 1008884"/>
                  <a:gd name="connsiteY1" fmla="*/ 301405 h 657448"/>
                  <a:gd name="connsiteX2" fmla="*/ 536332 w 1008884"/>
                  <a:gd name="connsiteY2" fmla="*/ 31 h 657448"/>
                  <a:gd name="connsiteX3" fmla="*/ 965285 w 1008884"/>
                  <a:gd name="connsiteY3" fmla="*/ 282349 h 657448"/>
                  <a:gd name="connsiteX4" fmla="*/ 927131 w 1008884"/>
                  <a:gd name="connsiteY4" fmla="*/ 431529 h 657448"/>
                  <a:gd name="connsiteX5" fmla="*/ 536332 w 1008884"/>
                  <a:gd name="connsiteY5" fmla="*/ 656625 h 657448"/>
                  <a:gd name="connsiteX6" fmla="*/ 88150 w 1008884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695 h 657641"/>
                  <a:gd name="connsiteX1" fmla="*/ 73870 w 1017871"/>
                  <a:gd name="connsiteY1" fmla="*/ 301598 h 657641"/>
                  <a:gd name="connsiteX2" fmla="*/ 536332 w 1017871"/>
                  <a:gd name="connsiteY2" fmla="*/ 224 h 657641"/>
                  <a:gd name="connsiteX3" fmla="*/ 965285 w 1017871"/>
                  <a:gd name="connsiteY3" fmla="*/ 282542 h 657641"/>
                  <a:gd name="connsiteX4" fmla="*/ 927131 w 1017871"/>
                  <a:gd name="connsiteY4" fmla="*/ 431722 h 657641"/>
                  <a:gd name="connsiteX5" fmla="*/ 536332 w 1017871"/>
                  <a:gd name="connsiteY5" fmla="*/ 656818 h 657641"/>
                  <a:gd name="connsiteX6" fmla="*/ 88150 w 1017871"/>
                  <a:gd name="connsiteY6" fmla="*/ 440695 h 657641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17871"/>
                  <a:gd name="connsiteY0" fmla="*/ 440502 h 657448"/>
                  <a:gd name="connsiteX1" fmla="*/ 73870 w 1017871"/>
                  <a:gd name="connsiteY1" fmla="*/ 301405 h 657448"/>
                  <a:gd name="connsiteX2" fmla="*/ 536332 w 1017871"/>
                  <a:gd name="connsiteY2" fmla="*/ 31 h 657448"/>
                  <a:gd name="connsiteX3" fmla="*/ 965285 w 1017871"/>
                  <a:gd name="connsiteY3" fmla="*/ 282349 h 657448"/>
                  <a:gd name="connsiteX4" fmla="*/ 927131 w 1017871"/>
                  <a:gd name="connsiteY4" fmla="*/ 431529 h 657448"/>
                  <a:gd name="connsiteX5" fmla="*/ 536332 w 1017871"/>
                  <a:gd name="connsiteY5" fmla="*/ 656625 h 657448"/>
                  <a:gd name="connsiteX6" fmla="*/ 88150 w 101787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27801"/>
                  <a:gd name="connsiteY0" fmla="*/ 440502 h 657448"/>
                  <a:gd name="connsiteX1" fmla="*/ 73870 w 1027801"/>
                  <a:gd name="connsiteY1" fmla="*/ 301405 h 657448"/>
                  <a:gd name="connsiteX2" fmla="*/ 536332 w 1027801"/>
                  <a:gd name="connsiteY2" fmla="*/ 31 h 657448"/>
                  <a:gd name="connsiteX3" fmla="*/ 965285 w 1027801"/>
                  <a:gd name="connsiteY3" fmla="*/ 282349 h 657448"/>
                  <a:gd name="connsiteX4" fmla="*/ 927131 w 1027801"/>
                  <a:gd name="connsiteY4" fmla="*/ 431529 h 657448"/>
                  <a:gd name="connsiteX5" fmla="*/ 536332 w 1027801"/>
                  <a:gd name="connsiteY5" fmla="*/ 656625 h 657448"/>
                  <a:gd name="connsiteX6" fmla="*/ 88150 w 1027801"/>
                  <a:gd name="connsiteY6" fmla="*/ 440502 h 657448"/>
                  <a:gd name="connsiteX0" fmla="*/ 88150 w 1013624"/>
                  <a:gd name="connsiteY0" fmla="*/ 440488 h 657434"/>
                  <a:gd name="connsiteX1" fmla="*/ 73870 w 1013624"/>
                  <a:gd name="connsiteY1" fmla="*/ 301391 h 657434"/>
                  <a:gd name="connsiteX2" fmla="*/ 536332 w 1013624"/>
                  <a:gd name="connsiteY2" fmla="*/ 17 h 657434"/>
                  <a:gd name="connsiteX3" fmla="*/ 940628 w 1013624"/>
                  <a:gd name="connsiteY3" fmla="*/ 315905 h 657434"/>
                  <a:gd name="connsiteX4" fmla="*/ 927131 w 1013624"/>
                  <a:gd name="connsiteY4" fmla="*/ 431515 h 657434"/>
                  <a:gd name="connsiteX5" fmla="*/ 536332 w 1013624"/>
                  <a:gd name="connsiteY5" fmla="*/ 656611 h 657434"/>
                  <a:gd name="connsiteX6" fmla="*/ 88150 w 1013624"/>
                  <a:gd name="connsiteY6" fmla="*/ 440488 h 657434"/>
                  <a:gd name="connsiteX0" fmla="*/ 74908 w 1000382"/>
                  <a:gd name="connsiteY0" fmla="*/ 440537 h 657483"/>
                  <a:gd name="connsiteX1" fmla="*/ 85286 w 1000382"/>
                  <a:gd name="connsiteY1" fmla="*/ 346201 h 657483"/>
                  <a:gd name="connsiteX2" fmla="*/ 523090 w 1000382"/>
                  <a:gd name="connsiteY2" fmla="*/ 66 h 657483"/>
                  <a:gd name="connsiteX3" fmla="*/ 927386 w 1000382"/>
                  <a:gd name="connsiteY3" fmla="*/ 315954 h 657483"/>
                  <a:gd name="connsiteX4" fmla="*/ 913889 w 1000382"/>
                  <a:gd name="connsiteY4" fmla="*/ 431564 h 657483"/>
                  <a:gd name="connsiteX5" fmla="*/ 523090 w 1000382"/>
                  <a:gd name="connsiteY5" fmla="*/ 656660 h 657483"/>
                  <a:gd name="connsiteX6" fmla="*/ 74908 w 1000382"/>
                  <a:gd name="connsiteY6" fmla="*/ 440537 h 657483"/>
                  <a:gd name="connsiteX0" fmla="*/ 70393 w 995867"/>
                  <a:gd name="connsiteY0" fmla="*/ 440537 h 657483"/>
                  <a:gd name="connsiteX1" fmla="*/ 80771 w 995867"/>
                  <a:gd name="connsiteY1" fmla="*/ 346201 h 657483"/>
                  <a:gd name="connsiteX2" fmla="*/ 518575 w 995867"/>
                  <a:gd name="connsiteY2" fmla="*/ 66 h 657483"/>
                  <a:gd name="connsiteX3" fmla="*/ 922871 w 995867"/>
                  <a:gd name="connsiteY3" fmla="*/ 315954 h 657483"/>
                  <a:gd name="connsiteX4" fmla="*/ 909374 w 995867"/>
                  <a:gd name="connsiteY4" fmla="*/ 431564 h 657483"/>
                  <a:gd name="connsiteX5" fmla="*/ 518575 w 995867"/>
                  <a:gd name="connsiteY5" fmla="*/ 656660 h 657483"/>
                  <a:gd name="connsiteX6" fmla="*/ 70393 w 995867"/>
                  <a:gd name="connsiteY6" fmla="*/ 440537 h 657483"/>
                  <a:gd name="connsiteX0" fmla="*/ 56668 w 982142"/>
                  <a:gd name="connsiteY0" fmla="*/ 440537 h 657483"/>
                  <a:gd name="connsiteX1" fmla="*/ 67046 w 982142"/>
                  <a:gd name="connsiteY1" fmla="*/ 346201 h 657483"/>
                  <a:gd name="connsiteX2" fmla="*/ 504850 w 982142"/>
                  <a:gd name="connsiteY2" fmla="*/ 66 h 657483"/>
                  <a:gd name="connsiteX3" fmla="*/ 909146 w 982142"/>
                  <a:gd name="connsiteY3" fmla="*/ 315954 h 657483"/>
                  <a:gd name="connsiteX4" fmla="*/ 895649 w 982142"/>
                  <a:gd name="connsiteY4" fmla="*/ 431564 h 657483"/>
                  <a:gd name="connsiteX5" fmla="*/ 504850 w 982142"/>
                  <a:gd name="connsiteY5" fmla="*/ 656660 h 657483"/>
                  <a:gd name="connsiteX6" fmla="*/ 56668 w 982142"/>
                  <a:gd name="connsiteY6" fmla="*/ 440537 h 657483"/>
                  <a:gd name="connsiteX0" fmla="*/ 56668 w 964216"/>
                  <a:gd name="connsiteY0" fmla="*/ 440537 h 657483"/>
                  <a:gd name="connsiteX1" fmla="*/ 67046 w 964216"/>
                  <a:gd name="connsiteY1" fmla="*/ 346201 h 657483"/>
                  <a:gd name="connsiteX2" fmla="*/ 504850 w 964216"/>
                  <a:gd name="connsiteY2" fmla="*/ 66 h 657483"/>
                  <a:gd name="connsiteX3" fmla="*/ 909146 w 964216"/>
                  <a:gd name="connsiteY3" fmla="*/ 315954 h 657483"/>
                  <a:gd name="connsiteX4" fmla="*/ 895649 w 964216"/>
                  <a:gd name="connsiteY4" fmla="*/ 431564 h 657483"/>
                  <a:gd name="connsiteX5" fmla="*/ 504850 w 964216"/>
                  <a:gd name="connsiteY5" fmla="*/ 656660 h 657483"/>
                  <a:gd name="connsiteX6" fmla="*/ 56668 w 964216"/>
                  <a:gd name="connsiteY6" fmla="*/ 440537 h 657483"/>
                  <a:gd name="connsiteX0" fmla="*/ 56668 w 956229"/>
                  <a:gd name="connsiteY0" fmla="*/ 440537 h 657483"/>
                  <a:gd name="connsiteX1" fmla="*/ 67046 w 956229"/>
                  <a:gd name="connsiteY1" fmla="*/ 346201 h 657483"/>
                  <a:gd name="connsiteX2" fmla="*/ 504850 w 956229"/>
                  <a:gd name="connsiteY2" fmla="*/ 66 h 657483"/>
                  <a:gd name="connsiteX3" fmla="*/ 909146 w 956229"/>
                  <a:gd name="connsiteY3" fmla="*/ 315954 h 657483"/>
                  <a:gd name="connsiteX4" fmla="*/ 895649 w 956229"/>
                  <a:gd name="connsiteY4" fmla="*/ 431564 h 657483"/>
                  <a:gd name="connsiteX5" fmla="*/ 504850 w 956229"/>
                  <a:gd name="connsiteY5" fmla="*/ 656660 h 657483"/>
                  <a:gd name="connsiteX6" fmla="*/ 56668 w 956229"/>
                  <a:gd name="connsiteY6" fmla="*/ 440537 h 657483"/>
                  <a:gd name="connsiteX0" fmla="*/ 56668 w 956229"/>
                  <a:gd name="connsiteY0" fmla="*/ 440759 h 657705"/>
                  <a:gd name="connsiteX1" fmla="*/ 67046 w 956229"/>
                  <a:gd name="connsiteY1" fmla="*/ 346423 h 657705"/>
                  <a:gd name="connsiteX2" fmla="*/ 504850 w 956229"/>
                  <a:gd name="connsiteY2" fmla="*/ 288 h 657705"/>
                  <a:gd name="connsiteX3" fmla="*/ 909146 w 956229"/>
                  <a:gd name="connsiteY3" fmla="*/ 316176 h 657705"/>
                  <a:gd name="connsiteX4" fmla="*/ 895649 w 956229"/>
                  <a:gd name="connsiteY4" fmla="*/ 431786 h 657705"/>
                  <a:gd name="connsiteX5" fmla="*/ 504850 w 956229"/>
                  <a:gd name="connsiteY5" fmla="*/ 656882 h 657705"/>
                  <a:gd name="connsiteX6" fmla="*/ 56668 w 956229"/>
                  <a:gd name="connsiteY6" fmla="*/ 440759 h 657705"/>
                  <a:gd name="connsiteX0" fmla="*/ 87948 w 938738"/>
                  <a:gd name="connsiteY0" fmla="*/ 429597 h 656882"/>
                  <a:gd name="connsiteX1" fmla="*/ 49555 w 938738"/>
                  <a:gd name="connsiteY1" fmla="*/ 346423 h 656882"/>
                  <a:gd name="connsiteX2" fmla="*/ 487359 w 938738"/>
                  <a:gd name="connsiteY2" fmla="*/ 288 h 656882"/>
                  <a:gd name="connsiteX3" fmla="*/ 891655 w 938738"/>
                  <a:gd name="connsiteY3" fmla="*/ 316176 h 656882"/>
                  <a:gd name="connsiteX4" fmla="*/ 878158 w 938738"/>
                  <a:gd name="connsiteY4" fmla="*/ 431786 h 656882"/>
                  <a:gd name="connsiteX5" fmla="*/ 487359 w 938738"/>
                  <a:gd name="connsiteY5" fmla="*/ 656882 h 656882"/>
                  <a:gd name="connsiteX6" fmla="*/ 87948 w 938738"/>
                  <a:gd name="connsiteY6" fmla="*/ 429597 h 656882"/>
                  <a:gd name="connsiteX0" fmla="*/ 87948 w 927102"/>
                  <a:gd name="connsiteY0" fmla="*/ 429597 h 657278"/>
                  <a:gd name="connsiteX1" fmla="*/ 49555 w 927102"/>
                  <a:gd name="connsiteY1" fmla="*/ 346423 h 657278"/>
                  <a:gd name="connsiteX2" fmla="*/ 487359 w 927102"/>
                  <a:gd name="connsiteY2" fmla="*/ 288 h 657278"/>
                  <a:gd name="connsiteX3" fmla="*/ 891655 w 927102"/>
                  <a:gd name="connsiteY3" fmla="*/ 316176 h 657278"/>
                  <a:gd name="connsiteX4" fmla="*/ 837515 w 927102"/>
                  <a:gd name="connsiteY4" fmla="*/ 375973 h 657278"/>
                  <a:gd name="connsiteX5" fmla="*/ 487359 w 927102"/>
                  <a:gd name="connsiteY5" fmla="*/ 656882 h 657278"/>
                  <a:gd name="connsiteX6" fmla="*/ 87948 w 927102"/>
                  <a:gd name="connsiteY6" fmla="*/ 429597 h 657278"/>
                  <a:gd name="connsiteX0" fmla="*/ 87948 w 927102"/>
                  <a:gd name="connsiteY0" fmla="*/ 429597 h 657911"/>
                  <a:gd name="connsiteX1" fmla="*/ 49555 w 927102"/>
                  <a:gd name="connsiteY1" fmla="*/ 346423 h 657911"/>
                  <a:gd name="connsiteX2" fmla="*/ 487359 w 927102"/>
                  <a:gd name="connsiteY2" fmla="*/ 288 h 657911"/>
                  <a:gd name="connsiteX3" fmla="*/ 891655 w 927102"/>
                  <a:gd name="connsiteY3" fmla="*/ 316176 h 657911"/>
                  <a:gd name="connsiteX4" fmla="*/ 837515 w 927102"/>
                  <a:gd name="connsiteY4" fmla="*/ 375973 h 657911"/>
                  <a:gd name="connsiteX5" fmla="*/ 487359 w 927102"/>
                  <a:gd name="connsiteY5" fmla="*/ 656882 h 657911"/>
                  <a:gd name="connsiteX6" fmla="*/ 87948 w 927102"/>
                  <a:gd name="connsiteY6" fmla="*/ 429597 h 657911"/>
                  <a:gd name="connsiteX0" fmla="*/ 87948 w 837515"/>
                  <a:gd name="connsiteY0" fmla="*/ 429366 h 657968"/>
                  <a:gd name="connsiteX1" fmla="*/ 49555 w 837515"/>
                  <a:gd name="connsiteY1" fmla="*/ 346192 h 657968"/>
                  <a:gd name="connsiteX2" fmla="*/ 487359 w 837515"/>
                  <a:gd name="connsiteY2" fmla="*/ 57 h 657968"/>
                  <a:gd name="connsiteX3" fmla="*/ 837515 w 837515"/>
                  <a:gd name="connsiteY3" fmla="*/ 375742 h 657968"/>
                  <a:gd name="connsiteX4" fmla="*/ 487359 w 837515"/>
                  <a:gd name="connsiteY4" fmla="*/ 656651 h 657968"/>
                  <a:gd name="connsiteX5" fmla="*/ 87948 w 837515"/>
                  <a:gd name="connsiteY5" fmla="*/ 429366 h 657968"/>
                  <a:gd name="connsiteX0" fmla="*/ 0 w 749567"/>
                  <a:gd name="connsiteY0" fmla="*/ 429309 h 657911"/>
                  <a:gd name="connsiteX1" fmla="*/ 399411 w 749567"/>
                  <a:gd name="connsiteY1" fmla="*/ 0 h 657911"/>
                  <a:gd name="connsiteX2" fmla="*/ 749567 w 749567"/>
                  <a:gd name="connsiteY2" fmla="*/ 375685 h 657911"/>
                  <a:gd name="connsiteX3" fmla="*/ 399411 w 749567"/>
                  <a:gd name="connsiteY3" fmla="*/ 656594 h 657911"/>
                  <a:gd name="connsiteX4" fmla="*/ 0 w 749567"/>
                  <a:gd name="connsiteY4" fmla="*/ 429309 h 657911"/>
                  <a:gd name="connsiteX0" fmla="*/ 0 w 749567"/>
                  <a:gd name="connsiteY0" fmla="*/ 501866 h 730468"/>
                  <a:gd name="connsiteX1" fmla="*/ 407540 w 749567"/>
                  <a:gd name="connsiteY1" fmla="*/ 0 h 730468"/>
                  <a:gd name="connsiteX2" fmla="*/ 749567 w 749567"/>
                  <a:gd name="connsiteY2" fmla="*/ 448242 h 730468"/>
                  <a:gd name="connsiteX3" fmla="*/ 399411 w 749567"/>
                  <a:gd name="connsiteY3" fmla="*/ 729151 h 730468"/>
                  <a:gd name="connsiteX4" fmla="*/ 0 w 749567"/>
                  <a:gd name="connsiteY4" fmla="*/ 501866 h 730468"/>
                  <a:gd name="connsiteX0" fmla="*/ 0 w 749567"/>
                  <a:gd name="connsiteY0" fmla="*/ 502035 h 730637"/>
                  <a:gd name="connsiteX1" fmla="*/ 407540 w 749567"/>
                  <a:gd name="connsiteY1" fmla="*/ 169 h 730637"/>
                  <a:gd name="connsiteX2" fmla="*/ 749567 w 749567"/>
                  <a:gd name="connsiteY2" fmla="*/ 448411 h 730637"/>
                  <a:gd name="connsiteX3" fmla="*/ 399411 w 749567"/>
                  <a:gd name="connsiteY3" fmla="*/ 729320 h 730637"/>
                  <a:gd name="connsiteX4" fmla="*/ 0 w 749567"/>
                  <a:gd name="connsiteY4" fmla="*/ 502035 h 730637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3952"/>
                  <a:gd name="connsiteY0" fmla="*/ 468403 h 729224"/>
                  <a:gd name="connsiteX1" fmla="*/ 431925 w 773952"/>
                  <a:gd name="connsiteY1" fmla="*/ 25 h 729224"/>
                  <a:gd name="connsiteX2" fmla="*/ 773952 w 773952"/>
                  <a:gd name="connsiteY2" fmla="*/ 448267 h 729224"/>
                  <a:gd name="connsiteX3" fmla="*/ 423796 w 773952"/>
                  <a:gd name="connsiteY3" fmla="*/ 729176 h 729224"/>
                  <a:gd name="connsiteX4" fmla="*/ 0 w 773952"/>
                  <a:gd name="connsiteY4" fmla="*/ 468403 h 729224"/>
                  <a:gd name="connsiteX0" fmla="*/ 0 w 776563"/>
                  <a:gd name="connsiteY0" fmla="*/ 468547 h 729368"/>
                  <a:gd name="connsiteX1" fmla="*/ 431925 w 776563"/>
                  <a:gd name="connsiteY1" fmla="*/ 169 h 729368"/>
                  <a:gd name="connsiteX2" fmla="*/ 773952 w 776563"/>
                  <a:gd name="connsiteY2" fmla="*/ 448411 h 729368"/>
                  <a:gd name="connsiteX3" fmla="*/ 423796 w 776563"/>
                  <a:gd name="connsiteY3" fmla="*/ 729320 h 729368"/>
                  <a:gd name="connsiteX4" fmla="*/ 0 w 776563"/>
                  <a:gd name="connsiteY4" fmla="*/ 468547 h 729368"/>
                  <a:gd name="connsiteX0" fmla="*/ 9773 w 786336"/>
                  <a:gd name="connsiteY0" fmla="*/ 468547 h 729368"/>
                  <a:gd name="connsiteX1" fmla="*/ 441698 w 786336"/>
                  <a:gd name="connsiteY1" fmla="*/ 169 h 729368"/>
                  <a:gd name="connsiteX2" fmla="*/ 783725 w 786336"/>
                  <a:gd name="connsiteY2" fmla="*/ 448411 h 729368"/>
                  <a:gd name="connsiteX3" fmla="*/ 433569 w 786336"/>
                  <a:gd name="connsiteY3" fmla="*/ 729320 h 729368"/>
                  <a:gd name="connsiteX4" fmla="*/ 9773 w 786336"/>
                  <a:gd name="connsiteY4" fmla="*/ 468547 h 729368"/>
                  <a:gd name="connsiteX0" fmla="*/ 9773 w 786336"/>
                  <a:gd name="connsiteY0" fmla="*/ 440656 h 701477"/>
                  <a:gd name="connsiteX1" fmla="*/ 441698 w 786336"/>
                  <a:gd name="connsiteY1" fmla="*/ 184 h 701477"/>
                  <a:gd name="connsiteX2" fmla="*/ 783725 w 786336"/>
                  <a:gd name="connsiteY2" fmla="*/ 420520 h 701477"/>
                  <a:gd name="connsiteX3" fmla="*/ 433569 w 786336"/>
                  <a:gd name="connsiteY3" fmla="*/ 701429 h 701477"/>
                  <a:gd name="connsiteX4" fmla="*/ 9773 w 786336"/>
                  <a:gd name="connsiteY4" fmla="*/ 440656 h 701477"/>
                  <a:gd name="connsiteX0" fmla="*/ 20353 w 794305"/>
                  <a:gd name="connsiteY0" fmla="*/ 456870 h 717691"/>
                  <a:gd name="connsiteX1" fmla="*/ 104848 w 794305"/>
                  <a:gd name="connsiteY1" fmla="*/ 121458 h 717691"/>
                  <a:gd name="connsiteX2" fmla="*/ 452278 w 794305"/>
                  <a:gd name="connsiteY2" fmla="*/ 16398 h 717691"/>
                  <a:gd name="connsiteX3" fmla="*/ 794305 w 794305"/>
                  <a:gd name="connsiteY3" fmla="*/ 436734 h 717691"/>
                  <a:gd name="connsiteX4" fmla="*/ 444149 w 794305"/>
                  <a:gd name="connsiteY4" fmla="*/ 717643 h 717691"/>
                  <a:gd name="connsiteX5" fmla="*/ 20353 w 794305"/>
                  <a:gd name="connsiteY5" fmla="*/ 456870 h 717691"/>
                  <a:gd name="connsiteX0" fmla="*/ 20353 w 808720"/>
                  <a:gd name="connsiteY0" fmla="*/ 440472 h 701293"/>
                  <a:gd name="connsiteX1" fmla="*/ 104848 w 808720"/>
                  <a:gd name="connsiteY1" fmla="*/ 105060 h 701293"/>
                  <a:gd name="connsiteX2" fmla="*/ 452278 w 808720"/>
                  <a:gd name="connsiteY2" fmla="*/ 0 h 701293"/>
                  <a:gd name="connsiteX3" fmla="*/ 738248 w 808720"/>
                  <a:gd name="connsiteY3" fmla="*/ 105061 h 701293"/>
                  <a:gd name="connsiteX4" fmla="*/ 794305 w 808720"/>
                  <a:gd name="connsiteY4" fmla="*/ 420336 h 701293"/>
                  <a:gd name="connsiteX5" fmla="*/ 444149 w 808720"/>
                  <a:gd name="connsiteY5" fmla="*/ 701245 h 701293"/>
                  <a:gd name="connsiteX6" fmla="*/ 20353 w 808720"/>
                  <a:gd name="connsiteY6" fmla="*/ 440472 h 701293"/>
                  <a:gd name="connsiteX0" fmla="*/ 20353 w 808720"/>
                  <a:gd name="connsiteY0" fmla="*/ 440472 h 714063"/>
                  <a:gd name="connsiteX1" fmla="*/ 104848 w 808720"/>
                  <a:gd name="connsiteY1" fmla="*/ 105060 h 714063"/>
                  <a:gd name="connsiteX2" fmla="*/ 452278 w 808720"/>
                  <a:gd name="connsiteY2" fmla="*/ 0 h 714063"/>
                  <a:gd name="connsiteX3" fmla="*/ 738248 w 808720"/>
                  <a:gd name="connsiteY3" fmla="*/ 105061 h 714063"/>
                  <a:gd name="connsiteX4" fmla="*/ 794305 w 808720"/>
                  <a:gd name="connsiteY4" fmla="*/ 420336 h 714063"/>
                  <a:gd name="connsiteX5" fmla="*/ 444149 w 808720"/>
                  <a:gd name="connsiteY5" fmla="*/ 701245 h 714063"/>
                  <a:gd name="connsiteX6" fmla="*/ 154527 w 808720"/>
                  <a:gd name="connsiteY6" fmla="*/ 643613 h 714063"/>
                  <a:gd name="connsiteX7" fmla="*/ 20353 w 808720"/>
                  <a:gd name="connsiteY7" fmla="*/ 440472 h 714063"/>
                  <a:gd name="connsiteX0" fmla="*/ 20353 w 801423"/>
                  <a:gd name="connsiteY0" fmla="*/ 440472 h 702003"/>
                  <a:gd name="connsiteX1" fmla="*/ 104848 w 801423"/>
                  <a:gd name="connsiteY1" fmla="*/ 105060 h 702003"/>
                  <a:gd name="connsiteX2" fmla="*/ 452278 w 801423"/>
                  <a:gd name="connsiteY2" fmla="*/ 0 h 702003"/>
                  <a:gd name="connsiteX3" fmla="*/ 738248 w 801423"/>
                  <a:gd name="connsiteY3" fmla="*/ 105061 h 702003"/>
                  <a:gd name="connsiteX4" fmla="*/ 794305 w 801423"/>
                  <a:gd name="connsiteY4" fmla="*/ 420336 h 702003"/>
                  <a:gd name="connsiteX5" fmla="*/ 669940 w 801423"/>
                  <a:gd name="connsiteY5" fmla="*/ 614022 h 702003"/>
                  <a:gd name="connsiteX6" fmla="*/ 444149 w 801423"/>
                  <a:gd name="connsiteY6" fmla="*/ 701245 h 702003"/>
                  <a:gd name="connsiteX7" fmla="*/ 154527 w 801423"/>
                  <a:gd name="connsiteY7" fmla="*/ 643613 h 702003"/>
                  <a:gd name="connsiteX8" fmla="*/ 20353 w 801423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15114 w 796184"/>
                  <a:gd name="connsiteY0" fmla="*/ 440472 h 702003"/>
                  <a:gd name="connsiteX1" fmla="*/ 99609 w 796184"/>
                  <a:gd name="connsiteY1" fmla="*/ 105060 h 702003"/>
                  <a:gd name="connsiteX2" fmla="*/ 447039 w 796184"/>
                  <a:gd name="connsiteY2" fmla="*/ 0 h 702003"/>
                  <a:gd name="connsiteX3" fmla="*/ 733009 w 796184"/>
                  <a:gd name="connsiteY3" fmla="*/ 105061 h 702003"/>
                  <a:gd name="connsiteX4" fmla="*/ 789066 w 796184"/>
                  <a:gd name="connsiteY4" fmla="*/ 420336 h 702003"/>
                  <a:gd name="connsiteX5" fmla="*/ 664701 w 796184"/>
                  <a:gd name="connsiteY5" fmla="*/ 614022 h 702003"/>
                  <a:gd name="connsiteX6" fmla="*/ 438910 w 796184"/>
                  <a:gd name="connsiteY6" fmla="*/ 701245 h 702003"/>
                  <a:gd name="connsiteX7" fmla="*/ 149288 w 796184"/>
                  <a:gd name="connsiteY7" fmla="*/ 643613 h 702003"/>
                  <a:gd name="connsiteX8" fmla="*/ 15114 w 796184"/>
                  <a:gd name="connsiteY8" fmla="*/ 440472 h 702003"/>
                  <a:gd name="connsiteX0" fmla="*/ 5152 w 786222"/>
                  <a:gd name="connsiteY0" fmla="*/ 440472 h 702003"/>
                  <a:gd name="connsiteX1" fmla="*/ 89647 w 786222"/>
                  <a:gd name="connsiteY1" fmla="*/ 105060 h 702003"/>
                  <a:gd name="connsiteX2" fmla="*/ 437077 w 786222"/>
                  <a:gd name="connsiteY2" fmla="*/ 0 h 702003"/>
                  <a:gd name="connsiteX3" fmla="*/ 723047 w 786222"/>
                  <a:gd name="connsiteY3" fmla="*/ 105061 h 702003"/>
                  <a:gd name="connsiteX4" fmla="*/ 779104 w 786222"/>
                  <a:gd name="connsiteY4" fmla="*/ 420336 h 702003"/>
                  <a:gd name="connsiteX5" fmla="*/ 654739 w 786222"/>
                  <a:gd name="connsiteY5" fmla="*/ 614022 h 702003"/>
                  <a:gd name="connsiteX6" fmla="*/ 428948 w 786222"/>
                  <a:gd name="connsiteY6" fmla="*/ 701245 h 702003"/>
                  <a:gd name="connsiteX7" fmla="*/ 139326 w 786222"/>
                  <a:gd name="connsiteY7" fmla="*/ 643613 h 702003"/>
                  <a:gd name="connsiteX8" fmla="*/ 5152 w 786222"/>
                  <a:gd name="connsiteY8" fmla="*/ 440472 h 702003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86222"/>
                  <a:gd name="connsiteY0" fmla="*/ 517408 h 778939"/>
                  <a:gd name="connsiteX1" fmla="*/ 89647 w 786222"/>
                  <a:gd name="connsiteY1" fmla="*/ 181996 h 778939"/>
                  <a:gd name="connsiteX2" fmla="*/ 412238 w 786222"/>
                  <a:gd name="connsiteY2" fmla="*/ 0 h 778939"/>
                  <a:gd name="connsiteX3" fmla="*/ 723047 w 786222"/>
                  <a:gd name="connsiteY3" fmla="*/ 181997 h 778939"/>
                  <a:gd name="connsiteX4" fmla="*/ 779104 w 786222"/>
                  <a:gd name="connsiteY4" fmla="*/ 497272 h 778939"/>
                  <a:gd name="connsiteX5" fmla="*/ 654739 w 786222"/>
                  <a:gd name="connsiteY5" fmla="*/ 690958 h 778939"/>
                  <a:gd name="connsiteX6" fmla="*/ 428948 w 786222"/>
                  <a:gd name="connsiteY6" fmla="*/ 778181 h 778939"/>
                  <a:gd name="connsiteX7" fmla="*/ 139326 w 786222"/>
                  <a:gd name="connsiteY7" fmla="*/ 720549 h 778939"/>
                  <a:gd name="connsiteX8" fmla="*/ 5152 w 786222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5152 w 790480"/>
                  <a:gd name="connsiteY0" fmla="*/ 517408 h 778939"/>
                  <a:gd name="connsiteX1" fmla="*/ 89647 w 790480"/>
                  <a:gd name="connsiteY1" fmla="*/ 181996 h 778939"/>
                  <a:gd name="connsiteX2" fmla="*/ 412238 w 790480"/>
                  <a:gd name="connsiteY2" fmla="*/ 0 h 778939"/>
                  <a:gd name="connsiteX3" fmla="*/ 741676 w 790480"/>
                  <a:gd name="connsiteY3" fmla="*/ 181997 h 778939"/>
                  <a:gd name="connsiteX4" fmla="*/ 779104 w 790480"/>
                  <a:gd name="connsiteY4" fmla="*/ 497272 h 778939"/>
                  <a:gd name="connsiteX5" fmla="*/ 654739 w 790480"/>
                  <a:gd name="connsiteY5" fmla="*/ 690958 h 778939"/>
                  <a:gd name="connsiteX6" fmla="*/ 428948 w 790480"/>
                  <a:gd name="connsiteY6" fmla="*/ 778181 h 778939"/>
                  <a:gd name="connsiteX7" fmla="*/ 139326 w 790480"/>
                  <a:gd name="connsiteY7" fmla="*/ 720549 h 778939"/>
                  <a:gd name="connsiteX8" fmla="*/ 5152 w 790480"/>
                  <a:gd name="connsiteY8" fmla="*/ 517408 h 778939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6492 w 791820"/>
                  <a:gd name="connsiteY0" fmla="*/ 517517 h 779048"/>
                  <a:gd name="connsiteX1" fmla="*/ 79236 w 791820"/>
                  <a:gd name="connsiteY1" fmla="*/ 161973 h 779048"/>
                  <a:gd name="connsiteX2" fmla="*/ 413578 w 791820"/>
                  <a:gd name="connsiteY2" fmla="*/ 109 h 779048"/>
                  <a:gd name="connsiteX3" fmla="*/ 743016 w 791820"/>
                  <a:gd name="connsiteY3" fmla="*/ 182106 h 779048"/>
                  <a:gd name="connsiteX4" fmla="*/ 780444 w 791820"/>
                  <a:gd name="connsiteY4" fmla="*/ 497381 h 779048"/>
                  <a:gd name="connsiteX5" fmla="*/ 656079 w 791820"/>
                  <a:gd name="connsiteY5" fmla="*/ 691067 h 779048"/>
                  <a:gd name="connsiteX6" fmla="*/ 430288 w 791820"/>
                  <a:gd name="connsiteY6" fmla="*/ 778290 h 779048"/>
                  <a:gd name="connsiteX7" fmla="*/ 140666 w 791820"/>
                  <a:gd name="connsiteY7" fmla="*/ 720658 h 779048"/>
                  <a:gd name="connsiteX8" fmla="*/ 6492 w 791820"/>
                  <a:gd name="connsiteY8" fmla="*/ 517517 h 779048"/>
                  <a:gd name="connsiteX0" fmla="*/ 5512 w 790840"/>
                  <a:gd name="connsiteY0" fmla="*/ 517517 h 779048"/>
                  <a:gd name="connsiteX1" fmla="*/ 78256 w 790840"/>
                  <a:gd name="connsiteY1" fmla="*/ 161973 h 779048"/>
                  <a:gd name="connsiteX2" fmla="*/ 412598 w 790840"/>
                  <a:gd name="connsiteY2" fmla="*/ 109 h 779048"/>
                  <a:gd name="connsiteX3" fmla="*/ 742036 w 790840"/>
                  <a:gd name="connsiteY3" fmla="*/ 182106 h 779048"/>
                  <a:gd name="connsiteX4" fmla="*/ 779464 w 790840"/>
                  <a:gd name="connsiteY4" fmla="*/ 497381 h 779048"/>
                  <a:gd name="connsiteX5" fmla="*/ 655099 w 790840"/>
                  <a:gd name="connsiteY5" fmla="*/ 691067 h 779048"/>
                  <a:gd name="connsiteX6" fmla="*/ 429308 w 790840"/>
                  <a:gd name="connsiteY6" fmla="*/ 778290 h 779048"/>
                  <a:gd name="connsiteX7" fmla="*/ 139686 w 790840"/>
                  <a:gd name="connsiteY7" fmla="*/ 720658 h 779048"/>
                  <a:gd name="connsiteX8" fmla="*/ 5512 w 790840"/>
                  <a:gd name="connsiteY8" fmla="*/ 517517 h 779048"/>
                  <a:gd name="connsiteX0" fmla="*/ 9502 w 794830"/>
                  <a:gd name="connsiteY0" fmla="*/ 517517 h 779048"/>
                  <a:gd name="connsiteX1" fmla="*/ 82246 w 794830"/>
                  <a:gd name="connsiteY1" fmla="*/ 161973 h 779048"/>
                  <a:gd name="connsiteX2" fmla="*/ 416588 w 794830"/>
                  <a:gd name="connsiteY2" fmla="*/ 109 h 779048"/>
                  <a:gd name="connsiteX3" fmla="*/ 746026 w 794830"/>
                  <a:gd name="connsiteY3" fmla="*/ 182106 h 779048"/>
                  <a:gd name="connsiteX4" fmla="*/ 783454 w 794830"/>
                  <a:gd name="connsiteY4" fmla="*/ 497381 h 779048"/>
                  <a:gd name="connsiteX5" fmla="*/ 659089 w 794830"/>
                  <a:gd name="connsiteY5" fmla="*/ 691067 h 779048"/>
                  <a:gd name="connsiteX6" fmla="*/ 433298 w 794830"/>
                  <a:gd name="connsiteY6" fmla="*/ 778290 h 779048"/>
                  <a:gd name="connsiteX7" fmla="*/ 143676 w 794830"/>
                  <a:gd name="connsiteY7" fmla="*/ 720658 h 779048"/>
                  <a:gd name="connsiteX8" fmla="*/ 9502 w 794830"/>
                  <a:gd name="connsiteY8" fmla="*/ 517517 h 779048"/>
                  <a:gd name="connsiteX0" fmla="*/ 9502 w 794830"/>
                  <a:gd name="connsiteY0" fmla="*/ 517517 h 778905"/>
                  <a:gd name="connsiteX1" fmla="*/ 82246 w 794830"/>
                  <a:gd name="connsiteY1" fmla="*/ 161973 h 778905"/>
                  <a:gd name="connsiteX2" fmla="*/ 416588 w 794830"/>
                  <a:gd name="connsiteY2" fmla="*/ 109 h 778905"/>
                  <a:gd name="connsiteX3" fmla="*/ 746026 w 794830"/>
                  <a:gd name="connsiteY3" fmla="*/ 182106 h 778905"/>
                  <a:gd name="connsiteX4" fmla="*/ 783454 w 794830"/>
                  <a:gd name="connsiteY4" fmla="*/ 497381 h 778905"/>
                  <a:gd name="connsiteX5" fmla="*/ 659089 w 794830"/>
                  <a:gd name="connsiteY5" fmla="*/ 691067 h 778905"/>
                  <a:gd name="connsiteX6" fmla="*/ 433298 w 794830"/>
                  <a:gd name="connsiteY6" fmla="*/ 778290 h 778905"/>
                  <a:gd name="connsiteX7" fmla="*/ 151671 w 794830"/>
                  <a:gd name="connsiteY7" fmla="*/ 714751 h 778905"/>
                  <a:gd name="connsiteX8" fmla="*/ 9502 w 794830"/>
                  <a:gd name="connsiteY8" fmla="*/ 517517 h 778905"/>
                  <a:gd name="connsiteX0" fmla="*/ 10694 w 788027"/>
                  <a:gd name="connsiteY0" fmla="*/ 517517 h 778905"/>
                  <a:gd name="connsiteX1" fmla="*/ 75443 w 788027"/>
                  <a:gd name="connsiteY1" fmla="*/ 161973 h 778905"/>
                  <a:gd name="connsiteX2" fmla="*/ 409785 w 788027"/>
                  <a:gd name="connsiteY2" fmla="*/ 109 h 778905"/>
                  <a:gd name="connsiteX3" fmla="*/ 739223 w 788027"/>
                  <a:gd name="connsiteY3" fmla="*/ 182106 h 778905"/>
                  <a:gd name="connsiteX4" fmla="*/ 776651 w 788027"/>
                  <a:gd name="connsiteY4" fmla="*/ 497381 h 778905"/>
                  <a:gd name="connsiteX5" fmla="*/ 652286 w 788027"/>
                  <a:gd name="connsiteY5" fmla="*/ 691067 h 778905"/>
                  <a:gd name="connsiteX6" fmla="*/ 426495 w 788027"/>
                  <a:gd name="connsiteY6" fmla="*/ 778290 h 778905"/>
                  <a:gd name="connsiteX7" fmla="*/ 144868 w 788027"/>
                  <a:gd name="connsiteY7" fmla="*/ 714751 h 778905"/>
                  <a:gd name="connsiteX8" fmla="*/ 10694 w 788027"/>
                  <a:gd name="connsiteY8" fmla="*/ 517517 h 77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8027" h="778905">
                    <a:moveTo>
                      <a:pt x="10694" y="517517"/>
                    </a:moveTo>
                    <a:cubicBezTo>
                      <a:pt x="-17557" y="393513"/>
                      <a:pt x="12269" y="245451"/>
                      <a:pt x="75443" y="161973"/>
                    </a:cubicBezTo>
                    <a:cubicBezTo>
                      <a:pt x="125195" y="70807"/>
                      <a:pt x="299155" y="-3246"/>
                      <a:pt x="409785" y="109"/>
                    </a:cubicBezTo>
                    <a:cubicBezTo>
                      <a:pt x="520415" y="3464"/>
                      <a:pt x="682219" y="64704"/>
                      <a:pt x="739223" y="182106"/>
                    </a:cubicBezTo>
                    <a:cubicBezTo>
                      <a:pt x="796227" y="252162"/>
                      <a:pt x="795281" y="417486"/>
                      <a:pt x="776651" y="497381"/>
                    </a:cubicBezTo>
                    <a:cubicBezTo>
                      <a:pt x="758021" y="577276"/>
                      <a:pt x="710645" y="644249"/>
                      <a:pt x="652286" y="691067"/>
                    </a:cubicBezTo>
                    <a:cubicBezTo>
                      <a:pt x="593927" y="737885"/>
                      <a:pt x="512397" y="773358"/>
                      <a:pt x="426495" y="778290"/>
                    </a:cubicBezTo>
                    <a:cubicBezTo>
                      <a:pt x="340593" y="783222"/>
                      <a:pt x="214168" y="758213"/>
                      <a:pt x="144868" y="714751"/>
                    </a:cubicBezTo>
                    <a:cubicBezTo>
                      <a:pt x="75568" y="671289"/>
                      <a:pt x="38638" y="608262"/>
                      <a:pt x="10694" y="517517"/>
                    </a:cubicBezTo>
                    <a:close/>
                  </a:path>
                </a:pathLst>
              </a:cu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Dowolny kształt 20">
                <a:extLst>
                  <a:ext uri="{FF2B5EF4-FFF2-40B4-BE49-F238E27FC236}">
                    <a16:creationId xmlns:a16="http://schemas.microsoft.com/office/drawing/2014/main" id="{47D36216-6B16-9FA9-930E-9112BD57C47F}"/>
                  </a:ext>
                </a:extLst>
              </p:cNvPr>
              <p:cNvSpPr/>
              <p:nvPr/>
            </p:nvSpPr>
            <p:spPr>
              <a:xfrm rot="16200000">
                <a:off x="3130647" y="654362"/>
                <a:ext cx="0" cy="532985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Dowolny kształt 21">
                <a:extLst>
                  <a:ext uri="{FF2B5EF4-FFF2-40B4-BE49-F238E27FC236}">
                    <a16:creationId xmlns:a16="http://schemas.microsoft.com/office/drawing/2014/main" id="{4619B245-5277-D3B5-3360-4D0F3C4D33BD}"/>
                  </a:ext>
                </a:extLst>
              </p:cNvPr>
              <p:cNvSpPr/>
              <p:nvPr/>
            </p:nvSpPr>
            <p:spPr>
              <a:xfrm rot="2700000" flipH="1" flipV="1">
                <a:off x="3159638" y="606867"/>
                <a:ext cx="0" cy="54724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Dowolny kształt 22">
                <a:extLst>
                  <a:ext uri="{FF2B5EF4-FFF2-40B4-BE49-F238E27FC236}">
                    <a16:creationId xmlns:a16="http://schemas.microsoft.com/office/drawing/2014/main" id="{9C00B6B0-C580-183A-A0C3-4941CE199E88}"/>
                  </a:ext>
                </a:extLst>
              </p:cNvPr>
              <p:cNvSpPr/>
              <p:nvPr/>
            </p:nvSpPr>
            <p:spPr>
              <a:xfrm>
                <a:off x="3156504" y="620846"/>
                <a:ext cx="0" cy="5387364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Dowolny kształt 23">
                <a:extLst>
                  <a:ext uri="{FF2B5EF4-FFF2-40B4-BE49-F238E27FC236}">
                    <a16:creationId xmlns:a16="http://schemas.microsoft.com/office/drawing/2014/main" id="{CC0EC2C4-1DCA-0585-6EAC-72A3B30135CE}"/>
                  </a:ext>
                </a:extLst>
              </p:cNvPr>
              <p:cNvSpPr/>
              <p:nvPr/>
            </p:nvSpPr>
            <p:spPr>
              <a:xfrm rot="18900000" flipV="1">
                <a:off x="3172177" y="591699"/>
                <a:ext cx="0" cy="5582165"/>
              </a:xfrm>
              <a:custGeom>
                <a:avLst/>
                <a:gdLst>
                  <a:gd name="connsiteX0" fmla="*/ 0 w 0"/>
                  <a:gd name="connsiteY0" fmla="*/ 0 h 5387926"/>
                  <a:gd name="connsiteX1" fmla="*/ 0 w 0"/>
                  <a:gd name="connsiteY1" fmla="*/ 5387926 h 5387926"/>
                  <a:gd name="connsiteX2" fmla="*/ 0 w 0"/>
                  <a:gd name="connsiteY2" fmla="*/ 5387926 h 538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5387926">
                    <a:moveTo>
                      <a:pt x="0" y="0"/>
                    </a:moveTo>
                    <a:lnTo>
                      <a:pt x="0" y="5387926"/>
                    </a:lnTo>
                    <a:lnTo>
                      <a:pt x="0" y="5387926"/>
                    </a:lnTo>
                  </a:path>
                </a:pathLst>
              </a:custGeom>
              <a:solidFill>
                <a:schemeClr val="tx1"/>
              </a:solidFill>
              <a:ln w="1143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s-ES" sz="825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9238" name="Picture 3">
              <a:extLst>
                <a:ext uri="{FF2B5EF4-FFF2-40B4-BE49-F238E27FC236}">
                  <a16:creationId xmlns:a16="http://schemas.microsoft.com/office/drawing/2014/main" id="{B4B20F1E-A8DF-A54E-3A63-CCDB11BF4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7416" r="7416"/>
            <a:stretch/>
          </p:blipFill>
          <p:spPr bwMode="auto">
            <a:xfrm rot="12542698">
              <a:off x="5956749" y="793078"/>
              <a:ext cx="1074644" cy="1218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9" name="Picture 22">
              <a:extLst>
                <a:ext uri="{FF2B5EF4-FFF2-40B4-BE49-F238E27FC236}">
                  <a16:creationId xmlns:a16="http://schemas.microsoft.com/office/drawing/2014/main" id="{BB69D62A-D881-6BBC-9C95-DDC552EE3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5109910">
              <a:off x="7017591" y="1875988"/>
              <a:ext cx="1026196" cy="111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0" name="Picture 4">
              <a:extLst>
                <a:ext uri="{FF2B5EF4-FFF2-40B4-BE49-F238E27FC236}">
                  <a16:creationId xmlns:a16="http://schemas.microsoft.com/office/drawing/2014/main" id="{D4EF2448-33F6-E5E9-EA84-F9702277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56" b="98030" l="1970" r="98030">
                          <a14:foregroundMark x1="50739" y1="90148" x2="49261" y2="98030"/>
                          <a14:foregroundMark x1="86700" y1="50739" x2="98522" y2="47291"/>
                          <a14:foregroundMark x1="49754" y1="14286" x2="50739" y2="2956"/>
                          <a14:foregroundMark x1="9852" y1="52709" x2="1970" y2="5221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17548232">
              <a:off x="7050694" y="3444946"/>
              <a:ext cx="1080361" cy="1080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1" name="Picture 8">
              <a:extLst>
                <a:ext uri="{FF2B5EF4-FFF2-40B4-BE49-F238E27FC236}">
                  <a16:creationId xmlns:a16="http://schemas.microsoft.com/office/drawing/2014/main" id="{3BEB8CB9-6E92-79EF-78C7-5FE3864D2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 rot="20371997">
              <a:off x="5926086" y="4548873"/>
              <a:ext cx="1018323" cy="764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2" name="Picture 13">
              <a:extLst>
                <a:ext uri="{FF2B5EF4-FFF2-40B4-BE49-F238E27FC236}">
                  <a16:creationId xmlns:a16="http://schemas.microsoft.com/office/drawing/2014/main" id="{76FC8B8F-A82F-E0A5-0D2E-C3C81B2C8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91" b="96000" l="3285" r="94891">
                          <a14:foregroundMark x1="52555" y1="90182" x2="50730" y2="96000"/>
                          <a14:foregroundMark x1="11314" y1="49455" x2="6934" y2="48000"/>
                          <a14:foregroundMark x1="5474" y1="49818" x2="3285" y2="49455"/>
                          <a14:foregroundMark x1="52190" y1="12727" x2="51095" y2="5091"/>
                          <a14:foregroundMark x1="88321" y1="51273" x2="92701" y2="49091"/>
                          <a14:foregroundMark x1="92336" y1="48000" x2="94891" y2="487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1515943">
              <a:off x="4428019" y="4453249"/>
              <a:ext cx="1052399" cy="1056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3" name="Picture 2">
              <a:extLst>
                <a:ext uri="{FF2B5EF4-FFF2-40B4-BE49-F238E27FC236}">
                  <a16:creationId xmlns:a16="http://schemas.microsoft.com/office/drawing/2014/main" id="{BFDB83A6-7F71-BB00-C4F5-2F718517C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45" b="92308" l="9251" r="89868">
                          <a14:foregroundMark x1="29515" y1="75566" x2="75330" y2="36199"/>
                          <a14:foregroundMark x1="75330" y1="36199" x2="74449" y2="36652"/>
                          <a14:foregroundMark x1="62555" y1="24434" x2="72247" y2="37104"/>
                          <a14:foregroundMark x1="77093" y1="37104" x2="45374" y2="29412"/>
                          <a14:foregroundMark x1="19383" y1="29864" x2="22907" y2="21267"/>
                          <a14:foregroundMark x1="25110" y1="18552" x2="33040" y2="14932"/>
                          <a14:foregroundMark x1="36123" y1="10407" x2="55507" y2="10860"/>
                          <a14:foregroundMark x1="42731" y1="10407" x2="58590" y2="13575"/>
                          <a14:foregroundMark x1="50661" y1="29412" x2="28634" y2="77376"/>
                          <a14:foregroundMark x1="37445" y1="30769" x2="39207" y2="59729"/>
                          <a14:foregroundMark x1="46256" y1="34842" x2="37004" y2="36652"/>
                          <a14:foregroundMark x1="38326" y1="35294" x2="30396" y2="45701"/>
                          <a14:foregroundMark x1="34361" y1="31674" x2="28634" y2="66516"/>
                          <a14:foregroundMark x1="29956" y1="52489" x2="29075" y2="79186"/>
                          <a14:foregroundMark x1="22467" y1="76923" x2="34361" y2="87783"/>
                          <a14:foregroundMark x1="32599" y1="89140" x2="44493" y2="88688"/>
                          <a14:foregroundMark x1="46696" y1="92308" x2="48458" y2="91855"/>
                          <a14:foregroundMark x1="49780" y1="90498" x2="50661" y2="90045"/>
                          <a14:foregroundMark x1="56388" y1="88688" x2="56828" y2="89140"/>
                          <a14:foregroundMark x1="56828" y1="90498" x2="56828" y2="90498"/>
                          <a14:foregroundMark x1="57709" y1="90045" x2="59031" y2="90950"/>
                          <a14:foregroundMark x1="59031" y1="90498" x2="61674" y2="88235"/>
                          <a14:foregroundMark x1="63877" y1="85973" x2="64758" y2="85973"/>
                          <a14:foregroundMark x1="65639" y1="85520" x2="66520" y2="85520"/>
                          <a14:foregroundMark x1="69163" y1="85973" x2="70044" y2="85068"/>
                          <a14:foregroundMark x1="70485" y1="83258" x2="70485" y2="83258"/>
                          <a14:foregroundMark x1="73568" y1="81448" x2="73568" y2="81448"/>
                          <a14:foregroundMark x1="74890" y1="79186" x2="77533" y2="76471"/>
                          <a14:foregroundMark x1="78414" y1="76018" x2="81057" y2="73303"/>
                          <a14:foregroundMark x1="81938" y1="72398" x2="82379" y2="71493"/>
                          <a14:foregroundMark x1="82819" y1="70136" x2="84141" y2="68778"/>
                          <a14:foregroundMark x1="84581" y1="66516" x2="86784" y2="61538"/>
                          <a14:foregroundMark x1="86784" y1="57014" x2="87665" y2="55656"/>
                          <a14:foregroundMark x1="87665" y1="53846" x2="87665" y2="53846"/>
                          <a14:foregroundMark x1="88546" y1="52941" x2="88546" y2="50226"/>
                          <a14:foregroundMark x1="88546" y1="48416" x2="90308" y2="43891"/>
                          <a14:foregroundMark x1="88987" y1="42534" x2="88106" y2="42081"/>
                          <a14:foregroundMark x1="87225" y1="40271" x2="85463" y2="38009"/>
                          <a14:foregroundMark x1="84581" y1="35294" x2="82819" y2="32127"/>
                          <a14:foregroundMark x1="82379" y1="27602" x2="82379" y2="26244"/>
                          <a14:foregroundMark x1="81057" y1="23982" x2="80176" y2="22624"/>
                          <a14:foregroundMark x1="78414" y1="20362" x2="75330" y2="17647"/>
                          <a14:foregroundMark x1="74449" y1="16290" x2="72247" y2="14932"/>
                          <a14:foregroundMark x1="68722" y1="12670" x2="67401" y2="13575"/>
                          <a14:foregroundMark x1="49339" y1="8597" x2="49339" y2="8597"/>
                          <a14:foregroundMark x1="50661" y1="9955" x2="50661" y2="9955"/>
                          <a14:foregroundMark x1="55066" y1="8597" x2="55066" y2="8597"/>
                          <a14:foregroundMark x1="56388" y1="9955" x2="56388" y2="9955"/>
                          <a14:foregroundMark x1="33040" y1="14932" x2="32159" y2="14480"/>
                          <a14:foregroundMark x1="31718" y1="14480" x2="31718" y2="14480"/>
                          <a14:foregroundMark x1="29075" y1="16290" x2="27753" y2="17647"/>
                          <a14:foregroundMark x1="26432" y1="18552" x2="26432" y2="18552"/>
                          <a14:foregroundMark x1="28634" y1="13575" x2="28634" y2="13575"/>
                          <a14:foregroundMark x1="18502" y1="24434" x2="18502" y2="24434"/>
                          <a14:foregroundMark x1="16300" y1="28959" x2="16300" y2="28959"/>
                          <a14:foregroundMark x1="14978" y1="32127" x2="13656" y2="34842"/>
                          <a14:foregroundMark x1="12775" y1="37557" x2="12775" y2="38462"/>
                          <a14:foregroundMark x1="10573" y1="40724" x2="10573" y2="40724"/>
                          <a14:foregroundMark x1="10573" y1="40724" x2="10573" y2="40724"/>
                          <a14:foregroundMark x1="10132" y1="49321" x2="10132" y2="49321"/>
                          <a14:foregroundMark x1="9251" y1="52489" x2="9251" y2="52489"/>
                          <a14:foregroundMark x1="8811" y1="60181" x2="8811" y2="60181"/>
                          <a14:foregroundMark x1="10132" y1="61086" x2="11454" y2="62896"/>
                          <a14:foregroundMark x1="11894" y1="64253" x2="12335" y2="65611"/>
                          <a14:foregroundMark x1="13216" y1="66968" x2="13656" y2="67421"/>
                          <a14:foregroundMark x1="15419" y1="68326" x2="16740" y2="71946"/>
                          <a14:foregroundMark x1="17621" y1="76471" x2="17621" y2="76471"/>
                          <a14:foregroundMark x1="80176" y1="77376" x2="80176" y2="77376"/>
                          <a14:foregroundMark x1="80176" y1="77376" x2="80176" y2="77376"/>
                          <a14:foregroundMark x1="82819" y1="72851" x2="83700" y2="70588"/>
                          <a14:foregroundMark x1="85022" y1="67421" x2="85463" y2="65158"/>
                          <a14:foregroundMark x1="83260" y1="51131" x2="83260" y2="5113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3885454">
              <a:off x="3277732" y="3384587"/>
              <a:ext cx="1128379" cy="1098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4" name="Picture 14">
              <a:extLst>
                <a:ext uri="{FF2B5EF4-FFF2-40B4-BE49-F238E27FC236}">
                  <a16:creationId xmlns:a16="http://schemas.microsoft.com/office/drawing/2014/main" id="{C971F482-3C5E-39EF-ADDC-55AD34260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0" b="98515" l="9690" r="89535">
                          <a14:foregroundMark x1="50388" y1="22277" x2="48837" y2="1485"/>
                          <a14:foregroundMark x1="48450" y1="82178" x2="48837" y2="9851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7453012">
              <a:off x="3211054" y="1939376"/>
              <a:ext cx="1182614" cy="926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5" name="Picture 5">
              <a:extLst>
                <a:ext uri="{FF2B5EF4-FFF2-40B4-BE49-F238E27FC236}">
                  <a16:creationId xmlns:a16="http://schemas.microsoft.com/office/drawing/2014/main" id="{BD163732-73D2-4249-A575-7CB3D0ED5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37" b="91870" l="9091" r="91700">
                          <a14:foregroundMark x1="21344" y1="57317" x2="55336" y2="41057"/>
                          <a14:foregroundMark x1="29249" y1="67480" x2="48617" y2="69919"/>
                          <a14:foregroundMark x1="51779" y1="81301" x2="56126" y2="82520"/>
                          <a14:foregroundMark x1="45455" y1="61789" x2="43083" y2="45935"/>
                          <a14:foregroundMark x1="41502" y1="43902" x2="31225" y2="81707"/>
                          <a14:foregroundMark x1="28854" y1="83740" x2="28854" y2="83740"/>
                          <a14:foregroundMark x1="26087" y1="79268" x2="20158" y2="56911"/>
                          <a14:foregroundMark x1="18182" y1="71138" x2="14625" y2="58537"/>
                          <a14:foregroundMark x1="16996" y1="61382" x2="22134" y2="26016"/>
                          <a14:foregroundMark x1="14229" y1="41057" x2="74308" y2="23577"/>
                          <a14:foregroundMark x1="74308" y1="23577" x2="88538" y2="50407"/>
                          <a14:foregroundMark x1="68379" y1="25203" x2="25296" y2="20325"/>
                          <a14:foregroundMark x1="41107" y1="13008" x2="43478" y2="9756"/>
                          <a14:foregroundMark x1="45455" y1="8537" x2="44269" y2="8943"/>
                          <a14:foregroundMark x1="38735" y1="10163" x2="32411" y2="16260"/>
                          <a14:foregroundMark x1="28854" y1="19512" x2="24901" y2="21138"/>
                          <a14:foregroundMark x1="24506" y1="21951" x2="26877" y2="18699"/>
                          <a14:foregroundMark x1="29644" y1="15447" x2="33992" y2="12195"/>
                          <a14:foregroundMark x1="28458" y1="17073" x2="22925" y2="23984"/>
                          <a14:foregroundMark x1="21344" y1="25610" x2="17787" y2="29675"/>
                          <a14:foregroundMark x1="16996" y1="31707" x2="16996" y2="31707"/>
                          <a14:foregroundMark x1="14625" y1="35772" x2="24506" y2="19919"/>
                          <a14:foregroundMark x1="28854" y1="16260" x2="11462" y2="56098"/>
                          <a14:foregroundMark x1="15415" y1="42683" x2="18577" y2="60569"/>
                          <a14:foregroundMark x1="31621" y1="74390" x2="79051" y2="44309"/>
                          <a14:foregroundMark x1="82213" y1="43496" x2="74308" y2="73984"/>
                          <a14:foregroundMark x1="86166" y1="66667" x2="79842" y2="74797"/>
                          <a14:foregroundMark x1="81423" y1="72358" x2="63636" y2="85366"/>
                          <a14:foregroundMark x1="62846" y1="85366" x2="44664" y2="88618"/>
                          <a14:foregroundMark x1="43874" y1="88211" x2="43874" y2="88211"/>
                          <a14:foregroundMark x1="41107" y1="88211" x2="41107" y2="88211"/>
                          <a14:foregroundMark x1="39921" y1="87805" x2="39921" y2="87805"/>
                          <a14:foregroundMark x1="39130" y1="88211" x2="35968" y2="87398"/>
                          <a14:foregroundMark x1="34783" y1="86992" x2="34783" y2="86992"/>
                          <a14:foregroundMark x1="30830" y1="85772" x2="27273" y2="84553"/>
                          <a14:foregroundMark x1="24506" y1="83333" x2="23320" y2="82520"/>
                          <a14:foregroundMark x1="21739" y1="80488" x2="21344" y2="78455"/>
                          <a14:foregroundMark x1="21344" y1="73984" x2="16996" y2="68293"/>
                          <a14:foregroundMark x1="14229" y1="70732" x2="14229" y2="70732"/>
                          <a14:foregroundMark x1="15415" y1="69512" x2="15020" y2="67886"/>
                          <a14:foregroundMark x1="13834" y1="63821" x2="11858" y2="54878"/>
                          <a14:foregroundMark x1="11067" y1="52846" x2="12648" y2="46748"/>
                          <a14:foregroundMark x1="13043" y1="44309" x2="14625" y2="36585"/>
                          <a14:foregroundMark x1="14229" y1="36179" x2="17787" y2="30488"/>
                          <a14:foregroundMark x1="20158" y1="26829" x2="10672" y2="43089"/>
                          <a14:foregroundMark x1="9881" y1="44715" x2="10277" y2="48374"/>
                          <a14:foregroundMark x1="9881" y1="51626" x2="10277" y2="52846"/>
                          <a14:foregroundMark x1="48221" y1="88618" x2="47036" y2="88618"/>
                          <a14:foregroundMark x1="45059" y1="88618" x2="49802" y2="88618"/>
                          <a14:foregroundMark x1="52964" y1="87805" x2="54150" y2="87398"/>
                          <a14:foregroundMark x1="56522" y1="88211" x2="53755" y2="89837"/>
                          <a14:foregroundMark x1="50198" y1="91463" x2="45455" y2="91463"/>
                          <a14:foregroundMark x1="42292" y1="91870" x2="43478" y2="91463"/>
                          <a14:foregroundMark x1="49802" y1="90244" x2="57312" y2="89024"/>
                          <a14:foregroundMark x1="65217" y1="86585" x2="67589" y2="84959"/>
                          <a14:foregroundMark x1="70751" y1="82927" x2="75494" y2="78862"/>
                          <a14:foregroundMark x1="65217" y1="88618" x2="63636" y2="89837"/>
                          <a14:foregroundMark x1="65613" y1="83333" x2="56522" y2="79268"/>
                          <a14:foregroundMark x1="49407" y1="76829" x2="40711" y2="78862"/>
                          <a14:foregroundMark x1="38340" y1="75610" x2="61265" y2="56911"/>
                          <a14:foregroundMark x1="56917" y1="67886" x2="63241" y2="40244"/>
                          <a14:foregroundMark x1="49407" y1="57724" x2="71146" y2="28862"/>
                          <a14:foregroundMark x1="73913" y1="38211" x2="50593" y2="14634"/>
                          <a14:foregroundMark x1="63636" y1="12195" x2="64032" y2="10976"/>
                          <a14:foregroundMark x1="66008" y1="11789" x2="67589" y2="12195"/>
                          <a14:foregroundMark x1="67984" y1="12195" x2="67984" y2="12195"/>
                          <a14:foregroundMark x1="62055" y1="13008" x2="59684" y2="11789"/>
                          <a14:foregroundMark x1="58893" y1="10976" x2="58893" y2="10976"/>
                          <a14:foregroundMark x1="57312" y1="10163" x2="56126" y2="9350"/>
                          <a14:foregroundMark x1="54941" y1="9350" x2="54941" y2="9350"/>
                          <a14:foregroundMark x1="68379" y1="15854" x2="69565" y2="17073"/>
                          <a14:foregroundMark x1="73123" y1="17480" x2="73913" y2="17886"/>
                          <a14:foregroundMark x1="75494" y1="18293" x2="78261" y2="20732"/>
                          <a14:foregroundMark x1="79051" y1="21138" x2="79051" y2="21138"/>
                          <a14:foregroundMark x1="81423" y1="23577" x2="82609" y2="25203"/>
                          <a14:foregroundMark x1="84585" y1="29675" x2="85375" y2="31301"/>
                          <a14:foregroundMark x1="86561" y1="34146" x2="86561" y2="36585"/>
                          <a14:foregroundMark x1="86561" y1="39431" x2="87352" y2="41870"/>
                          <a14:foregroundMark x1="88142" y1="47561" x2="88538" y2="49593"/>
                          <a14:foregroundMark x1="89328" y1="54472" x2="89328" y2="54472"/>
                          <a14:foregroundMark x1="88142" y1="63415" x2="87747" y2="65447"/>
                          <a14:foregroundMark x1="87352" y1="65854" x2="91700" y2="47561"/>
                          <a14:foregroundMark x1="91304" y1="44715" x2="91304" y2="40244"/>
                          <a14:foregroundMark x1="90514" y1="39024" x2="90514" y2="3902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9646424">
              <a:off x="4433386" y="799063"/>
              <a:ext cx="1068744" cy="1038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0C53D7E-978B-943F-305D-4952F7C84158}"/>
              </a:ext>
            </a:extLst>
          </p:cNvPr>
          <p:cNvGrpSpPr>
            <a:grpSpLocks/>
          </p:cNvGrpSpPr>
          <p:nvPr/>
        </p:nvGrpSpPr>
        <p:grpSpPr bwMode="auto">
          <a:xfrm rot="5701709">
            <a:off x="3721895" y="2265760"/>
            <a:ext cx="400050" cy="702469"/>
            <a:chOff x="797725" y="342593"/>
            <a:chExt cx="533312" cy="936294"/>
          </a:xfrm>
        </p:grpSpPr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9FAC3247-6630-7DD6-A202-87F65F10F6BB}"/>
                </a:ext>
              </a:extLst>
            </p:cNvPr>
            <p:cNvSpPr/>
            <p:nvPr/>
          </p:nvSpPr>
          <p:spPr>
            <a:xfrm rot="21356733" flipV="1">
              <a:off x="975100" y="496813"/>
              <a:ext cx="360303" cy="791883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566" h="580305">
                  <a:moveTo>
                    <a:pt x="423566" y="0"/>
                  </a:moveTo>
                  <a:cubicBezTo>
                    <a:pt x="412192" y="51179"/>
                    <a:pt x="290455" y="177920"/>
                    <a:pt x="243035" y="265788"/>
                  </a:cubicBezTo>
                  <a:cubicBezTo>
                    <a:pt x="195615" y="353656"/>
                    <a:pt x="14809" y="522950"/>
                    <a:pt x="0" y="580305"/>
                  </a:cubicBezTo>
                </a:path>
              </a:pathLst>
            </a:cu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8B3370D3-F8F2-6CBC-D7E3-6B082C78D448}"/>
                </a:ext>
              </a:extLst>
            </p:cNvPr>
            <p:cNvSpPr/>
            <p:nvPr/>
          </p:nvSpPr>
          <p:spPr>
            <a:xfrm rot="3917223" flipV="1">
              <a:off x="818598" y="331886"/>
              <a:ext cx="385626" cy="423793"/>
            </a:xfrm>
            <a:custGeom>
              <a:avLst/>
              <a:gdLst>
                <a:gd name="connsiteX0" fmla="*/ 29317 w 29317"/>
                <a:gd name="connsiteY0" fmla="*/ 0 h 450376"/>
                <a:gd name="connsiteX1" fmla="*/ 2021 w 29317"/>
                <a:gd name="connsiteY1" fmla="*/ 177421 h 450376"/>
                <a:gd name="connsiteX2" fmla="*/ 2021 w 29317"/>
                <a:gd name="connsiteY2" fmla="*/ 450376 h 450376"/>
                <a:gd name="connsiteX3" fmla="*/ 2021 w 29317"/>
                <a:gd name="connsiteY3" fmla="*/ 450376 h 450376"/>
                <a:gd name="connsiteX0" fmla="*/ 57941 w 57941"/>
                <a:gd name="connsiteY0" fmla="*/ 0 h 450376"/>
                <a:gd name="connsiteX1" fmla="*/ 472 w 57941"/>
                <a:gd name="connsiteY1" fmla="*/ 276820 h 450376"/>
                <a:gd name="connsiteX2" fmla="*/ 30645 w 57941"/>
                <a:gd name="connsiteY2" fmla="*/ 450376 h 450376"/>
                <a:gd name="connsiteX3" fmla="*/ 30645 w 57941"/>
                <a:gd name="connsiteY3" fmla="*/ 450376 h 450376"/>
                <a:gd name="connsiteX0" fmla="*/ 171184 w 171184"/>
                <a:gd name="connsiteY0" fmla="*/ 0 h 518213"/>
                <a:gd name="connsiteX1" fmla="*/ 6002 w 171184"/>
                <a:gd name="connsiteY1" fmla="*/ 344657 h 518213"/>
                <a:gd name="connsiteX2" fmla="*/ 36175 w 171184"/>
                <a:gd name="connsiteY2" fmla="*/ 518213 h 518213"/>
                <a:gd name="connsiteX3" fmla="*/ 36175 w 171184"/>
                <a:gd name="connsiteY3" fmla="*/ 518213 h 518213"/>
                <a:gd name="connsiteX0" fmla="*/ 217106 w 217106"/>
                <a:gd name="connsiteY0" fmla="*/ 0 h 518213"/>
                <a:gd name="connsiteX1" fmla="*/ 3667 w 217106"/>
                <a:gd name="connsiteY1" fmla="*/ 251904 h 518213"/>
                <a:gd name="connsiteX2" fmla="*/ 82097 w 217106"/>
                <a:gd name="connsiteY2" fmla="*/ 518213 h 518213"/>
                <a:gd name="connsiteX3" fmla="*/ 82097 w 217106"/>
                <a:gd name="connsiteY3" fmla="*/ 518213 h 518213"/>
                <a:gd name="connsiteX0" fmla="*/ 284521 w 284521"/>
                <a:gd name="connsiteY0" fmla="*/ 0 h 540434"/>
                <a:gd name="connsiteX1" fmla="*/ 71082 w 284521"/>
                <a:gd name="connsiteY1" fmla="*/ 251904 h 540434"/>
                <a:gd name="connsiteX2" fmla="*/ 149512 w 284521"/>
                <a:gd name="connsiteY2" fmla="*/ 518213 h 540434"/>
                <a:gd name="connsiteX3" fmla="*/ 0 w 284521"/>
                <a:gd name="connsiteY3" fmla="*/ 527208 h 540434"/>
                <a:gd name="connsiteX0" fmla="*/ 284521 w 284521"/>
                <a:gd name="connsiteY0" fmla="*/ 0 h 527208"/>
                <a:gd name="connsiteX1" fmla="*/ 71082 w 284521"/>
                <a:gd name="connsiteY1" fmla="*/ 251904 h 527208"/>
                <a:gd name="connsiteX2" fmla="*/ 0 w 284521"/>
                <a:gd name="connsiteY2" fmla="*/ 527208 h 527208"/>
                <a:gd name="connsiteX0" fmla="*/ 284521 w 284521"/>
                <a:gd name="connsiteY0" fmla="*/ 0 h 527208"/>
                <a:gd name="connsiteX1" fmla="*/ 103990 w 284521"/>
                <a:gd name="connsiteY1" fmla="*/ 265788 h 527208"/>
                <a:gd name="connsiteX2" fmla="*/ 0 w 284521"/>
                <a:gd name="connsiteY2" fmla="*/ 527208 h 527208"/>
                <a:gd name="connsiteX0" fmla="*/ 369592 w 369592"/>
                <a:gd name="connsiteY0" fmla="*/ 0 h 722106"/>
                <a:gd name="connsiteX1" fmla="*/ 189061 w 369592"/>
                <a:gd name="connsiteY1" fmla="*/ 265788 h 722106"/>
                <a:gd name="connsiteX2" fmla="*/ 0 w 369592"/>
                <a:gd name="connsiteY2" fmla="*/ 722106 h 722106"/>
                <a:gd name="connsiteX0" fmla="*/ 407371 w 407371"/>
                <a:gd name="connsiteY0" fmla="*/ 0 h 766838"/>
                <a:gd name="connsiteX1" fmla="*/ 226840 w 407371"/>
                <a:gd name="connsiteY1" fmla="*/ 265788 h 766838"/>
                <a:gd name="connsiteX2" fmla="*/ 0 w 407371"/>
                <a:gd name="connsiteY2" fmla="*/ 766838 h 766838"/>
                <a:gd name="connsiteX0" fmla="*/ 423566 w 423566"/>
                <a:gd name="connsiteY0" fmla="*/ 0 h 580305"/>
                <a:gd name="connsiteX1" fmla="*/ 243035 w 423566"/>
                <a:gd name="connsiteY1" fmla="*/ 265788 h 580305"/>
                <a:gd name="connsiteX2" fmla="*/ 0 w 423566"/>
                <a:gd name="connsiteY2" fmla="*/ 580305 h 580305"/>
                <a:gd name="connsiteX0" fmla="*/ 527753 w 527753"/>
                <a:gd name="connsiteY0" fmla="*/ 0 h 414523"/>
                <a:gd name="connsiteX1" fmla="*/ 243035 w 527753"/>
                <a:gd name="connsiteY1" fmla="*/ 100006 h 414523"/>
                <a:gd name="connsiteX2" fmla="*/ 0 w 527753"/>
                <a:gd name="connsiteY2" fmla="*/ 414523 h 414523"/>
                <a:gd name="connsiteX0" fmla="*/ 293199 w 293199"/>
                <a:gd name="connsiteY0" fmla="*/ 0 h 219573"/>
                <a:gd name="connsiteX1" fmla="*/ 8481 w 293199"/>
                <a:gd name="connsiteY1" fmla="*/ 100006 h 219573"/>
                <a:gd name="connsiteX2" fmla="*/ 113829 w 293199"/>
                <a:gd name="connsiteY2" fmla="*/ 219573 h 219573"/>
                <a:gd name="connsiteX0" fmla="*/ 296432 w 296432"/>
                <a:gd name="connsiteY0" fmla="*/ 0 h 219573"/>
                <a:gd name="connsiteX1" fmla="*/ 11714 w 296432"/>
                <a:gd name="connsiteY1" fmla="*/ 100006 h 219573"/>
                <a:gd name="connsiteX2" fmla="*/ 117062 w 296432"/>
                <a:gd name="connsiteY2" fmla="*/ 219573 h 219573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92289 w 292289"/>
                <a:gd name="connsiteY0" fmla="*/ 0 h 201141"/>
                <a:gd name="connsiteX1" fmla="*/ 7571 w 292289"/>
                <a:gd name="connsiteY1" fmla="*/ 100006 h 201141"/>
                <a:gd name="connsiteX2" fmla="*/ 193025 w 292289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89843 w 289843"/>
                <a:gd name="connsiteY0" fmla="*/ 0 h 201141"/>
                <a:gd name="connsiteX1" fmla="*/ 5125 w 289843"/>
                <a:gd name="connsiteY1" fmla="*/ 100006 h 201141"/>
                <a:gd name="connsiteX2" fmla="*/ 190579 w 289843"/>
                <a:gd name="connsiteY2" fmla="*/ 201141 h 201141"/>
                <a:gd name="connsiteX0" fmla="*/ 248951 w 248951"/>
                <a:gd name="connsiteY0" fmla="*/ 0 h 182467"/>
                <a:gd name="connsiteX1" fmla="*/ 5125 w 248951"/>
                <a:gd name="connsiteY1" fmla="*/ 81332 h 182467"/>
                <a:gd name="connsiteX2" fmla="*/ 190579 w 248951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0" fmla="*/ 245155 w 245155"/>
                <a:gd name="connsiteY0" fmla="*/ 0 h 182467"/>
                <a:gd name="connsiteX1" fmla="*/ 1329 w 245155"/>
                <a:gd name="connsiteY1" fmla="*/ 81332 h 182467"/>
                <a:gd name="connsiteX2" fmla="*/ 186783 w 245155"/>
                <a:gd name="connsiteY2" fmla="*/ 182467 h 182467"/>
                <a:gd name="connsiteX3" fmla="*/ 245155 w 245155"/>
                <a:gd name="connsiteY3" fmla="*/ 0 h 182467"/>
                <a:gd name="connsiteX0" fmla="*/ 244843 w 244843"/>
                <a:gd name="connsiteY0" fmla="*/ 0 h 178897"/>
                <a:gd name="connsiteX1" fmla="*/ 1017 w 244843"/>
                <a:gd name="connsiteY1" fmla="*/ 81332 h 178897"/>
                <a:gd name="connsiteX2" fmla="*/ 239270 w 244843"/>
                <a:gd name="connsiteY2" fmla="*/ 178897 h 178897"/>
                <a:gd name="connsiteX3" fmla="*/ 244843 w 244843"/>
                <a:gd name="connsiteY3" fmla="*/ 0 h 17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43" h="178897">
                  <a:moveTo>
                    <a:pt x="244843" y="0"/>
                  </a:moveTo>
                  <a:cubicBezTo>
                    <a:pt x="150497" y="44487"/>
                    <a:pt x="5718" y="61147"/>
                    <a:pt x="1017" y="81332"/>
                  </a:cubicBezTo>
                  <a:cubicBezTo>
                    <a:pt x="-16416" y="99678"/>
                    <a:pt x="195503" y="131004"/>
                    <a:pt x="239270" y="178897"/>
                  </a:cubicBezTo>
                  <a:lnTo>
                    <a:pt x="244843" y="0"/>
                  </a:lnTo>
                  <a:close/>
                </a:path>
              </a:pathLst>
            </a:custGeom>
            <a:solidFill>
              <a:srgbClr val="7030A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Elipsa 2">
            <a:extLst>
              <a:ext uri="{FF2B5EF4-FFF2-40B4-BE49-F238E27FC236}">
                <a16:creationId xmlns:a16="http://schemas.microsoft.com/office/drawing/2014/main" id="{EBE9EF91-A719-CB02-4786-EC0348CC7B32}"/>
              </a:ext>
            </a:extLst>
          </p:cNvPr>
          <p:cNvSpPr/>
          <p:nvPr/>
        </p:nvSpPr>
        <p:spPr bwMode="auto">
          <a:xfrm rot="6735196">
            <a:off x="3128369" y="2650928"/>
            <a:ext cx="539353" cy="54054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86222"/>
              <a:gd name="connsiteY0" fmla="*/ 517408 h 778939"/>
              <a:gd name="connsiteX1" fmla="*/ 89647 w 786222"/>
              <a:gd name="connsiteY1" fmla="*/ 181996 h 778939"/>
              <a:gd name="connsiteX2" fmla="*/ 412238 w 786222"/>
              <a:gd name="connsiteY2" fmla="*/ 0 h 778939"/>
              <a:gd name="connsiteX3" fmla="*/ 723047 w 786222"/>
              <a:gd name="connsiteY3" fmla="*/ 181997 h 778939"/>
              <a:gd name="connsiteX4" fmla="*/ 779104 w 786222"/>
              <a:gd name="connsiteY4" fmla="*/ 497272 h 778939"/>
              <a:gd name="connsiteX5" fmla="*/ 654739 w 786222"/>
              <a:gd name="connsiteY5" fmla="*/ 690958 h 778939"/>
              <a:gd name="connsiteX6" fmla="*/ 428948 w 786222"/>
              <a:gd name="connsiteY6" fmla="*/ 778181 h 778939"/>
              <a:gd name="connsiteX7" fmla="*/ 139326 w 786222"/>
              <a:gd name="connsiteY7" fmla="*/ 720549 h 778939"/>
              <a:gd name="connsiteX8" fmla="*/ 5152 w 786222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  <a:gd name="connsiteX0" fmla="*/ 5152 w 790480"/>
              <a:gd name="connsiteY0" fmla="*/ 517408 h 778939"/>
              <a:gd name="connsiteX1" fmla="*/ 89647 w 790480"/>
              <a:gd name="connsiteY1" fmla="*/ 181996 h 778939"/>
              <a:gd name="connsiteX2" fmla="*/ 412238 w 790480"/>
              <a:gd name="connsiteY2" fmla="*/ 0 h 778939"/>
              <a:gd name="connsiteX3" fmla="*/ 741676 w 790480"/>
              <a:gd name="connsiteY3" fmla="*/ 181997 h 778939"/>
              <a:gd name="connsiteX4" fmla="*/ 779104 w 790480"/>
              <a:gd name="connsiteY4" fmla="*/ 497272 h 778939"/>
              <a:gd name="connsiteX5" fmla="*/ 654739 w 790480"/>
              <a:gd name="connsiteY5" fmla="*/ 690958 h 778939"/>
              <a:gd name="connsiteX6" fmla="*/ 428948 w 790480"/>
              <a:gd name="connsiteY6" fmla="*/ 778181 h 778939"/>
              <a:gd name="connsiteX7" fmla="*/ 139326 w 790480"/>
              <a:gd name="connsiteY7" fmla="*/ 720549 h 778939"/>
              <a:gd name="connsiteX8" fmla="*/ 5152 w 790480"/>
              <a:gd name="connsiteY8" fmla="*/ 517408 h 77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480" h="778939">
                <a:moveTo>
                  <a:pt x="5152" y="517408"/>
                </a:moveTo>
                <a:cubicBezTo>
                  <a:pt x="-13105" y="403249"/>
                  <a:pt x="17660" y="255408"/>
                  <a:pt x="89647" y="181996"/>
                </a:cubicBezTo>
                <a:cubicBezTo>
                  <a:pt x="145011" y="105445"/>
                  <a:pt x="260291" y="0"/>
                  <a:pt x="412238" y="0"/>
                </a:cubicBezTo>
                <a:cubicBezTo>
                  <a:pt x="564185" y="0"/>
                  <a:pt x="684672" y="64595"/>
                  <a:pt x="741676" y="181997"/>
                </a:cubicBezTo>
                <a:cubicBezTo>
                  <a:pt x="798680" y="252053"/>
                  <a:pt x="797734" y="417377"/>
                  <a:pt x="779104" y="497272"/>
                </a:cubicBezTo>
                <a:cubicBezTo>
                  <a:pt x="760474" y="577167"/>
                  <a:pt x="713098" y="644140"/>
                  <a:pt x="654739" y="690958"/>
                </a:cubicBezTo>
                <a:cubicBezTo>
                  <a:pt x="596380" y="737776"/>
                  <a:pt x="514850" y="773249"/>
                  <a:pt x="428948" y="778181"/>
                </a:cubicBezTo>
                <a:cubicBezTo>
                  <a:pt x="343046" y="783113"/>
                  <a:pt x="209959" y="764011"/>
                  <a:pt x="139326" y="720549"/>
                </a:cubicBezTo>
                <a:cubicBezTo>
                  <a:pt x="68693" y="677087"/>
                  <a:pt x="33096" y="608153"/>
                  <a:pt x="5152" y="517408"/>
                </a:cubicBezTo>
                <a:close/>
              </a:path>
            </a:pathLst>
          </a:custGeom>
          <a:solidFill>
            <a:srgbClr val="7030A0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22" name="Picture 22">
            <a:extLst>
              <a:ext uri="{FF2B5EF4-FFF2-40B4-BE49-F238E27FC236}">
                <a16:creationId xmlns:a16="http://schemas.microsoft.com/office/drawing/2014/main" id="{E6977DC4-711D-6EC7-B651-66516506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318" r="16664" b="27356"/>
          <a:stretch>
            <a:fillRect/>
          </a:stretch>
        </p:blipFill>
        <p:spPr bwMode="auto">
          <a:xfrm>
            <a:off x="3107531" y="2731294"/>
            <a:ext cx="5810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ipsa 2">
            <a:extLst>
              <a:ext uri="{FF2B5EF4-FFF2-40B4-BE49-F238E27FC236}">
                <a16:creationId xmlns:a16="http://schemas.microsoft.com/office/drawing/2014/main" id="{2DB59482-B4AE-BEB3-4F95-AE5D03363DB1}"/>
              </a:ext>
            </a:extLst>
          </p:cNvPr>
          <p:cNvSpPr/>
          <p:nvPr/>
        </p:nvSpPr>
        <p:spPr bwMode="auto">
          <a:xfrm rot="5400000" flipH="1">
            <a:off x="4717852" y="1768674"/>
            <a:ext cx="3971925" cy="2370534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ipsa 2">
            <a:extLst>
              <a:ext uri="{FF2B5EF4-FFF2-40B4-BE49-F238E27FC236}">
                <a16:creationId xmlns:a16="http://schemas.microsoft.com/office/drawing/2014/main" id="{5DAB97D8-531D-AC97-6E12-56C9C1D76A61}"/>
              </a:ext>
            </a:extLst>
          </p:cNvPr>
          <p:cNvSpPr/>
          <p:nvPr/>
        </p:nvSpPr>
        <p:spPr bwMode="auto">
          <a:xfrm rot="5400000" flipH="1">
            <a:off x="6374608" y="428626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ipsa 2">
            <a:extLst>
              <a:ext uri="{FF2B5EF4-FFF2-40B4-BE49-F238E27FC236}">
                <a16:creationId xmlns:a16="http://schemas.microsoft.com/office/drawing/2014/main" id="{551C45D1-D193-50E8-1B5A-7B2B0522B124}"/>
              </a:ext>
            </a:extLst>
          </p:cNvPr>
          <p:cNvSpPr/>
          <p:nvPr/>
        </p:nvSpPr>
        <p:spPr bwMode="auto">
          <a:xfrm rot="5400000" flipH="1">
            <a:off x="6374608" y="1181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66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Elipsa 2">
            <a:extLst>
              <a:ext uri="{FF2B5EF4-FFF2-40B4-BE49-F238E27FC236}">
                <a16:creationId xmlns:a16="http://schemas.microsoft.com/office/drawing/2014/main" id="{AE74B039-A119-2B12-1F84-3581BC508683}"/>
              </a:ext>
            </a:extLst>
          </p:cNvPr>
          <p:cNvSpPr/>
          <p:nvPr/>
        </p:nvSpPr>
        <p:spPr bwMode="auto">
          <a:xfrm rot="5400000" flipH="1">
            <a:off x="6374608" y="2705101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Elipsa 2">
            <a:extLst>
              <a:ext uri="{FF2B5EF4-FFF2-40B4-BE49-F238E27FC236}">
                <a16:creationId xmlns:a16="http://schemas.microsoft.com/office/drawing/2014/main" id="{80074CDA-E68B-6EE3-FA64-20A6BEE53C89}"/>
              </a:ext>
            </a:extLst>
          </p:cNvPr>
          <p:cNvSpPr/>
          <p:nvPr/>
        </p:nvSpPr>
        <p:spPr bwMode="auto">
          <a:xfrm rot="5400000" flipH="1">
            <a:off x="6379964" y="3436739"/>
            <a:ext cx="648891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00CC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9A1876F5-4D79-77AC-0593-0ABF2355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987" b="81013" l="9868" r="89474">
                        <a14:foregroundMark x1="36184" y1="81013" x2="36184" y2="81013"/>
                        <a14:foregroundMark x1="47368" y1="56962" x2="47368" y2="56962"/>
                      </a14:backgroundRemoval>
                    </a14:imgEffect>
                  </a14:imgLayer>
                </a14:imgProps>
              </a:ext>
            </a:extLst>
          </a:blip>
          <a:srcRect t="12363" b="12363"/>
          <a:stretch/>
        </p:blipFill>
        <p:spPr bwMode="auto">
          <a:xfrm>
            <a:off x="6028140" y="1955601"/>
            <a:ext cx="1382482" cy="50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0AF1D56E-2163-5BBF-E7E0-34AE00767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39" b="89157" l="2048" r="95563">
                        <a14:foregroundMark x1="5802" y1="31325" x2="5802" y2="31325"/>
                        <a14:foregroundMark x1="2389" y1="44578" x2="2389" y2="44578"/>
                        <a14:foregroundMark x1="12969" y1="44578" x2="12969" y2="44578"/>
                        <a14:foregroundMark x1="23891" y1="42169" x2="23891" y2="42169"/>
                        <a14:foregroundMark x1="33788" y1="42169" x2="33788" y2="42169"/>
                        <a14:foregroundMark x1="50171" y1="43373" x2="50171" y2="43373"/>
                        <a14:foregroundMark x1="61433" y1="28916" x2="61433" y2="28916"/>
                        <a14:foregroundMark x1="61433" y1="43373" x2="61433" y2="43373"/>
                        <a14:foregroundMark x1="73379" y1="48193" x2="73379" y2="48193"/>
                        <a14:foregroundMark x1="88396" y1="43373" x2="88396" y2="43373"/>
                        <a14:foregroundMark x1="95563" y1="43373" x2="95563" y2="43373"/>
                      </a14:backgroundRemoval>
                    </a14:imgEffect>
                  </a14:imgLayer>
                </a14:imgProps>
              </a:ext>
            </a:extLst>
          </a:blip>
          <a:srcRect l="-1124" t="-3549" r="2114" b="-13327"/>
          <a:stretch/>
        </p:blipFill>
        <p:spPr bwMode="auto">
          <a:xfrm>
            <a:off x="5905488" y="3446766"/>
            <a:ext cx="1688229" cy="56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Elipsa 2">
            <a:extLst>
              <a:ext uri="{FF2B5EF4-FFF2-40B4-BE49-F238E27FC236}">
                <a16:creationId xmlns:a16="http://schemas.microsoft.com/office/drawing/2014/main" id="{8F316AD7-AD5D-B588-3957-4C3B03D388B4}"/>
              </a:ext>
            </a:extLst>
          </p:cNvPr>
          <p:cNvSpPr/>
          <p:nvPr/>
        </p:nvSpPr>
        <p:spPr bwMode="auto">
          <a:xfrm rot="5400000" flipH="1">
            <a:off x="6374608" y="1939529"/>
            <a:ext cx="659606" cy="2028825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133" h="476791">
                <a:moveTo>
                  <a:pt x="40916" y="469096"/>
                </a:moveTo>
                <a:cubicBezTo>
                  <a:pt x="1581" y="440627"/>
                  <a:pt x="-19430" y="122893"/>
                  <a:pt x="24645" y="13332"/>
                </a:cubicBezTo>
                <a:cubicBezTo>
                  <a:pt x="110800" y="728"/>
                  <a:pt x="1164237" y="-4575"/>
                  <a:pt x="1178664" y="4673"/>
                </a:cubicBezTo>
                <a:cubicBezTo>
                  <a:pt x="1209602" y="195629"/>
                  <a:pt x="1186175" y="411421"/>
                  <a:pt x="1201133" y="458653"/>
                </a:cubicBezTo>
                <a:cubicBezTo>
                  <a:pt x="1073087" y="479917"/>
                  <a:pt x="181017" y="481230"/>
                  <a:pt x="40916" y="469096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B55EBA69-5C88-50DB-3444-DF23D205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791" b="86047" l="6977" r="89922">
                        <a14:foregroundMark x1="6977" y1="46512" x2="6977" y2="46512"/>
                        <a14:foregroundMark x1="16667" y1="47674" x2="16667" y2="47674"/>
                        <a14:foregroundMark x1="27132" y1="45349" x2="27132" y2="45349"/>
                        <a14:foregroundMark x1="37209" y1="45349" x2="37209" y2="45349"/>
                        <a14:foregroundMark x1="54651" y1="27907" x2="54651" y2="27907"/>
                        <a14:foregroundMark x1="76744" y1="29070" x2="76744" y2="29070"/>
                        <a14:foregroundMark x1="83333" y1="34884" x2="83333" y2="34884"/>
                      </a14:backgroundRemoval>
                    </a14:imgEffect>
                  </a14:imgLayer>
                </a14:imgProps>
              </a:ext>
            </a:extLst>
          </a:blip>
          <a:srcRect t="4880" b="4880"/>
          <a:stretch/>
        </p:blipFill>
        <p:spPr bwMode="auto">
          <a:xfrm>
            <a:off x="5916187" y="2709653"/>
            <a:ext cx="1684107" cy="50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72368F4D-60DF-FB83-30A2-1D8E4519E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13" b="6213"/>
          <a:stretch/>
        </p:blipFill>
        <p:spPr bwMode="auto">
          <a:xfrm>
            <a:off x="5998254" y="1185565"/>
            <a:ext cx="1498516" cy="5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9E3BF605-FF0E-C609-A9F2-01ED7C087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888" t="-15761" r="2262" b="1600"/>
          <a:stretch/>
        </p:blipFill>
        <p:spPr bwMode="auto">
          <a:xfrm>
            <a:off x="5905488" y="4155282"/>
            <a:ext cx="1653052" cy="52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Google Shape;1231;p43">
            <a:extLst>
              <a:ext uri="{FF2B5EF4-FFF2-40B4-BE49-F238E27FC236}">
                <a16:creationId xmlns:a16="http://schemas.microsoft.com/office/drawing/2014/main" id="{59584EB9-64DD-4B2B-9399-2514498AE4BD}"/>
              </a:ext>
            </a:extLst>
          </p:cNvPr>
          <p:cNvSpPr txBox="1">
            <a:spLocks/>
          </p:cNvSpPr>
          <p:nvPr/>
        </p:nvSpPr>
        <p:spPr>
          <a:xfrm>
            <a:off x="1649776" y="78827"/>
            <a:ext cx="5672564" cy="634061"/>
          </a:xfrm>
          <a:custGeom>
            <a:avLst/>
            <a:gdLst>
              <a:gd name="connsiteX0" fmla="*/ 0 w 5672564"/>
              <a:gd name="connsiteY0" fmla="*/ 0 h 634061"/>
              <a:gd name="connsiteX1" fmla="*/ 573559 w 5672564"/>
              <a:gd name="connsiteY1" fmla="*/ 0 h 634061"/>
              <a:gd name="connsiteX2" fmla="*/ 1147118 w 5672564"/>
              <a:gd name="connsiteY2" fmla="*/ 0 h 634061"/>
              <a:gd name="connsiteX3" fmla="*/ 1834129 w 5672564"/>
              <a:gd name="connsiteY3" fmla="*/ 0 h 634061"/>
              <a:gd name="connsiteX4" fmla="*/ 2521140 w 5672564"/>
              <a:gd name="connsiteY4" fmla="*/ 0 h 634061"/>
              <a:gd name="connsiteX5" fmla="*/ 3037973 w 5672564"/>
              <a:gd name="connsiteY5" fmla="*/ 0 h 634061"/>
              <a:gd name="connsiteX6" fmla="*/ 3724984 w 5672564"/>
              <a:gd name="connsiteY6" fmla="*/ 0 h 634061"/>
              <a:gd name="connsiteX7" fmla="*/ 4355269 w 5672564"/>
              <a:gd name="connsiteY7" fmla="*/ 0 h 634061"/>
              <a:gd name="connsiteX8" fmla="*/ 4928828 w 5672564"/>
              <a:gd name="connsiteY8" fmla="*/ 0 h 634061"/>
              <a:gd name="connsiteX9" fmla="*/ 5672564 w 5672564"/>
              <a:gd name="connsiteY9" fmla="*/ 0 h 634061"/>
              <a:gd name="connsiteX10" fmla="*/ 5672564 w 5672564"/>
              <a:gd name="connsiteY10" fmla="*/ 634061 h 634061"/>
              <a:gd name="connsiteX11" fmla="*/ 5042279 w 5672564"/>
              <a:gd name="connsiteY11" fmla="*/ 634061 h 634061"/>
              <a:gd name="connsiteX12" fmla="*/ 4468720 w 5672564"/>
              <a:gd name="connsiteY12" fmla="*/ 634061 h 634061"/>
              <a:gd name="connsiteX13" fmla="*/ 3951886 w 5672564"/>
              <a:gd name="connsiteY13" fmla="*/ 634061 h 634061"/>
              <a:gd name="connsiteX14" fmla="*/ 3208150 w 5672564"/>
              <a:gd name="connsiteY14" fmla="*/ 634061 h 634061"/>
              <a:gd name="connsiteX15" fmla="*/ 2748042 w 5672564"/>
              <a:gd name="connsiteY15" fmla="*/ 634061 h 634061"/>
              <a:gd name="connsiteX16" fmla="*/ 2061032 w 5672564"/>
              <a:gd name="connsiteY16" fmla="*/ 634061 h 634061"/>
              <a:gd name="connsiteX17" fmla="*/ 1430747 w 5672564"/>
              <a:gd name="connsiteY17" fmla="*/ 634061 h 634061"/>
              <a:gd name="connsiteX18" fmla="*/ 857187 w 5672564"/>
              <a:gd name="connsiteY18" fmla="*/ 634061 h 634061"/>
              <a:gd name="connsiteX19" fmla="*/ 0 w 5672564"/>
              <a:gd name="connsiteY19" fmla="*/ 634061 h 634061"/>
              <a:gd name="connsiteX20" fmla="*/ 0 w 5672564"/>
              <a:gd name="connsiteY20" fmla="*/ 0 h 6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2564" h="634061" fill="none" extrusionOk="0">
                <a:moveTo>
                  <a:pt x="0" y="0"/>
                </a:moveTo>
                <a:cubicBezTo>
                  <a:pt x="206435" y="26484"/>
                  <a:pt x="420071" y="7195"/>
                  <a:pt x="573559" y="0"/>
                </a:cubicBezTo>
                <a:cubicBezTo>
                  <a:pt x="727047" y="-7195"/>
                  <a:pt x="893961" y="-216"/>
                  <a:pt x="1147118" y="0"/>
                </a:cubicBezTo>
                <a:cubicBezTo>
                  <a:pt x="1400275" y="216"/>
                  <a:pt x="1540215" y="-20278"/>
                  <a:pt x="1834129" y="0"/>
                </a:cubicBezTo>
                <a:cubicBezTo>
                  <a:pt x="2128043" y="20278"/>
                  <a:pt x="2179607" y="33505"/>
                  <a:pt x="2521140" y="0"/>
                </a:cubicBezTo>
                <a:cubicBezTo>
                  <a:pt x="2862673" y="-33505"/>
                  <a:pt x="2839536" y="9691"/>
                  <a:pt x="3037973" y="0"/>
                </a:cubicBezTo>
                <a:cubicBezTo>
                  <a:pt x="3236410" y="-9691"/>
                  <a:pt x="3556712" y="34039"/>
                  <a:pt x="3724984" y="0"/>
                </a:cubicBezTo>
                <a:cubicBezTo>
                  <a:pt x="3893256" y="-34039"/>
                  <a:pt x="4121434" y="18436"/>
                  <a:pt x="4355269" y="0"/>
                </a:cubicBezTo>
                <a:cubicBezTo>
                  <a:pt x="4589104" y="-18436"/>
                  <a:pt x="4764020" y="-15231"/>
                  <a:pt x="4928828" y="0"/>
                </a:cubicBezTo>
                <a:cubicBezTo>
                  <a:pt x="5093636" y="15231"/>
                  <a:pt x="5455398" y="-20316"/>
                  <a:pt x="5672564" y="0"/>
                </a:cubicBezTo>
                <a:cubicBezTo>
                  <a:pt x="5691801" y="263146"/>
                  <a:pt x="5663168" y="331790"/>
                  <a:pt x="5672564" y="634061"/>
                </a:cubicBezTo>
                <a:cubicBezTo>
                  <a:pt x="5386014" y="653524"/>
                  <a:pt x="5201153" y="612344"/>
                  <a:pt x="5042279" y="634061"/>
                </a:cubicBezTo>
                <a:cubicBezTo>
                  <a:pt x="4883405" y="655778"/>
                  <a:pt x="4615163" y="636387"/>
                  <a:pt x="4468720" y="634061"/>
                </a:cubicBezTo>
                <a:cubicBezTo>
                  <a:pt x="4322277" y="631735"/>
                  <a:pt x="4161859" y="636407"/>
                  <a:pt x="3951886" y="634061"/>
                </a:cubicBezTo>
                <a:cubicBezTo>
                  <a:pt x="3741913" y="631715"/>
                  <a:pt x="3491868" y="601988"/>
                  <a:pt x="3208150" y="634061"/>
                </a:cubicBezTo>
                <a:cubicBezTo>
                  <a:pt x="2924432" y="666134"/>
                  <a:pt x="2923928" y="642142"/>
                  <a:pt x="2748042" y="634061"/>
                </a:cubicBezTo>
                <a:cubicBezTo>
                  <a:pt x="2572156" y="625980"/>
                  <a:pt x="2390140" y="637362"/>
                  <a:pt x="2061032" y="634061"/>
                </a:cubicBezTo>
                <a:cubicBezTo>
                  <a:pt x="1731924" y="630761"/>
                  <a:pt x="1568471" y="656645"/>
                  <a:pt x="1430747" y="634061"/>
                </a:cubicBezTo>
                <a:cubicBezTo>
                  <a:pt x="1293024" y="611477"/>
                  <a:pt x="1073854" y="614864"/>
                  <a:pt x="857187" y="634061"/>
                </a:cubicBezTo>
                <a:cubicBezTo>
                  <a:pt x="640520" y="653258"/>
                  <a:pt x="321542" y="612972"/>
                  <a:pt x="0" y="634061"/>
                </a:cubicBezTo>
                <a:cubicBezTo>
                  <a:pt x="-28499" y="373671"/>
                  <a:pt x="29782" y="188976"/>
                  <a:pt x="0" y="0"/>
                </a:cubicBezTo>
                <a:close/>
              </a:path>
              <a:path w="5672564" h="634061" stroke="0" extrusionOk="0">
                <a:moveTo>
                  <a:pt x="0" y="0"/>
                </a:moveTo>
                <a:cubicBezTo>
                  <a:pt x="265563" y="23371"/>
                  <a:pt x="499706" y="-12269"/>
                  <a:pt x="630285" y="0"/>
                </a:cubicBezTo>
                <a:cubicBezTo>
                  <a:pt x="760865" y="12269"/>
                  <a:pt x="1169929" y="6116"/>
                  <a:pt x="1317295" y="0"/>
                </a:cubicBezTo>
                <a:cubicBezTo>
                  <a:pt x="1464661" y="-6116"/>
                  <a:pt x="1660140" y="9095"/>
                  <a:pt x="1777403" y="0"/>
                </a:cubicBezTo>
                <a:cubicBezTo>
                  <a:pt x="1894666" y="-9095"/>
                  <a:pt x="2263761" y="11551"/>
                  <a:pt x="2407688" y="0"/>
                </a:cubicBezTo>
                <a:cubicBezTo>
                  <a:pt x="2551616" y="-11551"/>
                  <a:pt x="2775876" y="-31000"/>
                  <a:pt x="3094699" y="0"/>
                </a:cubicBezTo>
                <a:cubicBezTo>
                  <a:pt x="3413522" y="31000"/>
                  <a:pt x="3440449" y="20931"/>
                  <a:pt x="3554807" y="0"/>
                </a:cubicBezTo>
                <a:cubicBezTo>
                  <a:pt x="3669165" y="-20931"/>
                  <a:pt x="3846012" y="14265"/>
                  <a:pt x="4014915" y="0"/>
                </a:cubicBezTo>
                <a:cubicBezTo>
                  <a:pt x="4183818" y="-14265"/>
                  <a:pt x="4369026" y="19398"/>
                  <a:pt x="4588474" y="0"/>
                </a:cubicBezTo>
                <a:cubicBezTo>
                  <a:pt x="4807922" y="-19398"/>
                  <a:pt x="4942350" y="-8548"/>
                  <a:pt x="5105308" y="0"/>
                </a:cubicBezTo>
                <a:cubicBezTo>
                  <a:pt x="5268266" y="8548"/>
                  <a:pt x="5390348" y="3314"/>
                  <a:pt x="5672564" y="0"/>
                </a:cubicBezTo>
                <a:cubicBezTo>
                  <a:pt x="5679128" y="292508"/>
                  <a:pt x="5675567" y="349563"/>
                  <a:pt x="5672564" y="634061"/>
                </a:cubicBezTo>
                <a:cubicBezTo>
                  <a:pt x="5332571" y="612979"/>
                  <a:pt x="5260511" y="609714"/>
                  <a:pt x="4928828" y="634061"/>
                </a:cubicBezTo>
                <a:cubicBezTo>
                  <a:pt x="4597145" y="658408"/>
                  <a:pt x="4623267" y="605579"/>
                  <a:pt x="4355269" y="634061"/>
                </a:cubicBezTo>
                <a:cubicBezTo>
                  <a:pt x="4087271" y="662543"/>
                  <a:pt x="3982328" y="646622"/>
                  <a:pt x="3838435" y="634061"/>
                </a:cubicBezTo>
                <a:cubicBezTo>
                  <a:pt x="3694542" y="621500"/>
                  <a:pt x="3555184" y="640803"/>
                  <a:pt x="3321601" y="634061"/>
                </a:cubicBezTo>
                <a:cubicBezTo>
                  <a:pt x="3088018" y="627319"/>
                  <a:pt x="2941319" y="640311"/>
                  <a:pt x="2691316" y="634061"/>
                </a:cubicBezTo>
                <a:cubicBezTo>
                  <a:pt x="2441314" y="627811"/>
                  <a:pt x="2357561" y="646769"/>
                  <a:pt x="2061032" y="634061"/>
                </a:cubicBezTo>
                <a:cubicBezTo>
                  <a:pt x="1764503" y="621353"/>
                  <a:pt x="1772463" y="609685"/>
                  <a:pt x="1544198" y="634061"/>
                </a:cubicBezTo>
                <a:cubicBezTo>
                  <a:pt x="1315933" y="658437"/>
                  <a:pt x="1165794" y="646365"/>
                  <a:pt x="857187" y="634061"/>
                </a:cubicBezTo>
                <a:cubicBezTo>
                  <a:pt x="548580" y="621757"/>
                  <a:pt x="286005" y="604746"/>
                  <a:pt x="0" y="634061"/>
                </a:cubicBezTo>
                <a:cubicBezTo>
                  <a:pt x="-13352" y="365189"/>
                  <a:pt x="-23252" y="19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What does it say?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650</TotalTime>
  <Words>410</Words>
  <Application>Microsoft Office PowerPoint</Application>
  <PresentationFormat>On-screen Show (16:9)</PresentationFormat>
  <Paragraphs>122</Paragraphs>
  <Slides>34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#9Slide07 SVNAppleberry</vt:lpstr>
      <vt:lpstr>Alfa Slab One</vt:lpstr>
      <vt:lpstr>Anaheim</vt:lpstr>
      <vt:lpstr>Mouse Memoirs</vt:lpstr>
      <vt:lpstr>Frijole</vt:lpstr>
      <vt:lpstr>Amatic SC</vt:lpstr>
      <vt:lpstr>Roboto Condensed Light</vt:lpstr>
      <vt:lpstr>Nunito</vt:lpstr>
      <vt:lpstr>Catamaran</vt:lpstr>
      <vt:lpstr>Comic Sans MS</vt:lpstr>
      <vt:lpstr>Bowlby One SC</vt:lpstr>
      <vt:lpstr>Arial</vt:lpstr>
      <vt:lpstr>Quicksand Medium</vt:lpstr>
      <vt:lpstr>Quicksand</vt:lpstr>
      <vt:lpstr>Bebas Neue</vt:lpstr>
      <vt:lpstr>Castellar</vt:lpstr>
      <vt:lpstr>Fredoka One</vt:lpstr>
      <vt:lpstr>Calibri</vt:lpstr>
      <vt:lpstr>PMingLiU</vt:lpstr>
      <vt:lpstr>School Bus Drivers Day by Slidesgo</vt:lpstr>
      <vt:lpstr>1_School Bus Drivers Day by Slidesgo</vt:lpstr>
      <vt:lpstr>Motyw pakietu Office</vt:lpstr>
      <vt:lpstr>2_School Bus Drivers Day by Slidesgo</vt:lpstr>
      <vt:lpstr>3_School Bus Drivers Day by Slidesgo</vt:lpstr>
      <vt:lpstr>Art Subject for Pre-K: Dance by Slidesgo</vt:lpstr>
      <vt:lpstr>Flippy Cute Daily Activities by Slidesgo</vt:lpstr>
      <vt:lpstr>PowerPoint Presentation</vt:lpstr>
      <vt:lpstr> In the city</vt:lpstr>
      <vt:lpstr>Warm-up and review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 or cross.</vt:lpstr>
      <vt:lpstr>What does the sign say?</vt:lpstr>
      <vt:lpstr>Listen and tick or cross.</vt:lpstr>
      <vt:lpstr>Look, complete and read.</vt:lpstr>
      <vt:lpstr>Read. What's the missing word?</vt:lpstr>
      <vt:lpstr>PowerPoint Presentation</vt:lpstr>
      <vt:lpstr>Read aloud.</vt:lpstr>
      <vt:lpstr>Act it out</vt:lpstr>
      <vt:lpstr>Act it out</vt:lpstr>
      <vt:lpstr>04</vt:lpstr>
      <vt:lpstr>PowerPoint Presentation</vt:lpstr>
      <vt:lpstr>Read the lyrics.</vt:lpstr>
      <vt:lpstr>Listen</vt:lpstr>
      <vt:lpstr>PowerPoint Presentation</vt:lpstr>
      <vt:lpstr>PowerPoint Presentation</vt:lpstr>
      <vt:lpstr>Goodbye!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48</cp:revision>
  <dcterms:modified xsi:type="dcterms:W3CDTF">2023-10-25T04:09:53Z</dcterms:modified>
  <cp:category>9Slide.vn</cp:category>
</cp:coreProperties>
</file>