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40"/>
  </p:notesMasterIdLst>
  <p:sldIdLst>
    <p:sldId id="369" r:id="rId2"/>
    <p:sldId id="370" r:id="rId3"/>
    <p:sldId id="259" r:id="rId4"/>
    <p:sldId id="372" r:id="rId5"/>
    <p:sldId id="309" r:id="rId6"/>
    <p:sldId id="310" r:id="rId7"/>
    <p:sldId id="311" r:id="rId8"/>
    <p:sldId id="312" r:id="rId9"/>
    <p:sldId id="327" r:id="rId10"/>
    <p:sldId id="328" r:id="rId11"/>
    <p:sldId id="329" r:id="rId12"/>
    <p:sldId id="330" r:id="rId13"/>
    <p:sldId id="373" r:id="rId14"/>
    <p:sldId id="297" r:id="rId15"/>
    <p:sldId id="298" r:id="rId16"/>
    <p:sldId id="299" r:id="rId17"/>
    <p:sldId id="374" r:id="rId18"/>
    <p:sldId id="301" r:id="rId19"/>
    <p:sldId id="302" r:id="rId20"/>
    <p:sldId id="303" r:id="rId21"/>
    <p:sldId id="304" r:id="rId22"/>
    <p:sldId id="305" r:id="rId23"/>
    <p:sldId id="376" r:id="rId24"/>
    <p:sldId id="322" r:id="rId25"/>
    <p:sldId id="379" r:id="rId26"/>
    <p:sldId id="380" r:id="rId27"/>
    <p:sldId id="381" r:id="rId28"/>
    <p:sldId id="324" r:id="rId29"/>
    <p:sldId id="308" r:id="rId30"/>
    <p:sldId id="317" r:id="rId31"/>
    <p:sldId id="314" r:id="rId32"/>
    <p:sldId id="316" r:id="rId33"/>
    <p:sldId id="315" r:id="rId34"/>
    <p:sldId id="318" r:id="rId35"/>
    <p:sldId id="319" r:id="rId36"/>
    <p:sldId id="320" r:id="rId37"/>
    <p:sldId id="321" r:id="rId38"/>
    <p:sldId id="377" r:id="rId3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ouse Memoirs" panose="020B0604020202020204" charset="0"/>
      <p:regular r:id="rId45"/>
    </p:embeddedFont>
    <p:embeddedFont>
      <p:font typeface="Catamaran" panose="020B060402020202020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EB143C-00B8-4F0F-A49E-8C230458EC84}">
  <a:tblStyle styleId="{70EB143C-00B8-4F0F-A49E-8C230458E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3" autoAdjust="0"/>
    <p:restoredTop sz="94660"/>
  </p:normalViewPr>
  <p:slideViewPr>
    <p:cSldViewPr>
      <p:cViewPr varScale="1">
        <p:scale>
          <a:sx n="148" d="100"/>
          <a:sy n="148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776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mic Sans MS" panose="030F0702030302020204" pitchFamily="66" charset="0"/>
        <a:ea typeface="Comic Sans MS" panose="030F0702030302020204" pitchFamily="66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43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82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773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28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60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c062ea4f8e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c062ea4f8e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358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8370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7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gc062ea4f8e_0_3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6" name="Google Shape;3186;gc062ea4f8e_0_3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cầm</a:t>
            </a:r>
            <a:r>
              <a:rPr lang="en-US" dirty="0"/>
              <a:t> </a:t>
            </a:r>
            <a:r>
              <a:rPr lang="en-US" dirty="0" err="1"/>
              <a:t>cờ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370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Comic Sans MS" panose="030F0702030302020204" pitchFamily="66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210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7BDD8D2-6508-4AC6-A138-9F55AFB8B12E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8" r:id="rId5"/>
    <p:sldLayoutId id="2147483659" r:id="rId6"/>
    <p:sldLayoutId id="2147483664" r:id="rId7"/>
    <p:sldLayoutId id="2147483665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18" Type="http://schemas.openxmlformats.org/officeDocument/2006/relationships/slide" Target="slide36.xml"/><Relationship Id="rId3" Type="http://schemas.openxmlformats.org/officeDocument/2006/relationships/slide" Target="slide29.xml"/><Relationship Id="rId21" Type="http://schemas.openxmlformats.org/officeDocument/2006/relationships/slide" Target="slide37.xml"/><Relationship Id="rId7" Type="http://schemas.openxmlformats.org/officeDocument/2006/relationships/slide" Target="slide31.xml"/><Relationship Id="rId12" Type="http://schemas.openxmlformats.org/officeDocument/2006/relationships/slide" Target="slide33.xml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6" Type="http://schemas.openxmlformats.org/officeDocument/2006/relationships/slide" Target="slide35.xml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png"/><Relationship Id="rId11" Type="http://schemas.openxmlformats.org/officeDocument/2006/relationships/image" Target="../media/image29.wmf"/><Relationship Id="rId5" Type="http://schemas.openxmlformats.org/officeDocument/2006/relationships/slide" Target="slide30.xml"/><Relationship Id="rId15" Type="http://schemas.openxmlformats.org/officeDocument/2006/relationships/image" Target="../media/image35.png"/><Relationship Id="rId10" Type="http://schemas.openxmlformats.org/officeDocument/2006/relationships/oleObject" Target="../embeddings/oleObject1.bin"/><Relationship Id="rId19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9" Type="http://schemas.openxmlformats.org/officeDocument/2006/relationships/slide" Target="slide32.xml"/><Relationship Id="rId14" Type="http://schemas.openxmlformats.org/officeDocument/2006/relationships/slide" Target="slide34.xml"/><Relationship Id="rId2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slide" Target="slide2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slide" Target="slide2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slide" Target="slide2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tif"/><Relationship Id="rId7" Type="http://schemas.openxmlformats.org/officeDocument/2006/relationships/image" Target="../media/image54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11" Type="http://schemas.openxmlformats.org/officeDocument/2006/relationships/image" Target="../media/image58.jpg"/><Relationship Id="rId5" Type="http://schemas.openxmlformats.org/officeDocument/2006/relationships/image" Target="../media/image52.png"/><Relationship Id="rId10" Type="http://schemas.openxmlformats.org/officeDocument/2006/relationships/image" Target="../media/image57.jp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C4259F9-371E-490C-8C24-0D4292C6E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099" y="361950"/>
            <a:ext cx="7717800" cy="713400"/>
          </a:xfrm>
        </p:spPr>
        <p:txBody>
          <a:bodyPr>
            <a:noAutofit/>
          </a:bodyPr>
          <a:lstStyle/>
          <a:p>
            <a:r>
              <a:rPr lang="en-US" sz="4800" b="1" dirty="0"/>
              <a:t>supermarket</a:t>
            </a:r>
          </a:p>
        </p:txBody>
      </p:sp>
      <p:pic>
        <p:nvPicPr>
          <p:cNvPr id="20482" name="Picture 2" descr="51,702 Cartoon Supermarket Images, Stock Photos &amp; Vectors | Shutterstock">
            <a:extLst>
              <a:ext uri="{FF2B5EF4-FFF2-40B4-BE49-F238E27FC236}">
                <a16:creationId xmlns:a16="http://schemas.microsoft.com/office/drawing/2014/main" id="{12FA52C2-A5C6-420B-9CA2-5C00C3CA6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830772" y="1352550"/>
            <a:ext cx="7482455" cy="323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0D464B-AAB4-462F-9407-E5C7A519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361950"/>
            <a:ext cx="7717800" cy="713400"/>
          </a:xfrm>
        </p:spPr>
        <p:txBody>
          <a:bodyPr>
            <a:noAutofit/>
          </a:bodyPr>
          <a:lstStyle/>
          <a:p>
            <a:r>
              <a:rPr lang="en-US" sz="4800" b="1" dirty="0"/>
              <a:t>cinema</a:t>
            </a:r>
          </a:p>
        </p:txBody>
      </p:sp>
      <p:pic>
        <p:nvPicPr>
          <p:cNvPr id="19460" name="Picture 4" descr="Cartoon Cinema Concept Interior Card Poster Vector Stock Illustration -  Download Image Now - iStock">
            <a:extLst>
              <a:ext uri="{FF2B5EF4-FFF2-40B4-BE49-F238E27FC236}">
                <a16:creationId xmlns:a16="http://schemas.microsoft.com/office/drawing/2014/main" id="{2F9B6250-47B8-4B85-A08A-9D5F7E349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276350"/>
            <a:ext cx="4953000" cy="360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0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DCC512-E244-475A-8768-A56C06F4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</p:spPr>
        <p:txBody>
          <a:bodyPr>
            <a:noAutofit/>
          </a:bodyPr>
          <a:lstStyle/>
          <a:p>
            <a:r>
              <a:rPr lang="en-US" sz="4800" b="1" dirty="0"/>
              <a:t>bookshop</a:t>
            </a:r>
          </a:p>
        </p:txBody>
      </p:sp>
      <p:pic>
        <p:nvPicPr>
          <p:cNvPr id="18434" name="Picture 2" descr="Book Shop Vector Art, Icons, and Graphics for Free Download">
            <a:extLst>
              <a:ext uri="{FF2B5EF4-FFF2-40B4-BE49-F238E27FC236}">
                <a16:creationId xmlns:a16="http://schemas.microsoft.com/office/drawing/2014/main" id="{7E6BA068-0AFA-426F-8B2C-93A1F89A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62" y="1276350"/>
            <a:ext cx="5197475" cy="363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38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855534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 smtClean="0"/>
              <a:t>02</a:t>
            </a:r>
            <a:endParaRPr dirty="0"/>
          </a:p>
        </p:txBody>
      </p:sp>
      <p:sp>
        <p:nvSpPr>
          <p:cNvPr id="2324" name="Google Shape;2324;p58"/>
          <p:cNvSpPr txBox="1">
            <a:spLocks noGrp="1"/>
          </p:cNvSpPr>
          <p:nvPr>
            <p:ph type="subTitle" idx="1"/>
          </p:nvPr>
        </p:nvSpPr>
        <p:spPr>
          <a:xfrm>
            <a:off x="4638675" y="3566326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Activity 1</a:t>
            </a:r>
            <a:endParaRPr sz="28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196832" y="1208550"/>
            <a:ext cx="37236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>
                <a:latin typeface="Comic Sans MS" panose="030F0702030302020204" pitchFamily="66" charset="0"/>
              </a:rPr>
              <a:t>Look, listen and repeat.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A4746-E6EA-40FA-9ECE-4872E94F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do they want to buy?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7E5ABF-FFBE-441E-8954-20593ABEE608}"/>
              </a:ext>
            </a:extLst>
          </p:cNvPr>
          <p:cNvSpPr txBox="1">
            <a:spLocks/>
          </p:cNvSpPr>
          <p:nvPr/>
        </p:nvSpPr>
        <p:spPr>
          <a:xfrm>
            <a:off x="914400" y="370638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Where can they buy it?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2D6C7D-8331-43CC-B513-DF42BAE1DA21}"/>
              </a:ext>
            </a:extLst>
          </p:cNvPr>
          <p:cNvSpPr txBox="1">
            <a:spLocks/>
          </p:cNvSpPr>
          <p:nvPr/>
        </p:nvSpPr>
        <p:spPr>
          <a:xfrm>
            <a:off x="914400" y="349181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Look and guess.</a:t>
            </a:r>
          </a:p>
        </p:txBody>
      </p:sp>
      <p:pic>
        <p:nvPicPr>
          <p:cNvPr id="6" name="Track 67">
            <a:hlinkClick r:id="" action="ppaction://media"/>
            <a:extLst>
              <a:ext uri="{FF2B5EF4-FFF2-40B4-BE49-F238E27FC236}">
                <a16:creationId xmlns:a16="http://schemas.microsoft.com/office/drawing/2014/main" id="{A25DAA9D-D532-4ED8-A457-CBCFA20452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0015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23606"/>
            <a:ext cx="9144000" cy="28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6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2" grpId="1"/>
      <p:bldP spid="4" grpId="0"/>
      <p:bldP spid="4" grpId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3829-9645-4ACE-A56F-0E270CB2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Listen and repeat</a:t>
            </a:r>
          </a:p>
        </p:txBody>
      </p:sp>
      <p:pic>
        <p:nvPicPr>
          <p:cNvPr id="4" name="Track 67">
            <a:hlinkClick r:id="" action="ppaction://media"/>
            <a:extLst>
              <a:ext uri="{FF2B5EF4-FFF2-40B4-BE49-F238E27FC236}">
                <a16:creationId xmlns:a16="http://schemas.microsoft.com/office/drawing/2014/main" id="{28463E9E-E075-435E-91C6-C118E00166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64.40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484225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792" y="1044125"/>
            <a:ext cx="603985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48AA7F-1B6D-411D-B2C7-5A0F2AF0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300" y="133350"/>
            <a:ext cx="7717800" cy="713400"/>
          </a:xfrm>
        </p:spPr>
        <p:txBody>
          <a:bodyPr>
            <a:noAutofit/>
          </a:bodyPr>
          <a:lstStyle/>
          <a:p>
            <a:r>
              <a:rPr lang="en-US" sz="4000" b="1" dirty="0"/>
              <a:t>Listen and repeat</a:t>
            </a:r>
          </a:p>
        </p:txBody>
      </p:sp>
      <p:pic>
        <p:nvPicPr>
          <p:cNvPr id="5" name="Track 67">
            <a:hlinkClick r:id="" action="ppaction://media"/>
            <a:extLst>
              <a:ext uri="{FF2B5EF4-FFF2-40B4-BE49-F238E27FC236}">
                <a16:creationId xmlns:a16="http://schemas.microsoft.com/office/drawing/2014/main" id="{FDD69492-7751-4B39-B8D9-2E220C14D2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440350"/>
            <a:ext cx="406400" cy="406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075" y="846750"/>
            <a:ext cx="6638925" cy="41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062432" y="769479"/>
            <a:ext cx="3733800" cy="23126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/>
              <a:t>Listen, point and say.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500582" y="3594925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/>
              <a:t>Activity 2</a:t>
            </a:r>
            <a:endParaRPr sz="2800" dirty="0"/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12054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 smtClean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6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2E0A-C2D5-457A-80DF-4CCE5623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B9F02D2-A061-4DF7-90BB-961764B10A7D}"/>
              </a:ext>
            </a:extLst>
          </p:cNvPr>
          <p:cNvSpPr/>
          <p:nvPr/>
        </p:nvSpPr>
        <p:spPr>
          <a:xfrm>
            <a:off x="124975" y="213175"/>
            <a:ext cx="8305800" cy="910775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7A017E-9A79-4D05-B9F2-77117A353B42}"/>
              </a:ext>
            </a:extLst>
          </p:cNvPr>
          <p:cNvSpPr txBox="1">
            <a:spLocks/>
          </p:cNvSpPr>
          <p:nvPr/>
        </p:nvSpPr>
        <p:spPr>
          <a:xfrm>
            <a:off x="-18448" y="232037"/>
            <a:ext cx="8850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How can I get to the ………………?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216861-8C50-44F9-A80F-B4C2DC1F4F5E}"/>
              </a:ext>
            </a:extLst>
          </p:cNvPr>
          <p:cNvSpPr/>
          <p:nvPr/>
        </p:nvSpPr>
        <p:spPr>
          <a:xfrm>
            <a:off x="2171700" y="4329033"/>
            <a:ext cx="4686300" cy="71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727BE3B-F627-4528-A932-608385AABB42}"/>
              </a:ext>
            </a:extLst>
          </p:cNvPr>
          <p:cNvSpPr txBox="1">
            <a:spLocks/>
          </p:cNvSpPr>
          <p:nvPr/>
        </p:nvSpPr>
        <p:spPr>
          <a:xfrm>
            <a:off x="720927" y="4329033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Go straight.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A65B0AE-6E1D-49C2-9B7B-188954112BBD}"/>
              </a:ext>
            </a:extLst>
          </p:cNvPr>
          <p:cNvSpPr txBox="1">
            <a:spLocks/>
          </p:cNvSpPr>
          <p:nvPr/>
        </p:nvSpPr>
        <p:spPr>
          <a:xfrm>
            <a:off x="5562600" y="244350"/>
            <a:ext cx="251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bookshop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1309044"/>
            <a:ext cx="4381500" cy="2900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1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47D6FBF-5657-4D76-9D57-A7C19E4A5DF0}"/>
              </a:ext>
            </a:extLst>
          </p:cNvPr>
          <p:cNvSpPr/>
          <p:nvPr/>
        </p:nvSpPr>
        <p:spPr>
          <a:xfrm>
            <a:off x="0" y="133350"/>
            <a:ext cx="8305800" cy="910775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76BF3A-CEDE-44F9-8F0C-6FB7A07B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5600" y="232037"/>
            <a:ext cx="8850000" cy="71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can I get to the …………………………?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A13793-DC06-45ED-BC64-4CCBB278CB97}"/>
              </a:ext>
            </a:extLst>
          </p:cNvPr>
          <p:cNvSpPr/>
          <p:nvPr/>
        </p:nvSpPr>
        <p:spPr>
          <a:xfrm>
            <a:off x="2228850" y="4289553"/>
            <a:ext cx="4686300" cy="71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DA6D3A-DCA1-415F-A362-D1F98F910BAC}"/>
              </a:ext>
            </a:extLst>
          </p:cNvPr>
          <p:cNvSpPr txBox="1">
            <a:spLocks/>
          </p:cNvSpPr>
          <p:nvPr/>
        </p:nvSpPr>
        <p:spPr>
          <a:xfrm>
            <a:off x="713100" y="4289553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Turn right.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FC3EFD-AAC6-4073-9C6A-1C005A6ED43F}"/>
              </a:ext>
            </a:extLst>
          </p:cNvPr>
          <p:cNvSpPr txBox="1">
            <a:spLocks/>
          </p:cNvSpPr>
          <p:nvPr/>
        </p:nvSpPr>
        <p:spPr>
          <a:xfrm>
            <a:off x="2514600" y="245828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supermarket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579" y="1139821"/>
            <a:ext cx="4648200" cy="3051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97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587701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4781489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4934249" y="781580"/>
            <a:ext cx="3625382" cy="17901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800" b="1" dirty="0">
                <a:latin typeface="Comic Sans MS" panose="030F0702030302020204" pitchFamily="66" charset="0"/>
              </a:rPr>
              <a:t>In the city</a:t>
            </a:r>
            <a:endParaRPr sz="4800" b="1" dirty="0">
              <a:latin typeface="Comic Sans MS" panose="030F0702030302020204" pitchFamily="66" charset="0"/>
            </a:endParaRPr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5233889" y="2571750"/>
            <a:ext cx="3076800" cy="1054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Lesson 2 - Period 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7E739-0C3B-47FF-988D-56929526A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8" b="94083" l="4015" r="98905">
                        <a14:foregroundMark x1="50912" y1="24260" x2="32482" y2="39053"/>
                        <a14:foregroundMark x1="62044" y1="27219" x2="29745" y2="42604"/>
                        <a14:foregroundMark x1="67883" y1="30178" x2="45985" y2="62722"/>
                        <a14:foregroundMark x1="60401" y1="59172" x2="34489" y2="76726"/>
                        <a14:foregroundMark x1="65146" y1="46943" x2="48540" y2="67653"/>
                        <a14:foregroundMark x1="75730" y1="47140" x2="38321" y2="63511"/>
                        <a14:foregroundMark x1="60766" y1="37673" x2="29927" y2="60947"/>
                        <a14:foregroundMark x1="67518" y1="25049" x2="35036" y2="49901"/>
                        <a14:foregroundMark x1="60766" y1="45759" x2="56934" y2="76529"/>
                        <a14:foregroundMark x1="68613" y1="53649" x2="47263" y2="68245"/>
                        <a14:foregroundMark x1="12774" y1="9073" x2="28467" y2="9862"/>
                        <a14:foregroundMark x1="10401" y1="7298" x2="18431" y2="7298"/>
                        <a14:foregroundMark x1="8029" y1="6312" x2="8029" y2="6312"/>
                        <a14:foregroundMark x1="4197" y1="4142" x2="32482" y2="3156"/>
                        <a14:foregroundMark x1="51095" y1="2170" x2="53467" y2="2170"/>
                        <a14:foregroundMark x1="68431" y1="1972" x2="78650" y2="1972"/>
                        <a14:foregroundMark x1="85401" y1="5720" x2="91241" y2="45365"/>
                        <a14:foregroundMark x1="89051" y1="9467" x2="95985" y2="21499"/>
                        <a14:foregroundMark x1="87591" y1="4734" x2="93248" y2="20316"/>
                        <a14:foregroundMark x1="86131" y1="3945" x2="98540" y2="27416"/>
                        <a14:foregroundMark x1="98540" y1="27416" x2="96533" y2="41815"/>
                        <a14:foregroundMark x1="96533" y1="41815" x2="85949" y2="64892"/>
                        <a14:foregroundMark x1="85949" y1="64892" x2="74270" y2="75937"/>
                        <a14:foregroundMark x1="74270" y1="75937" x2="43796" y2="91716"/>
                        <a14:foregroundMark x1="43796" y1="91716" x2="22263" y2="87377"/>
                        <a14:foregroundMark x1="22263" y1="87377" x2="10036" y2="80276"/>
                        <a14:foregroundMark x1="4380" y1="75740" x2="25365" y2="88363"/>
                        <a14:foregroundMark x1="4015" y1="74162" x2="13504" y2="87968"/>
                        <a14:foregroundMark x1="13504" y1="87968" x2="40146" y2="92110"/>
                        <a14:foregroundMark x1="40146" y1="92110" x2="66241" y2="83629"/>
                        <a14:foregroundMark x1="66241" y1="83629" x2="70073" y2="81065"/>
                        <a14:foregroundMark x1="75365" y1="77120" x2="53832" y2="94083"/>
                        <a14:foregroundMark x1="79380" y1="73767" x2="51460" y2="90533"/>
                        <a14:foregroundMark x1="97628" y1="30178" x2="98905" y2="37475"/>
                        <a14:foregroundMark x1="64051" y1="28994" x2="57482" y2="374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8624" y="-27135"/>
            <a:ext cx="2185447" cy="2021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534C-AF0A-4DD5-A99F-3AE69424C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74B213-A65C-42EA-8B1D-D6221D892384}"/>
              </a:ext>
            </a:extLst>
          </p:cNvPr>
          <p:cNvSpPr/>
          <p:nvPr/>
        </p:nvSpPr>
        <p:spPr>
          <a:xfrm>
            <a:off x="124975" y="213175"/>
            <a:ext cx="8305800" cy="910775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9697CF-9C6F-44C5-93FF-3608446562C3}"/>
              </a:ext>
            </a:extLst>
          </p:cNvPr>
          <p:cNvSpPr txBox="1">
            <a:spLocks/>
          </p:cNvSpPr>
          <p:nvPr/>
        </p:nvSpPr>
        <p:spPr>
          <a:xfrm>
            <a:off x="-18448" y="232037"/>
            <a:ext cx="8850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How can I get to the ………………?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CE1F94D-EB3C-42BE-83AC-C4D5385BD703}"/>
              </a:ext>
            </a:extLst>
          </p:cNvPr>
          <p:cNvSpPr/>
          <p:nvPr/>
        </p:nvSpPr>
        <p:spPr>
          <a:xfrm>
            <a:off x="1928201" y="4279242"/>
            <a:ext cx="4699348" cy="71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7B84F4-B00B-4F66-B594-A78DB5FEA5EC}"/>
              </a:ext>
            </a:extLst>
          </p:cNvPr>
          <p:cNvSpPr txBox="1">
            <a:spLocks/>
          </p:cNvSpPr>
          <p:nvPr/>
        </p:nvSpPr>
        <p:spPr>
          <a:xfrm>
            <a:off x="418975" y="4279242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Turn left.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138A516-B05A-428A-8667-15B364475CF8}"/>
              </a:ext>
            </a:extLst>
          </p:cNvPr>
          <p:cNvSpPr txBox="1">
            <a:spLocks/>
          </p:cNvSpPr>
          <p:nvPr/>
        </p:nvSpPr>
        <p:spPr>
          <a:xfrm>
            <a:off x="5562600" y="244350"/>
            <a:ext cx="251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cinema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50494"/>
            <a:ext cx="4410998" cy="2880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82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9EF3-0A8F-4650-9108-52868F85F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A96F1C-4433-435D-A09B-B869372FCB97}"/>
              </a:ext>
            </a:extLst>
          </p:cNvPr>
          <p:cNvSpPr/>
          <p:nvPr/>
        </p:nvSpPr>
        <p:spPr>
          <a:xfrm>
            <a:off x="124975" y="213175"/>
            <a:ext cx="8305800" cy="910775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457D557-D0D3-45EC-B882-D84223ABB2AB}"/>
              </a:ext>
            </a:extLst>
          </p:cNvPr>
          <p:cNvSpPr txBox="1">
            <a:spLocks/>
          </p:cNvSpPr>
          <p:nvPr/>
        </p:nvSpPr>
        <p:spPr>
          <a:xfrm>
            <a:off x="-18448" y="232037"/>
            <a:ext cx="8850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How can I get to the ………………?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EF85E4-CCE7-4398-A607-C598904CA309}"/>
              </a:ext>
            </a:extLst>
          </p:cNvPr>
          <p:cNvSpPr/>
          <p:nvPr/>
        </p:nvSpPr>
        <p:spPr>
          <a:xfrm>
            <a:off x="2286000" y="4313531"/>
            <a:ext cx="4550193" cy="7588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AC5203-C8E7-4D2D-A436-211B8A8B1043}"/>
              </a:ext>
            </a:extLst>
          </p:cNvPr>
          <p:cNvSpPr txBox="1">
            <a:spLocks/>
          </p:cNvSpPr>
          <p:nvPr/>
        </p:nvSpPr>
        <p:spPr>
          <a:xfrm>
            <a:off x="763430" y="4336235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Turn round.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8F8FD5-13DC-4077-90A6-5F2C3DAF42B0}"/>
              </a:ext>
            </a:extLst>
          </p:cNvPr>
          <p:cNvSpPr txBox="1">
            <a:spLocks/>
          </p:cNvSpPr>
          <p:nvPr/>
        </p:nvSpPr>
        <p:spPr>
          <a:xfrm>
            <a:off x="5562600" y="244350"/>
            <a:ext cx="2514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bakery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518" y="1232855"/>
            <a:ext cx="4509628" cy="297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708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61FAF-D9A4-4A18-9571-400FD1C8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293888"/>
            <a:ext cx="7717800" cy="713400"/>
          </a:xfrm>
        </p:spPr>
        <p:txBody>
          <a:bodyPr anchor="ctr">
            <a:noAutofit/>
          </a:bodyPr>
          <a:lstStyle/>
          <a:p>
            <a:r>
              <a:rPr lang="en-US" b="1" dirty="0"/>
              <a:t>Listen, point and say.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069098"/>
            <a:ext cx="5241495" cy="4074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9098"/>
            <a:ext cx="3733800" cy="4069080"/>
          </a:xfrm>
          <a:prstGeom prst="rect">
            <a:avLst/>
          </a:prstGeom>
        </p:spPr>
      </p:pic>
      <p:pic>
        <p:nvPicPr>
          <p:cNvPr id="3" name="Track 68">
            <a:hlinkClick r:id="" action="ppaction://media"/>
            <a:extLst>
              <a:ext uri="{FF2B5EF4-FFF2-40B4-BE49-F238E27FC236}">
                <a16:creationId xmlns:a16="http://schemas.microsoft.com/office/drawing/2014/main" id="{3F6110AC-EA68-47AB-8EF8-9BEE564A95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3041828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0" y="66675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072630" y="1215250"/>
            <a:ext cx="37236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6000" dirty="0"/>
              <a:t>Let’s talk.</a:t>
            </a:r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505678" y="3594925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Activity 3</a:t>
            </a: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06766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 smtClean="0"/>
              <a:t>04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5613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F98F-06A6-4487-82B8-8ACFBB637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228412"/>
            <a:ext cx="7717800" cy="713400"/>
          </a:xfrm>
        </p:spPr>
        <p:txBody>
          <a:bodyPr>
            <a:noAutofit/>
          </a:bodyPr>
          <a:lstStyle/>
          <a:p>
            <a:r>
              <a:rPr lang="en-US" sz="3600" b="1" dirty="0"/>
              <a:t>Work in pairs. Ask and answer.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7118"/>
            <a:ext cx="9144000" cy="41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855534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/>
              <a:t>05</a:t>
            </a:r>
            <a:endParaRPr dirty="0"/>
          </a:p>
        </p:txBody>
      </p:sp>
      <p:sp>
        <p:nvSpPr>
          <p:cNvPr id="2324" name="Google Shape;2324;p58"/>
          <p:cNvSpPr txBox="1">
            <a:spLocks noGrp="1"/>
          </p:cNvSpPr>
          <p:nvPr>
            <p:ph type="subTitle" idx="1"/>
          </p:nvPr>
        </p:nvSpPr>
        <p:spPr>
          <a:xfrm>
            <a:off x="4638675" y="3566326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Let’s play!</a:t>
            </a:r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196832" y="1208550"/>
            <a:ext cx="37236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000" dirty="0" smtClean="0">
                <a:latin typeface="Comic Sans MS" panose="030F0702030302020204" pitchFamily="66" charset="0"/>
              </a:rPr>
              <a:t>Fun corner</a:t>
            </a:r>
            <a:endParaRPr lang="en-US" sz="5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6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22;p75">
            <a:extLst>
              <a:ext uri="{FF2B5EF4-FFF2-40B4-BE49-F238E27FC236}">
                <a16:creationId xmlns:a16="http://schemas.microsoft.com/office/drawing/2014/main" id="{3BC3919D-E71D-4A8C-8C56-5BF2120C53BF}"/>
              </a:ext>
            </a:extLst>
          </p:cNvPr>
          <p:cNvSpPr/>
          <p:nvPr/>
        </p:nvSpPr>
        <p:spPr>
          <a:xfrm>
            <a:off x="1752600" y="2456447"/>
            <a:ext cx="5181600" cy="1461095"/>
          </a:xfrm>
          <a:prstGeom prst="roundRect">
            <a:avLst>
              <a:gd name="adj" fmla="val 11095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1913;p52">
            <a:extLst>
              <a:ext uri="{FF2B5EF4-FFF2-40B4-BE49-F238E27FC236}">
                <a16:creationId xmlns:a16="http://schemas.microsoft.com/office/drawing/2014/main" id="{C15CD972-2D0B-4651-B0AB-E64B6D20241E}"/>
              </a:ext>
            </a:extLst>
          </p:cNvPr>
          <p:cNvSpPr txBox="1">
            <a:spLocks/>
          </p:cNvSpPr>
          <p:nvPr/>
        </p:nvSpPr>
        <p:spPr>
          <a:xfrm>
            <a:off x="484650" y="2540794"/>
            <a:ext cx="7717500" cy="12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use Memoirs"/>
              <a:buNone/>
              <a:defRPr sz="8000" b="0" i="0" u="none" strike="noStrike" cap="none">
                <a:solidFill>
                  <a:srgbClr val="FFFFFF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US" b="1" dirty="0">
                <a:solidFill>
                  <a:srgbClr val="C00000"/>
                </a:solidFill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36982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8" name="Google Shape;3188;p72"/>
          <p:cNvGrpSpPr/>
          <p:nvPr/>
        </p:nvGrpSpPr>
        <p:grpSpPr>
          <a:xfrm>
            <a:off x="-1544475" y="1848978"/>
            <a:ext cx="10668000" cy="2749768"/>
            <a:chOff x="0" y="1619710"/>
            <a:chExt cx="9144000" cy="2749768"/>
          </a:xfrm>
        </p:grpSpPr>
        <p:grpSp>
          <p:nvGrpSpPr>
            <p:cNvPr id="3189" name="Google Shape;3189;p72"/>
            <p:cNvGrpSpPr/>
            <p:nvPr/>
          </p:nvGrpSpPr>
          <p:grpSpPr>
            <a:xfrm>
              <a:off x="0" y="1732425"/>
              <a:ext cx="9143896" cy="572700"/>
              <a:chOff x="0" y="2713500"/>
              <a:chExt cx="6305700" cy="572700"/>
            </a:xfrm>
          </p:grpSpPr>
          <p:sp>
            <p:nvSpPr>
              <p:cNvPr id="3190" name="Google Shape;3190;p72"/>
              <p:cNvSpPr/>
              <p:nvPr/>
            </p:nvSpPr>
            <p:spPr>
              <a:xfrm>
                <a:off x="0" y="2713500"/>
                <a:ext cx="6305700" cy="572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3191" name="Google Shape;3191;p72"/>
              <p:cNvCxnSpPr/>
              <p:nvPr/>
            </p:nvCxnSpPr>
            <p:spPr>
              <a:xfrm>
                <a:off x="0" y="3085575"/>
                <a:ext cx="630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192" name="Google Shape;3192;p72"/>
            <p:cNvGrpSpPr/>
            <p:nvPr/>
          </p:nvGrpSpPr>
          <p:grpSpPr>
            <a:xfrm>
              <a:off x="0" y="2756363"/>
              <a:ext cx="9143896" cy="572700"/>
              <a:chOff x="0" y="2713500"/>
              <a:chExt cx="6305700" cy="572700"/>
            </a:xfrm>
          </p:grpSpPr>
          <p:sp>
            <p:nvSpPr>
              <p:cNvPr id="3193" name="Google Shape;3193;p72"/>
              <p:cNvSpPr/>
              <p:nvPr/>
            </p:nvSpPr>
            <p:spPr>
              <a:xfrm>
                <a:off x="0" y="2713500"/>
                <a:ext cx="6305700" cy="5727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cxnSp>
            <p:nvCxnSpPr>
              <p:cNvPr id="3194" name="Google Shape;3194;p72"/>
              <p:cNvCxnSpPr/>
              <p:nvPr/>
            </p:nvCxnSpPr>
            <p:spPr>
              <a:xfrm>
                <a:off x="0" y="3085575"/>
                <a:ext cx="6305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195" name="Google Shape;3195;p72"/>
            <p:cNvSpPr/>
            <p:nvPr/>
          </p:nvSpPr>
          <p:spPr>
            <a:xfrm>
              <a:off x="0" y="3780300"/>
              <a:ext cx="9144000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3196" name="Google Shape;3196;p72"/>
            <p:cNvGrpSpPr/>
            <p:nvPr/>
          </p:nvGrpSpPr>
          <p:grpSpPr>
            <a:xfrm>
              <a:off x="540502" y="2457000"/>
              <a:ext cx="641761" cy="889302"/>
              <a:chOff x="1002412" y="3043930"/>
              <a:chExt cx="1598009" cy="2214397"/>
            </a:xfrm>
          </p:grpSpPr>
          <p:sp>
            <p:nvSpPr>
              <p:cNvPr id="3197" name="Google Shape;3197;p72"/>
              <p:cNvSpPr/>
              <p:nvPr/>
            </p:nvSpPr>
            <p:spPr>
              <a:xfrm>
                <a:off x="1717766" y="4672597"/>
                <a:ext cx="165949" cy="585731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3198" name="Google Shape;3198;p72"/>
              <p:cNvSpPr/>
              <p:nvPr/>
            </p:nvSpPr>
            <p:spPr>
              <a:xfrm>
                <a:off x="1002412" y="3043930"/>
                <a:ext cx="1598009" cy="1855660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199" name="Google Shape;3199;p72"/>
            <p:cNvSpPr/>
            <p:nvPr/>
          </p:nvSpPr>
          <p:spPr>
            <a:xfrm>
              <a:off x="161926" y="1619710"/>
              <a:ext cx="641719" cy="713474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3200" name="Google Shape;3200;p72"/>
            <p:cNvGrpSpPr/>
            <p:nvPr/>
          </p:nvGrpSpPr>
          <p:grpSpPr>
            <a:xfrm>
              <a:off x="258023" y="3610222"/>
              <a:ext cx="417092" cy="759256"/>
              <a:chOff x="8086214" y="1285063"/>
              <a:chExt cx="1653159" cy="3009339"/>
            </a:xfrm>
          </p:grpSpPr>
          <p:sp>
            <p:nvSpPr>
              <p:cNvPr id="3201" name="Google Shape;3201;p72"/>
              <p:cNvSpPr/>
              <p:nvPr/>
            </p:nvSpPr>
            <p:spPr>
              <a:xfrm>
                <a:off x="8822181" y="3369683"/>
                <a:ext cx="179386" cy="924719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3202" name="Google Shape;3202;p72"/>
              <p:cNvSpPr/>
              <p:nvPr/>
            </p:nvSpPr>
            <p:spPr>
              <a:xfrm>
                <a:off x="8086214" y="1285063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203" name="Google Shape;3203;p72"/>
          <p:cNvSpPr txBox="1">
            <a:spLocks noGrp="1"/>
          </p:cNvSpPr>
          <p:nvPr>
            <p:ph type="title"/>
          </p:nvPr>
        </p:nvSpPr>
        <p:spPr>
          <a:xfrm>
            <a:off x="713100" y="168069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C00000"/>
                </a:solidFill>
              </a:rPr>
              <a:t>RACING CAR</a:t>
            </a:r>
            <a:endParaRPr sz="6000" b="1" dirty="0">
              <a:solidFill>
                <a:srgbClr val="C00000"/>
              </a:solidFill>
            </a:endParaRPr>
          </a:p>
        </p:txBody>
      </p:sp>
      <p:cxnSp>
        <p:nvCxnSpPr>
          <p:cNvPr id="3207" name="Google Shape;3207;p72"/>
          <p:cNvCxnSpPr/>
          <p:nvPr/>
        </p:nvCxnSpPr>
        <p:spPr>
          <a:xfrm rot="10800000" flipH="1">
            <a:off x="140969" y="4248712"/>
            <a:ext cx="9144000" cy="9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10" name="Google Shape;3210;p72"/>
          <p:cNvSpPr txBox="1"/>
          <p:nvPr/>
        </p:nvSpPr>
        <p:spPr>
          <a:xfrm rot="5400000">
            <a:off x="-1140289" y="2994997"/>
            <a:ext cx="2620575" cy="5539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tamaran"/>
                <a:cs typeface="Catamaran"/>
                <a:sym typeface="Catamaran"/>
              </a:rPr>
              <a:t>Finish line</a:t>
            </a:r>
            <a:endParaRPr sz="2400" b="1" dirty="0">
              <a:solidFill>
                <a:srgbClr val="FF0000"/>
              </a:solidFill>
              <a:latin typeface="Comic Sans MS" panose="030F0702030302020204" pitchFamily="66" charset="0"/>
              <a:ea typeface="Catamaran"/>
              <a:cs typeface="Catamaran"/>
              <a:sym typeface="Catamaran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B11602B-3CEB-4BFE-B07D-93E0644E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26" y="1848978"/>
            <a:ext cx="1121406" cy="5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88 Racing Flag Cartoon Illustrations &amp; Clip Art - iStock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1516A05-0EFC-418B-9AC5-A5454C3C6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4" y="277828"/>
            <a:ext cx="1735002" cy="162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" name="Picture 8">
            <a:extLst>
              <a:ext uri="{FF2B5EF4-FFF2-40B4-BE49-F238E27FC236}">
                <a16:creationId xmlns:a16="http://schemas.microsoft.com/office/drawing/2014/main" id="{D191EABB-783E-4ADC-9E4D-17428B8EB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971639" y="2924988"/>
            <a:ext cx="1121406" cy="5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8" name="Picture 8">
            <a:extLst>
              <a:ext uri="{FF2B5EF4-FFF2-40B4-BE49-F238E27FC236}">
                <a16:creationId xmlns:a16="http://schemas.microsoft.com/office/drawing/2014/main" id="{F1988414-13CD-4A55-8CDF-7AD7C2A5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908244" y="3981510"/>
            <a:ext cx="1121406" cy="56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2A0DBC-F0DD-416B-9A5B-6822DBC87AAA}"/>
              </a:ext>
            </a:extLst>
          </p:cNvPr>
          <p:cNvSpPr/>
          <p:nvPr/>
        </p:nvSpPr>
        <p:spPr>
          <a:xfrm>
            <a:off x="1524000" y="1253544"/>
            <a:ext cx="1371600" cy="556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5587AC"/>
                </a:solidFill>
                <a:hlinkClick r:id="rId8" action="ppaction://hlinksldjump"/>
              </a:rPr>
              <a:t>Questions</a:t>
            </a:r>
            <a:endParaRPr lang="en-US" sz="1800" dirty="0">
              <a:solidFill>
                <a:srgbClr val="5587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3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92 L -0.1658 0.006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8 0.00617 L -0.28837 0.000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37 0.00031 L -0.4658 0.01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8 0.01018 L -0.62414 0.0089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413 0.00895 L -0.85452 0.021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092 L -0.1658 0.0061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8 0.00617 L -0.28837 0.0003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37 0.00031 L -0.4658 0.0101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8 0.01018 L -0.62413 0.0089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413 0.00895 L -0.85451 0.021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0092 L -0.1658 0.006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2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58 0.00617 L -0.28837 0.000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8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837 0.0003 L -0.4658 0.0101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72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58 0.01018 L -0.62414 0.0089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-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414 0.00895 L -0.85452 0.0219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52127A99-76E8-4677-A341-0FD5A9BE6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53" y="1230786"/>
            <a:ext cx="1100138" cy="1071563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A0E9CA63-8C1D-45B1-BC4F-80F8E53BEE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1519" y="1200150"/>
            <a:ext cx="1171575" cy="105727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E4382EEF-5861-49F3-A931-B480879CDD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1743" y="1230786"/>
            <a:ext cx="1278731" cy="1092994"/>
          </a:xfrm>
          <a:prstGeom prst="rect">
            <a:avLst/>
          </a:prstGeom>
        </p:spPr>
      </p:pic>
      <p:graphicFrame>
        <p:nvGraphicFramePr>
          <p:cNvPr id="5" name="Object 4">
            <a:hlinkClick r:id="rId9" action="ppaction://hlinksldjump"/>
            <a:extLst>
              <a:ext uri="{FF2B5EF4-FFF2-40B4-BE49-F238E27FC236}">
                <a16:creationId xmlns:a16="http://schemas.microsoft.com/office/drawing/2014/main" id="{B2D4A59D-BE9D-477E-A5B7-8794F7F8D9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954525"/>
              </p:ext>
            </p:extLst>
          </p:nvPr>
        </p:nvGraphicFramePr>
        <p:xfrm>
          <a:off x="5860873" y="1230785"/>
          <a:ext cx="1143000" cy="1064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10" imgW="1523880" imgH="1419120" progId="Paint.Picture">
                  <p:embed/>
                </p:oleObj>
              </mc:Choice>
              <mc:Fallback>
                <p:oleObj name="Bitmap Image" r:id="rId10" imgW="1523880" imgH="1419120" progId="Paint.Picture">
                  <p:embed/>
                  <p:pic>
                    <p:nvPicPr>
                      <p:cNvPr id="6" name="Object 5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44890D48-96BC-4186-8760-75871346AF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60873" y="1230785"/>
                        <a:ext cx="1143000" cy="1064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AC291713-00B0-47B8-BBCA-86C1BB129A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6025" y="1213074"/>
            <a:ext cx="1185863" cy="1057275"/>
          </a:xfrm>
          <a:prstGeom prst="rect">
            <a:avLst/>
          </a:prstGeom>
        </p:spPr>
      </p:pic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B9C3DB92-9E40-480D-8396-27571CF80A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9312" y="2738115"/>
            <a:ext cx="1385888" cy="1185863"/>
          </a:xfrm>
          <a:prstGeom prst="rect">
            <a:avLst/>
          </a:prstGeom>
        </p:spPr>
      </p:pic>
      <p:pic>
        <p:nvPicPr>
          <p:cNvPr id="8" name="Picture 7">
            <a:hlinkClick r:id="rId16" action="ppaction://hlinksldjump"/>
            <a:extLst>
              <a:ext uri="{FF2B5EF4-FFF2-40B4-BE49-F238E27FC236}">
                <a16:creationId xmlns:a16="http://schemas.microsoft.com/office/drawing/2014/main" id="{4B9BCAB3-38A0-41D1-8B70-52F97DB352C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2844" y="2798836"/>
            <a:ext cx="1128713" cy="1064419"/>
          </a:xfrm>
          <a:prstGeom prst="rect">
            <a:avLst/>
          </a:prstGeom>
        </p:spPr>
      </p:pic>
      <p:graphicFrame>
        <p:nvGraphicFramePr>
          <p:cNvPr id="9" name="Object 8">
            <a:hlinkClick r:id="rId18" action="ppaction://hlinksldjump"/>
            <a:extLst>
              <a:ext uri="{FF2B5EF4-FFF2-40B4-BE49-F238E27FC236}">
                <a16:creationId xmlns:a16="http://schemas.microsoft.com/office/drawing/2014/main" id="{EF4D95C0-E3C6-458E-BD1D-4AAD5823D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909864"/>
              </p:ext>
            </p:extLst>
          </p:nvPr>
        </p:nvGraphicFramePr>
        <p:xfrm>
          <a:off x="5056983" y="2707043"/>
          <a:ext cx="1092994" cy="115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Bitmap Image" r:id="rId19" imgW="1457280" imgH="1533600" progId="Paint.Picture">
                  <p:embed/>
                </p:oleObj>
              </mc:Choice>
              <mc:Fallback>
                <p:oleObj name="Bitmap Image" r:id="rId19" imgW="1457280" imgH="1533600" progId="Paint.Picture">
                  <p:embed/>
                  <p:pic>
                    <p:nvPicPr>
                      <p:cNvPr id="10" name="Object 9">
                        <a:hlinkClick r:id="" action="ppaction://noaction"/>
                        <a:extLst>
                          <a:ext uri="{FF2B5EF4-FFF2-40B4-BE49-F238E27FC236}">
                            <a16:creationId xmlns:a16="http://schemas.microsoft.com/office/drawing/2014/main" id="{4DBB3F00-4962-43C9-B21A-7D2CFE1209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056983" y="2707043"/>
                        <a:ext cx="1092994" cy="1150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hlinkClick r:id="rId21" action="ppaction://hlinksldjump"/>
            <a:extLst>
              <a:ext uri="{FF2B5EF4-FFF2-40B4-BE49-F238E27FC236}">
                <a16:creationId xmlns:a16="http://schemas.microsoft.com/office/drawing/2014/main" id="{CF3C84BA-D935-4100-A484-B74770E1E45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92605" y="2749905"/>
            <a:ext cx="1078706" cy="106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188;p72">
            <a:extLst>
              <a:ext uri="{FF2B5EF4-FFF2-40B4-BE49-F238E27FC236}">
                <a16:creationId xmlns:a16="http://schemas.microsoft.com/office/drawing/2014/main" id="{DDFDD8E8-C82A-4FB2-A0F6-F3316BF65365}"/>
              </a:ext>
            </a:extLst>
          </p:cNvPr>
          <p:cNvGrpSpPr/>
          <p:nvPr/>
        </p:nvGrpSpPr>
        <p:grpSpPr>
          <a:xfrm>
            <a:off x="-168663" y="2070080"/>
            <a:ext cx="9905999" cy="3157290"/>
            <a:chOff x="-1698172" y="1576017"/>
            <a:chExt cx="9143896" cy="2355606"/>
          </a:xfrm>
        </p:grpSpPr>
        <p:sp>
          <p:nvSpPr>
            <p:cNvPr id="15" name="Google Shape;3193;p72">
              <a:extLst>
                <a:ext uri="{FF2B5EF4-FFF2-40B4-BE49-F238E27FC236}">
                  <a16:creationId xmlns:a16="http://schemas.microsoft.com/office/drawing/2014/main" id="{B0F86045-93CF-48C1-9294-F601AD19B81F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8" name="Google Shape;3196;p72">
              <a:extLst>
                <a:ext uri="{FF2B5EF4-FFF2-40B4-BE49-F238E27FC236}">
                  <a16:creationId xmlns:a16="http://schemas.microsoft.com/office/drawing/2014/main" id="{8AAB391A-2769-462F-89C6-4C15B44416A0}"/>
                </a:ext>
              </a:extLst>
            </p:cNvPr>
            <p:cNvGrpSpPr/>
            <p:nvPr/>
          </p:nvGrpSpPr>
          <p:grpSpPr>
            <a:xfrm>
              <a:off x="4637314" y="1652217"/>
              <a:ext cx="641761" cy="1144413"/>
              <a:chOff x="11203628" y="1039989"/>
              <a:chExt cx="1598009" cy="2849634"/>
            </a:xfrm>
          </p:grpSpPr>
          <p:sp>
            <p:nvSpPr>
              <p:cNvPr id="13" name="Google Shape;3197;p72">
                <a:extLst>
                  <a:ext uri="{FF2B5EF4-FFF2-40B4-BE49-F238E27FC236}">
                    <a16:creationId xmlns:a16="http://schemas.microsoft.com/office/drawing/2014/main" id="{7D82AD5B-B47B-4605-AD61-071719E79D45}"/>
                  </a:ext>
                </a:extLst>
              </p:cNvPr>
              <p:cNvSpPr/>
              <p:nvPr/>
            </p:nvSpPr>
            <p:spPr>
              <a:xfrm>
                <a:off x="11854170" y="3037529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4" name="Google Shape;3198;p72">
                <a:extLst>
                  <a:ext uri="{FF2B5EF4-FFF2-40B4-BE49-F238E27FC236}">
                    <a16:creationId xmlns:a16="http://schemas.microsoft.com/office/drawing/2014/main" id="{264FC1D9-2604-486C-A8DB-850206FED19F}"/>
                  </a:ext>
                </a:extLst>
              </p:cNvPr>
              <p:cNvSpPr/>
              <p:nvPr/>
            </p:nvSpPr>
            <p:spPr>
              <a:xfrm>
                <a:off x="11203628" y="1039989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" name="Google Shape;3199;p72">
              <a:extLst>
                <a:ext uri="{FF2B5EF4-FFF2-40B4-BE49-F238E27FC236}">
                  <a16:creationId xmlns:a16="http://schemas.microsoft.com/office/drawing/2014/main" id="{A6E487F6-06F9-42BD-BBAE-223FB0E71B66}"/>
                </a:ext>
              </a:extLst>
            </p:cNvPr>
            <p:cNvSpPr/>
            <p:nvPr/>
          </p:nvSpPr>
          <p:spPr>
            <a:xfrm>
              <a:off x="-65315" y="1576017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0" name="Google Shape;3200;p72">
              <a:extLst>
                <a:ext uri="{FF2B5EF4-FFF2-40B4-BE49-F238E27FC236}">
                  <a16:creationId xmlns:a16="http://schemas.microsoft.com/office/drawing/2014/main" id="{E9C44FB9-1208-4EA9-A2D9-E1C7319FE389}"/>
                </a:ext>
              </a:extLst>
            </p:cNvPr>
            <p:cNvGrpSpPr/>
            <p:nvPr/>
          </p:nvGrpSpPr>
          <p:grpSpPr>
            <a:xfrm>
              <a:off x="2087614" y="3224536"/>
              <a:ext cx="417092" cy="707087"/>
              <a:chOff x="15337865" y="-243620"/>
              <a:chExt cx="1653159" cy="2802568"/>
            </a:xfrm>
          </p:grpSpPr>
          <p:sp>
            <p:nvSpPr>
              <p:cNvPr id="11" name="Google Shape;3201;p72">
                <a:extLst>
                  <a:ext uri="{FF2B5EF4-FFF2-40B4-BE49-F238E27FC236}">
                    <a16:creationId xmlns:a16="http://schemas.microsoft.com/office/drawing/2014/main" id="{7010838D-A5BE-4DC0-9EA9-30F608F3CF03}"/>
                  </a:ext>
                </a:extLst>
              </p:cNvPr>
              <p:cNvSpPr/>
              <p:nvPr/>
            </p:nvSpPr>
            <p:spPr>
              <a:xfrm>
                <a:off x="16164443" y="1634230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2" name="Google Shape;3202;p72">
                <a:extLst>
                  <a:ext uri="{FF2B5EF4-FFF2-40B4-BE49-F238E27FC236}">
                    <a16:creationId xmlns:a16="http://schemas.microsoft.com/office/drawing/2014/main" id="{CF701101-77DA-48ED-9340-72FC03F48E72}"/>
                  </a:ext>
                </a:extLst>
              </p:cNvPr>
              <p:cNvSpPr/>
              <p:nvPr/>
            </p:nvSpPr>
            <p:spPr>
              <a:xfrm>
                <a:off x="15337865" y="-243620"/>
                <a:ext cx="1653159" cy="2181869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34" name="Google Shape;3193;p72">
            <a:extLst>
              <a:ext uri="{FF2B5EF4-FFF2-40B4-BE49-F238E27FC236}">
                <a16:creationId xmlns:a16="http://schemas.microsoft.com/office/drawing/2014/main" id="{5B4C40FC-95F8-4573-BEA7-9F24587687C1}"/>
              </a:ext>
            </a:extLst>
          </p:cNvPr>
          <p:cNvSpPr/>
          <p:nvPr/>
        </p:nvSpPr>
        <p:spPr>
          <a:xfrm rot="5211211">
            <a:off x="3067244" y="3959277"/>
            <a:ext cx="4140623" cy="128859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36" name="Google Shape;3194;p72">
            <a:extLst>
              <a:ext uri="{FF2B5EF4-FFF2-40B4-BE49-F238E27FC236}">
                <a16:creationId xmlns:a16="http://schemas.microsoft.com/office/drawing/2014/main" id="{44B45033-FFE5-4C96-9235-6C57912A7096}"/>
              </a:ext>
            </a:extLst>
          </p:cNvPr>
          <p:cNvCxnSpPr>
            <a:cxnSpLocks/>
          </p:cNvCxnSpPr>
          <p:nvPr/>
        </p:nvCxnSpPr>
        <p:spPr>
          <a:xfrm>
            <a:off x="4784337" y="2571750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194;p72">
            <a:extLst>
              <a:ext uri="{FF2B5EF4-FFF2-40B4-BE49-F238E27FC236}">
                <a16:creationId xmlns:a16="http://schemas.microsoft.com/office/drawing/2014/main" id="{8EC40845-6D14-4C98-B08C-5A4648B34385}"/>
              </a:ext>
            </a:extLst>
          </p:cNvPr>
          <p:cNvCxnSpPr>
            <a:cxnSpLocks/>
          </p:cNvCxnSpPr>
          <p:nvPr/>
        </p:nvCxnSpPr>
        <p:spPr>
          <a:xfrm>
            <a:off x="-609600" y="4124029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3199;p72">
            <a:extLst>
              <a:ext uri="{FF2B5EF4-FFF2-40B4-BE49-F238E27FC236}">
                <a16:creationId xmlns:a16="http://schemas.microsoft.com/office/drawing/2014/main" id="{BF3FB211-3513-4772-8480-AFF8897ACFA3}"/>
              </a:ext>
            </a:extLst>
          </p:cNvPr>
          <p:cNvSpPr/>
          <p:nvPr/>
        </p:nvSpPr>
        <p:spPr>
          <a:xfrm>
            <a:off x="2617001" y="2800350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58" name="Picture 6" descr="Car Vector Illustration Front View Simple Stock Vector (Royalty Free)  594501938 | Shutterstock">
            <a:extLst>
              <a:ext uri="{FF2B5EF4-FFF2-40B4-BE49-F238E27FC236}">
                <a16:creationId xmlns:a16="http://schemas.microsoft.com/office/drawing/2014/main" id="{092C36D9-A80B-42B4-9142-1E35B5C77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8"/>
          <a:stretch/>
        </p:blipFill>
        <p:spPr bwMode="auto">
          <a:xfrm>
            <a:off x="4197047" y="1945933"/>
            <a:ext cx="1769323" cy="16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chnology, Movie, Film, Buildings, Cinema, Building - Cartoon Movie  Theater Png - (512x512) Png Clipart Download">
            <a:extLst>
              <a:ext uri="{FF2B5EF4-FFF2-40B4-BE49-F238E27FC236}">
                <a16:creationId xmlns:a16="http://schemas.microsoft.com/office/drawing/2014/main" id="{FC335D07-3583-4E38-B750-33CD90400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90" y="2237104"/>
            <a:ext cx="1391308" cy="14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7725E81-F2EF-473A-A590-F2B46958B8C5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A08FFB1-A279-4191-A31F-C480CF4F3428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cinema?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7F8BC62-F755-4E76-930C-89A7ECBB26FA}"/>
              </a:ext>
            </a:extLst>
          </p:cNvPr>
          <p:cNvSpPr/>
          <p:nvPr/>
        </p:nvSpPr>
        <p:spPr>
          <a:xfrm rot="191194">
            <a:off x="3313857" y="1005150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8F4E13-D3C8-4B13-999F-4BA2CFC046CF}"/>
              </a:ext>
            </a:extLst>
          </p:cNvPr>
          <p:cNvSpPr txBox="1">
            <a:spLocks/>
          </p:cNvSpPr>
          <p:nvPr/>
        </p:nvSpPr>
        <p:spPr>
          <a:xfrm>
            <a:off x="3178146" y="1171471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left</a:t>
            </a:r>
            <a:r>
              <a:rPr lang="en-US" sz="3400" b="1" dirty="0"/>
              <a:t>.</a:t>
            </a:r>
          </a:p>
        </p:txBody>
      </p:sp>
      <p:sp>
        <p:nvSpPr>
          <p:cNvPr id="3" name="Action Button: Go Home 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22EE3EB-4F53-427A-8782-EEACCE0DEF27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605AE15A-3231-4BC6-9C8B-AAD30E42C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18" y="1181381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64AD14FD-A6DA-460B-C752-4BE915494C9E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58;p44">
            <a:extLst>
              <a:ext uri="{FF2B5EF4-FFF2-40B4-BE49-F238E27FC236}">
                <a16:creationId xmlns:a16="http://schemas.microsoft.com/office/drawing/2014/main" id="{C4C335E9-D285-C57A-16F8-39A7F2BE68D6}"/>
              </a:ext>
            </a:extLst>
          </p:cNvPr>
          <p:cNvGrpSpPr/>
          <p:nvPr/>
        </p:nvGrpSpPr>
        <p:grpSpPr>
          <a:xfrm>
            <a:off x="4582123" y="261908"/>
            <a:ext cx="731520" cy="640080"/>
            <a:chOff x="5630139" y="665700"/>
            <a:chExt cx="708600" cy="613800"/>
          </a:xfrm>
        </p:grpSpPr>
        <p:sp>
          <p:nvSpPr>
            <p:cNvPr id="3" name="Google Shape;1459;p44">
              <a:extLst>
                <a:ext uri="{FF2B5EF4-FFF2-40B4-BE49-F238E27FC236}">
                  <a16:creationId xmlns:a16="http://schemas.microsoft.com/office/drawing/2014/main" id="{0B63CF9A-C866-6CE7-AE06-EAABDA3A5A6B}"/>
                </a:ext>
              </a:extLst>
            </p:cNvPr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460;p44">
              <a:extLst>
                <a:ext uri="{FF2B5EF4-FFF2-40B4-BE49-F238E27FC236}">
                  <a16:creationId xmlns:a16="http://schemas.microsoft.com/office/drawing/2014/main" id="{9170AC60-3D94-3C16-EDD8-0E8B06410918}"/>
                </a:ext>
              </a:extLst>
            </p:cNvPr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455" name="Google Shape;1455;p44"/>
          <p:cNvSpPr/>
          <p:nvPr/>
        </p:nvSpPr>
        <p:spPr>
          <a:xfrm>
            <a:off x="4689191" y="2079364"/>
            <a:ext cx="624452" cy="641374"/>
          </a:xfrm>
          <a:prstGeom prst="roundRect">
            <a:avLst>
              <a:gd name="adj" fmla="val 999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456" name="Google Shape;1456;p44"/>
          <p:cNvSpPr/>
          <p:nvPr/>
        </p:nvSpPr>
        <p:spPr>
          <a:xfrm>
            <a:off x="6887359" y="221041"/>
            <a:ext cx="642621" cy="64008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461" name="Google Shape;1461;p44"/>
          <p:cNvGrpSpPr/>
          <p:nvPr/>
        </p:nvGrpSpPr>
        <p:grpSpPr>
          <a:xfrm>
            <a:off x="396953" y="678755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465" name="Google Shape;1465;p44"/>
          <p:cNvSpPr txBox="1">
            <a:spLocks noGrp="1"/>
          </p:cNvSpPr>
          <p:nvPr>
            <p:ph type="title"/>
          </p:nvPr>
        </p:nvSpPr>
        <p:spPr>
          <a:xfrm>
            <a:off x="3951229" y="1209360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latin typeface="Comic Sans MS" panose="030F0702030302020204" pitchFamily="66" charset="0"/>
              </a:rPr>
              <a:t>Warm-up and review</a:t>
            </a:r>
            <a:endParaRPr sz="2800" dirty="0">
              <a:latin typeface="Comic Sans MS" panose="030F0702030302020204" pitchFamily="66" charset="0"/>
            </a:endParaRPr>
          </a:p>
        </p:txBody>
      </p:sp>
      <p:sp>
        <p:nvSpPr>
          <p:cNvPr id="1467" name="Google Shape;1467;p44"/>
          <p:cNvSpPr txBox="1">
            <a:spLocks noGrp="1"/>
          </p:cNvSpPr>
          <p:nvPr>
            <p:ph type="title" idx="2"/>
          </p:nvPr>
        </p:nvSpPr>
        <p:spPr>
          <a:xfrm>
            <a:off x="4492449" y="282308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1" name="Google Shape;1471;p44"/>
          <p:cNvSpPr txBox="1">
            <a:spLocks noGrp="1"/>
          </p:cNvSpPr>
          <p:nvPr>
            <p:ph type="title" idx="6"/>
          </p:nvPr>
        </p:nvSpPr>
        <p:spPr>
          <a:xfrm>
            <a:off x="6188306" y="1282070"/>
            <a:ext cx="2100375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1472" name="Google Shape;1472;p44"/>
          <p:cNvSpPr txBox="1">
            <a:spLocks noGrp="1"/>
          </p:cNvSpPr>
          <p:nvPr>
            <p:ph type="title" idx="7"/>
          </p:nvPr>
        </p:nvSpPr>
        <p:spPr>
          <a:xfrm>
            <a:off x="6777131" y="261908"/>
            <a:ext cx="863076" cy="5668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/>
              <a:t>0</a:t>
            </a:r>
            <a:r>
              <a:rPr lang="en" dirty="0" smtClean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4" name="Google Shape;1474;p44"/>
          <p:cNvSpPr txBox="1">
            <a:spLocks noGrp="1"/>
          </p:cNvSpPr>
          <p:nvPr>
            <p:ph type="title" idx="9"/>
          </p:nvPr>
        </p:nvSpPr>
        <p:spPr>
          <a:xfrm>
            <a:off x="3968269" y="2859331"/>
            <a:ext cx="2275518" cy="1015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1475" name="Google Shape;1475;p44"/>
          <p:cNvSpPr txBox="1">
            <a:spLocks noGrp="1"/>
          </p:cNvSpPr>
          <p:nvPr>
            <p:ph type="title" idx="13"/>
          </p:nvPr>
        </p:nvSpPr>
        <p:spPr>
          <a:xfrm>
            <a:off x="4537988" y="2082854"/>
            <a:ext cx="977500" cy="640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9" name="Google Shape;1933;p53">
            <a:extLst>
              <a:ext uri="{FF2B5EF4-FFF2-40B4-BE49-F238E27FC236}">
                <a16:creationId xmlns:a16="http://schemas.microsoft.com/office/drawing/2014/main" id="{EF30CD0B-0B38-4070-AF78-A94492953B73}"/>
              </a:ext>
            </a:extLst>
          </p:cNvPr>
          <p:cNvGrpSpPr/>
          <p:nvPr/>
        </p:nvGrpSpPr>
        <p:grpSpPr>
          <a:xfrm>
            <a:off x="5855808" y="3531804"/>
            <a:ext cx="777240" cy="777240"/>
            <a:chOff x="1632175" y="1428591"/>
            <a:chExt cx="1171800" cy="1171800"/>
          </a:xfrm>
          <a:solidFill>
            <a:srgbClr val="7030A0"/>
          </a:solidFill>
        </p:grpSpPr>
        <p:sp>
          <p:nvSpPr>
            <p:cNvPr id="30" name="Google Shape;1934;p53">
              <a:extLst>
                <a:ext uri="{FF2B5EF4-FFF2-40B4-BE49-F238E27FC236}">
                  <a16:creationId xmlns:a16="http://schemas.microsoft.com/office/drawing/2014/main" id="{33431A70-9FC1-47A7-9C10-5AB4CE18BE92}"/>
                </a:ext>
              </a:extLst>
            </p:cNvPr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31" name="Google Shape;1935;p53">
              <a:extLst>
                <a:ext uri="{FF2B5EF4-FFF2-40B4-BE49-F238E27FC236}">
                  <a16:creationId xmlns:a16="http://schemas.microsoft.com/office/drawing/2014/main" id="{B15CAF15-E408-4AA6-9C2D-EA8DE474F92F}"/>
                </a:ext>
              </a:extLst>
            </p:cNvPr>
            <p:cNvSpPr/>
            <p:nvPr/>
          </p:nvSpPr>
          <p:spPr>
            <a:xfrm rot="2700000">
              <a:off x="1834965" y="1631381"/>
              <a:ext cx="766221" cy="766221"/>
            </a:xfrm>
            <a:prstGeom prst="roundRect">
              <a:avLst>
                <a:gd name="adj" fmla="val 804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18FC0DE-9B72-4564-99AA-EA6DA13791A6}"/>
              </a:ext>
            </a:extLst>
          </p:cNvPr>
          <p:cNvSpPr txBox="1"/>
          <p:nvPr/>
        </p:nvSpPr>
        <p:spPr>
          <a:xfrm>
            <a:off x="5943334" y="3686321"/>
            <a:ext cx="62388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chemeClr val="tx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36" name="Google Shape;1465;p44">
            <a:extLst>
              <a:ext uri="{FF2B5EF4-FFF2-40B4-BE49-F238E27FC236}">
                <a16:creationId xmlns:a16="http://schemas.microsoft.com/office/drawing/2014/main" id="{8AB6112E-6283-4E70-9591-B0FD8A0BF479}"/>
              </a:ext>
            </a:extLst>
          </p:cNvPr>
          <p:cNvSpPr txBox="1">
            <a:spLocks/>
          </p:cNvSpPr>
          <p:nvPr/>
        </p:nvSpPr>
        <p:spPr>
          <a:xfrm>
            <a:off x="6284397" y="2993429"/>
            <a:ext cx="2100375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Mouse Memoirs"/>
              <a:buNone/>
              <a:defRPr sz="27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>
                <a:latin typeface="Comic Sans MS" panose="030F0702030302020204" pitchFamily="66" charset="0"/>
              </a:rPr>
              <a:t>Let’s </a:t>
            </a:r>
            <a:r>
              <a:rPr lang="en-US" sz="2800" smtClean="0">
                <a:latin typeface="Comic Sans MS" panose="030F0702030302020204" pitchFamily="66" charset="0"/>
              </a:rPr>
              <a:t>talk.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8" name="Google Shape;1465;p44">
            <a:extLst>
              <a:ext uri="{FF2B5EF4-FFF2-40B4-BE49-F238E27FC236}">
                <a16:creationId xmlns:a16="http://schemas.microsoft.com/office/drawing/2014/main" id="{7ADD9470-B2F2-46B7-A4E4-A975CD463CCC}"/>
              </a:ext>
            </a:extLst>
          </p:cNvPr>
          <p:cNvSpPr txBox="1">
            <a:spLocks/>
          </p:cNvSpPr>
          <p:nvPr/>
        </p:nvSpPr>
        <p:spPr>
          <a:xfrm>
            <a:off x="4986967" y="4410018"/>
            <a:ext cx="2587462" cy="5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Mouse Memoirs"/>
              <a:buNone/>
              <a:defRPr sz="2700" b="0" i="0" u="none" strike="noStrike" cap="none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Fun corner and wrap-up</a:t>
            </a:r>
            <a:endParaRPr lang="en-US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oogle Shape;1458;p44">
            <a:extLst>
              <a:ext uri="{FF2B5EF4-FFF2-40B4-BE49-F238E27FC236}">
                <a16:creationId xmlns:a16="http://schemas.microsoft.com/office/drawing/2014/main" id="{2831BFDD-A308-028E-0F8D-9C0B24163CEA}"/>
              </a:ext>
            </a:extLst>
          </p:cNvPr>
          <p:cNvGrpSpPr/>
          <p:nvPr/>
        </p:nvGrpSpPr>
        <p:grpSpPr>
          <a:xfrm>
            <a:off x="6842909" y="2089255"/>
            <a:ext cx="731520" cy="640080"/>
            <a:chOff x="5630139" y="665700"/>
            <a:chExt cx="708600" cy="613800"/>
          </a:xfrm>
        </p:grpSpPr>
        <p:sp>
          <p:nvSpPr>
            <p:cNvPr id="7" name="Google Shape;1459;p44">
              <a:extLst>
                <a:ext uri="{FF2B5EF4-FFF2-40B4-BE49-F238E27FC236}">
                  <a16:creationId xmlns:a16="http://schemas.microsoft.com/office/drawing/2014/main" id="{7B0071B6-7ABF-74FE-3CA0-95DC264D62B5}"/>
                </a:ext>
              </a:extLst>
            </p:cNvPr>
            <p:cNvSpPr/>
            <p:nvPr/>
          </p:nvSpPr>
          <p:spPr>
            <a:xfrm>
              <a:off x="5630139" y="665700"/>
              <a:ext cx="708600" cy="6138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8" name="Google Shape;1460;p44">
              <a:extLst>
                <a:ext uri="{FF2B5EF4-FFF2-40B4-BE49-F238E27FC236}">
                  <a16:creationId xmlns:a16="http://schemas.microsoft.com/office/drawing/2014/main" id="{67BE699D-F506-1985-B242-4E005903E2E6}"/>
                </a:ext>
              </a:extLst>
            </p:cNvPr>
            <p:cNvSpPr/>
            <p:nvPr/>
          </p:nvSpPr>
          <p:spPr>
            <a:xfrm>
              <a:off x="5666900" y="697500"/>
              <a:ext cx="635100" cy="55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37" name="Google Shape;1467;p44">
            <a:extLst>
              <a:ext uri="{FF2B5EF4-FFF2-40B4-BE49-F238E27FC236}">
                <a16:creationId xmlns:a16="http://schemas.microsoft.com/office/drawing/2014/main" id="{A7A6C94D-C0C2-4D43-A909-855559EC83AC}"/>
              </a:ext>
            </a:extLst>
          </p:cNvPr>
          <p:cNvSpPr txBox="1">
            <a:spLocks/>
          </p:cNvSpPr>
          <p:nvPr/>
        </p:nvSpPr>
        <p:spPr>
          <a:xfrm>
            <a:off x="6773343" y="2089255"/>
            <a:ext cx="930300" cy="53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Mouse Memoirs"/>
              <a:buNone/>
              <a:defRPr sz="2800" b="0" i="0" u="none" strike="noStrike" cap="none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" dirty="0" smtClean="0">
                <a:latin typeface="Comic Sans MS" panose="030F0702030302020204" pitchFamily="66" charset="0"/>
              </a:rPr>
              <a:t>04</a:t>
            </a:r>
            <a:endParaRPr lang="en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D46D3CAB-00FE-4882-8540-1EF4A808CB67}"/>
              </a:ext>
            </a:extLst>
          </p:cNvPr>
          <p:cNvGrpSpPr/>
          <p:nvPr/>
        </p:nvGrpSpPr>
        <p:grpSpPr>
          <a:xfrm>
            <a:off x="-380999" y="2220571"/>
            <a:ext cx="9905999" cy="2842344"/>
            <a:chOff x="-1698172" y="1576017"/>
            <a:chExt cx="9143896" cy="2370563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6085A8F8-5070-491C-BE65-996A5AA76198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127ADA4B-9316-418A-BD3A-4146DEB6ED95}"/>
                </a:ext>
              </a:extLst>
            </p:cNvPr>
            <p:cNvGrpSpPr/>
            <p:nvPr/>
          </p:nvGrpSpPr>
          <p:grpSpPr>
            <a:xfrm>
              <a:off x="4637314" y="1652217"/>
              <a:ext cx="641761" cy="1144413"/>
              <a:chOff x="11203628" y="1039989"/>
              <a:chExt cx="1598009" cy="2849634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4D952070-F339-45A4-AA9C-13787BB14490}"/>
                  </a:ext>
                </a:extLst>
              </p:cNvPr>
              <p:cNvSpPr/>
              <p:nvPr/>
            </p:nvSpPr>
            <p:spPr>
              <a:xfrm>
                <a:off x="11854170" y="3037529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D67D1ED2-6547-4EFD-8B83-4ADF8A5D211C}"/>
                  </a:ext>
                </a:extLst>
              </p:cNvPr>
              <p:cNvSpPr/>
              <p:nvPr/>
            </p:nvSpPr>
            <p:spPr>
              <a:xfrm>
                <a:off x="11203628" y="1039989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10FB16D2-6125-42AB-A7E9-B5CD41E54317}"/>
                </a:ext>
              </a:extLst>
            </p:cNvPr>
            <p:cNvSpPr/>
            <p:nvPr/>
          </p:nvSpPr>
          <p:spPr>
            <a:xfrm>
              <a:off x="-877929" y="1576017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915C506A-538D-4FD0-B459-607902D020E1}"/>
                </a:ext>
              </a:extLst>
            </p:cNvPr>
            <p:cNvGrpSpPr/>
            <p:nvPr/>
          </p:nvGrpSpPr>
          <p:grpSpPr>
            <a:xfrm>
              <a:off x="2293122" y="3162789"/>
              <a:ext cx="417092" cy="783791"/>
              <a:chOff x="16152406" y="-488354"/>
              <a:chExt cx="1653159" cy="310658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BE73ECCF-CFAB-4FF5-AED4-6C9AEAC5BF05}"/>
                  </a:ext>
                </a:extLst>
              </p:cNvPr>
              <p:cNvSpPr/>
              <p:nvPr/>
            </p:nvSpPr>
            <p:spPr>
              <a:xfrm>
                <a:off x="16924906" y="169351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77D78948-56A7-4A0C-BF68-6BF1BF954529}"/>
                  </a:ext>
                </a:extLst>
              </p:cNvPr>
              <p:cNvSpPr/>
              <p:nvPr/>
            </p:nvSpPr>
            <p:spPr>
              <a:xfrm>
                <a:off x="16152406" y="-488354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4B09F457-A3DA-4302-8E03-107DE737010D}"/>
              </a:ext>
            </a:extLst>
          </p:cNvPr>
          <p:cNvSpPr/>
          <p:nvPr/>
        </p:nvSpPr>
        <p:spPr>
          <a:xfrm rot="5211211">
            <a:off x="2857536" y="5405971"/>
            <a:ext cx="4105054" cy="748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6F2E8D29-B8AD-40D6-9001-3374B6BDF14F}"/>
              </a:ext>
            </a:extLst>
          </p:cNvPr>
          <p:cNvCxnSpPr>
            <a:cxnSpLocks/>
          </p:cNvCxnSpPr>
          <p:nvPr/>
        </p:nvCxnSpPr>
        <p:spPr>
          <a:xfrm>
            <a:off x="4819255" y="4019550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2541C9DE-F3A1-4CBB-B3C5-2B447F4CA73A}"/>
              </a:ext>
            </a:extLst>
          </p:cNvPr>
          <p:cNvCxnSpPr>
            <a:cxnSpLocks/>
          </p:cNvCxnSpPr>
          <p:nvPr/>
        </p:nvCxnSpPr>
        <p:spPr>
          <a:xfrm>
            <a:off x="-533400" y="4009201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FDABF133-99C9-4921-A7DF-0D77B1254159}"/>
              </a:ext>
            </a:extLst>
          </p:cNvPr>
          <p:cNvSpPr/>
          <p:nvPr/>
        </p:nvSpPr>
        <p:spPr>
          <a:xfrm>
            <a:off x="7297884" y="2808304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16" name="Picture 2" descr="Premium Vector | Happy cute kid with swim ring | Bicycle illustration, Bike  illustration, Kids bicycle">
            <a:extLst>
              <a:ext uri="{FF2B5EF4-FFF2-40B4-BE49-F238E27FC236}">
                <a16:creationId xmlns:a16="http://schemas.microsoft.com/office/drawing/2014/main" id="{89E659DC-8E23-4291-9735-580B49AE6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269" y="3061252"/>
            <a:ext cx="1388337" cy="1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3201;p72">
            <a:extLst>
              <a:ext uri="{FF2B5EF4-FFF2-40B4-BE49-F238E27FC236}">
                <a16:creationId xmlns:a16="http://schemas.microsoft.com/office/drawing/2014/main" id="{9A6BDFEA-01F8-4601-83F4-7AD0DC326B53}"/>
              </a:ext>
            </a:extLst>
          </p:cNvPr>
          <p:cNvSpPr/>
          <p:nvPr/>
        </p:nvSpPr>
        <p:spPr>
          <a:xfrm flipV="1">
            <a:off x="2012194" y="3333750"/>
            <a:ext cx="74519" cy="376510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9" name="Google Shape;3202;p72">
            <a:extLst>
              <a:ext uri="{FF2B5EF4-FFF2-40B4-BE49-F238E27FC236}">
                <a16:creationId xmlns:a16="http://schemas.microsoft.com/office/drawing/2014/main" id="{CD414717-91B0-4BE2-8D5B-D456BDFDBA56}"/>
              </a:ext>
            </a:extLst>
          </p:cNvPr>
          <p:cNvSpPr/>
          <p:nvPr/>
        </p:nvSpPr>
        <p:spPr>
          <a:xfrm>
            <a:off x="1834145" y="2737507"/>
            <a:ext cx="451855" cy="660040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artoon Bookstore. Front View. Vector Illustration Icon. Royalty Free SVG,  Cliparts, Vectors, And Stock Illustration. Image 112821778.">
            <a:extLst>
              <a:ext uri="{FF2B5EF4-FFF2-40B4-BE49-F238E27FC236}">
                <a16:creationId xmlns:a16="http://schemas.microsoft.com/office/drawing/2014/main" id="{0D858608-2C0A-49F9-AD2F-65F19C131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4" t="22053" r="9689" b="24268"/>
          <a:stretch/>
        </p:blipFill>
        <p:spPr bwMode="auto">
          <a:xfrm>
            <a:off x="2382416" y="2214379"/>
            <a:ext cx="2231382" cy="14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1CD7AAE-2030-4A2A-AC2A-D0F8973769FD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26C1521-183A-4756-B0FF-218A73D50E1F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bookshop?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4F6669C0-ED82-473C-94B0-14DEC01A224D}"/>
              </a:ext>
            </a:extLst>
          </p:cNvPr>
          <p:cNvSpPr/>
          <p:nvPr/>
        </p:nvSpPr>
        <p:spPr>
          <a:xfrm rot="191194">
            <a:off x="4850866" y="1043588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3F08468-1D16-456F-81C4-84F0052203F9}"/>
              </a:ext>
            </a:extLst>
          </p:cNvPr>
          <p:cNvSpPr txBox="1">
            <a:spLocks/>
          </p:cNvSpPr>
          <p:nvPr/>
        </p:nvSpPr>
        <p:spPr>
          <a:xfrm>
            <a:off x="4715155" y="1209909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round</a:t>
            </a:r>
            <a:r>
              <a:rPr lang="en-US" sz="3400" b="1" dirty="0"/>
              <a:t>.</a:t>
            </a:r>
          </a:p>
        </p:txBody>
      </p:sp>
      <p:sp>
        <p:nvSpPr>
          <p:cNvPr id="24" name="Action Button: Go Home 2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7FEEB87-1B15-4741-85C9-BC6B55BD979C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848E7656-681E-4A90-B3DF-D6745E91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619" y="1115373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4E057921-B1B6-41D2-8C2F-CAFDEF59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408" y="2231238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Arrow: Right 28">
            <a:hlinkClick r:id="rId4" action="ppaction://hlinksldjump"/>
            <a:extLst>
              <a:ext uri="{FF2B5EF4-FFF2-40B4-BE49-F238E27FC236}">
                <a16:creationId xmlns:a16="http://schemas.microsoft.com/office/drawing/2014/main" id="{33A45874-B34B-6008-2616-3AE6AE9E62DA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0AABA575-2B7A-46DF-AF47-43079E9E54AC}"/>
              </a:ext>
            </a:extLst>
          </p:cNvPr>
          <p:cNvGrpSpPr/>
          <p:nvPr/>
        </p:nvGrpSpPr>
        <p:grpSpPr>
          <a:xfrm>
            <a:off x="-168663" y="2190750"/>
            <a:ext cx="9905999" cy="3515549"/>
            <a:chOff x="-1698172" y="1576017"/>
            <a:chExt cx="9143896" cy="2622898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7718A129-496D-426D-A63C-F95BC56F3154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E4A4BDAE-4F70-42D2-B506-B4F17A44C5BD}"/>
                </a:ext>
              </a:extLst>
            </p:cNvPr>
            <p:cNvGrpSpPr/>
            <p:nvPr/>
          </p:nvGrpSpPr>
          <p:grpSpPr>
            <a:xfrm>
              <a:off x="5396846" y="1649769"/>
              <a:ext cx="641761" cy="1184103"/>
              <a:chOff x="13094890" y="1033894"/>
              <a:chExt cx="1598009" cy="2948462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08772E99-9E6E-46D8-854D-4E325C1313C7}"/>
                  </a:ext>
                </a:extLst>
              </p:cNvPr>
              <p:cNvSpPr/>
              <p:nvPr/>
            </p:nvSpPr>
            <p:spPr>
              <a:xfrm>
                <a:off x="13778175" y="3130262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F19E966A-93AB-4629-ACB0-431AF21C8846}"/>
                  </a:ext>
                </a:extLst>
              </p:cNvPr>
              <p:cNvSpPr/>
              <p:nvPr/>
            </p:nvSpPr>
            <p:spPr>
              <a:xfrm>
                <a:off x="13094890" y="1033894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05BF783C-D71F-4368-A7CA-A4403F6F46C6}"/>
                </a:ext>
              </a:extLst>
            </p:cNvPr>
            <p:cNvSpPr/>
            <p:nvPr/>
          </p:nvSpPr>
          <p:spPr>
            <a:xfrm>
              <a:off x="-65315" y="1576017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42ECE392-0DFF-40DD-AE63-BEAAD2D390D1}"/>
                </a:ext>
              </a:extLst>
            </p:cNvPr>
            <p:cNvGrpSpPr/>
            <p:nvPr/>
          </p:nvGrpSpPr>
          <p:grpSpPr>
            <a:xfrm>
              <a:off x="2132256" y="3501860"/>
              <a:ext cx="417092" cy="697055"/>
              <a:chOff x="15514806" y="855565"/>
              <a:chExt cx="1653159" cy="276280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A1E1DAD9-5D34-4FCE-B998-ED3E9C308C9F}"/>
                  </a:ext>
                </a:extLst>
              </p:cNvPr>
              <p:cNvSpPr/>
              <p:nvPr/>
            </p:nvSpPr>
            <p:spPr>
              <a:xfrm>
                <a:off x="16180214" y="2693652"/>
                <a:ext cx="179385" cy="924717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A2BC788E-44CA-4F9B-A6A5-C2E2C3F22B14}"/>
                  </a:ext>
                </a:extLst>
              </p:cNvPr>
              <p:cNvSpPr/>
              <p:nvPr/>
            </p:nvSpPr>
            <p:spPr>
              <a:xfrm>
                <a:off x="15514806" y="855565"/>
                <a:ext cx="1653159" cy="2181868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2292C67D-7D11-4ADD-A569-79862590E4B9}"/>
              </a:ext>
            </a:extLst>
          </p:cNvPr>
          <p:cNvSpPr/>
          <p:nvPr/>
        </p:nvSpPr>
        <p:spPr>
          <a:xfrm rot="5211211">
            <a:off x="2984346" y="4252658"/>
            <a:ext cx="4105054" cy="748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53B16966-103A-4E10-8F84-ADC0915151F7}"/>
              </a:ext>
            </a:extLst>
          </p:cNvPr>
          <p:cNvCxnSpPr>
            <a:cxnSpLocks/>
          </p:cNvCxnSpPr>
          <p:nvPr/>
        </p:nvCxnSpPr>
        <p:spPr>
          <a:xfrm>
            <a:off x="4784337" y="2571750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B1EFAEF2-9A40-4354-A1C4-927E97A3235C}"/>
              </a:ext>
            </a:extLst>
          </p:cNvPr>
          <p:cNvCxnSpPr>
            <a:cxnSpLocks/>
          </p:cNvCxnSpPr>
          <p:nvPr/>
        </p:nvCxnSpPr>
        <p:spPr>
          <a:xfrm>
            <a:off x="-609600" y="4124029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E5E36152-312E-4D2E-B239-2B15FC105DE2}"/>
              </a:ext>
            </a:extLst>
          </p:cNvPr>
          <p:cNvSpPr/>
          <p:nvPr/>
        </p:nvSpPr>
        <p:spPr>
          <a:xfrm>
            <a:off x="2617001" y="2800350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16" name="Picture 2" descr="Premium Vector | Happy cute kid with swim ring | Bicycle illustration, Bike  illustration, Kids bicycle">
            <a:extLst>
              <a:ext uri="{FF2B5EF4-FFF2-40B4-BE49-F238E27FC236}">
                <a16:creationId xmlns:a16="http://schemas.microsoft.com/office/drawing/2014/main" id="{4823B3C5-00E1-4D4D-8AFC-D1016D8EA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5" y="3046657"/>
            <a:ext cx="1388337" cy="1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Phim Hoạt Hình PNG , Hoạt Hình, Tiệm Bánh Mì, Clip Nghệ Thuật PNG  và Vector với nền trong suốt để tải xuống miễn phí">
            <a:extLst>
              <a:ext uri="{FF2B5EF4-FFF2-40B4-BE49-F238E27FC236}">
                <a16:creationId xmlns:a16="http://schemas.microsoft.com/office/drawing/2014/main" id="{AC8FF5A2-BFD8-4FEC-8CE6-C47037C73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614" r="2563"/>
          <a:stretch/>
        </p:blipFill>
        <p:spPr bwMode="auto">
          <a:xfrm>
            <a:off x="5436920" y="2021513"/>
            <a:ext cx="2237593" cy="205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3F1DC94C-ED41-42DA-B49C-9B7C71E282AF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F75A6B6-518B-466B-AD5F-85579611D63D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bakery?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352843F-CC8C-4599-B646-A84EA75C5A2C}"/>
              </a:ext>
            </a:extLst>
          </p:cNvPr>
          <p:cNvSpPr/>
          <p:nvPr/>
        </p:nvSpPr>
        <p:spPr>
          <a:xfrm rot="191194">
            <a:off x="2546991" y="1046602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5147C8-0288-4E96-8390-4483BB7DED28}"/>
              </a:ext>
            </a:extLst>
          </p:cNvPr>
          <p:cNvSpPr txBox="1">
            <a:spLocks/>
          </p:cNvSpPr>
          <p:nvPr/>
        </p:nvSpPr>
        <p:spPr>
          <a:xfrm>
            <a:off x="2411280" y="1212923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Go straight</a:t>
            </a:r>
            <a:r>
              <a:rPr lang="en-US" sz="3400" b="1" dirty="0"/>
              <a:t>.</a:t>
            </a:r>
          </a:p>
        </p:txBody>
      </p:sp>
      <p:sp>
        <p:nvSpPr>
          <p:cNvPr id="22" name="Action Button: Go Home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22D36AB-1C84-4E74-9301-8BBCDE3B7FB1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FEBF7DA8-7050-4A43-92F1-E1BF1D608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57" y="1076386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Arrow: Right 27">
            <a:hlinkClick r:id="rId4" action="ppaction://hlinksldjump"/>
            <a:extLst>
              <a:ext uri="{FF2B5EF4-FFF2-40B4-BE49-F238E27FC236}">
                <a16:creationId xmlns:a16="http://schemas.microsoft.com/office/drawing/2014/main" id="{0AA4C2A6-A996-48E7-4514-68CD023C2FED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1F8EB3EF-F209-42C0-96ED-A7F3783A059D}"/>
              </a:ext>
            </a:extLst>
          </p:cNvPr>
          <p:cNvGrpSpPr/>
          <p:nvPr/>
        </p:nvGrpSpPr>
        <p:grpSpPr>
          <a:xfrm>
            <a:off x="-380999" y="2196644"/>
            <a:ext cx="9905999" cy="2866272"/>
            <a:chOff x="-1698172" y="1556061"/>
            <a:chExt cx="9143896" cy="2390519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D35784A3-5579-430A-A9FA-6A6AC7601970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53702B0C-4A4E-437B-A41C-71D6CAD860A6}"/>
                </a:ext>
              </a:extLst>
            </p:cNvPr>
            <p:cNvGrpSpPr/>
            <p:nvPr/>
          </p:nvGrpSpPr>
          <p:grpSpPr>
            <a:xfrm>
              <a:off x="4637314" y="1652217"/>
              <a:ext cx="641761" cy="1144413"/>
              <a:chOff x="11203628" y="1039989"/>
              <a:chExt cx="1598009" cy="2849634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05A6EC2D-155B-4CF5-93C6-09F539DF3DCB}"/>
                  </a:ext>
                </a:extLst>
              </p:cNvPr>
              <p:cNvSpPr/>
              <p:nvPr/>
            </p:nvSpPr>
            <p:spPr>
              <a:xfrm>
                <a:off x="11854170" y="3037529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14E284E4-8552-46E7-A6F3-D4259939DC7F}"/>
                  </a:ext>
                </a:extLst>
              </p:cNvPr>
              <p:cNvSpPr/>
              <p:nvPr/>
            </p:nvSpPr>
            <p:spPr>
              <a:xfrm>
                <a:off x="11203628" y="1039989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568503C4-E824-4DDB-9F4F-217B67097A57}"/>
                </a:ext>
              </a:extLst>
            </p:cNvPr>
            <p:cNvSpPr/>
            <p:nvPr/>
          </p:nvSpPr>
          <p:spPr>
            <a:xfrm>
              <a:off x="718352" y="1556061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E30BE8BD-1B22-45FA-BE37-8265E4016091}"/>
                </a:ext>
              </a:extLst>
            </p:cNvPr>
            <p:cNvGrpSpPr/>
            <p:nvPr/>
          </p:nvGrpSpPr>
          <p:grpSpPr>
            <a:xfrm>
              <a:off x="2293122" y="3162789"/>
              <a:ext cx="417092" cy="783791"/>
              <a:chOff x="16152406" y="-488354"/>
              <a:chExt cx="1653159" cy="310658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A906A8BF-2123-4B7A-B50C-862975AC6DA4}"/>
                  </a:ext>
                </a:extLst>
              </p:cNvPr>
              <p:cNvSpPr/>
              <p:nvPr/>
            </p:nvSpPr>
            <p:spPr>
              <a:xfrm>
                <a:off x="16924906" y="169351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BD211587-AFB8-4A78-AC56-BBF791FF5B99}"/>
                  </a:ext>
                </a:extLst>
              </p:cNvPr>
              <p:cNvSpPr/>
              <p:nvPr/>
            </p:nvSpPr>
            <p:spPr>
              <a:xfrm>
                <a:off x="16152406" y="-488354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D6858B86-FB4C-4047-A8BD-C9FCFF10A25E}"/>
              </a:ext>
            </a:extLst>
          </p:cNvPr>
          <p:cNvSpPr/>
          <p:nvPr/>
        </p:nvSpPr>
        <p:spPr>
          <a:xfrm rot="5211211">
            <a:off x="2857536" y="5405971"/>
            <a:ext cx="4105054" cy="748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05770865-8629-4005-B851-1BD4FC6EB642}"/>
              </a:ext>
            </a:extLst>
          </p:cNvPr>
          <p:cNvCxnSpPr>
            <a:cxnSpLocks/>
          </p:cNvCxnSpPr>
          <p:nvPr/>
        </p:nvCxnSpPr>
        <p:spPr>
          <a:xfrm>
            <a:off x="4819255" y="4019550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E12A9ED3-E75E-4F3D-A71E-0CBF04819382}"/>
              </a:ext>
            </a:extLst>
          </p:cNvPr>
          <p:cNvCxnSpPr>
            <a:cxnSpLocks/>
          </p:cNvCxnSpPr>
          <p:nvPr/>
        </p:nvCxnSpPr>
        <p:spPr>
          <a:xfrm>
            <a:off x="-533400" y="4009201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42818F8E-8BF6-498F-84B6-9E59DE4D01D7}"/>
              </a:ext>
            </a:extLst>
          </p:cNvPr>
          <p:cNvSpPr/>
          <p:nvPr/>
        </p:nvSpPr>
        <p:spPr>
          <a:xfrm>
            <a:off x="7297884" y="2808304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EA97C2F-7227-4315-8261-B44AD439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5927" y="3239335"/>
            <a:ext cx="2921732" cy="129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artoon Supermarket Images – Browse 39,717 Stock Photos, Vectors, and Video  | Adobe Stock">
            <a:extLst>
              <a:ext uri="{FF2B5EF4-FFF2-40B4-BE49-F238E27FC236}">
                <a16:creationId xmlns:a16="http://schemas.microsoft.com/office/drawing/2014/main" id="{B94007EC-D2B4-4A34-98A6-8EAB79D4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154" y="1849443"/>
            <a:ext cx="3107559" cy="20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BEA59CB-1D83-45AC-B7F2-BAE2D8421050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0187A5-28A5-4C03-81EB-35B905090B02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supermarket?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7BF26980-CBA2-4ED3-94C3-E62160B717F4}"/>
              </a:ext>
            </a:extLst>
          </p:cNvPr>
          <p:cNvSpPr/>
          <p:nvPr/>
        </p:nvSpPr>
        <p:spPr>
          <a:xfrm rot="191194">
            <a:off x="3719300" y="1149251"/>
            <a:ext cx="3115831" cy="120620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961FF9-00C0-4C48-9450-639D57272C44}"/>
              </a:ext>
            </a:extLst>
          </p:cNvPr>
          <p:cNvSpPr txBox="1">
            <a:spLocks/>
          </p:cNvSpPr>
          <p:nvPr/>
        </p:nvSpPr>
        <p:spPr>
          <a:xfrm>
            <a:off x="3704568" y="1297542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Go straight.</a:t>
            </a:r>
          </a:p>
        </p:txBody>
      </p:sp>
      <p:sp>
        <p:nvSpPr>
          <p:cNvPr id="22" name="Action Button: Go Home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36EE858-2EB3-4781-B844-14CEB6ECA2DD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611C0374-8628-4E4A-B3C1-91A3F7F3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20" y="1063582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74AC83CC-7810-4FB2-B994-8E2F9823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19" y="1812579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rrow: Right 16">
            <a:hlinkClick r:id="rId4" action="ppaction://hlinksldjump"/>
            <a:extLst>
              <a:ext uri="{FF2B5EF4-FFF2-40B4-BE49-F238E27FC236}">
                <a16:creationId xmlns:a16="http://schemas.microsoft.com/office/drawing/2014/main" id="{B36F4806-DF84-6B99-1C48-EA5FC36700CE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0E2DF1CA-3C3E-431E-B8FE-45DB97ACA35C}"/>
              </a:ext>
            </a:extLst>
          </p:cNvPr>
          <p:cNvGrpSpPr/>
          <p:nvPr/>
        </p:nvGrpSpPr>
        <p:grpSpPr>
          <a:xfrm>
            <a:off x="-29533" y="2104200"/>
            <a:ext cx="9905999" cy="3515549"/>
            <a:chOff x="-1698172" y="1576017"/>
            <a:chExt cx="9143896" cy="2622898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CBC8F08C-2B7C-42B1-B785-80948B71B7F7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B4DCC122-ABCE-47C4-BC39-7D9564FA105B}"/>
                </a:ext>
              </a:extLst>
            </p:cNvPr>
            <p:cNvGrpSpPr/>
            <p:nvPr/>
          </p:nvGrpSpPr>
          <p:grpSpPr>
            <a:xfrm>
              <a:off x="4637314" y="1652217"/>
              <a:ext cx="641761" cy="1144413"/>
              <a:chOff x="11203628" y="1039989"/>
              <a:chExt cx="1598009" cy="2849634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70903F89-F719-4722-8599-DAE225691064}"/>
                  </a:ext>
                </a:extLst>
              </p:cNvPr>
              <p:cNvSpPr/>
              <p:nvPr/>
            </p:nvSpPr>
            <p:spPr>
              <a:xfrm>
                <a:off x="11854170" y="3037529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CFC41FA4-5BB0-4FC1-AB02-39E53B15EAE0}"/>
                  </a:ext>
                </a:extLst>
              </p:cNvPr>
              <p:cNvSpPr/>
              <p:nvPr/>
            </p:nvSpPr>
            <p:spPr>
              <a:xfrm>
                <a:off x="11203628" y="1039989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01CC885E-BCDA-4406-88BD-E6D8193FD675}"/>
                </a:ext>
              </a:extLst>
            </p:cNvPr>
            <p:cNvSpPr/>
            <p:nvPr/>
          </p:nvSpPr>
          <p:spPr>
            <a:xfrm>
              <a:off x="-65315" y="1576017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4AF64454-272F-43EF-B3D6-FA6B90C6F57B}"/>
                </a:ext>
              </a:extLst>
            </p:cNvPr>
            <p:cNvGrpSpPr/>
            <p:nvPr/>
          </p:nvGrpSpPr>
          <p:grpSpPr>
            <a:xfrm>
              <a:off x="2132256" y="3501860"/>
              <a:ext cx="417092" cy="697055"/>
              <a:chOff x="15514806" y="855565"/>
              <a:chExt cx="1653159" cy="276280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3D1D557A-B3A1-4384-AC5A-1382C69ABCCE}"/>
                  </a:ext>
                </a:extLst>
              </p:cNvPr>
              <p:cNvSpPr/>
              <p:nvPr/>
            </p:nvSpPr>
            <p:spPr>
              <a:xfrm>
                <a:off x="16180214" y="2693652"/>
                <a:ext cx="179385" cy="924717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F24E590D-9F17-4D86-97FD-3E9CA1CE24D8}"/>
                  </a:ext>
                </a:extLst>
              </p:cNvPr>
              <p:cNvSpPr/>
              <p:nvPr/>
            </p:nvSpPr>
            <p:spPr>
              <a:xfrm>
                <a:off x="15514806" y="855565"/>
                <a:ext cx="1653159" cy="2181868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6D7333B2-9B04-4C8E-A204-AEBA2F03BC77}"/>
              </a:ext>
            </a:extLst>
          </p:cNvPr>
          <p:cNvSpPr/>
          <p:nvPr/>
        </p:nvSpPr>
        <p:spPr>
          <a:xfrm rot="5211211">
            <a:off x="2966760" y="4267461"/>
            <a:ext cx="4105054" cy="74853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EE0B1C47-FA37-499B-A17C-A75F8BFD3373}"/>
              </a:ext>
            </a:extLst>
          </p:cNvPr>
          <p:cNvCxnSpPr>
            <a:cxnSpLocks/>
          </p:cNvCxnSpPr>
          <p:nvPr/>
        </p:nvCxnSpPr>
        <p:spPr>
          <a:xfrm>
            <a:off x="4907763" y="2571750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4CAA6A4C-7485-4B6E-8D0C-DAD1A547EA8E}"/>
              </a:ext>
            </a:extLst>
          </p:cNvPr>
          <p:cNvCxnSpPr>
            <a:cxnSpLocks/>
          </p:cNvCxnSpPr>
          <p:nvPr/>
        </p:nvCxnSpPr>
        <p:spPr>
          <a:xfrm>
            <a:off x="-609600" y="4124029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3EB3435D-CE15-4C42-B081-0F1D469106F5}"/>
              </a:ext>
            </a:extLst>
          </p:cNvPr>
          <p:cNvSpPr/>
          <p:nvPr/>
        </p:nvSpPr>
        <p:spPr>
          <a:xfrm>
            <a:off x="2617001" y="2800350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16" name="Picture 2" descr="Premium Vector | Happy cute kid with swim ring | Bicycle illustration, Bike  illustration, Kids bicycle">
            <a:extLst>
              <a:ext uri="{FF2B5EF4-FFF2-40B4-BE49-F238E27FC236}">
                <a16:creationId xmlns:a16="http://schemas.microsoft.com/office/drawing/2014/main" id="{1316C9DD-F56C-41F5-A23D-23937683A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160" y="3136511"/>
            <a:ext cx="1388337" cy="1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igital Comics and Your Local Shop – A Bookseller's Perspective">
            <a:extLst>
              <a:ext uri="{FF2B5EF4-FFF2-40B4-BE49-F238E27FC236}">
                <a16:creationId xmlns:a16="http://schemas.microsoft.com/office/drawing/2014/main" id="{CD1B915A-C5B6-4AE7-8D09-C56A904DC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3153"/>
            <a:ext cx="1770383" cy="14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B27A08B9-6196-4B55-AC94-DFF13FCA6BE8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0D6F1F9-2DCB-475B-B115-8F22CF2B0E22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bookshop?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A516C5D5-CF13-44E6-9359-17B5349A4743}"/>
              </a:ext>
            </a:extLst>
          </p:cNvPr>
          <p:cNvSpPr/>
          <p:nvPr/>
        </p:nvSpPr>
        <p:spPr>
          <a:xfrm rot="191194">
            <a:off x="3058759" y="986775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BA2DFF6-D437-4029-AE18-EAD84767AC7D}"/>
              </a:ext>
            </a:extLst>
          </p:cNvPr>
          <p:cNvSpPr txBox="1">
            <a:spLocks/>
          </p:cNvSpPr>
          <p:nvPr/>
        </p:nvSpPr>
        <p:spPr>
          <a:xfrm>
            <a:off x="2923048" y="1153096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round</a:t>
            </a:r>
            <a:r>
              <a:rPr lang="en-US" sz="3400" b="1" dirty="0"/>
              <a:t>.</a:t>
            </a:r>
          </a:p>
        </p:txBody>
      </p:sp>
      <p:sp>
        <p:nvSpPr>
          <p:cNvPr id="22" name="Action Button: Go Home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8D2706E-70D8-45D7-A7B5-D4C0AF9BE0E8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3BA47C32-DCFA-4A84-9F21-A3CD3F9B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18" y="1181381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769C6CB8-96CE-4195-BEDA-79BE9DB7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378" y="1905261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rrow: Right 24">
            <a:hlinkClick r:id="rId4" action="ppaction://hlinksldjump"/>
            <a:extLst>
              <a:ext uri="{FF2B5EF4-FFF2-40B4-BE49-F238E27FC236}">
                <a16:creationId xmlns:a16="http://schemas.microsoft.com/office/drawing/2014/main" id="{9FC1B3BB-0E15-72B7-8AD7-FA0887B3C54D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1E5D8AED-B06E-4B5B-B817-162CE8F536A6}"/>
              </a:ext>
            </a:extLst>
          </p:cNvPr>
          <p:cNvGrpSpPr/>
          <p:nvPr/>
        </p:nvGrpSpPr>
        <p:grpSpPr>
          <a:xfrm>
            <a:off x="-380999" y="1923069"/>
            <a:ext cx="9905999" cy="2866272"/>
            <a:chOff x="-1698172" y="1556061"/>
            <a:chExt cx="9143896" cy="2390519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AF2680E4-FBAC-42ED-B6EA-F60FC2FBDE7D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F8A229EF-6394-454C-9638-4D646115023F}"/>
                </a:ext>
              </a:extLst>
            </p:cNvPr>
            <p:cNvGrpSpPr/>
            <p:nvPr/>
          </p:nvGrpSpPr>
          <p:grpSpPr>
            <a:xfrm>
              <a:off x="4637314" y="1652217"/>
              <a:ext cx="641761" cy="1144413"/>
              <a:chOff x="11203628" y="1039989"/>
              <a:chExt cx="1598009" cy="2849634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CFC0618E-FF4E-42DD-B040-A5A5BF427FF6}"/>
                  </a:ext>
                </a:extLst>
              </p:cNvPr>
              <p:cNvSpPr/>
              <p:nvPr/>
            </p:nvSpPr>
            <p:spPr>
              <a:xfrm>
                <a:off x="11854170" y="3037529"/>
                <a:ext cx="231437" cy="852094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DEBFEDEF-6842-4B97-9BA6-55212E77F216}"/>
                  </a:ext>
                </a:extLst>
              </p:cNvPr>
              <p:cNvSpPr/>
              <p:nvPr/>
            </p:nvSpPr>
            <p:spPr>
              <a:xfrm>
                <a:off x="11203628" y="1039989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9D615A0B-0FE4-4B3B-9C8B-018D9744CEBF}"/>
                </a:ext>
              </a:extLst>
            </p:cNvPr>
            <p:cNvSpPr/>
            <p:nvPr/>
          </p:nvSpPr>
          <p:spPr>
            <a:xfrm>
              <a:off x="718352" y="1556061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A4C8134A-9293-4C38-AD70-4979B5745F67}"/>
                </a:ext>
              </a:extLst>
            </p:cNvPr>
            <p:cNvGrpSpPr/>
            <p:nvPr/>
          </p:nvGrpSpPr>
          <p:grpSpPr>
            <a:xfrm>
              <a:off x="2293122" y="3162789"/>
              <a:ext cx="417092" cy="783791"/>
              <a:chOff x="16152406" y="-488354"/>
              <a:chExt cx="1653159" cy="310658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3EDFDC5E-5CF3-4F80-805F-A123C9527E6C}"/>
                  </a:ext>
                </a:extLst>
              </p:cNvPr>
              <p:cNvSpPr/>
              <p:nvPr/>
            </p:nvSpPr>
            <p:spPr>
              <a:xfrm>
                <a:off x="16924906" y="169351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1C50BEDD-2BB1-439E-8F27-EBC487622BCA}"/>
                  </a:ext>
                </a:extLst>
              </p:cNvPr>
              <p:cNvSpPr/>
              <p:nvPr/>
            </p:nvSpPr>
            <p:spPr>
              <a:xfrm>
                <a:off x="16152406" y="-488354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4892536F-763E-4F9A-851B-BEF439DD81B4}"/>
              </a:ext>
            </a:extLst>
          </p:cNvPr>
          <p:cNvSpPr/>
          <p:nvPr/>
        </p:nvSpPr>
        <p:spPr>
          <a:xfrm rot="5211211">
            <a:off x="2995480" y="4986660"/>
            <a:ext cx="4105054" cy="10248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E6BBAAD2-0D61-4716-BDDA-5B97B2DAB9E0}"/>
              </a:ext>
            </a:extLst>
          </p:cNvPr>
          <p:cNvCxnSpPr>
            <a:cxnSpLocks/>
          </p:cNvCxnSpPr>
          <p:nvPr/>
        </p:nvCxnSpPr>
        <p:spPr>
          <a:xfrm>
            <a:off x="4925855" y="3746613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8D99EC1F-CAC9-4011-9A38-B9CD09547A20}"/>
              </a:ext>
            </a:extLst>
          </p:cNvPr>
          <p:cNvCxnSpPr>
            <a:cxnSpLocks/>
          </p:cNvCxnSpPr>
          <p:nvPr/>
        </p:nvCxnSpPr>
        <p:spPr>
          <a:xfrm>
            <a:off x="-533400" y="3735626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CD16EF78-4D5C-442E-B826-691AE26C3B37}"/>
              </a:ext>
            </a:extLst>
          </p:cNvPr>
          <p:cNvSpPr/>
          <p:nvPr/>
        </p:nvSpPr>
        <p:spPr>
          <a:xfrm>
            <a:off x="7297884" y="2534729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17" name="Picture 8" descr="Cartoon Supermarket Images – Browse 39,717 Stock Photos, Vectors, and Video  | Adobe Stock">
            <a:extLst>
              <a:ext uri="{FF2B5EF4-FFF2-40B4-BE49-F238E27FC236}">
                <a16:creationId xmlns:a16="http://schemas.microsoft.com/office/drawing/2014/main" id="{51EA2158-2EC6-4525-A838-EE24CF73E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154" y="1575868"/>
            <a:ext cx="3107559" cy="20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oy and girl of mix race pupils with backpacks walking. isolated on white  background. Back view 9169062 Vector Art at Vecteezy">
            <a:extLst>
              <a:ext uri="{FF2B5EF4-FFF2-40B4-BE49-F238E27FC236}">
                <a16:creationId xmlns:a16="http://schemas.microsoft.com/office/drawing/2014/main" id="{0390AA59-BC8F-4FA4-A93B-453BEA3E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00" y="3683210"/>
            <a:ext cx="1053647" cy="15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C3AD18C-4361-4D1A-8B61-07F1D50845B8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14E0635-8A78-4F3C-9222-8337606A60DE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supermarket?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991C138-1303-47B8-BBAB-5032AB075C68}"/>
              </a:ext>
            </a:extLst>
          </p:cNvPr>
          <p:cNvSpPr/>
          <p:nvPr/>
        </p:nvSpPr>
        <p:spPr>
          <a:xfrm rot="191194">
            <a:off x="3612242" y="1107605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B26550-1FD5-493F-B9A8-F3D93CEBB1C4}"/>
              </a:ext>
            </a:extLst>
          </p:cNvPr>
          <p:cNvSpPr txBox="1">
            <a:spLocks/>
          </p:cNvSpPr>
          <p:nvPr/>
        </p:nvSpPr>
        <p:spPr>
          <a:xfrm>
            <a:off x="3476531" y="1273926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left</a:t>
            </a:r>
            <a:r>
              <a:rPr lang="en-US" sz="3400" b="1" dirty="0"/>
              <a:t>.</a:t>
            </a:r>
          </a:p>
        </p:txBody>
      </p:sp>
      <p:sp>
        <p:nvSpPr>
          <p:cNvPr id="22" name="Action Button: Go Home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82A53DF-7642-4669-AAE7-3D7BBC065317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C00316F6-CEAA-4C4B-BD8C-1DE7B0A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559" y="1223488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rrow: Right 23">
            <a:hlinkClick r:id="rId4" action="ppaction://hlinksldjump"/>
            <a:extLst>
              <a:ext uri="{FF2B5EF4-FFF2-40B4-BE49-F238E27FC236}">
                <a16:creationId xmlns:a16="http://schemas.microsoft.com/office/drawing/2014/main" id="{7070715B-2C64-3048-CBFA-8AF0A0A7A121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2CA40EE2-52F6-4A05-89FB-CFADFEB47BAA}"/>
              </a:ext>
            </a:extLst>
          </p:cNvPr>
          <p:cNvGrpSpPr/>
          <p:nvPr/>
        </p:nvGrpSpPr>
        <p:grpSpPr>
          <a:xfrm>
            <a:off x="-370907" y="1923824"/>
            <a:ext cx="9905999" cy="2866272"/>
            <a:chOff x="-1698172" y="1556061"/>
            <a:chExt cx="9143896" cy="2390519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B4BF4726-4989-461E-BE65-1F9E91446D80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EF4D7A41-C58C-4C61-9007-C680A3F9FB6C}"/>
                </a:ext>
              </a:extLst>
            </p:cNvPr>
            <p:cNvGrpSpPr/>
            <p:nvPr/>
          </p:nvGrpSpPr>
          <p:grpSpPr>
            <a:xfrm>
              <a:off x="3834886" y="1674933"/>
              <a:ext cx="641761" cy="1135987"/>
              <a:chOff x="9205552" y="1096553"/>
              <a:chExt cx="1598009" cy="2828653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7F365225-085E-4172-84D6-70A108E4886C}"/>
                  </a:ext>
                </a:extLst>
              </p:cNvPr>
              <p:cNvSpPr/>
              <p:nvPr/>
            </p:nvSpPr>
            <p:spPr>
              <a:xfrm>
                <a:off x="9895909" y="3073111"/>
                <a:ext cx="217297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7C66C82C-7C07-4A10-B7B1-7EEFC4415FC9}"/>
                  </a:ext>
                </a:extLst>
              </p:cNvPr>
              <p:cNvSpPr/>
              <p:nvPr/>
            </p:nvSpPr>
            <p:spPr>
              <a:xfrm>
                <a:off x="9205552" y="1096553"/>
                <a:ext cx="1598009" cy="2249809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5C4B3906-79F6-414E-94F7-B55C9B53BFFA}"/>
                </a:ext>
              </a:extLst>
            </p:cNvPr>
            <p:cNvSpPr/>
            <p:nvPr/>
          </p:nvSpPr>
          <p:spPr>
            <a:xfrm>
              <a:off x="718352" y="1556061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D64C2C0C-4827-444A-8C77-216A2DC0CBC5}"/>
                </a:ext>
              </a:extLst>
            </p:cNvPr>
            <p:cNvGrpSpPr/>
            <p:nvPr/>
          </p:nvGrpSpPr>
          <p:grpSpPr>
            <a:xfrm>
              <a:off x="2293122" y="3162789"/>
              <a:ext cx="417092" cy="783791"/>
              <a:chOff x="16152406" y="-488354"/>
              <a:chExt cx="1653159" cy="3106584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F47313F4-B9BD-4D24-AC76-FEF9B7A207AC}"/>
                  </a:ext>
                </a:extLst>
              </p:cNvPr>
              <p:cNvSpPr/>
              <p:nvPr/>
            </p:nvSpPr>
            <p:spPr>
              <a:xfrm>
                <a:off x="16924906" y="169351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DE9C17F0-5438-4770-8B87-029DE6FFB11D}"/>
                  </a:ext>
                </a:extLst>
              </p:cNvPr>
              <p:cNvSpPr/>
              <p:nvPr/>
            </p:nvSpPr>
            <p:spPr>
              <a:xfrm>
                <a:off x="16152406" y="-488354"/>
                <a:ext cx="1653159" cy="2181867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F36DD117-F3D1-4B19-8449-9E9F841CE428}"/>
              </a:ext>
            </a:extLst>
          </p:cNvPr>
          <p:cNvSpPr/>
          <p:nvPr/>
        </p:nvSpPr>
        <p:spPr>
          <a:xfrm rot="5211211">
            <a:off x="2995480" y="4986660"/>
            <a:ext cx="4105054" cy="10248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F8C62A18-EF37-440E-A393-C7C3B8FB102E}"/>
              </a:ext>
            </a:extLst>
          </p:cNvPr>
          <p:cNvCxnSpPr>
            <a:cxnSpLocks/>
          </p:cNvCxnSpPr>
          <p:nvPr/>
        </p:nvCxnSpPr>
        <p:spPr>
          <a:xfrm>
            <a:off x="4925855" y="3746613"/>
            <a:ext cx="244303" cy="36576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3194;p72">
            <a:extLst>
              <a:ext uri="{FF2B5EF4-FFF2-40B4-BE49-F238E27FC236}">
                <a16:creationId xmlns:a16="http://schemas.microsoft.com/office/drawing/2014/main" id="{EDBA33BF-54A9-4D19-BC6D-F82E49DDEB9C}"/>
              </a:ext>
            </a:extLst>
          </p:cNvPr>
          <p:cNvCxnSpPr>
            <a:cxnSpLocks/>
          </p:cNvCxnSpPr>
          <p:nvPr/>
        </p:nvCxnSpPr>
        <p:spPr>
          <a:xfrm>
            <a:off x="-485290" y="3746613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3199;p72">
            <a:extLst>
              <a:ext uri="{FF2B5EF4-FFF2-40B4-BE49-F238E27FC236}">
                <a16:creationId xmlns:a16="http://schemas.microsoft.com/office/drawing/2014/main" id="{FEAA6730-0952-4CBB-8794-4B10B9A3F055}"/>
              </a:ext>
            </a:extLst>
          </p:cNvPr>
          <p:cNvSpPr/>
          <p:nvPr/>
        </p:nvSpPr>
        <p:spPr>
          <a:xfrm>
            <a:off x="3044095" y="2477585"/>
            <a:ext cx="668640" cy="92681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pic>
        <p:nvPicPr>
          <p:cNvPr id="16" name="Picture 8" descr="Cartoon Supermarket Images – Browse 39,717 Stock Photos, Vectors, and Video  | Adobe Stock">
            <a:extLst>
              <a:ext uri="{FF2B5EF4-FFF2-40B4-BE49-F238E27FC236}">
                <a16:creationId xmlns:a16="http://schemas.microsoft.com/office/drawing/2014/main" id="{D00D8D0E-71E6-4EF9-9F8C-A9AB8C43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154" y="1575868"/>
            <a:ext cx="3107559" cy="20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oy and girl of mix race pupils with backpacks walking. isolated on white  background. Back view 9169062 Vector Art at Vecteezy">
            <a:extLst>
              <a:ext uri="{FF2B5EF4-FFF2-40B4-BE49-F238E27FC236}">
                <a16:creationId xmlns:a16="http://schemas.microsoft.com/office/drawing/2014/main" id="{897C2B25-48A8-4D79-B868-74AB1FF2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00" y="3683210"/>
            <a:ext cx="1053647" cy="15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igital Comics and Your Local Shop – A Bookseller's Perspective">
            <a:extLst>
              <a:ext uri="{FF2B5EF4-FFF2-40B4-BE49-F238E27FC236}">
                <a16:creationId xmlns:a16="http://schemas.microsoft.com/office/drawing/2014/main" id="{3F2F8AFC-1161-4289-B44A-205920D2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455" y="2020051"/>
            <a:ext cx="1770383" cy="14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EAC42B1-E54F-49BD-B012-962E4F240D19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38448F5-54AB-4E5B-96B4-3DAA29CEC1DE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bookshop?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C51E8E63-0CAD-40CA-A4C8-0CFA4F6F30A5}"/>
              </a:ext>
            </a:extLst>
          </p:cNvPr>
          <p:cNvSpPr/>
          <p:nvPr/>
        </p:nvSpPr>
        <p:spPr>
          <a:xfrm rot="191194">
            <a:off x="3206448" y="1123958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A1335D0-58CD-4D0D-8476-80CCEF3A6AAC}"/>
              </a:ext>
            </a:extLst>
          </p:cNvPr>
          <p:cNvSpPr txBox="1">
            <a:spLocks/>
          </p:cNvSpPr>
          <p:nvPr/>
        </p:nvSpPr>
        <p:spPr>
          <a:xfrm>
            <a:off x="3070737" y="1290279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right</a:t>
            </a:r>
            <a:r>
              <a:rPr lang="en-US" sz="3400" b="1" dirty="0"/>
              <a:t>.</a:t>
            </a:r>
          </a:p>
        </p:txBody>
      </p:sp>
      <p:sp>
        <p:nvSpPr>
          <p:cNvPr id="24" name="Action Button: Go Home 23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53FF14-9659-4DE7-BE27-4B9CD399CA53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CA3E8E59-FFFB-4592-A00F-5810068C6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442" y="1001966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row: Right 25">
            <a:hlinkClick r:id="rId5" action="ppaction://hlinksldjump"/>
            <a:extLst>
              <a:ext uri="{FF2B5EF4-FFF2-40B4-BE49-F238E27FC236}">
                <a16:creationId xmlns:a16="http://schemas.microsoft.com/office/drawing/2014/main" id="{A65CAF6C-7F5A-C095-74B4-3F50C6689AAB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170C7B41-48B7-43B6-8B2D-0C32232C03EA}"/>
              </a:ext>
            </a:extLst>
          </p:cNvPr>
          <p:cNvGrpSpPr/>
          <p:nvPr/>
        </p:nvGrpSpPr>
        <p:grpSpPr>
          <a:xfrm>
            <a:off x="-381008" y="1822900"/>
            <a:ext cx="9905999" cy="2152358"/>
            <a:chOff x="-1698172" y="1574228"/>
            <a:chExt cx="9143896" cy="1795103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37DA2AA9-4876-4484-B18A-A4B3EFAC6F73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4E6CA02C-6D85-4D6E-9B2F-740EA0BCC0F6}"/>
                </a:ext>
              </a:extLst>
            </p:cNvPr>
            <p:cNvGrpSpPr/>
            <p:nvPr/>
          </p:nvGrpSpPr>
          <p:grpSpPr>
            <a:xfrm>
              <a:off x="3834886" y="1674933"/>
              <a:ext cx="641761" cy="1135987"/>
              <a:chOff x="9205552" y="1096553"/>
              <a:chExt cx="1598009" cy="2828653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0355A7CB-1CC5-4F41-945E-FC5AF5D88BB9}"/>
                  </a:ext>
                </a:extLst>
              </p:cNvPr>
              <p:cNvSpPr/>
              <p:nvPr/>
            </p:nvSpPr>
            <p:spPr>
              <a:xfrm>
                <a:off x="9895909" y="3073111"/>
                <a:ext cx="217297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588B0D27-C312-4925-BFB6-DB827E7B97A9}"/>
                  </a:ext>
                </a:extLst>
              </p:cNvPr>
              <p:cNvSpPr/>
              <p:nvPr/>
            </p:nvSpPr>
            <p:spPr>
              <a:xfrm>
                <a:off x="9205552" y="1096553"/>
                <a:ext cx="1598009" cy="2249809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BB856869-5F04-4D5E-81ED-5FA5D8CF9F99}"/>
                </a:ext>
              </a:extLst>
            </p:cNvPr>
            <p:cNvSpPr/>
            <p:nvPr/>
          </p:nvSpPr>
          <p:spPr>
            <a:xfrm>
              <a:off x="736627" y="1574228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445E7B44-28E1-460E-852F-44CEE88EDA84}"/>
                </a:ext>
              </a:extLst>
            </p:cNvPr>
            <p:cNvGrpSpPr/>
            <p:nvPr/>
          </p:nvGrpSpPr>
          <p:grpSpPr>
            <a:xfrm>
              <a:off x="5029199" y="2077527"/>
              <a:ext cx="417092" cy="739972"/>
              <a:chOff x="26996943" y="-4789831"/>
              <a:chExt cx="1653159" cy="2932907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089E6566-E24C-46C8-BC0C-A77F4066F0C1}"/>
                  </a:ext>
                </a:extLst>
              </p:cNvPr>
              <p:cNvSpPr/>
              <p:nvPr/>
            </p:nvSpPr>
            <p:spPr>
              <a:xfrm>
                <a:off x="27823520" y="-278164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3F7421FB-6099-4B20-8CF9-BF605BD84852}"/>
                  </a:ext>
                </a:extLst>
              </p:cNvPr>
              <p:cNvSpPr/>
              <p:nvPr/>
            </p:nvSpPr>
            <p:spPr>
              <a:xfrm>
                <a:off x="26996943" y="-4789831"/>
                <a:ext cx="1653159" cy="2181866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4" name="Google Shape;3193;p72">
            <a:extLst>
              <a:ext uri="{FF2B5EF4-FFF2-40B4-BE49-F238E27FC236}">
                <a16:creationId xmlns:a16="http://schemas.microsoft.com/office/drawing/2014/main" id="{384B869A-02EB-4B74-A6E4-4FE2ACBD8E7F}"/>
              </a:ext>
            </a:extLst>
          </p:cNvPr>
          <p:cNvSpPr/>
          <p:nvPr/>
        </p:nvSpPr>
        <p:spPr>
          <a:xfrm rot="5765018">
            <a:off x="611395" y="4948809"/>
            <a:ext cx="4105054" cy="9270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6" name="Google Shape;3194;p72">
            <a:extLst>
              <a:ext uri="{FF2B5EF4-FFF2-40B4-BE49-F238E27FC236}">
                <a16:creationId xmlns:a16="http://schemas.microsoft.com/office/drawing/2014/main" id="{56BCC6C9-4BC6-4DE6-82A9-E849C5A8EA98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2446395" y="3640552"/>
            <a:ext cx="406214" cy="381274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3193;p72">
            <a:extLst>
              <a:ext uri="{FF2B5EF4-FFF2-40B4-BE49-F238E27FC236}">
                <a16:creationId xmlns:a16="http://schemas.microsoft.com/office/drawing/2014/main" id="{9151CF51-1D28-49F4-B504-E4216832FE94}"/>
              </a:ext>
            </a:extLst>
          </p:cNvPr>
          <p:cNvSpPr/>
          <p:nvPr/>
        </p:nvSpPr>
        <p:spPr>
          <a:xfrm rot="4450230">
            <a:off x="5069564" y="4997334"/>
            <a:ext cx="4105054" cy="9270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20" name="Google Shape;3194;p72">
            <a:extLst>
              <a:ext uri="{FF2B5EF4-FFF2-40B4-BE49-F238E27FC236}">
                <a16:creationId xmlns:a16="http://schemas.microsoft.com/office/drawing/2014/main" id="{8C884360-ABC7-4D9E-93DA-DC81367EAD35}"/>
              </a:ext>
            </a:extLst>
          </p:cNvPr>
          <p:cNvCxnSpPr>
            <a:cxnSpLocks/>
          </p:cNvCxnSpPr>
          <p:nvPr/>
        </p:nvCxnSpPr>
        <p:spPr>
          <a:xfrm>
            <a:off x="-457200" y="3640552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194;p72">
            <a:extLst>
              <a:ext uri="{FF2B5EF4-FFF2-40B4-BE49-F238E27FC236}">
                <a16:creationId xmlns:a16="http://schemas.microsoft.com/office/drawing/2014/main" id="{9857CA77-26A4-427C-B228-1EFCA2458281}"/>
              </a:ext>
            </a:extLst>
          </p:cNvPr>
          <p:cNvCxnSpPr>
            <a:cxnSpLocks/>
            <a:endCxn id="19" idx="3"/>
          </p:cNvCxnSpPr>
          <p:nvPr/>
        </p:nvCxnSpPr>
        <p:spPr>
          <a:xfrm>
            <a:off x="6629400" y="3665573"/>
            <a:ext cx="1052570" cy="376996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94" name="Picture 2" descr="Bakery store cartoon vector free download">
            <a:extLst>
              <a:ext uri="{FF2B5EF4-FFF2-40B4-BE49-F238E27FC236}">
                <a16:creationId xmlns:a16="http://schemas.microsoft.com/office/drawing/2014/main" id="{5FFE136D-5925-475A-80C8-BA3C5AA24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8400" y1="87527" x2="8400" y2="87527"/>
                        <a14:backgroundMark x1="11200" y1="86871" x2="11200" y2="86871"/>
                        <a14:backgroundMark x1="14000" y1="85996" x2="14000" y2="85996"/>
                        <a14:backgroundMark x1="14000" y1="85996" x2="14000" y2="85996"/>
                        <a14:backgroundMark x1="20200" y1="81182" x2="20200" y2="81182"/>
                        <a14:backgroundMark x1="19800" y1="84245" x2="19800" y2="84245"/>
                        <a14:backgroundMark x1="34800" y1="32166" x2="34800" y2="32166"/>
                        <a14:backgroundMark x1="22000" y1="79431" x2="30000" y2="86214"/>
                        <a14:backgroundMark x1="30000" y1="86214" x2="41000" y2="85558"/>
                        <a14:backgroundMark x1="41000" y1="85558" x2="62400" y2="86433"/>
                        <a14:backgroundMark x1="62400" y1="86433" x2="72800" y2="85996"/>
                        <a14:backgroundMark x1="72800" y1="85996" x2="82800" y2="82057"/>
                        <a14:backgroundMark x1="82800" y1="82057" x2="92800" y2="84902"/>
                        <a14:backgroundMark x1="92800" y1="84902" x2="86200" y2="93873"/>
                        <a14:backgroundMark x1="86200" y1="93873" x2="12200" y2="93654"/>
                        <a14:backgroundMark x1="12200" y1="93654" x2="2400" y2="91028"/>
                        <a14:backgroundMark x1="2400" y1="91028" x2="20800" y2="80963"/>
                        <a14:backgroundMark x1="20800" y1="80963" x2="5000" y2="87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12" y="1282784"/>
            <a:ext cx="2631360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oy and girl of mix race pupils with backpacks walking. isolated on white  background. Back view 9169062 Vector Art at Vecteezy">
            <a:extLst>
              <a:ext uri="{FF2B5EF4-FFF2-40B4-BE49-F238E27FC236}">
                <a16:creationId xmlns:a16="http://schemas.microsoft.com/office/drawing/2014/main" id="{063ADA50-25A5-494E-A53F-175243ED4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54" y="3518925"/>
            <a:ext cx="1053647" cy="15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2FBF1FC-BA9C-42E3-9D31-E455330B1B7A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060665-2972-44E2-99B0-7E2C3C8C698C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bakery?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4E37AEA1-287C-4E39-ABCC-698CB3D42401}"/>
              </a:ext>
            </a:extLst>
          </p:cNvPr>
          <p:cNvSpPr/>
          <p:nvPr/>
        </p:nvSpPr>
        <p:spPr>
          <a:xfrm rot="191194">
            <a:off x="5879256" y="1133215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E165EFE-064F-4BFD-ACE3-0FC58ABB68F0}"/>
              </a:ext>
            </a:extLst>
          </p:cNvPr>
          <p:cNvSpPr txBox="1">
            <a:spLocks/>
          </p:cNvSpPr>
          <p:nvPr/>
        </p:nvSpPr>
        <p:spPr>
          <a:xfrm>
            <a:off x="5743545" y="1299536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right</a:t>
            </a:r>
            <a:r>
              <a:rPr lang="en-US" sz="3400" b="1" dirty="0"/>
              <a:t>.</a:t>
            </a:r>
          </a:p>
        </p:txBody>
      </p:sp>
      <p:sp>
        <p:nvSpPr>
          <p:cNvPr id="30" name="Action Button: Go Home 2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99E1F23-D6DF-4A39-BDDC-3367347391FE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E67E04BF-A253-4151-B75F-375A6F174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8" y="2117934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BDE97572-8B88-4B92-BFFD-49BC53F98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5" y="1124342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Right 12">
            <a:hlinkClick r:id="rId5" action="ppaction://hlinksldjump"/>
            <a:extLst>
              <a:ext uri="{FF2B5EF4-FFF2-40B4-BE49-F238E27FC236}">
                <a16:creationId xmlns:a16="http://schemas.microsoft.com/office/drawing/2014/main" id="{1B10EDE8-535F-7802-5B36-0E44D8792A46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1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188;p72">
            <a:extLst>
              <a:ext uri="{FF2B5EF4-FFF2-40B4-BE49-F238E27FC236}">
                <a16:creationId xmlns:a16="http://schemas.microsoft.com/office/drawing/2014/main" id="{76C92AA9-8D45-42A6-A0CE-A0018E50E5CF}"/>
              </a:ext>
            </a:extLst>
          </p:cNvPr>
          <p:cNvGrpSpPr/>
          <p:nvPr/>
        </p:nvGrpSpPr>
        <p:grpSpPr>
          <a:xfrm>
            <a:off x="-381000" y="1813055"/>
            <a:ext cx="9905999" cy="2170835"/>
            <a:chOff x="-1698172" y="1558818"/>
            <a:chExt cx="9143896" cy="1810513"/>
          </a:xfrm>
        </p:grpSpPr>
        <p:sp>
          <p:nvSpPr>
            <p:cNvPr id="4" name="Google Shape;3193;p72">
              <a:extLst>
                <a:ext uri="{FF2B5EF4-FFF2-40B4-BE49-F238E27FC236}">
                  <a16:creationId xmlns:a16="http://schemas.microsoft.com/office/drawing/2014/main" id="{3B0939E3-F957-41DD-A40D-F2E51E9AB640}"/>
                </a:ext>
              </a:extLst>
            </p:cNvPr>
            <p:cNvSpPr/>
            <p:nvPr/>
          </p:nvSpPr>
          <p:spPr>
            <a:xfrm>
              <a:off x="-1698172" y="2796631"/>
              <a:ext cx="9143896" cy="5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5" name="Google Shape;3196;p72">
              <a:extLst>
                <a:ext uri="{FF2B5EF4-FFF2-40B4-BE49-F238E27FC236}">
                  <a16:creationId xmlns:a16="http://schemas.microsoft.com/office/drawing/2014/main" id="{E944CCCB-990F-4E65-B970-1DCC3EA9E24F}"/>
                </a:ext>
              </a:extLst>
            </p:cNvPr>
            <p:cNvGrpSpPr/>
            <p:nvPr/>
          </p:nvGrpSpPr>
          <p:grpSpPr>
            <a:xfrm>
              <a:off x="5898295" y="1678898"/>
              <a:ext cx="641761" cy="1102100"/>
              <a:chOff x="14343518" y="1106424"/>
              <a:chExt cx="1598009" cy="2744273"/>
            </a:xfrm>
          </p:grpSpPr>
          <p:sp>
            <p:nvSpPr>
              <p:cNvPr id="10" name="Google Shape;3197;p72">
                <a:extLst>
                  <a:ext uri="{FF2B5EF4-FFF2-40B4-BE49-F238E27FC236}">
                    <a16:creationId xmlns:a16="http://schemas.microsoft.com/office/drawing/2014/main" id="{24D85EAF-484D-47BE-AE95-DF01464836D8}"/>
                  </a:ext>
                </a:extLst>
              </p:cNvPr>
              <p:cNvSpPr/>
              <p:nvPr/>
            </p:nvSpPr>
            <p:spPr>
              <a:xfrm>
                <a:off x="15033875" y="2998602"/>
                <a:ext cx="217297" cy="852095"/>
              </a:xfrm>
              <a:custGeom>
                <a:avLst/>
                <a:gdLst/>
                <a:ahLst/>
                <a:cxnLst/>
                <a:rect l="l" t="t" r="r" b="b"/>
                <a:pathLst>
                  <a:path w="4672" h="16489" extrusionOk="0">
                    <a:moveTo>
                      <a:pt x="0" y="1"/>
                    </a:moveTo>
                    <a:lnTo>
                      <a:pt x="0" y="16488"/>
                    </a:lnTo>
                    <a:lnTo>
                      <a:pt x="4672" y="16488"/>
                    </a:lnTo>
                    <a:lnTo>
                      <a:pt x="467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1" name="Google Shape;3198;p72">
                <a:extLst>
                  <a:ext uri="{FF2B5EF4-FFF2-40B4-BE49-F238E27FC236}">
                    <a16:creationId xmlns:a16="http://schemas.microsoft.com/office/drawing/2014/main" id="{22DAC9B1-4B5C-490B-A8FF-1AF833899D17}"/>
                  </a:ext>
                </a:extLst>
              </p:cNvPr>
              <p:cNvSpPr/>
              <p:nvPr/>
            </p:nvSpPr>
            <p:spPr>
              <a:xfrm>
                <a:off x="14343518" y="1106424"/>
                <a:ext cx="1598009" cy="2249808"/>
              </a:xfrm>
              <a:custGeom>
                <a:avLst/>
                <a:gdLst/>
                <a:ahLst/>
                <a:cxnLst/>
                <a:rect l="l" t="t" r="r" b="b"/>
                <a:pathLst>
                  <a:path w="44989" h="52239" extrusionOk="0">
                    <a:moveTo>
                      <a:pt x="22220" y="0"/>
                    </a:moveTo>
                    <a:cubicBezTo>
                      <a:pt x="22220" y="15938"/>
                      <a:pt x="12053" y="24025"/>
                      <a:pt x="4751" y="25399"/>
                    </a:cubicBezTo>
                    <a:cubicBezTo>
                      <a:pt x="5509" y="25624"/>
                      <a:pt x="6279" y="25720"/>
                      <a:pt x="7040" y="25720"/>
                    </a:cubicBezTo>
                    <a:cubicBezTo>
                      <a:pt x="11330" y="25720"/>
                      <a:pt x="15350" y="22690"/>
                      <a:pt x="15350" y="22690"/>
                    </a:cubicBezTo>
                    <a:lnTo>
                      <a:pt x="15350" y="22730"/>
                    </a:lnTo>
                    <a:cubicBezTo>
                      <a:pt x="12681" y="26223"/>
                      <a:pt x="8755" y="28579"/>
                      <a:pt x="4398" y="29325"/>
                    </a:cubicBezTo>
                    <a:cubicBezTo>
                      <a:pt x="4398" y="29325"/>
                      <a:pt x="5834" y="30167"/>
                      <a:pt x="8438" y="30167"/>
                    </a:cubicBezTo>
                    <a:cubicBezTo>
                      <a:pt x="9563" y="30167"/>
                      <a:pt x="10906" y="30010"/>
                      <a:pt x="12445" y="29560"/>
                    </a:cubicBezTo>
                    <a:lnTo>
                      <a:pt x="12445" y="29560"/>
                    </a:lnTo>
                    <a:cubicBezTo>
                      <a:pt x="9893" y="33329"/>
                      <a:pt x="6321" y="36312"/>
                      <a:pt x="2199" y="38275"/>
                    </a:cubicBezTo>
                    <a:cubicBezTo>
                      <a:pt x="2233" y="38309"/>
                      <a:pt x="2361" y="38325"/>
                      <a:pt x="2562" y="38325"/>
                    </a:cubicBezTo>
                    <a:cubicBezTo>
                      <a:pt x="3980" y="38325"/>
                      <a:pt x="9082" y="37535"/>
                      <a:pt x="11385" y="36744"/>
                    </a:cubicBezTo>
                    <a:lnTo>
                      <a:pt x="11385" y="36744"/>
                    </a:lnTo>
                    <a:cubicBezTo>
                      <a:pt x="9815" y="40042"/>
                      <a:pt x="5968" y="45655"/>
                      <a:pt x="1" y="46440"/>
                    </a:cubicBezTo>
                    <a:cubicBezTo>
                      <a:pt x="1" y="46440"/>
                      <a:pt x="1672" y="46784"/>
                      <a:pt x="3996" y="46784"/>
                    </a:cubicBezTo>
                    <a:cubicBezTo>
                      <a:pt x="6385" y="46784"/>
                      <a:pt x="9465" y="46421"/>
                      <a:pt x="12131" y="44949"/>
                    </a:cubicBezTo>
                    <a:lnTo>
                      <a:pt x="12131" y="44949"/>
                    </a:lnTo>
                    <a:cubicBezTo>
                      <a:pt x="11817" y="45852"/>
                      <a:pt x="8284" y="51033"/>
                      <a:pt x="4790" y="52093"/>
                    </a:cubicBezTo>
                    <a:cubicBezTo>
                      <a:pt x="5860" y="52152"/>
                      <a:pt x="6866" y="52179"/>
                      <a:pt x="7810" y="52179"/>
                    </a:cubicBezTo>
                    <a:cubicBezTo>
                      <a:pt x="20860" y="52179"/>
                      <a:pt x="22259" y="46990"/>
                      <a:pt x="22259" y="46990"/>
                    </a:cubicBezTo>
                    <a:cubicBezTo>
                      <a:pt x="22259" y="46990"/>
                      <a:pt x="23164" y="52239"/>
                      <a:pt x="37835" y="52239"/>
                    </a:cubicBezTo>
                    <a:cubicBezTo>
                      <a:pt x="38442" y="52239"/>
                      <a:pt x="39073" y="52230"/>
                      <a:pt x="39728" y="52211"/>
                    </a:cubicBezTo>
                    <a:cubicBezTo>
                      <a:pt x="39728" y="52211"/>
                      <a:pt x="31916" y="47893"/>
                      <a:pt x="31916" y="45302"/>
                    </a:cubicBezTo>
                    <a:lnTo>
                      <a:pt x="31916" y="45302"/>
                    </a:lnTo>
                    <a:cubicBezTo>
                      <a:pt x="34712" y="47054"/>
                      <a:pt x="37799" y="47514"/>
                      <a:pt x="40271" y="47514"/>
                    </a:cubicBezTo>
                    <a:cubicBezTo>
                      <a:pt x="43006" y="47514"/>
                      <a:pt x="44988" y="46951"/>
                      <a:pt x="44988" y="46951"/>
                    </a:cubicBezTo>
                    <a:cubicBezTo>
                      <a:pt x="38982" y="46166"/>
                      <a:pt x="34664" y="40159"/>
                      <a:pt x="33055" y="36901"/>
                    </a:cubicBezTo>
                    <a:lnTo>
                      <a:pt x="33055" y="36901"/>
                    </a:lnTo>
                    <a:cubicBezTo>
                      <a:pt x="35053" y="37567"/>
                      <a:pt x="39435" y="38748"/>
                      <a:pt x="41334" y="38748"/>
                    </a:cubicBezTo>
                    <a:cubicBezTo>
                      <a:pt x="41896" y="38748"/>
                      <a:pt x="42241" y="38644"/>
                      <a:pt x="42241" y="38393"/>
                    </a:cubicBezTo>
                    <a:cubicBezTo>
                      <a:pt x="36627" y="35370"/>
                      <a:pt x="33408" y="32073"/>
                      <a:pt x="31563" y="29325"/>
                    </a:cubicBezTo>
                    <a:lnTo>
                      <a:pt x="31563" y="29325"/>
                    </a:lnTo>
                    <a:cubicBezTo>
                      <a:pt x="33421" y="29953"/>
                      <a:pt x="35022" y="30162"/>
                      <a:pt x="36330" y="30162"/>
                    </a:cubicBezTo>
                    <a:cubicBezTo>
                      <a:pt x="38947" y="30162"/>
                      <a:pt x="40395" y="29325"/>
                      <a:pt x="40395" y="29325"/>
                    </a:cubicBezTo>
                    <a:cubicBezTo>
                      <a:pt x="36627" y="28697"/>
                      <a:pt x="33172" y="26812"/>
                      <a:pt x="30542" y="23986"/>
                    </a:cubicBezTo>
                    <a:lnTo>
                      <a:pt x="30542" y="23986"/>
                    </a:lnTo>
                    <a:cubicBezTo>
                      <a:pt x="32739" y="25526"/>
                      <a:pt x="35097" y="25917"/>
                      <a:pt x="36870" y="25917"/>
                    </a:cubicBezTo>
                    <a:cubicBezTo>
                      <a:pt x="38485" y="25917"/>
                      <a:pt x="39614" y="25592"/>
                      <a:pt x="39689" y="25517"/>
                    </a:cubicBezTo>
                    <a:cubicBezTo>
                      <a:pt x="34939" y="25517"/>
                      <a:pt x="22220" y="16056"/>
                      <a:pt x="22220" y="118"/>
                    </a:cubicBezTo>
                    <a:lnTo>
                      <a:pt x="22220" y="0"/>
                    </a:lnTo>
                    <a:close/>
                  </a:path>
                </a:pathLst>
              </a:custGeom>
              <a:solidFill>
                <a:srgbClr val="82A6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6" name="Google Shape;3199;p72">
              <a:extLst>
                <a:ext uri="{FF2B5EF4-FFF2-40B4-BE49-F238E27FC236}">
                  <a16:creationId xmlns:a16="http://schemas.microsoft.com/office/drawing/2014/main" id="{8495ABBD-431B-4043-9ABA-D3D41F8701DE}"/>
                </a:ext>
              </a:extLst>
            </p:cNvPr>
            <p:cNvSpPr/>
            <p:nvPr/>
          </p:nvSpPr>
          <p:spPr>
            <a:xfrm>
              <a:off x="244103" y="1558818"/>
              <a:ext cx="783771" cy="1220613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omic Sans MS" panose="030F0702030302020204" pitchFamily="66" charset="0"/>
              </a:endParaRPr>
            </a:p>
          </p:txBody>
        </p:sp>
        <p:grpSp>
          <p:nvGrpSpPr>
            <p:cNvPr id="7" name="Google Shape;3200;p72">
              <a:extLst>
                <a:ext uri="{FF2B5EF4-FFF2-40B4-BE49-F238E27FC236}">
                  <a16:creationId xmlns:a16="http://schemas.microsoft.com/office/drawing/2014/main" id="{30D93730-3DFA-4DCA-A437-15F4DF551291}"/>
                </a:ext>
              </a:extLst>
            </p:cNvPr>
            <p:cNvGrpSpPr/>
            <p:nvPr/>
          </p:nvGrpSpPr>
          <p:grpSpPr>
            <a:xfrm>
              <a:off x="5029199" y="2077527"/>
              <a:ext cx="417092" cy="739972"/>
              <a:chOff x="26996943" y="-4789831"/>
              <a:chExt cx="1653159" cy="2932907"/>
            </a:xfrm>
          </p:grpSpPr>
          <p:sp>
            <p:nvSpPr>
              <p:cNvPr id="8" name="Google Shape;3201;p72">
                <a:extLst>
                  <a:ext uri="{FF2B5EF4-FFF2-40B4-BE49-F238E27FC236}">
                    <a16:creationId xmlns:a16="http://schemas.microsoft.com/office/drawing/2014/main" id="{C9297427-BC1A-480E-93D0-66A32CC8DE34}"/>
                  </a:ext>
                </a:extLst>
              </p:cNvPr>
              <p:cNvSpPr/>
              <p:nvPr/>
            </p:nvSpPr>
            <p:spPr>
              <a:xfrm>
                <a:off x="27823520" y="-2781642"/>
                <a:ext cx="179385" cy="924718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19433" extrusionOk="0">
                    <a:moveTo>
                      <a:pt x="1" y="0"/>
                    </a:moveTo>
                    <a:lnTo>
                      <a:pt x="1" y="19432"/>
                    </a:lnTo>
                    <a:lnTo>
                      <a:pt x="3769" y="19432"/>
                    </a:lnTo>
                    <a:lnTo>
                      <a:pt x="376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9" name="Google Shape;3202;p72">
                <a:extLst>
                  <a:ext uri="{FF2B5EF4-FFF2-40B4-BE49-F238E27FC236}">
                    <a16:creationId xmlns:a16="http://schemas.microsoft.com/office/drawing/2014/main" id="{205504FE-1C38-4A47-9DEF-814FCBB67FB6}"/>
                  </a:ext>
                </a:extLst>
              </p:cNvPr>
              <p:cNvSpPr/>
              <p:nvPr/>
            </p:nvSpPr>
            <p:spPr>
              <a:xfrm>
                <a:off x="26996943" y="-4789831"/>
                <a:ext cx="1653159" cy="2181866"/>
              </a:xfrm>
              <a:custGeom>
                <a:avLst/>
                <a:gdLst/>
                <a:ahLst/>
                <a:cxnLst/>
                <a:rect l="l" t="t" r="r" b="b"/>
                <a:pathLst>
                  <a:path w="34743" h="45852" extrusionOk="0">
                    <a:moveTo>
                      <a:pt x="17352" y="0"/>
                    </a:moveTo>
                    <a:cubicBezTo>
                      <a:pt x="11189" y="0"/>
                      <a:pt x="6164" y="3258"/>
                      <a:pt x="6164" y="7223"/>
                    </a:cubicBezTo>
                    <a:cubicBezTo>
                      <a:pt x="6164" y="7616"/>
                      <a:pt x="6242" y="8008"/>
                      <a:pt x="6321" y="8362"/>
                    </a:cubicBezTo>
                    <a:cubicBezTo>
                      <a:pt x="4240" y="9422"/>
                      <a:pt x="2906" y="11031"/>
                      <a:pt x="2906" y="12876"/>
                    </a:cubicBezTo>
                    <a:cubicBezTo>
                      <a:pt x="2906" y="14250"/>
                      <a:pt x="3691" y="15546"/>
                      <a:pt x="5026" y="16527"/>
                    </a:cubicBezTo>
                    <a:cubicBezTo>
                      <a:pt x="2906" y="17587"/>
                      <a:pt x="1532" y="19196"/>
                      <a:pt x="1532" y="21042"/>
                    </a:cubicBezTo>
                    <a:cubicBezTo>
                      <a:pt x="1532" y="22690"/>
                      <a:pt x="2631" y="24143"/>
                      <a:pt x="4319" y="25163"/>
                    </a:cubicBezTo>
                    <a:cubicBezTo>
                      <a:pt x="2474" y="26223"/>
                      <a:pt x="1335" y="27715"/>
                      <a:pt x="1335" y="29403"/>
                    </a:cubicBezTo>
                    <a:cubicBezTo>
                      <a:pt x="1335" y="30816"/>
                      <a:pt x="2121" y="32112"/>
                      <a:pt x="3455" y="33093"/>
                    </a:cubicBezTo>
                    <a:cubicBezTo>
                      <a:pt x="1335" y="34153"/>
                      <a:pt x="1" y="35763"/>
                      <a:pt x="1" y="37608"/>
                    </a:cubicBezTo>
                    <a:cubicBezTo>
                      <a:pt x="1" y="40709"/>
                      <a:pt x="3926" y="43261"/>
                      <a:pt x="8755" y="43261"/>
                    </a:cubicBezTo>
                    <a:cubicBezTo>
                      <a:pt x="9030" y="43261"/>
                      <a:pt x="9344" y="43261"/>
                      <a:pt x="9619" y="43221"/>
                    </a:cubicBezTo>
                    <a:cubicBezTo>
                      <a:pt x="11032" y="44792"/>
                      <a:pt x="13976" y="45851"/>
                      <a:pt x="17352" y="45851"/>
                    </a:cubicBezTo>
                    <a:cubicBezTo>
                      <a:pt x="20728" y="45851"/>
                      <a:pt x="23672" y="44792"/>
                      <a:pt x="25085" y="43221"/>
                    </a:cubicBezTo>
                    <a:cubicBezTo>
                      <a:pt x="25399" y="43221"/>
                      <a:pt x="25674" y="43261"/>
                      <a:pt x="25949" y="43261"/>
                    </a:cubicBezTo>
                    <a:cubicBezTo>
                      <a:pt x="30817" y="43261"/>
                      <a:pt x="34742" y="40709"/>
                      <a:pt x="34742" y="37608"/>
                    </a:cubicBezTo>
                    <a:cubicBezTo>
                      <a:pt x="34742" y="35763"/>
                      <a:pt x="33368" y="34153"/>
                      <a:pt x="31249" y="33093"/>
                    </a:cubicBezTo>
                    <a:cubicBezTo>
                      <a:pt x="32583" y="32112"/>
                      <a:pt x="33368" y="30816"/>
                      <a:pt x="33368" y="29403"/>
                    </a:cubicBezTo>
                    <a:cubicBezTo>
                      <a:pt x="33368" y="27715"/>
                      <a:pt x="32230" y="26184"/>
                      <a:pt x="30385" y="25163"/>
                    </a:cubicBezTo>
                    <a:cubicBezTo>
                      <a:pt x="32112" y="24143"/>
                      <a:pt x="33172" y="22651"/>
                      <a:pt x="33172" y="21042"/>
                    </a:cubicBezTo>
                    <a:cubicBezTo>
                      <a:pt x="33172" y="19196"/>
                      <a:pt x="31798" y="17587"/>
                      <a:pt x="29678" y="16527"/>
                    </a:cubicBezTo>
                    <a:cubicBezTo>
                      <a:pt x="31013" y="15546"/>
                      <a:pt x="31838" y="14250"/>
                      <a:pt x="31838" y="12837"/>
                    </a:cubicBezTo>
                    <a:cubicBezTo>
                      <a:pt x="31838" y="11031"/>
                      <a:pt x="30464" y="9422"/>
                      <a:pt x="28383" y="8362"/>
                    </a:cubicBezTo>
                    <a:cubicBezTo>
                      <a:pt x="28501" y="8008"/>
                      <a:pt x="28540" y="7616"/>
                      <a:pt x="28540" y="7223"/>
                    </a:cubicBezTo>
                    <a:cubicBezTo>
                      <a:pt x="28540" y="3219"/>
                      <a:pt x="23515" y="0"/>
                      <a:pt x="17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12" name="Google Shape;3193;p72">
            <a:extLst>
              <a:ext uri="{FF2B5EF4-FFF2-40B4-BE49-F238E27FC236}">
                <a16:creationId xmlns:a16="http://schemas.microsoft.com/office/drawing/2014/main" id="{891F7D72-445A-4A7A-88B6-58B6E9E1AC18}"/>
              </a:ext>
            </a:extLst>
          </p:cNvPr>
          <p:cNvSpPr/>
          <p:nvPr/>
        </p:nvSpPr>
        <p:spPr>
          <a:xfrm rot="5765018">
            <a:off x="611395" y="4948809"/>
            <a:ext cx="4105054" cy="9270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3" name="Google Shape;3194;p72">
            <a:extLst>
              <a:ext uri="{FF2B5EF4-FFF2-40B4-BE49-F238E27FC236}">
                <a16:creationId xmlns:a16="http://schemas.microsoft.com/office/drawing/2014/main" id="{2EF88CF7-5F92-4905-908C-68D937556E4E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2446395" y="3640552"/>
            <a:ext cx="406214" cy="381274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3193;p72">
            <a:extLst>
              <a:ext uri="{FF2B5EF4-FFF2-40B4-BE49-F238E27FC236}">
                <a16:creationId xmlns:a16="http://schemas.microsoft.com/office/drawing/2014/main" id="{08A9A35B-1087-435F-A36A-475267C78BE4}"/>
              </a:ext>
            </a:extLst>
          </p:cNvPr>
          <p:cNvSpPr/>
          <p:nvPr/>
        </p:nvSpPr>
        <p:spPr>
          <a:xfrm rot="4450230">
            <a:off x="5069564" y="4997334"/>
            <a:ext cx="4105054" cy="9270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6" name="Google Shape;3194;p72">
            <a:extLst>
              <a:ext uri="{FF2B5EF4-FFF2-40B4-BE49-F238E27FC236}">
                <a16:creationId xmlns:a16="http://schemas.microsoft.com/office/drawing/2014/main" id="{3ECB6AF4-BB0F-4A6D-8998-864AADF3B0CA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6629400" y="3665573"/>
            <a:ext cx="1052570" cy="376996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3193;p72">
            <a:extLst>
              <a:ext uri="{FF2B5EF4-FFF2-40B4-BE49-F238E27FC236}">
                <a16:creationId xmlns:a16="http://schemas.microsoft.com/office/drawing/2014/main" id="{111E2F7C-A89A-438D-A489-87550E5D9648}"/>
              </a:ext>
            </a:extLst>
          </p:cNvPr>
          <p:cNvSpPr/>
          <p:nvPr/>
        </p:nvSpPr>
        <p:spPr>
          <a:xfrm rot="3727285">
            <a:off x="-1439151" y="1867197"/>
            <a:ext cx="3278866" cy="7337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cxnSp>
        <p:nvCxnSpPr>
          <p:cNvPr id="18" name="Google Shape;3194;p72">
            <a:extLst>
              <a:ext uri="{FF2B5EF4-FFF2-40B4-BE49-F238E27FC236}">
                <a16:creationId xmlns:a16="http://schemas.microsoft.com/office/drawing/2014/main" id="{F2168783-DF0F-469D-AFF0-1BC140A90E49}"/>
              </a:ext>
            </a:extLst>
          </p:cNvPr>
          <p:cNvCxnSpPr>
            <a:cxnSpLocks/>
          </p:cNvCxnSpPr>
          <p:nvPr/>
        </p:nvCxnSpPr>
        <p:spPr>
          <a:xfrm>
            <a:off x="-457200" y="3640552"/>
            <a:ext cx="9753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3194;p72">
            <a:extLst>
              <a:ext uri="{FF2B5EF4-FFF2-40B4-BE49-F238E27FC236}">
                <a16:creationId xmlns:a16="http://schemas.microsoft.com/office/drawing/2014/main" id="{9210E941-C14B-49B5-9FA7-EE80D9CC6F37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-566316" y="784910"/>
            <a:ext cx="1584184" cy="2846108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" name="Picture 2" descr="Boy and girl of mix race pupils with backpacks walking. isolated on white  background. Back view 9169062 Vector Art at Vecteezy">
            <a:extLst>
              <a:ext uri="{FF2B5EF4-FFF2-40B4-BE49-F238E27FC236}">
                <a16:creationId xmlns:a16="http://schemas.microsoft.com/office/drawing/2014/main" id="{095253BF-81C5-478B-A42C-5BE8B18B6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75" y="3665573"/>
            <a:ext cx="1053647" cy="15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DAB5FF3-7B7B-48AC-BFA5-E9951BB8DB05}"/>
              </a:ext>
            </a:extLst>
          </p:cNvPr>
          <p:cNvSpPr/>
          <p:nvPr/>
        </p:nvSpPr>
        <p:spPr>
          <a:xfrm>
            <a:off x="762000" y="53249"/>
            <a:ext cx="7543800" cy="759111"/>
          </a:xfrm>
          <a:prstGeom prst="wedgeRoundRectCallout">
            <a:avLst>
              <a:gd name="adj1" fmla="val -52523"/>
              <a:gd name="adj2" fmla="val 7201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9429594-55CE-4AF6-99C9-BFF3964DFD66}"/>
              </a:ext>
            </a:extLst>
          </p:cNvPr>
          <p:cNvSpPr txBox="1">
            <a:spLocks/>
          </p:cNvSpPr>
          <p:nvPr/>
        </p:nvSpPr>
        <p:spPr>
          <a:xfrm>
            <a:off x="381000" y="76104"/>
            <a:ext cx="81969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/>
              <a:t>How can I get to the cinema?</a:t>
            </a:r>
          </a:p>
        </p:txBody>
      </p:sp>
      <p:pic>
        <p:nvPicPr>
          <p:cNvPr id="31" name="Picture 4" descr="Technology, Movie, Film, Buildings, Cinema, Building - Cartoon Movie  Theater Png - (512x512) Png Clipart Download">
            <a:extLst>
              <a:ext uri="{FF2B5EF4-FFF2-40B4-BE49-F238E27FC236}">
                <a16:creationId xmlns:a16="http://schemas.microsoft.com/office/drawing/2014/main" id="{B7BCE818-3FC7-4C85-A305-897CDE8C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56" y="1807148"/>
            <a:ext cx="1391308" cy="14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loud 32">
            <a:extLst>
              <a:ext uri="{FF2B5EF4-FFF2-40B4-BE49-F238E27FC236}">
                <a16:creationId xmlns:a16="http://schemas.microsoft.com/office/drawing/2014/main" id="{3EAF5A96-F013-4B9B-8F70-30967DC58BF9}"/>
              </a:ext>
            </a:extLst>
          </p:cNvPr>
          <p:cNvSpPr/>
          <p:nvPr/>
        </p:nvSpPr>
        <p:spPr>
          <a:xfrm rot="191194">
            <a:off x="4850866" y="1043588"/>
            <a:ext cx="3115831" cy="110188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FC350890-96AE-4594-A96A-D2DF260DF6B0}"/>
              </a:ext>
            </a:extLst>
          </p:cNvPr>
          <p:cNvSpPr txBox="1">
            <a:spLocks/>
          </p:cNvSpPr>
          <p:nvPr/>
        </p:nvSpPr>
        <p:spPr>
          <a:xfrm>
            <a:off x="4715155" y="1209909"/>
            <a:ext cx="3297902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400" b="1" dirty="0">
                <a:solidFill>
                  <a:srgbClr val="C00000"/>
                </a:solidFill>
              </a:rPr>
              <a:t>Turn left</a:t>
            </a:r>
            <a:r>
              <a:rPr lang="en-US" sz="3400" b="1" dirty="0"/>
              <a:t>.</a:t>
            </a:r>
          </a:p>
        </p:txBody>
      </p:sp>
      <p:sp>
        <p:nvSpPr>
          <p:cNvPr id="35" name="Action Button: Go Home 3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7996BAE-310F-40D4-A1E7-D2C606554A4F}"/>
              </a:ext>
            </a:extLst>
          </p:cNvPr>
          <p:cNvSpPr/>
          <p:nvPr/>
        </p:nvSpPr>
        <p:spPr>
          <a:xfrm>
            <a:off x="0" y="4473713"/>
            <a:ext cx="757788" cy="65201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Free Animated Footsteps Cliparts, Download Free Animated Footsteps Cliparts  png images, Free ClipArts on Clipart Library">
            <a:extLst>
              <a:ext uri="{FF2B5EF4-FFF2-40B4-BE49-F238E27FC236}">
                <a16:creationId xmlns:a16="http://schemas.microsoft.com/office/drawing/2014/main" id="{70441B92-3ED5-4A4B-A936-E910E568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0" y="1031011"/>
            <a:ext cx="92862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rrow: Right 19">
            <a:hlinkClick r:id="rId4" action="ppaction://hlinksldjump"/>
            <a:extLst>
              <a:ext uri="{FF2B5EF4-FFF2-40B4-BE49-F238E27FC236}">
                <a16:creationId xmlns:a16="http://schemas.microsoft.com/office/drawing/2014/main" id="{EAEB85B1-527E-3DD0-CA81-07073AB3CE9B}"/>
              </a:ext>
            </a:extLst>
          </p:cNvPr>
          <p:cNvSpPr/>
          <p:nvPr/>
        </p:nvSpPr>
        <p:spPr>
          <a:xfrm>
            <a:off x="7975990" y="4579156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9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Website</a:t>
            </a:r>
            <a:r>
              <a:rPr lang="en-US" sz="1800" dirty="0">
                <a:solidFill>
                  <a:srgbClr val="0070C0"/>
                </a:solidFill>
              </a:rPr>
              <a:t>: </a:t>
            </a:r>
            <a:r>
              <a:rPr lang="en-US" sz="18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1800" b="1" dirty="0">
                <a:solidFill>
                  <a:srgbClr val="0070C0"/>
                </a:solidFill>
              </a:rPr>
              <a:t>Fanpage</a:t>
            </a:r>
            <a:r>
              <a:rPr lang="en-US" sz="1800" dirty="0">
                <a:solidFill>
                  <a:srgbClr val="0070C0"/>
                </a:solidFill>
              </a:rPr>
              <a:t>:</a:t>
            </a:r>
            <a:r>
              <a:rPr lang="vi-VN" sz="1800" dirty="0">
                <a:solidFill>
                  <a:srgbClr val="0070C0"/>
                </a:solidFill>
              </a:rPr>
              <a:t> </a:t>
            </a:r>
            <a:r>
              <a:rPr lang="en-US" sz="1800" i="1" dirty="0">
                <a:solidFill>
                  <a:srgbClr val="FFFFFF"/>
                </a:solidFill>
              </a:rPr>
              <a:t>facebook.com/</a:t>
            </a:r>
            <a:r>
              <a:rPr lang="vi-VN" sz="1800" i="1" dirty="0">
                <a:solidFill>
                  <a:srgbClr val="FFFFFF"/>
                </a:solidFill>
              </a:rPr>
              <a:t>www.tienganhglobalsuccess.vn</a:t>
            </a:r>
            <a:endParaRPr lang="en-GB" sz="1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8" name="Google Shape;1848;p49"/>
          <p:cNvGrpSpPr/>
          <p:nvPr/>
        </p:nvGrpSpPr>
        <p:grpSpPr>
          <a:xfrm>
            <a:off x="943632" y="660700"/>
            <a:ext cx="3981600" cy="4825738"/>
            <a:chOff x="4239282" y="527350"/>
            <a:chExt cx="3981600" cy="4825738"/>
          </a:xfrm>
        </p:grpSpPr>
        <p:sp>
          <p:nvSpPr>
            <p:cNvPr id="1849" name="Google Shape;1849;p49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49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49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1852" name="Google Shape;1852;p49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1853" name="Google Shape;1853;p49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1854" name="Google Shape;1854;p49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solidFill>
                <a:schemeClr val="accent4"/>
              </a:solidFill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855" name="Google Shape;1855;p49"/>
          <p:cNvGrpSpPr/>
          <p:nvPr/>
        </p:nvGrpSpPr>
        <p:grpSpPr>
          <a:xfrm>
            <a:off x="5266518" y="1009678"/>
            <a:ext cx="3015276" cy="4152932"/>
            <a:chOff x="1632175" y="1428591"/>
            <a:chExt cx="1171800" cy="1613917"/>
          </a:xfrm>
        </p:grpSpPr>
        <p:sp>
          <p:nvSpPr>
            <p:cNvPr id="1856" name="Google Shape;1856;p49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7" name="Google Shape;1857;p49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8" name="Google Shape;1858;p49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9" name="Google Shape;1859;p49"/>
          <p:cNvSpPr txBox="1">
            <a:spLocks noGrp="1"/>
          </p:cNvSpPr>
          <p:nvPr>
            <p:ph type="title"/>
          </p:nvPr>
        </p:nvSpPr>
        <p:spPr>
          <a:xfrm>
            <a:off x="1375979" y="1215250"/>
            <a:ext cx="3084408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5000" dirty="0"/>
              <a:t>Warm-up</a:t>
            </a:r>
            <a:endParaRPr sz="5000" dirty="0"/>
          </a:p>
        </p:txBody>
      </p:sp>
      <p:sp>
        <p:nvSpPr>
          <p:cNvPr id="1860" name="Google Shape;1860;p49"/>
          <p:cNvSpPr txBox="1">
            <a:spLocks noGrp="1"/>
          </p:cNvSpPr>
          <p:nvPr>
            <p:ph type="subTitle" idx="1"/>
          </p:nvPr>
        </p:nvSpPr>
        <p:spPr>
          <a:xfrm>
            <a:off x="1354316" y="3589381"/>
            <a:ext cx="3127733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Look and answer.</a:t>
            </a:r>
          </a:p>
        </p:txBody>
      </p:sp>
      <p:sp>
        <p:nvSpPr>
          <p:cNvPr id="1861" name="Google Shape;1861;p49"/>
          <p:cNvSpPr txBox="1">
            <a:spLocks noGrp="1"/>
          </p:cNvSpPr>
          <p:nvPr>
            <p:ph type="title" idx="2"/>
          </p:nvPr>
        </p:nvSpPr>
        <p:spPr>
          <a:xfrm>
            <a:off x="5826455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800" dirty="0"/>
              <a:t>01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8C48-BC0C-4BBC-9007-E6964BFF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What does it say?</a:t>
            </a:r>
          </a:p>
        </p:txBody>
      </p:sp>
      <p:pic>
        <p:nvPicPr>
          <p:cNvPr id="1026" name="Picture 2" descr="Traffic Light Flash Red | 3D Animated Clipart for PowerPoint -  PresenterMedia.com">
            <a:extLst>
              <a:ext uri="{FF2B5EF4-FFF2-40B4-BE49-F238E27FC236}">
                <a16:creationId xmlns:a16="http://schemas.microsoft.com/office/drawing/2014/main" id="{3F83F942-D1C7-482E-AFE8-5E6BE4831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3" b="97000" l="10000" r="90000">
                        <a14:foregroundMark x1="49000" y1="88333" x2="49333" y2="97000"/>
                        <a14:foregroundMark x1="51000" y1="89333" x2="52333" y2="97333"/>
                        <a14:foregroundMark x1="38333" y1="12000" x2="40000" y2="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1" y="1297834"/>
            <a:ext cx="254317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DBFC8B-E1E6-4B8E-AF5F-E40782599674}"/>
              </a:ext>
            </a:extLst>
          </p:cNvPr>
          <p:cNvSpPr/>
          <p:nvPr/>
        </p:nvSpPr>
        <p:spPr>
          <a:xfrm>
            <a:off x="2514599" y="4032318"/>
            <a:ext cx="4114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A519E9-A7BD-4BED-9581-B907FD5D433B}"/>
              </a:ext>
            </a:extLst>
          </p:cNvPr>
          <p:cNvSpPr txBox="1">
            <a:spLocks/>
          </p:cNvSpPr>
          <p:nvPr/>
        </p:nvSpPr>
        <p:spPr>
          <a:xfrm>
            <a:off x="713099" y="4132818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It </a:t>
            </a:r>
            <a:r>
              <a:rPr lang="en-US" b="1"/>
              <a:t>says </a:t>
            </a:r>
            <a:r>
              <a:rPr lang="en-US" b="1" smtClean="0"/>
              <a:t>‘stop’.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61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A8919F0-5899-49A9-874D-95328EA8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</p:spPr>
        <p:txBody>
          <a:bodyPr>
            <a:noAutofit/>
          </a:bodyPr>
          <a:lstStyle/>
          <a:p>
            <a:r>
              <a:rPr lang="en-US" b="1" dirty="0"/>
              <a:t>What does it say?</a:t>
            </a:r>
          </a:p>
        </p:txBody>
      </p:sp>
      <p:pic>
        <p:nvPicPr>
          <p:cNvPr id="2050" name="Picture 2" descr="Signs Left Turn - Free vector graphic on Pixabay">
            <a:extLst>
              <a:ext uri="{FF2B5EF4-FFF2-40B4-BE49-F238E27FC236}">
                <a16:creationId xmlns:a16="http://schemas.microsoft.com/office/drawing/2014/main" id="{71D199E3-5384-44F0-B5C5-793D2E0E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4" y="1400175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21681A-35F9-4EB6-B46C-437979557844}"/>
              </a:ext>
            </a:extLst>
          </p:cNvPr>
          <p:cNvSpPr/>
          <p:nvPr/>
        </p:nvSpPr>
        <p:spPr>
          <a:xfrm>
            <a:off x="2009775" y="4040414"/>
            <a:ext cx="5029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D0AFB8-BE55-4FC8-B808-6C5B462FB16E}"/>
              </a:ext>
            </a:extLst>
          </p:cNvPr>
          <p:cNvSpPr txBox="1">
            <a:spLocks/>
          </p:cNvSpPr>
          <p:nvPr/>
        </p:nvSpPr>
        <p:spPr>
          <a:xfrm>
            <a:off x="713099" y="4140914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It </a:t>
            </a:r>
            <a:r>
              <a:rPr lang="en-US" b="1"/>
              <a:t>says </a:t>
            </a:r>
            <a:r>
              <a:rPr lang="en-US" b="1" smtClean="0"/>
              <a:t>‘</a:t>
            </a:r>
            <a:r>
              <a:rPr lang="en-US" b="1" smtClean="0"/>
              <a:t>turn left’.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19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FD182BE-4452-4F47-9A70-4951AEE9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</p:spPr>
        <p:txBody>
          <a:bodyPr>
            <a:noAutofit/>
          </a:bodyPr>
          <a:lstStyle/>
          <a:p>
            <a:r>
              <a:rPr lang="en-US" b="1" dirty="0"/>
              <a:t>What does it say?</a:t>
            </a:r>
          </a:p>
        </p:txBody>
      </p:sp>
      <p:pic>
        <p:nvPicPr>
          <p:cNvPr id="3074" name="Picture 2" descr="Right Turn - Right Turn Traffic Sign Transparent PNG - 800x800 - Free  Download on NicePNG">
            <a:extLst>
              <a:ext uri="{FF2B5EF4-FFF2-40B4-BE49-F238E27FC236}">
                <a16:creationId xmlns:a16="http://schemas.microsoft.com/office/drawing/2014/main" id="{56DF01F6-3E5E-4109-9D0D-5F293A8EA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64" b="96136" l="1463" r="94512">
                        <a14:foregroundMark x1="17805" y1="50568" x2="4645" y2="49538"/>
                        <a14:foregroundMark x1="50732" y1="14773" x2="49024" y2="6477"/>
                        <a14:foregroundMark x1="85366" y1="49773" x2="94634" y2="49318"/>
                        <a14:foregroundMark x1="49878" y1="84545" x2="49119" y2="91758"/>
                        <a14:backgroundMark x1="49390" y1="97727" x2="49512" y2="92841"/>
                        <a14:backgroundMark x1="49146" y1="94318" x2="48415" y2="96364"/>
                        <a14:backgroundMark x1="48780" y1="94318" x2="48780" y2="95682"/>
                        <a14:backgroundMark x1="48293" y1="94091" x2="48293" y2="94091"/>
                        <a14:backgroundMark x1="49024" y1="93864" x2="49024" y2="93864"/>
                        <a14:backgroundMark x1="49024" y1="93864" x2="49024" y2="93864"/>
                        <a14:backgroundMark x1="48902" y1="93750" x2="48902" y2="93750"/>
                        <a14:backgroundMark x1="48902" y1="93750" x2="48902" y2="93750"/>
                        <a14:backgroundMark x1="48780" y1="93636" x2="48780" y2="93636"/>
                        <a14:backgroundMark x1="48780" y1="93523" x2="48780" y2="93523"/>
                        <a14:backgroundMark x1="48780" y1="93409" x2="48780" y2="93409"/>
                        <a14:backgroundMark x1="49268" y1="93409" x2="49268" y2="93409"/>
                        <a14:backgroundMark x1="49268" y1="93409" x2="49268" y2="93409"/>
                        <a14:backgroundMark x1="49268" y1="93750" x2="49268" y2="93750"/>
                        <a14:backgroundMark x1="49146" y1="93182" x2="48780" y2="94773"/>
                        <a14:backgroundMark x1="49268" y1="92500" x2="49268" y2="92500"/>
                        <a14:backgroundMark x1="49024" y1="93295" x2="49024" y2="93295"/>
                        <a14:backgroundMark x1="50244" y1="93068" x2="48415" y2="93636"/>
                        <a14:backgroundMark x1="2805" y1="46705" x2="1951" y2="49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60" y="1314450"/>
            <a:ext cx="234308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157CD6-F5B6-4BA2-AE7A-08C364039D2F}"/>
              </a:ext>
            </a:extLst>
          </p:cNvPr>
          <p:cNvSpPr/>
          <p:nvPr/>
        </p:nvSpPr>
        <p:spPr>
          <a:xfrm>
            <a:off x="1981200" y="4040414"/>
            <a:ext cx="5257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76955F-FFC7-4BC6-A3E3-38F310C73144}"/>
              </a:ext>
            </a:extLst>
          </p:cNvPr>
          <p:cNvSpPr txBox="1">
            <a:spLocks/>
          </p:cNvSpPr>
          <p:nvPr/>
        </p:nvSpPr>
        <p:spPr>
          <a:xfrm>
            <a:off x="751200" y="4140914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It </a:t>
            </a:r>
            <a:r>
              <a:rPr lang="en-US" b="1"/>
              <a:t>says </a:t>
            </a:r>
            <a:r>
              <a:rPr lang="en-US" b="1" smtClean="0"/>
              <a:t>‘turn right’.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368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18D83C-137A-4DED-A654-B61E8CD5B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</p:spPr>
        <p:txBody>
          <a:bodyPr>
            <a:noAutofit/>
          </a:bodyPr>
          <a:lstStyle/>
          <a:p>
            <a:r>
              <a:rPr lang="en-US" b="1" dirty="0"/>
              <a:t>What does it say?</a:t>
            </a:r>
          </a:p>
        </p:txBody>
      </p:sp>
      <p:pic>
        <p:nvPicPr>
          <p:cNvPr id="4098" name="Picture 2" descr="go straight ahead cartoon - Clip Art Library">
            <a:extLst>
              <a:ext uri="{FF2B5EF4-FFF2-40B4-BE49-F238E27FC236}">
                <a16:creationId xmlns:a16="http://schemas.microsoft.com/office/drawing/2014/main" id="{42F27020-3B8A-44F1-BD17-56FA6299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99556" l="1333" r="97778">
                        <a14:foregroundMark x1="69333" y1="20000" x2="44444" y2="39556"/>
                        <a14:foregroundMark x1="44444" y1="39556" x2="33778" y2="76889"/>
                        <a14:foregroundMark x1="33778" y1="76889" x2="50222" y2="72000"/>
                        <a14:foregroundMark x1="58667" y1="20444" x2="48000" y2="68889"/>
                        <a14:foregroundMark x1="48000" y1="68889" x2="53333" y2="73333"/>
                        <a14:foregroundMark x1="59111" y1="34667" x2="56444" y2="65778"/>
                        <a14:foregroundMark x1="56444" y1="65778" x2="63111" y2="88444"/>
                        <a14:foregroundMark x1="63111" y1="88444" x2="67556" y2="84444"/>
                        <a14:foregroundMark x1="53333" y1="92889" x2="14222" y2="80000"/>
                        <a14:foregroundMark x1="14222" y1="80000" x2="4000" y2="57333"/>
                        <a14:foregroundMark x1="47111" y1="91556" x2="47111" y2="99556"/>
                        <a14:foregroundMark x1="52444" y1="96000" x2="52444" y2="98222"/>
                        <a14:foregroundMark x1="53778" y1="99111" x2="67111" y2="94667"/>
                        <a14:foregroundMark x1="61333" y1="96444" x2="77778" y2="88000"/>
                        <a14:foregroundMark x1="77778" y1="88889" x2="97333" y2="51111"/>
                        <a14:foregroundMark x1="63111" y1="14222" x2="48444" y2="9778"/>
                        <a14:foregroundMark x1="60000" y1="14222" x2="27556" y2="35556"/>
                        <a14:foregroundMark x1="76000" y1="27556" x2="73778" y2="46222"/>
                        <a14:foregroundMark x1="70222" y1="24000" x2="59556" y2="56889"/>
                        <a14:foregroundMark x1="64000" y1="32000" x2="52444" y2="63111"/>
                        <a14:foregroundMark x1="55556" y1="47556" x2="44000" y2="68889"/>
                        <a14:foregroundMark x1="40889" y1="48889" x2="50667" y2="46222"/>
                        <a14:foregroundMark x1="52444" y1="68889" x2="52889" y2="84889"/>
                        <a14:foregroundMark x1="57778" y1="74667" x2="52000" y2="70222"/>
                        <a14:foregroundMark x1="55556" y1="65333" x2="46667" y2="76444"/>
                        <a14:foregroundMark x1="44889" y1="84000" x2="44000" y2="88889"/>
                        <a14:foregroundMark x1="51111" y1="87111" x2="60889" y2="83556"/>
                        <a14:foregroundMark x1="48444" y1="89333" x2="46667" y2="74667"/>
                        <a14:foregroundMark x1="85333" y1="78222" x2="85778" y2="81333"/>
                        <a14:foregroundMark x1="83111" y1="81778" x2="75111" y2="89778"/>
                        <a14:foregroundMark x1="69333" y1="93778" x2="69333" y2="95111"/>
                        <a14:foregroundMark x1="68444" y1="95556" x2="55556" y2="97778"/>
                        <a14:foregroundMark x1="69778" y1="93778" x2="82667" y2="85333"/>
                        <a14:foregroundMark x1="80889" y1="86667" x2="80444" y2="88000"/>
                        <a14:foregroundMark x1="76889" y1="90667" x2="76889" y2="90667"/>
                        <a14:foregroundMark x1="82222" y1="85333" x2="83111" y2="85333"/>
                        <a14:foregroundMark x1="84000" y1="84889" x2="85333" y2="84444"/>
                        <a14:foregroundMark x1="86222" y1="83556" x2="86667" y2="82222"/>
                        <a14:foregroundMark x1="87111" y1="81778" x2="88444" y2="79556"/>
                        <a14:foregroundMark x1="88889" y1="78667" x2="89778" y2="77333"/>
                        <a14:foregroundMark x1="91111" y1="75556" x2="92444" y2="72444"/>
                        <a14:foregroundMark x1="93333" y1="70222" x2="94667" y2="67556"/>
                        <a14:foregroundMark x1="95111" y1="65778" x2="95556" y2="64889"/>
                        <a14:foregroundMark x1="95556" y1="63556" x2="95556" y2="63556"/>
                        <a14:foregroundMark x1="95111" y1="67556" x2="94222" y2="72000"/>
                        <a14:foregroundMark x1="92444" y1="75111" x2="93333" y2="74222"/>
                        <a14:foregroundMark x1="94667" y1="68000" x2="96000" y2="62667"/>
                        <a14:foregroundMark x1="96000" y1="61333" x2="96000" y2="57778"/>
                        <a14:foregroundMark x1="96444" y1="56000" x2="96889" y2="55556"/>
                        <a14:foregroundMark x1="96889" y1="56000" x2="96444" y2="65778"/>
                        <a14:foregroundMark x1="96444" y1="66222" x2="96000" y2="67111"/>
                        <a14:foregroundMark x1="96889" y1="59111" x2="96889" y2="59556"/>
                        <a14:foregroundMark x1="96889" y1="59556" x2="96889" y2="59556"/>
                        <a14:foregroundMark x1="98222" y1="58667" x2="98222" y2="55556"/>
                        <a14:foregroundMark x1="98222" y1="55556" x2="98222" y2="52444"/>
                        <a14:foregroundMark x1="95556" y1="41778" x2="95556" y2="41778"/>
                        <a14:foregroundMark x1="96444" y1="40444" x2="96444" y2="40000"/>
                        <a14:foregroundMark x1="96000" y1="38222" x2="96000" y2="37333"/>
                        <a14:foregroundMark x1="96000" y1="36000" x2="95111" y2="35111"/>
                        <a14:foregroundMark x1="92444" y1="28444" x2="92444" y2="28444"/>
                        <a14:foregroundMark x1="92000" y1="26667" x2="91111" y2="24889"/>
                        <a14:foregroundMark x1="90667" y1="24000" x2="87556" y2="20444"/>
                        <a14:foregroundMark x1="87111" y1="20444" x2="87111" y2="20444"/>
                        <a14:foregroundMark x1="88000" y1="21333" x2="95556" y2="37333"/>
                        <a14:foregroundMark x1="85778" y1="20000" x2="78667" y2="13778"/>
                        <a14:foregroundMark x1="80444" y1="14667" x2="84000" y2="16000"/>
                        <a14:foregroundMark x1="83111" y1="14222" x2="83556" y2="18667"/>
                        <a14:foregroundMark x1="73778" y1="8000" x2="63111" y2="6667"/>
                        <a14:foregroundMark x1="59111" y1="2222" x2="58222" y2="3556"/>
                        <a14:foregroundMark x1="50222" y1="2222" x2="50222" y2="2222"/>
                        <a14:foregroundMark x1="39111" y1="5333" x2="42222" y2="5778"/>
                        <a14:foregroundMark x1="47111" y1="4000" x2="37778" y2="6222"/>
                        <a14:foregroundMark x1="47111" y1="1778" x2="34222" y2="7556"/>
                        <a14:foregroundMark x1="41333" y1="4000" x2="29778" y2="8444"/>
                        <a14:foregroundMark x1="36000" y1="4889" x2="24889" y2="8000"/>
                        <a14:foregroundMark x1="21778" y1="10667" x2="18667" y2="18222"/>
                        <a14:foregroundMark x1="18667" y1="13333" x2="5778" y2="34667"/>
                        <a14:foregroundMark x1="5778" y1="34667" x2="1333" y2="53333"/>
                        <a14:foregroundMark x1="2222" y1="55111" x2="2222" y2="56000"/>
                        <a14:foregroundMark x1="2667" y1="57333" x2="3556" y2="58667"/>
                        <a14:foregroundMark x1="5333" y1="64444" x2="5333" y2="66667"/>
                        <a14:foregroundMark x1="5778" y1="68000" x2="6667" y2="68889"/>
                        <a14:foregroundMark x1="8889" y1="71556" x2="10222" y2="76000"/>
                        <a14:foregroundMark x1="11556" y1="76889" x2="13333" y2="79556"/>
                        <a14:foregroundMark x1="14222" y1="80889" x2="16444" y2="83111"/>
                        <a14:foregroundMark x1="17778" y1="84000" x2="20889" y2="86667"/>
                        <a14:foregroundMark x1="21778" y1="87556" x2="22222" y2="88444"/>
                        <a14:foregroundMark x1="23556" y1="89333" x2="25778" y2="90222"/>
                        <a14:foregroundMark x1="27111" y1="90667" x2="28444" y2="91111"/>
                        <a14:foregroundMark x1="29778" y1="91556" x2="30667" y2="92444"/>
                        <a14:foregroundMark x1="31556" y1="92889" x2="31556" y2="92889"/>
                        <a14:foregroundMark x1="31556" y1="93333" x2="32444" y2="93778"/>
                        <a14:foregroundMark x1="35556" y1="96000" x2="36889" y2="95111"/>
                        <a14:foregroundMark x1="36889" y1="95111" x2="36889" y2="95111"/>
                        <a14:foregroundMark x1="31111" y1="95111" x2="31111" y2="95111"/>
                        <a14:foregroundMark x1="28444" y1="92889" x2="28444" y2="92889"/>
                        <a14:foregroundMark x1="29333" y1="93333" x2="30667" y2="93333"/>
                        <a14:foregroundMark x1="31111" y1="93333" x2="28000" y2="85778"/>
                        <a14:foregroundMark x1="6667" y1="32444" x2="3556" y2="33778"/>
                        <a14:foregroundMark x1="7556" y1="28444" x2="7556" y2="28444"/>
                        <a14:foregroundMark x1="7556" y1="28000" x2="9333" y2="24444"/>
                        <a14:foregroundMark x1="10222" y1="23556" x2="12000" y2="22667"/>
                        <a14:foregroundMark x1="15111" y1="17778" x2="16444" y2="18222"/>
                        <a14:foregroundMark x1="48000" y1="52000" x2="48889" y2="52889"/>
                        <a14:foregroundMark x1="54222" y1="40444" x2="51111" y2="55556"/>
                        <a14:foregroundMark x1="57778" y1="28444" x2="58222" y2="43111"/>
                        <a14:foregroundMark x1="60889" y1="22222" x2="44889" y2="34667"/>
                        <a14:foregroundMark x1="44889" y1="34667" x2="52444" y2="21778"/>
                        <a14:foregroundMark x1="61778" y1="20889" x2="43556" y2="29778"/>
                        <a14:foregroundMark x1="43556" y1="29778" x2="58222" y2="28000"/>
                        <a14:foregroundMark x1="64444" y1="37778" x2="44444" y2="44000"/>
                        <a14:foregroundMark x1="44444" y1="44000" x2="43556" y2="65333"/>
                        <a14:foregroundMark x1="43556" y1="65333" x2="61778" y2="43556"/>
                        <a14:foregroundMark x1="65333" y1="47556" x2="47556" y2="58667"/>
                        <a14:foregroundMark x1="47556" y1="58667" x2="56000" y2="58222"/>
                        <a14:foregroundMark x1="67111" y1="66667" x2="64000" y2="88889"/>
                        <a14:foregroundMark x1="64000" y1="88889" x2="63556" y2="87111"/>
                        <a14:foregroundMark x1="84444" y1="41333" x2="73778" y2="62222"/>
                        <a14:foregroundMark x1="73778" y1="62222" x2="57333" y2="72889"/>
                        <a14:foregroundMark x1="76889" y1="46667" x2="25333" y2="60000"/>
                        <a14:foregroundMark x1="25333" y1="60000" x2="25778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17" y="1388268"/>
            <a:ext cx="2366963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923255-4091-4477-A335-81090AE2B0AA}"/>
              </a:ext>
            </a:extLst>
          </p:cNvPr>
          <p:cNvSpPr/>
          <p:nvPr/>
        </p:nvSpPr>
        <p:spPr>
          <a:xfrm>
            <a:off x="1752599" y="4040414"/>
            <a:ext cx="5791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9992C4-5B95-4589-8441-C67AD490BD99}"/>
              </a:ext>
            </a:extLst>
          </p:cNvPr>
          <p:cNvSpPr txBox="1">
            <a:spLocks/>
          </p:cNvSpPr>
          <p:nvPr/>
        </p:nvSpPr>
        <p:spPr>
          <a:xfrm>
            <a:off x="713225" y="4140914"/>
            <a:ext cx="77178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3800" b="0" i="0" u="none" strike="noStrike" cap="none">
                <a:solidFill>
                  <a:srgbClr val="3B3B3B"/>
                </a:solidFill>
                <a:latin typeface="Comic Sans MS" panose="030F0702030302020204" pitchFamily="66" charset="0"/>
                <a:ea typeface="Mouse Memoirs"/>
                <a:cs typeface="Mouse Memoirs"/>
                <a:sym typeface="Mouse Memoi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It </a:t>
            </a:r>
            <a:r>
              <a:rPr lang="en-US" b="1"/>
              <a:t>says </a:t>
            </a:r>
            <a:r>
              <a:rPr lang="en-US" b="1" smtClean="0"/>
              <a:t>‘go straight’.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68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0E138-9544-4EB1-9AC2-1A19C8FD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330725"/>
            <a:ext cx="7717800" cy="713400"/>
          </a:xfrm>
        </p:spPr>
        <p:txBody>
          <a:bodyPr>
            <a:noAutofit/>
          </a:bodyPr>
          <a:lstStyle/>
          <a:p>
            <a:r>
              <a:rPr lang="en-US" sz="4800" b="1" dirty="0"/>
              <a:t>bakery</a:t>
            </a:r>
          </a:p>
        </p:txBody>
      </p:sp>
      <p:pic>
        <p:nvPicPr>
          <p:cNvPr id="17410" name="Picture 2" descr="Bakery store cartoon vector free download">
            <a:extLst>
              <a:ext uri="{FF2B5EF4-FFF2-40B4-BE49-F238E27FC236}">
                <a16:creationId xmlns:a16="http://schemas.microsoft.com/office/drawing/2014/main" id="{1C77D04A-C047-430A-813E-ED3572A6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4125"/>
            <a:ext cx="4762500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5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829</TotalTime>
  <Words>336</Words>
  <Application>Microsoft Office PowerPoint</Application>
  <PresentationFormat>On-screen Show (16:9)</PresentationFormat>
  <Paragraphs>87</Paragraphs>
  <Slides>38</Slides>
  <Notes>9</Notes>
  <HiddenSlides>0</HiddenSlides>
  <MMClips>4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Castellar</vt:lpstr>
      <vt:lpstr>Comic Sans MS</vt:lpstr>
      <vt:lpstr>Mouse Memoirs</vt:lpstr>
      <vt:lpstr>Catamaran</vt:lpstr>
      <vt:lpstr>Arial</vt:lpstr>
      <vt:lpstr>School Bus Drivers Day by Slidesgo</vt:lpstr>
      <vt:lpstr>Bitmap Image</vt:lpstr>
      <vt:lpstr>PowerPoint Presentation</vt:lpstr>
      <vt:lpstr>In the city</vt:lpstr>
      <vt:lpstr>Warm-up and review</vt:lpstr>
      <vt:lpstr>Warm-up</vt:lpstr>
      <vt:lpstr>What does it say?</vt:lpstr>
      <vt:lpstr>What does it say?</vt:lpstr>
      <vt:lpstr>What does it say?</vt:lpstr>
      <vt:lpstr>What does it say?</vt:lpstr>
      <vt:lpstr>bakery</vt:lpstr>
      <vt:lpstr>supermarket</vt:lpstr>
      <vt:lpstr>cinema</vt:lpstr>
      <vt:lpstr>bookshop</vt:lpstr>
      <vt:lpstr>02</vt:lpstr>
      <vt:lpstr>What do they want to buy?</vt:lpstr>
      <vt:lpstr>Listen and repeat</vt:lpstr>
      <vt:lpstr>Listen and repeat</vt:lpstr>
      <vt:lpstr>Listen, point and say.</vt:lpstr>
      <vt:lpstr>PowerPoint Presentation</vt:lpstr>
      <vt:lpstr>How can I get to the …………………………?</vt:lpstr>
      <vt:lpstr>PowerPoint Presentation</vt:lpstr>
      <vt:lpstr>PowerPoint Presentation</vt:lpstr>
      <vt:lpstr>Listen, point and say.</vt:lpstr>
      <vt:lpstr>Let’s talk.</vt:lpstr>
      <vt:lpstr>Work in pairs. Ask and answer. </vt:lpstr>
      <vt:lpstr>05</vt:lpstr>
      <vt:lpstr>PowerPoint Presentation</vt:lpstr>
      <vt:lpstr>RACING CAR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Giang Do</cp:lastModifiedBy>
  <cp:revision>35</cp:revision>
  <dcterms:modified xsi:type="dcterms:W3CDTF">2023-10-25T06:47:59Z</dcterms:modified>
  <cp:category>9Slide.vn</cp:category>
</cp:coreProperties>
</file>