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0" r:id="rId2"/>
    <p:sldMasterId id="2147483688" r:id="rId3"/>
  </p:sldMasterIdLst>
  <p:notesMasterIdLst>
    <p:notesMasterId r:id="rId32"/>
  </p:notesMasterIdLst>
  <p:sldIdLst>
    <p:sldId id="369" r:id="rId4"/>
    <p:sldId id="305" r:id="rId5"/>
    <p:sldId id="257" r:id="rId6"/>
    <p:sldId id="264" r:id="rId7"/>
    <p:sldId id="625" r:id="rId8"/>
    <p:sldId id="608" r:id="rId9"/>
    <p:sldId id="606" r:id="rId10"/>
    <p:sldId id="607" r:id="rId11"/>
    <p:sldId id="282" r:id="rId12"/>
    <p:sldId id="611" r:id="rId13"/>
    <p:sldId id="631" r:id="rId14"/>
    <p:sldId id="616" r:id="rId15"/>
    <p:sldId id="617" r:id="rId16"/>
    <p:sldId id="618" r:id="rId17"/>
    <p:sldId id="619" r:id="rId18"/>
    <p:sldId id="632" r:id="rId19"/>
    <p:sldId id="633" r:id="rId20"/>
    <p:sldId id="634" r:id="rId21"/>
    <p:sldId id="284" r:id="rId22"/>
    <p:sldId id="623" r:id="rId23"/>
    <p:sldId id="291" r:id="rId24"/>
    <p:sldId id="265" r:id="rId25"/>
    <p:sldId id="626" r:id="rId26"/>
    <p:sldId id="627" r:id="rId27"/>
    <p:sldId id="628" r:id="rId28"/>
    <p:sldId id="629" r:id="rId29"/>
    <p:sldId id="630" r:id="rId30"/>
    <p:sldId id="438" r:id="rId31"/>
  </p:sldIdLst>
  <p:sldSz cx="12192000" cy="6858000"/>
  <p:notesSz cx="6858000" cy="9144000"/>
  <p:embeddedFontLst>
    <p:embeddedFont>
      <p:font typeface="Barriecito" panose="020B060402020202020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Dosis" pitchFamily="2" charset="0"/>
      <p:regular r:id="rId47"/>
      <p:bold r:id="rId48"/>
    </p:embeddedFont>
    <p:embeddedFont>
      <p:font typeface="Patrick Hand" panose="00000500000000000000" pitchFamily="2" charset="0"/>
      <p:regular r:id="rId49"/>
    </p:embeddedFont>
    <p:embeddedFont>
      <p:font typeface="Sport Day" panose="020B060402020202020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26" userDrawn="1">
          <p15:clr>
            <a:srgbClr val="A4A3A4"/>
          </p15:clr>
        </p15:guide>
        <p15:guide id="2" pos="529" userDrawn="1">
          <p15:clr>
            <a:srgbClr val="A4A3A4"/>
          </p15:clr>
        </p15:guide>
        <p15:guide id="3" pos="2320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1323" userDrawn="1">
          <p15:clr>
            <a:srgbClr val="A4A3A4"/>
          </p15:clr>
        </p15:guide>
        <p15:guide id="6" pos="3341" userDrawn="1">
          <p15:clr>
            <a:srgbClr val="A4A3A4"/>
          </p15:clr>
        </p15:guide>
        <p15:guide id="7" pos="4339" userDrawn="1">
          <p15:clr>
            <a:srgbClr val="A4A3A4"/>
          </p15:clr>
        </p15:guide>
        <p15:guide id="8" pos="5337" userDrawn="1">
          <p15:clr>
            <a:srgbClr val="A4A3A4"/>
          </p15:clr>
        </p15:guide>
        <p15:guide id="9" pos="63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2BD"/>
    <a:srgbClr val="629C77"/>
    <a:srgbClr val="2B4B36"/>
    <a:srgbClr val="236333"/>
    <a:srgbClr val="308845"/>
    <a:srgbClr val="41B95E"/>
    <a:srgbClr val="FFFFFF"/>
    <a:srgbClr val="59996E"/>
    <a:srgbClr val="1F3526"/>
    <a:srgbClr val="0F2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8" autoAdjust="0"/>
    <p:restoredTop sz="87602" autoAdjust="0"/>
  </p:normalViewPr>
  <p:slideViewPr>
    <p:cSldViewPr snapToGrid="0" showGuides="1">
      <p:cViewPr>
        <p:scale>
          <a:sx n="66" d="100"/>
          <a:sy n="66" d="100"/>
        </p:scale>
        <p:origin x="2040" y="1266"/>
      </p:cViewPr>
      <p:guideLst>
        <p:guide orient="horz" pos="3226"/>
        <p:guide pos="529"/>
        <p:guide pos="2320"/>
        <p:guide orient="horz" pos="3997"/>
        <p:guide pos="1323"/>
        <p:guide pos="3341"/>
        <p:guide pos="4339"/>
        <p:guide pos="5337"/>
        <p:guide pos="63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BBBC5-B7A5-4389-9A92-019512137465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09759-191D-4AB0-BDB9-F3EBB8C0D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54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3 times to show choices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the object to reveal the hidden animals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09759-191D-4AB0-BDB9-F3EBB8C0DD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66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3 times to show choices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the tree to reveal the hidden animals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09759-191D-4AB0-BDB9-F3EBB8C0DD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89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3 times to show choices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the bush to reveal the hidden animals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pupils can fill in the second blank, give them bonus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09759-191D-4AB0-BDB9-F3EBB8C0DD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997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3 times to show choices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the water splash to reveal the hidden animals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09759-191D-4AB0-BDB9-F3EBB8C0DD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44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09759-191D-4AB0-BDB9-F3EBB8C0DD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24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3 times to show choices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the seaweed to reveal the hidden animals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pupils can fill in the second blank, give them bonus points.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09759-191D-4AB0-BDB9-F3EBB8C0DDC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64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64069B6-9890-410A-9080-C8886D930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35670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6742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2424F-95B0-EF4E-8018-D0CFD029E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6A0760-F507-AD4F-ACD1-B5646350A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25F87-D2F8-2A41-8FE3-2DF7468A5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926A6-A4E0-C543-88DC-0023DB1C5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E6FF4-116D-2946-A37E-E79BC9EA8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74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65E23-F8AD-874A-AE92-42297B460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27B55-C9A5-D945-8470-B935F9C39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358A43-7DB6-7548-9AB9-5EE03FAC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AEFD6-6DD4-684E-8121-80DBEFF01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76E9E7-B5B5-2E4F-A14C-0109B9A43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77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E9D65-F58C-D141-A65C-82D0F4CBA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88DF8-4A36-F545-ACB4-8C8C45E025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C8645-227C-9F40-96E5-517C94A4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881E7-6866-B64E-9AF4-75F1BB9A1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779D8-DAD4-A64D-ACC6-88A56AE02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09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A1C5F-CAB1-484D-A395-9EF016FE1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8F2D2-E669-FA4C-AC75-D03F28D0D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687CE-8F8C-E447-A1CE-386ACC320F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1823C9-6A13-D04E-8446-3C9C7DAFC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F2826-8B3D-6049-AEDF-8F1B5E13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B1C7D-288A-9243-9AB7-CFC386B35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9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29796-A02B-5849-9E3A-F0646548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E32FFA-5939-6342-8EE6-B2634BFB94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59449-E99C-3341-A55C-D70BD5B6F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089832-2845-EC49-B9DF-1DF158A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4AC31D-7621-6E48-A553-D64480730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0CAAB4-C9A7-D541-85C3-0FD8B1654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38E3E4-64BF-2843-A349-047085B32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C2EBCD-745F-3B44-915F-FBEEF34E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17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A47BC-F507-7D49-8BCF-AF484A5A0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8F798-5415-164B-A4DA-2BE5BB105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88ADF-404B-F248-B1B5-FF2B7E44E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898E6D-99B1-5744-975D-FFD56B02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34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EEE810-0C61-E041-ADFB-4848898B9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7B181D-2066-4947-959B-4FE81A3F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616E9-AE91-4E4B-BF26-361390968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0650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7AD5C-D7AA-DA4E-A2DD-01CF7CF6A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6F37C-670E-EB41-B8C8-E366E8AE6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F79E8-4C2C-0E43-ABE0-DF1082F9B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09CA33-C260-4343-90E1-B0E4BFAAB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113D3-A0E7-9543-A03B-0A12FCFE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233C6-FAFF-984A-9707-08F50CF08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98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AD1E1-2318-814F-9660-39EC08319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7DE348-6BA7-C74E-8A23-C4EFBA3258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4595C-418B-064E-B559-CE80715C5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824D5-5A91-E445-8E24-822F73BE2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049A2-A2D6-C044-9F8B-7B980A74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8FEF00-D15B-D74A-B023-C3730440E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70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5A8E805-2075-4872-8582-D1025DADF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87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F3E78-4B5D-4843-B8E8-479D2896E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F4B476-F7FD-EB46-B776-EA0A345A9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18906-1ACC-6644-8FDE-62FC6E85D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012B6-03A4-DA48-AD34-A0E7F0EC4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9D1F5-5170-3D4B-AEB7-3236BF11D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44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B23D6-CE72-8F44-B5F2-085A15EB24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87659-DAB3-E044-B7CA-660F0D5D6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F519B-C2D5-7B40-9675-98F7D82D3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36D47-3EB3-BB4A-8704-6812C7287F8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E876A-9E22-5F47-B7E4-206A0FDAB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10890-C2D4-9F45-98D7-592F9B8F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8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9E4C70-18B2-4259-AB1E-1D7DC2125F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5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5FFCA94-EE23-4E40-BEF0-4B8255FF5D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81321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8946840-83A8-4D29-A685-F3C2BBA950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01293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A9A40C0-202B-4724-BFD2-F2D13AB86D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127980" y="2413753"/>
            <a:ext cx="1593327" cy="1504400"/>
          </a:xfrm>
          <a:custGeom>
            <a:avLst/>
            <a:gdLst>
              <a:gd name="connsiteX0" fmla="*/ 250738 w 1593327"/>
              <a:gd name="connsiteY0" fmla="*/ 0 h 1504400"/>
              <a:gd name="connsiteX1" fmla="*/ 1342589 w 1593327"/>
              <a:gd name="connsiteY1" fmla="*/ 0 h 1504400"/>
              <a:gd name="connsiteX2" fmla="*/ 1593327 w 1593327"/>
              <a:gd name="connsiteY2" fmla="*/ 250738 h 1504400"/>
              <a:gd name="connsiteX3" fmla="*/ 1593327 w 1593327"/>
              <a:gd name="connsiteY3" fmla="*/ 1253662 h 1504400"/>
              <a:gd name="connsiteX4" fmla="*/ 1342589 w 1593327"/>
              <a:gd name="connsiteY4" fmla="*/ 1504400 h 1504400"/>
              <a:gd name="connsiteX5" fmla="*/ 250738 w 1593327"/>
              <a:gd name="connsiteY5" fmla="*/ 1504400 h 1504400"/>
              <a:gd name="connsiteX6" fmla="*/ 0 w 1593327"/>
              <a:gd name="connsiteY6" fmla="*/ 1253662 h 1504400"/>
              <a:gd name="connsiteX7" fmla="*/ 0 w 1593327"/>
              <a:gd name="connsiteY7" fmla="*/ 250738 h 1504400"/>
              <a:gd name="connsiteX8" fmla="*/ 250738 w 1593327"/>
              <a:gd name="connsiteY8" fmla="*/ 0 h 150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3327" h="1504400">
                <a:moveTo>
                  <a:pt x="250738" y="0"/>
                </a:moveTo>
                <a:lnTo>
                  <a:pt x="1342589" y="0"/>
                </a:lnTo>
                <a:cubicBezTo>
                  <a:pt x="1481068" y="0"/>
                  <a:pt x="1593327" y="112259"/>
                  <a:pt x="1593327" y="250738"/>
                </a:cubicBezTo>
                <a:lnTo>
                  <a:pt x="1593327" y="1253662"/>
                </a:lnTo>
                <a:cubicBezTo>
                  <a:pt x="1593327" y="1392141"/>
                  <a:pt x="1481068" y="1504400"/>
                  <a:pt x="1342589" y="1504400"/>
                </a:cubicBezTo>
                <a:lnTo>
                  <a:pt x="250738" y="1504400"/>
                </a:lnTo>
                <a:cubicBezTo>
                  <a:pt x="112259" y="1504400"/>
                  <a:pt x="0" y="1392141"/>
                  <a:pt x="0" y="1253662"/>
                </a:cubicBezTo>
                <a:lnTo>
                  <a:pt x="0" y="250738"/>
                </a:lnTo>
                <a:cubicBezTo>
                  <a:pt x="0" y="112259"/>
                  <a:pt x="112259" y="0"/>
                  <a:pt x="25073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7972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43F14C-C43C-4726-9A3C-F139F724DB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00524D9-5228-4BD1-8772-1929649B75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76584" y="2656705"/>
            <a:ext cx="4010314" cy="2073988"/>
          </a:xfrm>
          <a:custGeom>
            <a:avLst/>
            <a:gdLst>
              <a:gd name="connsiteX0" fmla="*/ 0 w 4010314"/>
              <a:gd name="connsiteY0" fmla="*/ 0 h 2073988"/>
              <a:gd name="connsiteX1" fmla="*/ 4010314 w 4010314"/>
              <a:gd name="connsiteY1" fmla="*/ 0 h 2073988"/>
              <a:gd name="connsiteX2" fmla="*/ 4010314 w 4010314"/>
              <a:gd name="connsiteY2" fmla="*/ 2073988 h 2073988"/>
              <a:gd name="connsiteX3" fmla="*/ 0 w 4010314"/>
              <a:gd name="connsiteY3" fmla="*/ 2073988 h 207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314" h="2073988">
                <a:moveTo>
                  <a:pt x="0" y="0"/>
                </a:moveTo>
                <a:lnTo>
                  <a:pt x="4010314" y="0"/>
                </a:lnTo>
                <a:lnTo>
                  <a:pt x="4010314" y="2073988"/>
                </a:lnTo>
                <a:lnTo>
                  <a:pt x="0" y="20739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5795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C5BAE4-FD08-4029-897D-88D6369BE1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88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42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F38E9A-AA98-47E3-9521-F407EE04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9966-88EF-48EE-8A92-341BC4FAFD20}" type="datetimeFigureOut">
              <a:rPr lang="en-IN" smtClean="0"/>
              <a:t>27-07-2023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D775D7-B1B5-402A-BCF5-A26077AE7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411D98-33FF-41F8-8804-B9C631E2A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8717-EFB1-4D75-8AF2-47217440E1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600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943FCEE3-6697-426F-8B1B-D253032CBE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5A242B-B41E-4F3F-915A-A08153DC2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9F717-9EF2-4B43-90E6-02B61ED6E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F6BC7-E5A8-4699-941C-5B30304BE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69966-88EF-48EE-8A92-341BC4FAFD20}" type="datetimeFigureOut">
              <a:rPr lang="en-IN" smtClean="0"/>
              <a:t>27-07-2023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6190-381A-4313-B759-2420301FC9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21087-88FB-44EE-81C6-0E71FDF3B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8717-EFB1-4D75-8AF2-47217440E1B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668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3" r:id="rId5"/>
    <p:sldLayoutId id="2147483664" r:id="rId6"/>
    <p:sldLayoutId id="2147483662" r:id="rId7"/>
    <p:sldLayoutId id="2147483665" r:id="rId8"/>
    <p:sldLayoutId id="214748368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3CB0718-08BA-48A3-B074-ABF30E644D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20200"/>
            <a:ext cx="102720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4651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3A428D8-4235-4F36-B80E-A703730AF6D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415607-A998-8648-AFB1-DC672CF81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60E2DC-BC86-7547-B543-6B16D9F02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36B92-7444-294B-8CF2-FF07E5BD2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36D47-3EB3-BB4A-8704-6812C7287F81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73774-E7D1-6249-8712-AE55853B5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11DBA-4B68-B544-8331-6A4796A6F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02E264-45E0-2141-84CD-A6C6D94A55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4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8.mp3"/><Relationship Id="rId7" Type="http://schemas.openxmlformats.org/officeDocument/2006/relationships/image" Target="../media/image21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4.wdp"/><Relationship Id="rId4" Type="http://schemas.openxmlformats.org/officeDocument/2006/relationships/audio" Target="../media/media8.mp3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1.png"/><Relationship Id="rId3" Type="http://schemas.microsoft.com/office/2007/relationships/media" Target="../media/media8.mp3"/><Relationship Id="rId7" Type="http://schemas.openxmlformats.org/officeDocument/2006/relationships/image" Target="../media/image21.png"/><Relationship Id="rId12" Type="http://schemas.microsoft.com/office/2007/relationships/hdphoto" Target="../media/hdphoto6.wdp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5.wdp"/><Relationship Id="rId4" Type="http://schemas.openxmlformats.org/officeDocument/2006/relationships/audio" Target="../media/media8.mp3"/><Relationship Id="rId9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1.png"/><Relationship Id="rId3" Type="http://schemas.microsoft.com/office/2007/relationships/media" Target="../media/media8.mp3"/><Relationship Id="rId7" Type="http://schemas.openxmlformats.org/officeDocument/2006/relationships/image" Target="../media/image21.png"/><Relationship Id="rId12" Type="http://schemas.microsoft.com/office/2007/relationships/hdphoto" Target="../media/hdphoto8.wdp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7.wdp"/><Relationship Id="rId4" Type="http://schemas.openxmlformats.org/officeDocument/2006/relationships/audio" Target="../media/media8.mp3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1.png"/><Relationship Id="rId3" Type="http://schemas.microsoft.com/office/2007/relationships/media" Target="../media/media8.mp3"/><Relationship Id="rId7" Type="http://schemas.openxmlformats.org/officeDocument/2006/relationships/image" Target="../media/image21.png"/><Relationship Id="rId12" Type="http://schemas.microsoft.com/office/2007/relationships/hdphoto" Target="../media/hdphoto10.wdp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9.wdp"/><Relationship Id="rId4" Type="http://schemas.openxmlformats.org/officeDocument/2006/relationships/audio" Target="../media/media8.mp3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8.mp3"/><Relationship Id="rId7" Type="http://schemas.openxmlformats.org/officeDocument/2006/relationships/image" Target="../media/image21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2.xml"/><Relationship Id="rId10" Type="http://schemas.microsoft.com/office/2007/relationships/hdphoto" Target="../media/hdphoto9.wdp"/><Relationship Id="rId4" Type="http://schemas.openxmlformats.org/officeDocument/2006/relationships/audio" Target="../media/media8.mp3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8.mp3"/><Relationship Id="rId7" Type="http://schemas.openxmlformats.org/officeDocument/2006/relationships/image" Target="../media/image21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4.png"/><Relationship Id="rId4" Type="http://schemas.openxmlformats.org/officeDocument/2006/relationships/audio" Target="../media/media8.mp3"/><Relationship Id="rId9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DB335F-C8EB-41FE-A021-A05829600AED}"/>
              </a:ext>
            </a:extLst>
          </p:cNvPr>
          <p:cNvSpPr txBox="1"/>
          <p:nvPr/>
        </p:nvSpPr>
        <p:spPr>
          <a:xfrm>
            <a:off x="3117253" y="657140"/>
            <a:ext cx="6386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Look and answer.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29A4A0-1DDB-CCD4-EDF2-00D7A41203ED}"/>
              </a:ext>
            </a:extLst>
          </p:cNvPr>
          <p:cNvSpPr txBox="1"/>
          <p:nvPr/>
        </p:nvSpPr>
        <p:spPr>
          <a:xfrm>
            <a:off x="1899888" y="683081"/>
            <a:ext cx="8821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91FFAC-D4B4-4C64-4630-FBC32E6DD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383" y="1606411"/>
            <a:ext cx="3217251" cy="23744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782E44-CB2C-3798-93F8-D735D3DF5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01" y="1606411"/>
            <a:ext cx="3106442" cy="2373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430B91-EB7C-EB27-9555-281E3584A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299" y="4080291"/>
            <a:ext cx="3138335" cy="23425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68ABFE-6333-3F48-507E-5F9002688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131" y="4115849"/>
            <a:ext cx="3124155" cy="22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188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39F763-9830-FACF-1457-D98F68CD9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508" y="1466162"/>
            <a:ext cx="3407334" cy="25147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7DD300-2045-EFE6-3210-84CD8CF4E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7456" y="1466162"/>
            <a:ext cx="3289978" cy="2514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B43495-06F9-8A32-BDFF-641635D2B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7431" y="3930738"/>
            <a:ext cx="3323755" cy="24810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54336E-00CB-FBA9-2980-35FF5CD34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9786" y="3980202"/>
            <a:ext cx="3308737" cy="24315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F18550-337E-48B2-9714-75A932B81ACB}"/>
              </a:ext>
            </a:extLst>
          </p:cNvPr>
          <p:cNvSpPr txBox="1"/>
          <p:nvPr/>
        </p:nvSpPr>
        <p:spPr>
          <a:xfrm>
            <a:off x="2701394" y="567344"/>
            <a:ext cx="6386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Let's check!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05CDA7-82EA-47A8-9112-17F546114915}"/>
              </a:ext>
            </a:extLst>
          </p:cNvPr>
          <p:cNvSpPr txBox="1"/>
          <p:nvPr/>
        </p:nvSpPr>
        <p:spPr>
          <a:xfrm>
            <a:off x="9781172" y="5847911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3B42CA-25B8-4B6C-829B-63715013F175}"/>
              </a:ext>
            </a:extLst>
          </p:cNvPr>
          <p:cNvSpPr txBox="1"/>
          <p:nvPr/>
        </p:nvSpPr>
        <p:spPr>
          <a:xfrm>
            <a:off x="4972046" y="3378542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338F9C-9A5C-4DE1-A43C-D0A111AEACF5}"/>
              </a:ext>
            </a:extLst>
          </p:cNvPr>
          <p:cNvSpPr txBox="1"/>
          <p:nvPr/>
        </p:nvSpPr>
        <p:spPr>
          <a:xfrm>
            <a:off x="9719147" y="3416438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BDE516-711D-4F81-ABFD-E9424939B9EE}"/>
              </a:ext>
            </a:extLst>
          </p:cNvPr>
          <p:cNvSpPr txBox="1"/>
          <p:nvPr/>
        </p:nvSpPr>
        <p:spPr>
          <a:xfrm>
            <a:off x="4992828" y="5827128"/>
            <a:ext cx="46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BD564F-A171-4742-0747-091C2D164F23}"/>
              </a:ext>
            </a:extLst>
          </p:cNvPr>
          <p:cNvSpPr txBox="1"/>
          <p:nvPr/>
        </p:nvSpPr>
        <p:spPr>
          <a:xfrm>
            <a:off x="2502003" y="567344"/>
            <a:ext cx="6785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  <p:pic>
        <p:nvPicPr>
          <p:cNvPr id="4" name="Track 84">
            <a:hlinkClick r:id="" action="ppaction://media"/>
            <a:extLst>
              <a:ext uri="{FF2B5EF4-FFF2-40B4-BE49-F238E27FC236}">
                <a16:creationId xmlns:a16="http://schemas.microsoft.com/office/drawing/2014/main" id="{22F7CED9-8A76-D73D-34C8-BD40502A3E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38165" y="692170"/>
            <a:ext cx="780113" cy="78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746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3885192" y="1951707"/>
            <a:ext cx="71757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7200" b="1" i="0" u="none" strike="noStrike" kern="1200" cap="none" spc="0" normalizeH="0" baseline="0" noProof="0" dirty="0">
                <a:ln>
                  <a:noFill/>
                </a:ln>
                <a:solidFill>
                  <a:srgbClr val="2363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Look, complete and read.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336984" y="2153185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775052" y="2263779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3806988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raffe Vectors &amp; Illustrations for Free Download | Freepik">
            <a:extLst>
              <a:ext uri="{FF2B5EF4-FFF2-40B4-BE49-F238E27FC236}">
                <a16:creationId xmlns:a16="http://schemas.microsoft.com/office/drawing/2014/main" id="{DBEA6592-F281-4830-BFCD-5FB02034A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00" y="165254"/>
            <a:ext cx="571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370DD816-19DE-4D50-BA9B-F3F5F3DA3F41}"/>
              </a:ext>
            </a:extLst>
          </p:cNvPr>
          <p:cNvSpPr/>
          <p:nvPr/>
        </p:nvSpPr>
        <p:spPr>
          <a:xfrm rot="12171104">
            <a:off x="5211246" y="2424606"/>
            <a:ext cx="1355847" cy="352536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CC27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6D253-F162-4932-86B9-561583CEC6F2}"/>
              </a:ext>
            </a:extLst>
          </p:cNvPr>
          <p:cNvSpPr txBox="1"/>
          <p:nvPr/>
        </p:nvSpPr>
        <p:spPr>
          <a:xfrm>
            <a:off x="4983897" y="2316853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long neck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941D90A2-2DAB-4725-8395-9E5E3BE20E42}"/>
              </a:ext>
            </a:extLst>
          </p:cNvPr>
          <p:cNvSpPr/>
          <p:nvPr/>
        </p:nvSpPr>
        <p:spPr>
          <a:xfrm rot="9053087">
            <a:off x="4518621" y="4426552"/>
            <a:ext cx="1377709" cy="328342"/>
          </a:xfrm>
          <a:prstGeom prst="rightArrow">
            <a:avLst>
              <a:gd name="adj1" fmla="val 55147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CC27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45D08D-103D-413A-BC3D-1FFD36AD7C40}"/>
              </a:ext>
            </a:extLst>
          </p:cNvPr>
          <p:cNvSpPr txBox="1"/>
          <p:nvPr/>
        </p:nvSpPr>
        <p:spPr>
          <a:xfrm>
            <a:off x="4098081" y="3533118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long legs</a:t>
            </a:r>
          </a:p>
        </p:txBody>
      </p:sp>
    </p:spTree>
    <p:extLst>
      <p:ext uri="{BB962C8B-B14F-4D97-AF65-F5344CB8AC3E}">
        <p14:creationId xmlns:p14="http://schemas.microsoft.com/office/powerpoint/2010/main" val="3505185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BEA6592-F281-4830-BFCD-5FB02034A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70409" y="931148"/>
            <a:ext cx="5715000" cy="318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370DD816-19DE-4D50-BA9B-F3F5F3DA3F41}"/>
              </a:ext>
            </a:extLst>
          </p:cNvPr>
          <p:cNvSpPr/>
          <p:nvPr/>
        </p:nvSpPr>
        <p:spPr>
          <a:xfrm rot="19490644">
            <a:off x="5418076" y="3565594"/>
            <a:ext cx="1355847" cy="352536"/>
          </a:xfrm>
          <a:prstGeom prst="rightArrow">
            <a:avLst>
              <a:gd name="adj1" fmla="val 50000"/>
              <a:gd name="adj2" fmla="val 163321"/>
            </a:avLst>
          </a:prstGeom>
          <a:solidFill>
            <a:srgbClr val="FF0000"/>
          </a:solidFill>
          <a:ln w="25400" cap="flat" cmpd="sng" algn="ctr">
            <a:solidFill>
              <a:schemeClr val="tx2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CC276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A6D253-F162-4932-86B9-561583CEC6F2}"/>
              </a:ext>
            </a:extLst>
          </p:cNvPr>
          <p:cNvSpPr txBox="1"/>
          <p:nvPr/>
        </p:nvSpPr>
        <p:spPr>
          <a:xfrm>
            <a:off x="631165" y="3651428"/>
            <a:ext cx="6302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short legs</a:t>
            </a:r>
          </a:p>
        </p:txBody>
      </p:sp>
    </p:spTree>
    <p:extLst>
      <p:ext uri="{BB962C8B-B14F-4D97-AF65-F5344CB8AC3E}">
        <p14:creationId xmlns:p14="http://schemas.microsoft.com/office/powerpoint/2010/main" val="10925697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0068DEB-5B73-9DDA-7E02-49307864096C}"/>
              </a:ext>
            </a:extLst>
          </p:cNvPr>
          <p:cNvSpPr txBox="1"/>
          <p:nvPr/>
        </p:nvSpPr>
        <p:spPr>
          <a:xfrm>
            <a:off x="2887540" y="4918313"/>
            <a:ext cx="81404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What are these animals?</a:t>
            </a:r>
          </a:p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They’re </a:t>
            </a:r>
            <a:r>
              <a:rPr lang="en-US" sz="40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C9E6A6-FF0D-264E-A88A-C96E3FE84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39" t="4050" r="15471" b="35649"/>
          <a:stretch/>
        </p:blipFill>
        <p:spPr>
          <a:xfrm>
            <a:off x="3319064" y="1536827"/>
            <a:ext cx="5553871" cy="33106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B20279-CC03-43FE-AEA5-5A33E4A660FD}"/>
              </a:ext>
            </a:extLst>
          </p:cNvPr>
          <p:cNvSpPr txBox="1"/>
          <p:nvPr/>
        </p:nvSpPr>
        <p:spPr>
          <a:xfrm>
            <a:off x="341396" y="717728"/>
            <a:ext cx="11509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What's the missing word?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B51452-89F7-4F99-B983-A71B123C4F4B}"/>
              </a:ext>
            </a:extLst>
          </p:cNvPr>
          <p:cNvSpPr txBox="1"/>
          <p:nvPr/>
        </p:nvSpPr>
        <p:spPr>
          <a:xfrm>
            <a:off x="5786034" y="5410755"/>
            <a:ext cx="1471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Comic Sans MS" panose="030F0702030302020204" pitchFamily="66" charset="0"/>
              </a:rPr>
              <a:t>lions</a:t>
            </a:r>
          </a:p>
        </p:txBody>
      </p:sp>
    </p:spTree>
    <p:extLst>
      <p:ext uri="{BB962C8B-B14F-4D97-AF65-F5344CB8AC3E}">
        <p14:creationId xmlns:p14="http://schemas.microsoft.com/office/powerpoint/2010/main" val="2224711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36117F8-8FAD-EDA3-9DC2-B5DC8C8CA372}"/>
              </a:ext>
            </a:extLst>
          </p:cNvPr>
          <p:cNvSpPr txBox="1"/>
          <p:nvPr/>
        </p:nvSpPr>
        <p:spPr>
          <a:xfrm>
            <a:off x="2825547" y="4897098"/>
            <a:ext cx="81404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What are these animals?</a:t>
            </a:r>
          </a:p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They’re ______</a:t>
            </a:r>
            <a:r>
              <a:rPr lang="en-US" sz="40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A0F473-042F-CE14-8F2E-662BF37F7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34" t="4313" r="5905" b="35015"/>
          <a:stretch/>
        </p:blipFill>
        <p:spPr>
          <a:xfrm>
            <a:off x="3233656" y="1487169"/>
            <a:ext cx="5724687" cy="30531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B20279-CC03-43FE-AEA5-5A33E4A660FD}"/>
              </a:ext>
            </a:extLst>
          </p:cNvPr>
          <p:cNvSpPr txBox="1"/>
          <p:nvPr/>
        </p:nvSpPr>
        <p:spPr>
          <a:xfrm>
            <a:off x="341396" y="717728"/>
            <a:ext cx="11509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What's the missing word?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B51452-89F7-4F99-B983-A71B123C4F4B}"/>
              </a:ext>
            </a:extLst>
          </p:cNvPr>
          <p:cNvSpPr txBox="1"/>
          <p:nvPr/>
        </p:nvSpPr>
        <p:spPr>
          <a:xfrm>
            <a:off x="5677548" y="5389540"/>
            <a:ext cx="310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Comic Sans MS" panose="030F0702030302020204" pitchFamily="66" charset="0"/>
              </a:rPr>
              <a:t>crocodiles</a:t>
            </a:r>
          </a:p>
        </p:txBody>
      </p:sp>
    </p:spTree>
    <p:extLst>
      <p:ext uri="{BB962C8B-B14F-4D97-AF65-F5344CB8AC3E}">
        <p14:creationId xmlns:p14="http://schemas.microsoft.com/office/powerpoint/2010/main" val="3724187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C48937B-DA40-FC71-3CB7-0074E439BAD6}"/>
              </a:ext>
            </a:extLst>
          </p:cNvPr>
          <p:cNvSpPr txBox="1"/>
          <p:nvPr/>
        </p:nvSpPr>
        <p:spPr>
          <a:xfrm>
            <a:off x="6969672" y="1997076"/>
            <a:ext cx="4411849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3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These animals have long necks and legs.</a:t>
            </a:r>
            <a:r>
              <a:rPr lang="en-US" sz="3800" dirty="0">
                <a:solidFill>
                  <a:srgbClr val="818284"/>
                </a:solidFill>
                <a:latin typeface="Comic Sans MS" panose="030F0702030302020204" pitchFamily="66" charset="0"/>
              </a:rPr>
              <a:t> </a:t>
            </a:r>
            <a:r>
              <a:rPr lang="en-US" sz="38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 </a:t>
            </a:r>
            <a:r>
              <a:rPr lang="en-US" sz="3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are they?</a:t>
            </a:r>
          </a:p>
          <a:p>
            <a:r>
              <a:rPr lang="en-US" sz="38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38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 </a:t>
            </a:r>
            <a:r>
              <a:rPr lang="en-US" sz="38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giraffes.</a:t>
            </a:r>
            <a:r>
              <a:rPr lang="en-US" sz="38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B20279-CC03-43FE-AEA5-5A33E4A660FD}"/>
              </a:ext>
            </a:extLst>
          </p:cNvPr>
          <p:cNvSpPr txBox="1"/>
          <p:nvPr/>
        </p:nvSpPr>
        <p:spPr>
          <a:xfrm>
            <a:off x="341396" y="717728"/>
            <a:ext cx="11509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What's the missing word?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B51452-89F7-4F99-B983-A71B123C4F4B}"/>
              </a:ext>
            </a:extLst>
          </p:cNvPr>
          <p:cNvSpPr txBox="1"/>
          <p:nvPr/>
        </p:nvSpPr>
        <p:spPr>
          <a:xfrm>
            <a:off x="9454566" y="3120461"/>
            <a:ext cx="145264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solidFill>
                  <a:srgbClr val="00B050"/>
                </a:solidFill>
                <a:latin typeface="Comic Sans MS" panose="030F0702030302020204" pitchFamily="66" charset="0"/>
              </a:rPr>
              <a:t>What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6770D2-F655-2B9D-6066-D23717F8E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21" y="1997076"/>
            <a:ext cx="5756975" cy="34763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BC3E31-BDB1-B0A5-1741-B5B42D6820B1}"/>
              </a:ext>
            </a:extLst>
          </p:cNvPr>
          <p:cNvSpPr txBox="1"/>
          <p:nvPr/>
        </p:nvSpPr>
        <p:spPr>
          <a:xfrm>
            <a:off x="7855657" y="4307476"/>
            <a:ext cx="190949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>
                <a:solidFill>
                  <a:srgbClr val="00B050"/>
                </a:solidFill>
                <a:latin typeface="Comic Sans MS" panose="030F0702030302020204" pitchFamily="66" charset="0"/>
              </a:rPr>
              <a:t>They’re</a:t>
            </a:r>
          </a:p>
        </p:txBody>
      </p:sp>
    </p:spTree>
    <p:extLst>
      <p:ext uri="{BB962C8B-B14F-4D97-AF65-F5344CB8AC3E}">
        <p14:creationId xmlns:p14="http://schemas.microsoft.com/office/powerpoint/2010/main" val="3513116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C48937B-DA40-FC71-3CB7-0074E439BAD6}"/>
              </a:ext>
            </a:extLst>
          </p:cNvPr>
          <p:cNvSpPr txBox="1"/>
          <p:nvPr/>
        </p:nvSpPr>
        <p:spPr>
          <a:xfrm>
            <a:off x="954317" y="2074233"/>
            <a:ext cx="52978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A: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These animals have short legs. What</a:t>
            </a:r>
            <a:r>
              <a:rPr lang="en-US" sz="4000" dirty="0">
                <a:solidFill>
                  <a:srgbClr val="818284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_________?</a:t>
            </a:r>
          </a:p>
          <a:p>
            <a:r>
              <a:rPr lang="en-US" sz="4000" b="0" i="0" dirty="0">
                <a:solidFill>
                  <a:srgbClr val="EF3E23"/>
                </a:solidFill>
                <a:effectLst/>
                <a:latin typeface="Comic Sans MS" panose="030F0702030302020204" pitchFamily="66" charset="0"/>
              </a:rPr>
              <a:t>B: </a:t>
            </a:r>
            <a:r>
              <a:rPr lang="en-US" sz="4000" dirty="0">
                <a:latin typeface="Comic Sans MS" panose="030F0702030302020204" pitchFamily="66" charset="0"/>
              </a:rPr>
              <a:t>They’re </a:t>
            </a:r>
            <a:r>
              <a:rPr lang="en-US" sz="4000" b="0" i="0" dirty="0">
                <a:solidFill>
                  <a:srgbClr val="818284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lang="en-US" sz="4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B20279-CC03-43FE-AEA5-5A33E4A660FD}"/>
              </a:ext>
            </a:extLst>
          </p:cNvPr>
          <p:cNvSpPr txBox="1"/>
          <p:nvPr/>
        </p:nvSpPr>
        <p:spPr>
          <a:xfrm>
            <a:off x="341396" y="717728"/>
            <a:ext cx="11509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What's the missing word?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B51452-89F7-4F99-B983-A71B123C4F4B}"/>
              </a:ext>
            </a:extLst>
          </p:cNvPr>
          <p:cNvSpPr txBox="1"/>
          <p:nvPr/>
        </p:nvSpPr>
        <p:spPr>
          <a:xfrm>
            <a:off x="2763164" y="3299746"/>
            <a:ext cx="2416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are they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BC3E31-BDB1-B0A5-1741-B5B42D6820B1}"/>
              </a:ext>
            </a:extLst>
          </p:cNvPr>
          <p:cNvSpPr txBox="1"/>
          <p:nvPr/>
        </p:nvSpPr>
        <p:spPr>
          <a:xfrm>
            <a:off x="3856256" y="3893843"/>
            <a:ext cx="18421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hippos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9DBFB4-403C-06D5-B40E-7DBB8015E2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951"/>
          <a:stretch/>
        </p:blipFill>
        <p:spPr>
          <a:xfrm>
            <a:off x="6522314" y="1924050"/>
            <a:ext cx="4715369" cy="3009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58044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052236" y="2385452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308845"/>
                </a:solidFill>
                <a:latin typeface="Comic Sans MS" panose="030F0702030302020204" pitchFamily="66" charset="0"/>
              </a:rPr>
              <a:t>Let's sing.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0314866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140B12-9664-4A91-8D99-00EDD82F8162}"/>
              </a:ext>
            </a:extLst>
          </p:cNvPr>
          <p:cNvSpPr txBox="1"/>
          <p:nvPr/>
        </p:nvSpPr>
        <p:spPr>
          <a:xfrm>
            <a:off x="1681374" y="1103688"/>
            <a:ext cx="9721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rgbClr val="629C77"/>
                </a:solidFill>
                <a:latin typeface="Comic Sans MS" panose="030F0702030302020204" pitchFamily="66" charset="0"/>
              </a:rPr>
              <a:t>The animal world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36FD0-61EA-10E5-DBDE-664C9BBD90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12869"/>
            <a:ext cx="1852153" cy="1911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14AC32-7FAD-D3BF-A061-6B7F10E2EF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76" y="294719"/>
            <a:ext cx="707396" cy="359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14322-F248-AA0F-F338-616C936394CB}"/>
              </a:ext>
            </a:extLst>
          </p:cNvPr>
          <p:cNvSpPr txBox="1"/>
          <p:nvPr/>
        </p:nvSpPr>
        <p:spPr>
          <a:xfrm>
            <a:off x="165569" y="441969"/>
            <a:ext cx="15473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Sport Day" pitchFamily="2" charset="0"/>
              </a:rPr>
              <a:t>19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FAA207-E752-51D8-13BC-5054C8293E09}"/>
              </a:ext>
            </a:extLst>
          </p:cNvPr>
          <p:cNvGrpSpPr/>
          <p:nvPr/>
        </p:nvGrpSpPr>
        <p:grpSpPr>
          <a:xfrm>
            <a:off x="3347633" y="2767280"/>
            <a:ext cx="5951349" cy="1323439"/>
            <a:chOff x="4369622" y="3233899"/>
            <a:chExt cx="4320356" cy="7946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141032-D4B0-BB73-2EFE-8EA54E845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650" y="3233899"/>
              <a:ext cx="3944753" cy="79467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C69895-6DD7-005A-EBEB-8BE25F54EB03}"/>
                </a:ext>
              </a:extLst>
            </p:cNvPr>
            <p:cNvSpPr txBox="1"/>
            <p:nvPr/>
          </p:nvSpPr>
          <p:spPr>
            <a:xfrm>
              <a:off x="4369622" y="3350326"/>
              <a:ext cx="4320356" cy="351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LESSON 1 - PERIOD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991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B5FC6C5-5246-413F-BCE7-5E378093D957}"/>
              </a:ext>
            </a:extLst>
          </p:cNvPr>
          <p:cNvSpPr txBox="1"/>
          <p:nvPr/>
        </p:nvSpPr>
        <p:spPr>
          <a:xfrm>
            <a:off x="1429438" y="550167"/>
            <a:ext cx="93331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  <p:pic>
        <p:nvPicPr>
          <p:cNvPr id="8" name="Track 85">
            <a:hlinkClick r:id="" action="ppaction://media"/>
            <a:extLst>
              <a:ext uri="{FF2B5EF4-FFF2-40B4-BE49-F238E27FC236}">
                <a16:creationId xmlns:a16="http://schemas.microsoft.com/office/drawing/2014/main" id="{2A8CF53B-79FB-0B4C-1975-D64ADC72E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9454" y="580138"/>
            <a:ext cx="678611" cy="678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8E4CA6-5497-B05E-990B-69031971C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89622"/>
            <a:ext cx="6096000" cy="3268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1028A5-2057-42EE-2455-0D1EE3429E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7818" y="1418401"/>
            <a:ext cx="5844182" cy="30324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0F0370-6F48-7B5F-60B0-2704AF8B99EA}"/>
              </a:ext>
            </a:extLst>
          </p:cNvPr>
          <p:cNvSpPr txBox="1"/>
          <p:nvPr/>
        </p:nvSpPr>
        <p:spPr>
          <a:xfrm>
            <a:off x="857936" y="1418401"/>
            <a:ext cx="6096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Look! Look! Look!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What are these animals?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 are lions.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 look brave.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79CAE9-38DB-0713-94F4-852830199DCF}"/>
              </a:ext>
            </a:extLst>
          </p:cNvPr>
          <p:cNvSpPr/>
          <p:nvPr/>
        </p:nvSpPr>
        <p:spPr>
          <a:xfrm>
            <a:off x="6096000" y="4450883"/>
            <a:ext cx="6099954" cy="2407118"/>
          </a:xfrm>
          <a:prstGeom prst="rect">
            <a:avLst/>
          </a:prstGeom>
          <a:solidFill>
            <a:srgbClr val="B2D2BD"/>
          </a:solidFill>
          <a:ln>
            <a:solidFill>
              <a:srgbClr val="B2D2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Look! Look! Look!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What are these animals? 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 are hippos.</a:t>
            </a:r>
          </a:p>
          <a:p>
            <a:r>
              <a:rPr lang="en-US" sz="3600" b="0" i="0" dirty="0">
                <a:solidFill>
                  <a:srgbClr val="242021"/>
                </a:solidFill>
                <a:effectLst/>
                <a:latin typeface="Comic Sans MS" panose="030F0702030302020204" pitchFamily="66" charset="0"/>
              </a:rPr>
              <a:t>They look strong.</a:t>
            </a:r>
            <a:r>
              <a:rPr lang="en-US" sz="3600" dirty="0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1456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3101946" y="1669181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236333"/>
                </a:solidFill>
                <a:latin typeface="Comic Sans MS" panose="030F0702030302020204" pitchFamily="66" charset="0"/>
              </a:rPr>
              <a:t>Game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625214" y="135013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3101946" y="1546071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031F2F-9433-4212-97AF-FF93738D279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297" y="407953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6518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2107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4B5A83CC-2E42-03F4-B75E-8DC6990C0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56815" y="2854252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28486" y="3578018"/>
            <a:ext cx="4444951" cy="247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6242B6E-A7CD-5C4B-B3E5-A1B947B3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86" b="90000" l="9322" r="92712">
                        <a14:foregroundMark x1="10169" y1="36786" x2="57627" y2="30000"/>
                        <a14:foregroundMark x1="57627" y1="30000" x2="57966" y2="29643"/>
                        <a14:foregroundMark x1="46102" y1="28214" x2="60339" y2="22143"/>
                        <a14:foregroundMark x1="57966" y1="6786" x2="57458" y2="10000"/>
                        <a14:foregroundMark x1="92712" y1="27857" x2="92881" y2="31429"/>
                        <a14:foregroundMark x1="9322" y1="71429" x2="9322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6485" y="1620180"/>
            <a:ext cx="7588952" cy="503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08467" y="-1522565"/>
            <a:ext cx="1141565" cy="1141565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584198" y="1961575"/>
            <a:ext cx="5199656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It is a hippo.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84199" y="3511860"/>
            <a:ext cx="519965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B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They're a hippo.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584197" y="5045676"/>
            <a:ext cx="519965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C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They're hippos.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1347925" y="470673"/>
            <a:ext cx="94931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400" b="1">
                <a:solidFill>
                  <a:srgbClr val="308845"/>
                </a:solidFill>
                <a:latin typeface="Comic Sans MS" panose="030F0702030302020204" pitchFamily="66" charset="0"/>
              </a:rPr>
              <a:t>What are these animals?</a:t>
            </a:r>
            <a:endParaRPr lang="en-IN" sz="4400" b="1" dirty="0">
              <a:solidFill>
                <a:srgbClr val="308845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772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6" b="5646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6" b="97500" l="10000" r="90000">
                        <a14:foregroundMark x1="14722" y1="6111" x2="16944" y2="11944"/>
                        <a14:foregroundMark x1="18889" y1="4722" x2="18889" y2="4722"/>
                        <a14:foregroundMark x1="15000" y1="3333" x2="15000" y2="3333"/>
                        <a14:foregroundMark x1="12500" y1="7222" x2="12500" y2="7222"/>
                        <a14:foregroundMark x1="16944" y1="92500" x2="16944" y2="92500"/>
                        <a14:foregroundMark x1="25833" y1="93333" x2="25833" y2="93333"/>
                        <a14:foregroundMark x1="36111" y1="94722" x2="36111" y2="94722"/>
                        <a14:foregroundMark x1="46389" y1="96111" x2="46389" y2="96111"/>
                        <a14:foregroundMark x1="45278" y1="96667" x2="45278" y2="96667"/>
                        <a14:foregroundMark x1="23333" y1="97500" x2="23333" y2="97500"/>
                        <a14:foregroundMark x1="16944" y1="96944" x2="16944" y2="96944"/>
                        <a14:foregroundMark x1="78889" y1="52500" x2="76389" y2="6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76973" y="2313542"/>
            <a:ext cx="3806256" cy="380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6242B6E-A7CD-5C4B-B3E5-A1B947B3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8" b="90000" l="3927" r="95550">
                        <a14:foregroundMark x1="47120" y1="8889" x2="60995" y2="6944"/>
                        <a14:foregroundMark x1="41099" y1="6389" x2="47644" y2="5278"/>
                        <a14:foregroundMark x1="4188" y1="38611" x2="13874" y2="46111"/>
                        <a14:foregroundMark x1="95550" y1="45000" x2="92932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4486" y="1698503"/>
            <a:ext cx="5474799" cy="515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08468" y="-2000250"/>
            <a:ext cx="1619250" cy="1619250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590696" y="2015980"/>
            <a:ext cx="576603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A.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It's a giraffe.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90696" y="4832660"/>
            <a:ext cx="5766036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They're a giraffe.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590697" y="3424320"/>
            <a:ext cx="576603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. 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They're giraffes.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1347923" y="543701"/>
            <a:ext cx="94931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44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What are these animals?</a:t>
            </a:r>
          </a:p>
        </p:txBody>
      </p:sp>
    </p:spTree>
    <p:extLst>
      <p:ext uri="{BB962C8B-B14F-4D97-AF65-F5344CB8AC3E}">
        <p14:creationId xmlns:p14="http://schemas.microsoft.com/office/powerpoint/2010/main" val="30252644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r="124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18" b="94636" l="4550" r="96550">
                        <a14:foregroundMark x1="69650" y1="28138" x2="75300" y2="70243"/>
                        <a14:foregroundMark x1="64800" y1="25405" x2="84100" y2="40486"/>
                        <a14:foregroundMark x1="78600" y1="17004" x2="62200" y2="20142"/>
                        <a14:foregroundMark x1="62600" y1="25000" x2="73150" y2="41397"/>
                        <a14:foregroundMark x1="73150" y1="41397" x2="73350" y2="41397"/>
                        <a14:foregroundMark x1="96550" y1="54757" x2="96550" y2="54757"/>
                        <a14:foregroundMark x1="6550" y1="34312" x2="10900" y2="58300"/>
                        <a14:foregroundMark x1="12250" y1="88462" x2="19000" y2="82692"/>
                        <a14:foregroundMark x1="22100" y1="94636" x2="34800" y2="85324"/>
                        <a14:foregroundMark x1="43350" y1="88866" x2="49050" y2="90587"/>
                        <a14:foregroundMark x1="4550" y1="90182" x2="4550" y2="9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9657" y="3267865"/>
            <a:ext cx="5029010" cy="248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6242B6E-A7CD-5C4B-B3E5-A1B947B3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90" b="89790" l="5455" r="92448">
                        <a14:foregroundMark x1="5594" y1="50350" x2="12727" y2="54965"/>
                        <a14:foregroundMark x1="91608" y1="52727" x2="92448" y2="66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38488" y="1885485"/>
            <a:ext cx="5160691" cy="516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08467" y="-1857033"/>
            <a:ext cx="1476033" cy="1476033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623333" y="4910277"/>
            <a:ext cx="254952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am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84200" y="3511860"/>
            <a:ext cx="2588658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B. is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623333" y="2047737"/>
            <a:ext cx="254952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A. are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835959" y="157417"/>
            <a:ext cx="10517053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4400" b="1" noProof="0" dirty="0">
                <a:solidFill>
                  <a:srgbClr val="308845"/>
                </a:solidFill>
                <a:latin typeface="Comic Sans MS" panose="030F0702030302020204" pitchFamily="66" charset="0"/>
              </a:rPr>
              <a:t>What </a:t>
            </a:r>
            <a:r>
              <a:rPr lang="en-IN" sz="4400" b="1" noProof="0" dirty="0">
                <a:solidFill>
                  <a:srgbClr val="FF0000"/>
                </a:solidFill>
                <a:latin typeface="Comic Sans MS" panose="030F0702030302020204" pitchFamily="66" charset="0"/>
              </a:rPr>
              <a:t>_____</a:t>
            </a:r>
            <a:r>
              <a:rPr lang="en-IN" sz="4400" b="1" noProof="0" dirty="0">
                <a:solidFill>
                  <a:srgbClr val="308845"/>
                </a:solidFill>
                <a:latin typeface="Comic Sans MS" panose="030F0702030302020204" pitchFamily="66" charset="0"/>
              </a:rPr>
              <a:t> these animals</a:t>
            </a:r>
            <a:r>
              <a:rPr kumimoji="0" lang="en-IN" sz="4400" b="1" i="0" u="none" strike="noStrike" kern="1200" cap="none" spc="0" normalizeH="0" baseline="0" noProof="0" dirty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1" i="0" u="none" strike="noStrike" kern="1200" cap="none" spc="0" normalizeH="0" baseline="0" noProof="0" dirty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 They are ______.</a:t>
            </a:r>
          </a:p>
        </p:txBody>
      </p:sp>
    </p:spTree>
    <p:extLst>
      <p:ext uri="{BB962C8B-B14F-4D97-AF65-F5344CB8AC3E}">
        <p14:creationId xmlns:p14="http://schemas.microsoft.com/office/powerpoint/2010/main" val="37061645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16799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89" b="91111" l="2000" r="97778">
                        <a14:foregroundMark x1="13556" y1="27111" x2="26000" y2="32222"/>
                        <a14:foregroundMark x1="10667" y1="35556" x2="18889" y2="30889"/>
                        <a14:foregroundMark x1="2222" y1="36667" x2="2222" y2="36667"/>
                        <a14:foregroundMark x1="67778" y1="15111" x2="93111" y2="16000"/>
                        <a14:foregroundMark x1="93333" y1="5111" x2="93333" y2="5111"/>
                        <a14:foregroundMark x1="97778" y1="9778" x2="97778" y2="9778"/>
                        <a14:foregroundMark x1="20444" y1="78444" x2="34222" y2="78444"/>
                        <a14:foregroundMark x1="34222" y1="78444" x2="60444" y2="91111"/>
                        <a14:foregroundMark x1="60444" y1="91111" x2="36000" y2="85556"/>
                        <a14:foregroundMark x1="36000" y1="85556" x2="35778" y2="8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506"/>
          <a:stretch/>
        </p:blipFill>
        <p:spPr bwMode="auto">
          <a:xfrm>
            <a:off x="7021489" y="4165927"/>
            <a:ext cx="3140378" cy="202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6242B6E-A7CD-5C4B-B3E5-A1B947B3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78" b="93056" l="3403" r="98110">
                        <a14:foregroundMark x1="3403" y1="52500" x2="6049" y2="53333"/>
                        <a14:foregroundMark x1="3781" y1="58333" x2="3781" y2="58333"/>
                        <a14:foregroundMark x1="9641" y1="61944" x2="9641" y2="61944"/>
                        <a14:foregroundMark x1="10586" y1="41389" x2="10586" y2="41389"/>
                        <a14:foregroundMark x1="8318" y1="61389" x2="9830" y2="60000"/>
                        <a14:foregroundMark x1="9263" y1="59722" x2="9830" y2="58611"/>
                        <a14:foregroundMark x1="10775" y1="59722" x2="10775" y2="58889"/>
                        <a14:foregroundMark x1="87713" y1="55556" x2="90548" y2="53889"/>
                        <a14:foregroundMark x1="20794" y1="93611" x2="23629" y2="92778"/>
                        <a14:foregroundMark x1="90737" y1="18889" x2="93006" y2="17778"/>
                        <a14:foregroundMark x1="48582" y1="10278" x2="50284" y2="5278"/>
                        <a14:foregroundMark x1="91871" y1="67500" x2="93195" y2="67222"/>
                        <a14:foregroundMark x1="67675" y1="91389" x2="69376" y2="92500"/>
                        <a14:foregroundMark x1="90926" y1="39167" x2="92628" y2="38611"/>
                        <a14:foregroundMark x1="95085" y1="45000" x2="94896" y2="44167"/>
                        <a14:foregroundMark x1="95274" y1="16111" x2="96786" y2="15833"/>
                        <a14:foregroundMark x1="19093" y1="36111" x2="18904" y2="34722"/>
                        <a14:foregroundMark x1="22873" y1="22778" x2="23062" y2="22500"/>
                        <a14:foregroundMark x1="37429" y1="29167" x2="37240" y2="27500"/>
                        <a14:foregroundMark x1="59168" y1="16111" x2="60302" y2="15000"/>
                        <a14:foregroundMark x1="75992" y1="12500" x2="76181" y2="10833"/>
                        <a14:foregroundMark x1="51229" y1="23889" x2="51418" y2="22778"/>
                        <a14:foregroundMark x1="71456" y1="28611" x2="72023" y2="28056"/>
                        <a14:foregroundMark x1="73913" y1="22778" x2="73913" y2="22222"/>
                        <a14:foregroundMark x1="75614" y1="40556" x2="75992" y2="41389"/>
                        <a14:foregroundMark x1="97164" y1="65000" x2="98110" y2="65278"/>
                        <a14:foregroundMark x1="89225" y1="63889" x2="90359" y2="6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9533" y="2940313"/>
            <a:ext cx="5155252" cy="350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08468" y="-2905784"/>
            <a:ext cx="2090938" cy="2090938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590696" y="1961575"/>
            <a:ext cx="6050729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They're hippos.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90696" y="4794874"/>
            <a:ext cx="6048837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C. It's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crocodile.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590697" y="3424320"/>
            <a:ext cx="6050729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They're crocodiles.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1347925" y="409388"/>
            <a:ext cx="94931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4400" b="1">
                <a:solidFill>
                  <a:srgbClr val="308845"/>
                </a:solidFill>
                <a:latin typeface="Comic Sans MS" panose="030F0702030302020204" pitchFamily="66" charset="0"/>
              </a:rPr>
              <a:t>What </a:t>
            </a:r>
            <a:r>
              <a:rPr kumimoji="0" lang="en-IN" sz="4400" b="1" i="0" u="none" strike="noStrike" kern="1200" cap="none" spc="0" normalizeH="0" baseline="0" noProof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are these animals?</a:t>
            </a:r>
            <a:endParaRPr kumimoji="0" lang="en-IN" sz="4400" b="1" i="0" u="none" strike="noStrike" kern="1200" cap="none" spc="0" normalizeH="0" baseline="0" noProof="0" dirty="0">
              <a:ln>
                <a:noFill/>
              </a:ln>
              <a:solidFill>
                <a:srgbClr val="308845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4424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9" r="16799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89" b="90889" l="2000" r="98222">
                        <a14:foregroundMark x1="13556" y1="27111" x2="26000" y2="32222"/>
                        <a14:foregroundMark x1="10667" y1="35556" x2="18889" y2="30889"/>
                        <a14:foregroundMark x1="2222" y1="36667" x2="2222" y2="36667"/>
                        <a14:foregroundMark x1="67778" y1="15111" x2="93111" y2="16000"/>
                        <a14:foregroundMark x1="93333" y1="5111" x2="93333" y2="5111"/>
                        <a14:foregroundMark x1="97778" y1="9778" x2="97778" y2="9778"/>
                        <a14:foregroundMark x1="39217" y1="80857" x2="60444" y2="91111"/>
                        <a14:foregroundMark x1="60444" y1="91111" x2="36000" y2="85556"/>
                        <a14:foregroundMark x1="36000" y1="85556" x2="35778" y2="85111"/>
                        <a14:foregroundMark x1="37111" y1="44444" x2="38889" y2="42889"/>
                        <a14:foregroundMark x1="39556" y1="42889" x2="38889" y2="42000"/>
                        <a14:foregroundMark x1="3111" y1="42667" x2="6667" y2="44667"/>
                        <a14:foregroundMark x1="24222" y1="47778" x2="24222" y2="47778"/>
                        <a14:foregroundMark x1="56000" y1="69556" x2="56000" y2="69556"/>
                        <a14:foregroundMark x1="53556" y1="68667" x2="53556" y2="68667"/>
                        <a14:foregroundMark x1="52222" y1="67556" x2="52222" y2="67556"/>
                        <a14:foregroundMark x1="73556" y1="73111" x2="73556" y2="73111"/>
                        <a14:foregroundMark x1="75111" y1="71778" x2="75111" y2="71778"/>
                        <a14:foregroundMark x1="76444" y1="70667" x2="76444" y2="70667"/>
                        <a14:foregroundMark x1="86000" y1="70222" x2="86000" y2="70222"/>
                        <a14:foregroundMark x1="87556" y1="68889" x2="87556" y2="68889"/>
                        <a14:foregroundMark x1="76222" y1="28889" x2="76222" y2="28889"/>
                        <a14:foregroundMark x1="75333" y1="28222" x2="75333" y2="28222"/>
                        <a14:foregroundMark x1="73778" y1="27778" x2="73778" y2="27778"/>
                        <a14:foregroundMark x1="67556" y1="25333" x2="67556" y2="25333"/>
                        <a14:foregroundMark x1="65778" y1="24667" x2="65778" y2="24667"/>
                        <a14:foregroundMark x1="64222" y1="23778" x2="64222" y2="23778"/>
                        <a14:foregroundMark x1="38889" y1="14889" x2="38889" y2="14889"/>
                        <a14:foregroundMark x1="43111" y1="15111" x2="43111" y2="15111"/>
                        <a14:foregroundMark x1="47333" y1="15778" x2="47333" y2="15778"/>
                        <a14:foregroundMark x1="45778" y1="14222" x2="45778" y2="14222"/>
                        <a14:foregroundMark x1="98000" y1="47111" x2="98000" y2="47111"/>
                        <a14:foregroundMark x1="96444" y1="49778" x2="96444" y2="49778"/>
                        <a14:foregroundMark x1="94667" y1="50889" x2="94667" y2="50889"/>
                        <a14:foregroundMark x1="95556" y1="53778" x2="95556" y2="53778"/>
                        <a14:foregroundMark x1="98222" y1="42000" x2="98222" y2="42000"/>
                        <a14:backgroundMark x1="4444" y1="75111" x2="29778" y2="77556"/>
                        <a14:backgroundMark x1="29778" y1="77556" x2="41556" y2="76444"/>
                        <a14:backgroundMark x1="41556" y1="76444" x2="35778" y2="68667"/>
                        <a14:backgroundMark x1="46667" y1="71111" x2="49778" y2="76667"/>
                        <a14:backgroundMark x1="42444" y1="77778" x2="48667" y2="77556"/>
                        <a14:backgroundMark x1="37111" y1="78000" x2="41111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" t="834" r="-460" b="22163"/>
          <a:stretch/>
        </p:blipFill>
        <p:spPr bwMode="auto">
          <a:xfrm>
            <a:off x="5502335" y="4018345"/>
            <a:ext cx="3798429" cy="292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08467" y="-2905785"/>
            <a:ext cx="2524785" cy="2524785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584198" y="1961575"/>
            <a:ext cx="2974250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Who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84198" y="3547227"/>
            <a:ext cx="2974250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How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584198" y="5221918"/>
            <a:ext cx="2974249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What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1347925" y="515500"/>
            <a:ext cx="949312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1" i="0" u="none" strike="noStrike" kern="1200" cap="none" spc="0" normalizeH="0" baseline="0" noProof="0" dirty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_____ are these animals?</a:t>
            </a:r>
          </a:p>
        </p:txBody>
      </p:sp>
    </p:spTree>
    <p:extLst>
      <p:ext uri="{BB962C8B-B14F-4D97-AF65-F5344CB8AC3E}">
        <p14:creationId xmlns:p14="http://schemas.microsoft.com/office/powerpoint/2010/main" val="3044970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59FD8DB5-2C00-48AD-A6C9-FE40B5CA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1551" y="4304366"/>
            <a:ext cx="3140378" cy="17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02C6F8-6312-C548-9F2E-5027FBB84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 b="3056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D9F90B7-27EB-954F-846F-522118204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024896">
            <a:off x="7197764" y="2985571"/>
            <a:ext cx="3225877" cy="285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9A09F961-64F8-564D-5B64-A424EE80F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024896">
            <a:off x="8536258" y="3879246"/>
            <a:ext cx="2330129" cy="206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6242B6E-A7CD-5C4B-B3E5-A1B947B36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27718" y="64106"/>
            <a:ext cx="6565967" cy="656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Whose-Tail-Learn-Animals-Song-for-Kids (1)" descr="Whose-Tail-Learn-Animals-Song-for-Kids (1)">
            <a:hlinkClick r:id="" action="ppaction://media"/>
            <a:extLst>
              <a:ext uri="{FF2B5EF4-FFF2-40B4-BE49-F238E27FC236}">
                <a16:creationId xmlns:a16="http://schemas.microsoft.com/office/drawing/2014/main" id="{7F6DA62E-4650-2047-AAF4-D4C9E3941B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90.5245" end="74786.17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08467" y="-2905785"/>
            <a:ext cx="2524785" cy="2524785"/>
          </a:xfrm>
          <a:prstGeom prst="rect">
            <a:avLst/>
          </a:prstGeom>
        </p:spPr>
      </p:pic>
      <p:pic>
        <p:nvPicPr>
          <p:cNvPr id="7" name="Congratulations and celebrations song-[onlinevideoconverter.com].mp3" descr="Congratulations and celebrations song-[onlinevideoconverter.com].mp3">
            <a:hlinkClick r:id="" action="ppaction://media"/>
            <a:extLst>
              <a:ext uri="{FF2B5EF4-FFF2-40B4-BE49-F238E27FC236}">
                <a16:creationId xmlns:a16="http://schemas.microsoft.com/office/drawing/2014/main" id="{78FBEA4F-BBD4-5A46-BC05-78FD42DA93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570730" y="4602723"/>
            <a:ext cx="1296784" cy="129678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C057170-380F-1748-9E12-6A956498292C}"/>
              </a:ext>
            </a:extLst>
          </p:cNvPr>
          <p:cNvSpPr/>
          <p:nvPr/>
        </p:nvSpPr>
        <p:spPr>
          <a:xfrm>
            <a:off x="623333" y="4910277"/>
            <a:ext cx="3001215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they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ED719F7-8C4A-CC4B-AE8F-CB90EB20C6EE}"/>
              </a:ext>
            </a:extLst>
          </p:cNvPr>
          <p:cNvSpPr/>
          <p:nvPr/>
        </p:nvSpPr>
        <p:spPr>
          <a:xfrm>
            <a:off x="584199" y="3511860"/>
            <a:ext cx="3040349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B. animal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84E614C-39E2-B240-B0C0-A5318FA3F65A}"/>
              </a:ext>
            </a:extLst>
          </p:cNvPr>
          <p:cNvSpPr/>
          <p:nvPr/>
        </p:nvSpPr>
        <p:spPr>
          <a:xfrm>
            <a:off x="623333" y="2047737"/>
            <a:ext cx="3001216" cy="109086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animals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0FADF-6969-43F6-9074-481CD6F46B14}"/>
              </a:ext>
            </a:extLst>
          </p:cNvPr>
          <p:cNvSpPr txBox="1"/>
          <p:nvPr/>
        </p:nvSpPr>
        <p:spPr>
          <a:xfrm>
            <a:off x="835959" y="227927"/>
            <a:ext cx="10517053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1" i="0" u="none" strike="noStrike" kern="1200" cap="none" spc="0" normalizeH="0" baseline="0" noProof="0" dirty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are</a:t>
            </a:r>
            <a:r>
              <a:rPr kumimoji="0" lang="en-IN" sz="4400" b="1" i="0" u="none" strike="noStrike" kern="1200" cap="none" spc="0" normalizeH="0" noProof="0" dirty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IN" sz="4400" b="1" i="0" u="none" strike="noStrike" kern="1200" cap="none" spc="0" normalizeH="0" baseline="0" noProof="0" dirty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these </a:t>
            </a:r>
            <a:r>
              <a:rPr kumimoji="0" lang="en-I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_____</a:t>
            </a:r>
            <a:r>
              <a:rPr kumimoji="0" lang="en-IN" sz="4400" b="1" i="0" u="none" strike="noStrike" kern="1200" cap="none" spc="0" normalizeH="0" baseline="0" noProof="0" dirty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1" i="0" u="none" strike="noStrike" kern="1200" cap="none" spc="0" normalizeH="0" baseline="0" noProof="0" dirty="0">
                <a:ln>
                  <a:noFill/>
                </a:ln>
                <a:solidFill>
                  <a:srgbClr val="30884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- They are _____.</a:t>
            </a:r>
          </a:p>
        </p:txBody>
      </p:sp>
    </p:spTree>
    <p:extLst>
      <p:ext uri="{BB962C8B-B14F-4D97-AF65-F5344CB8AC3E}">
        <p14:creationId xmlns:p14="http://schemas.microsoft.com/office/powerpoint/2010/main" val="1565727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5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43936" y="5983827"/>
            <a:ext cx="6096000" cy="6669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sachmem.vn; hoclieu.vn</a:t>
            </a: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1867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1867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1867" i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www.facebook.com/sachmem.vn</a:t>
            </a:r>
            <a:endParaRPr lang="en-GB" sz="1867" i="1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" y="-2540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60429" y="5742665"/>
            <a:ext cx="8482159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lnSpc>
                <a:spcPct val="115000"/>
              </a:lnSpc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4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219170">
              <a:lnSpc>
                <a:spcPct val="115000"/>
              </a:lnSpc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400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facebook.com/www.tienganhglobalsuccess.vn</a:t>
            </a:r>
          </a:p>
        </p:txBody>
      </p:sp>
    </p:spTree>
    <p:extLst>
      <p:ext uri="{BB962C8B-B14F-4D97-AF65-F5344CB8AC3E}">
        <p14:creationId xmlns:p14="http://schemas.microsoft.com/office/powerpoint/2010/main" val="1027703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CC1C58-3725-4C35-AD9A-06228C97903C}"/>
              </a:ext>
            </a:extLst>
          </p:cNvPr>
          <p:cNvSpPr/>
          <p:nvPr/>
        </p:nvSpPr>
        <p:spPr>
          <a:xfrm>
            <a:off x="1998947" y="1952027"/>
            <a:ext cx="832513" cy="786049"/>
          </a:xfrm>
          <a:prstGeom prst="roundRect">
            <a:avLst/>
          </a:prstGeom>
          <a:solidFill>
            <a:srgbClr val="65C9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9C4138A-0134-41DC-9830-CCEBE69C2787}"/>
              </a:ext>
            </a:extLst>
          </p:cNvPr>
          <p:cNvSpPr/>
          <p:nvPr/>
        </p:nvSpPr>
        <p:spPr>
          <a:xfrm>
            <a:off x="1998947" y="3338887"/>
            <a:ext cx="832513" cy="786049"/>
          </a:xfrm>
          <a:prstGeom prst="roundRect">
            <a:avLst/>
          </a:prstGeom>
          <a:solidFill>
            <a:srgbClr val="3088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718B731-192D-42F0-A26D-0AAB2D399CF3}"/>
              </a:ext>
            </a:extLst>
          </p:cNvPr>
          <p:cNvSpPr/>
          <p:nvPr/>
        </p:nvSpPr>
        <p:spPr>
          <a:xfrm>
            <a:off x="7013723" y="3338889"/>
            <a:ext cx="832513" cy="786049"/>
          </a:xfrm>
          <a:prstGeom prst="roundRect">
            <a:avLst/>
          </a:prstGeom>
          <a:solidFill>
            <a:srgbClr val="297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563CA02-5CFB-4F7B-9B36-30EA9B2BEA60}"/>
              </a:ext>
            </a:extLst>
          </p:cNvPr>
          <p:cNvSpPr/>
          <p:nvPr/>
        </p:nvSpPr>
        <p:spPr>
          <a:xfrm>
            <a:off x="7013723" y="1952027"/>
            <a:ext cx="832513" cy="786049"/>
          </a:xfrm>
          <a:prstGeom prst="roundRect">
            <a:avLst/>
          </a:prstGeom>
          <a:solidFill>
            <a:srgbClr val="3CA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588E44-F78F-4B09-A9CF-45D641926BDA}"/>
              </a:ext>
            </a:extLst>
          </p:cNvPr>
          <p:cNvSpPr txBox="1"/>
          <p:nvPr/>
        </p:nvSpPr>
        <p:spPr>
          <a:xfrm>
            <a:off x="1982253" y="1933418"/>
            <a:ext cx="931373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926214-6FDF-4B64-A7DB-94AC657BC7EC}"/>
              </a:ext>
            </a:extLst>
          </p:cNvPr>
          <p:cNvSpPr txBox="1"/>
          <p:nvPr/>
        </p:nvSpPr>
        <p:spPr>
          <a:xfrm>
            <a:off x="1937155" y="3346420"/>
            <a:ext cx="1007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9C7C01-A4A4-4415-8E9B-048D0ED553EC}"/>
              </a:ext>
            </a:extLst>
          </p:cNvPr>
          <p:cNvSpPr txBox="1"/>
          <p:nvPr/>
        </p:nvSpPr>
        <p:spPr>
          <a:xfrm>
            <a:off x="6966569" y="1933418"/>
            <a:ext cx="102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BEA11A-F0C5-4E7D-93E9-9AB80026E0F5}"/>
              </a:ext>
            </a:extLst>
          </p:cNvPr>
          <p:cNvSpPr txBox="1"/>
          <p:nvPr/>
        </p:nvSpPr>
        <p:spPr>
          <a:xfrm>
            <a:off x="6960782" y="3337326"/>
            <a:ext cx="1022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B898E3-9F27-4935-A8F5-91887E338021}"/>
              </a:ext>
            </a:extLst>
          </p:cNvPr>
          <p:cNvSpPr txBox="1"/>
          <p:nvPr/>
        </p:nvSpPr>
        <p:spPr>
          <a:xfrm>
            <a:off x="2982508" y="776873"/>
            <a:ext cx="6302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dirty="0">
                <a:solidFill>
                  <a:srgbClr val="629C77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61123A-180B-4A73-BCB6-DCD15595735B}"/>
              </a:ext>
            </a:extLst>
          </p:cNvPr>
          <p:cNvSpPr txBox="1"/>
          <p:nvPr/>
        </p:nvSpPr>
        <p:spPr>
          <a:xfrm>
            <a:off x="3021507" y="2047192"/>
            <a:ext cx="2568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629C77"/>
                </a:solidFill>
                <a:latin typeface="Comic Sans MS" panose="030F0702030302020204" pitchFamily="66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063E6-915E-47D9-B141-B814E82FAFD8}"/>
              </a:ext>
            </a:extLst>
          </p:cNvPr>
          <p:cNvSpPr txBox="1"/>
          <p:nvPr/>
        </p:nvSpPr>
        <p:spPr>
          <a:xfrm>
            <a:off x="8067224" y="1801969"/>
            <a:ext cx="284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629C77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DFC999-FDAB-4BA2-9AAC-2F935608B235}"/>
              </a:ext>
            </a:extLst>
          </p:cNvPr>
          <p:cNvSpPr txBox="1"/>
          <p:nvPr/>
        </p:nvSpPr>
        <p:spPr>
          <a:xfrm>
            <a:off x="8036283" y="3305355"/>
            <a:ext cx="3143521" cy="831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N" sz="3600" b="0" i="0" dirty="0">
                <a:solidFill>
                  <a:srgbClr val="629C77"/>
                </a:solidFill>
                <a:effectLst/>
                <a:latin typeface="Comic Sans MS" panose="030F0702030302020204" pitchFamily="66" charset="0"/>
              </a:rPr>
              <a:t>Let's sing.</a:t>
            </a:r>
            <a:endParaRPr lang="en-IN" sz="3600" dirty="0">
              <a:solidFill>
                <a:srgbClr val="629C77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E1B205-07EA-40FA-98BA-BEA01E2E40CB}"/>
              </a:ext>
            </a:extLst>
          </p:cNvPr>
          <p:cNvSpPr txBox="1"/>
          <p:nvPr/>
        </p:nvSpPr>
        <p:spPr>
          <a:xfrm>
            <a:off x="3021507" y="3176155"/>
            <a:ext cx="3472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>
                <a:solidFill>
                  <a:srgbClr val="629C77"/>
                </a:solidFill>
                <a:latin typeface="Comic Sans MS" panose="030F0702030302020204" pitchFamily="66" charset="0"/>
              </a:rPr>
              <a:t>Look, complete and read.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64566C-1B88-E2D9-9E70-5ED413A93871}"/>
              </a:ext>
            </a:extLst>
          </p:cNvPr>
          <p:cNvGrpSpPr/>
          <p:nvPr/>
        </p:nvGrpSpPr>
        <p:grpSpPr>
          <a:xfrm>
            <a:off x="4915227" y="4997614"/>
            <a:ext cx="2572171" cy="830997"/>
            <a:chOff x="4789150" y="4819724"/>
            <a:chExt cx="2572171" cy="83099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81451B7-2045-4DF4-8A79-CFB7D7C12E23}"/>
                </a:ext>
              </a:extLst>
            </p:cNvPr>
            <p:cNvSpPr/>
            <p:nvPr/>
          </p:nvSpPr>
          <p:spPr>
            <a:xfrm>
              <a:off x="4876498" y="4842197"/>
              <a:ext cx="832513" cy="786049"/>
            </a:xfrm>
            <a:prstGeom prst="roundRect">
              <a:avLst/>
            </a:prstGeom>
            <a:solidFill>
              <a:srgbClr val="2975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EFFD610-519A-4E4E-906B-E5EF4E5704A3}"/>
                </a:ext>
              </a:extLst>
            </p:cNvPr>
            <p:cNvSpPr txBox="1"/>
            <p:nvPr/>
          </p:nvSpPr>
          <p:spPr>
            <a:xfrm>
              <a:off x="4789150" y="4819724"/>
              <a:ext cx="10072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4800" spc="300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05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67293E9-B68F-48BE-96F3-B0FBF42B0E40}"/>
                </a:ext>
              </a:extLst>
            </p:cNvPr>
            <p:cNvSpPr txBox="1"/>
            <p:nvPr/>
          </p:nvSpPr>
          <p:spPr>
            <a:xfrm>
              <a:off x="5857780" y="4942833"/>
              <a:ext cx="15035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600" dirty="0">
                  <a:solidFill>
                    <a:srgbClr val="629C77"/>
                  </a:solidFill>
                  <a:latin typeface="Comic Sans MS" panose="030F0702030302020204" pitchFamily="66" charset="0"/>
                </a:rPr>
                <a:t>Game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023087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786191" y="1844014"/>
            <a:ext cx="5354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308845"/>
                </a:solidFill>
                <a:latin typeface="Comic Sans MS" panose="030F0702030302020204" pitchFamily="66" charset="0"/>
              </a:rPr>
              <a:t>Warm-up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7DFB95-8E8B-4B05-84CD-4AE348325AD0}"/>
              </a:ext>
            </a:extLst>
          </p:cNvPr>
          <p:cNvSpPr txBox="1"/>
          <p:nvPr/>
        </p:nvSpPr>
        <p:spPr>
          <a:xfrm>
            <a:off x="4333269" y="3044343"/>
            <a:ext cx="62605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5400" dirty="0">
                <a:latin typeface="Comic Sans MS" panose="030F0702030302020204" pitchFamily="66" charset="0"/>
              </a:rPr>
              <a:t>Guess the animals.</a:t>
            </a:r>
          </a:p>
        </p:txBody>
      </p:sp>
    </p:spTree>
    <p:extLst>
      <p:ext uri="{BB962C8B-B14F-4D97-AF65-F5344CB8AC3E}">
        <p14:creationId xmlns:p14="http://schemas.microsoft.com/office/powerpoint/2010/main" val="328540113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C85744-AA90-9776-DDD9-56DF3788A3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429" b="90429" l="2000" r="98429">
                        <a14:foregroundMark x1="6714" y1="82000" x2="64143" y2="87286"/>
                        <a14:foregroundMark x1="22714" y1="39714" x2="40429" y2="37429"/>
                        <a14:foregroundMark x1="55714" y1="11429" x2="84143" y2="17143"/>
                        <a14:foregroundMark x1="84143" y1="17143" x2="74143" y2="30571"/>
                        <a14:foregroundMark x1="92429" y1="19143" x2="90143" y2="37429"/>
                        <a14:foregroundMark x1="92429" y1="36000" x2="84000" y2="52000"/>
                        <a14:foregroundMark x1="97857" y1="16857" x2="98571" y2="26714"/>
                        <a14:foregroundMark x1="2000" y1="90429" x2="12000" y2="8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99" b="9231"/>
          <a:stretch/>
        </p:blipFill>
        <p:spPr bwMode="auto">
          <a:xfrm>
            <a:off x="5443291" y="1976738"/>
            <a:ext cx="2908699" cy="248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3" b="96207" l="1144" r="98693">
                        <a14:foregroundMark x1="7516" y1="8103" x2="9804" y2="33448"/>
                        <a14:foregroundMark x1="9804" y1="33448" x2="22712" y2="86897"/>
                        <a14:foregroundMark x1="22712" y1="86897" x2="22876" y2="92586"/>
                        <a14:foregroundMark x1="5392" y1="27931" x2="23529" y2="21207"/>
                        <a14:foregroundMark x1="13562" y1="4655" x2="34314" y2="4655"/>
                        <a14:foregroundMark x1="2124" y1="13621" x2="17810" y2="50172"/>
                        <a14:foregroundMark x1="33497" y1="94483" x2="48203" y2="91897"/>
                        <a14:foregroundMark x1="76634" y1="96379" x2="82353" y2="96379"/>
                        <a14:foregroundMark x1="86928" y1="52069" x2="98856" y2="68966"/>
                        <a14:foregroundMark x1="98856" y1="68966" x2="95098" y2="73448"/>
                        <a14:foregroundMark x1="1144" y1="16379" x2="2941" y2="1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7572" y="1804569"/>
            <a:ext cx="4351438" cy="41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558;p29"/>
          <p:cNvSpPr txBox="1"/>
          <p:nvPr/>
        </p:nvSpPr>
        <p:spPr>
          <a:xfrm>
            <a:off x="1182400" y="1037051"/>
            <a:ext cx="8904400" cy="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 panose="00000500000000000000"/>
              <a:buNone/>
              <a:defRPr sz="3000" b="1" i="0" u="none" strike="noStrike" cap="none">
                <a:solidFill>
                  <a:schemeClr val="accent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1219170">
              <a:buClr>
                <a:srgbClr val="84B100"/>
              </a:buClr>
              <a:defRPr/>
            </a:pPr>
            <a:r>
              <a:rPr lang="en-US" sz="8000" b="0" kern="0" dirty="0">
                <a:solidFill>
                  <a:srgbClr val="84B100"/>
                </a:solidFill>
                <a:latin typeface="Comic Sans MS" panose="030F0702030302020204" pitchFamily="66" charset="0"/>
              </a:rPr>
              <a:t>lions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35224" y="-802988"/>
            <a:ext cx="9416133" cy="9339025"/>
            <a:chOff x="0" y="1536699"/>
            <a:chExt cx="2032000" cy="17589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041524"/>
              <a:ext cx="1254125" cy="12541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7875" y="2041524"/>
              <a:ext cx="1254125" cy="12541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4315" y="1536699"/>
              <a:ext cx="1254125" cy="1254125"/>
            </a:xfrm>
            <a:prstGeom prst="rect">
              <a:avLst/>
            </a:prstGeom>
          </p:spPr>
        </p:pic>
      </p:grpSp>
      <p:pic>
        <p:nvPicPr>
          <p:cNvPr id="3" name="Lion Roar 1">
            <a:hlinkClick r:id="" action="ppaction://media"/>
            <a:extLst>
              <a:ext uri="{FF2B5EF4-FFF2-40B4-BE49-F238E27FC236}">
                <a16:creationId xmlns:a16="http://schemas.microsoft.com/office/drawing/2014/main" id="{1FE10A13-EC23-432B-9426-5F309E2AB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59455" y="670564"/>
            <a:ext cx="769257" cy="76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8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hlinkClick r:id="" action="ppaction://noaction"/>
            <a:extLst>
              <a:ext uri="{FF2B5EF4-FFF2-40B4-BE49-F238E27FC236}">
                <a16:creationId xmlns:a16="http://schemas.microsoft.com/office/drawing/2014/main" id="{E2121FFF-864C-4857-909D-74FCFD4D3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400" r="94700">
                        <a14:foregroundMark x1="6400" y1="50550" x2="11900" y2="50000"/>
                        <a14:foregroundMark x1="8500" y1="58150" x2="11150" y2="57600"/>
                        <a14:foregroundMark x1="20800" y1="60750" x2="21350" y2="59200"/>
                        <a14:foregroundMark x1="9050" y1="59200" x2="11900" y2="58400"/>
                        <a14:foregroundMark x1="17950" y1="58900" x2="21850" y2="58900"/>
                        <a14:foregroundMark x1="17950" y1="33250" x2="31050" y2="34000"/>
                        <a14:foregroundMark x1="19800" y1="28800" x2="17950" y2="38500"/>
                        <a14:foregroundMark x1="31050" y1="76500" x2="39950" y2="80150"/>
                        <a14:foregroundMark x1="43600" y1="81200" x2="48600" y2="83300"/>
                        <a14:foregroundMark x1="49650" y1="84100" x2="42850" y2="81450"/>
                        <a14:foregroundMark x1="61450" y1="76200" x2="68250" y2="79350"/>
                        <a14:foregroundMark x1="77700" y1="80150" x2="83700" y2="83300"/>
                        <a14:foregroundMark x1="19250" y1="30350" x2="17700" y2="37150"/>
                        <a14:foregroundMark x1="26850" y1="29550" x2="23700" y2="38200"/>
                        <a14:foregroundMark x1="8250" y1="58900" x2="27000" y2="61250"/>
                        <a14:foregroundMark x1="27000" y1="61250" x2="18450" y2="59200"/>
                        <a14:foregroundMark x1="9300" y1="57600" x2="9800" y2="60750"/>
                        <a14:foregroundMark x1="18400" y1="29450" x2="18250" y2="33150"/>
                        <a14:foregroundMark x1="29350" y1="29450" x2="27250" y2="32350"/>
                        <a14:foregroundMark x1="25150" y1="32350" x2="26450" y2="36050"/>
                        <a14:foregroundMark x1="89500" y1="49500" x2="94700" y2="4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420603" y="3366010"/>
            <a:ext cx="3032423" cy="3032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558;p29"/>
          <p:cNvSpPr txBox="1"/>
          <p:nvPr/>
        </p:nvSpPr>
        <p:spPr>
          <a:xfrm>
            <a:off x="2865728" y="949339"/>
            <a:ext cx="6116713" cy="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 panose="00000500000000000000"/>
              <a:buNone/>
              <a:defRPr sz="3000" b="1" i="0" u="none" strike="noStrike" cap="none">
                <a:solidFill>
                  <a:schemeClr val="accent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4B100"/>
              </a:buClr>
              <a:buSzPts val="3600"/>
              <a:buFont typeface="Patrick Hand" panose="00000500000000000000"/>
              <a:buNone/>
              <a:tabLst/>
              <a:defRPr/>
            </a:pPr>
            <a:r>
              <a:rPr lang="en-US" sz="8800" b="0" kern="0" dirty="0">
                <a:solidFill>
                  <a:srgbClr val="84B100"/>
                </a:solidFill>
                <a:latin typeface="Comic Sans MS" panose="030F0702030302020204" pitchFamily="66" charset="0"/>
              </a:rPr>
              <a:t>hippos</a:t>
            </a:r>
            <a:endParaRPr kumimoji="0" lang="en-US" sz="8800" b="0" i="0" u="none" strike="noStrike" kern="0" cap="none" spc="0" normalizeH="0" baseline="0" noProof="0" dirty="0">
              <a:ln>
                <a:noFill/>
              </a:ln>
              <a:solidFill>
                <a:srgbClr val="84B100"/>
              </a:solidFill>
              <a:effectLst/>
              <a:uLnTx/>
              <a:uFillTx/>
              <a:latin typeface="Comic Sans MS" panose="030F0702030302020204" pitchFamily="66" charset="0"/>
              <a:sym typeface="Patrick Hand" panose="00000500000000000000"/>
            </a:endParaRPr>
          </a:p>
        </p:txBody>
      </p:sp>
      <p:pic>
        <p:nvPicPr>
          <p:cNvPr id="5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400" r="94700">
                        <a14:foregroundMark x1="6400" y1="50550" x2="11900" y2="50000"/>
                        <a14:foregroundMark x1="8500" y1="58150" x2="11150" y2="57600"/>
                        <a14:foregroundMark x1="20800" y1="60750" x2="21350" y2="59200"/>
                        <a14:foregroundMark x1="9050" y1="59200" x2="11900" y2="58400"/>
                        <a14:foregroundMark x1="17950" y1="58900" x2="21850" y2="58900"/>
                        <a14:foregroundMark x1="17950" y1="33250" x2="31050" y2="34000"/>
                        <a14:foregroundMark x1="19800" y1="28800" x2="17950" y2="38500"/>
                        <a14:foregroundMark x1="31050" y1="76500" x2="39950" y2="80150"/>
                        <a14:foregroundMark x1="43600" y1="81200" x2="48600" y2="83300"/>
                        <a14:foregroundMark x1="49650" y1="84100" x2="42850" y2="81450"/>
                        <a14:foregroundMark x1="61450" y1="76200" x2="68250" y2="79350"/>
                        <a14:foregroundMark x1="77700" y1="80150" x2="83700" y2="83300"/>
                        <a14:foregroundMark x1="19250" y1="30350" x2="17700" y2="37150"/>
                        <a14:foregroundMark x1="26850" y1="29550" x2="23700" y2="38200"/>
                        <a14:foregroundMark x1="8250" y1="58900" x2="27000" y2="61250"/>
                        <a14:foregroundMark x1="27000" y1="61250" x2="18450" y2="59200"/>
                        <a14:foregroundMark x1="9300" y1="57600" x2="9800" y2="60750"/>
                        <a14:foregroundMark x1="18400" y1="29450" x2="18250" y2="33150"/>
                        <a14:foregroundMark x1="29350" y1="29450" x2="27250" y2="32350"/>
                        <a14:foregroundMark x1="25150" y1="32350" x2="26450" y2="36050"/>
                        <a14:foregroundMark x1="89500" y1="49500" x2="94700" y2="45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41533" y="1122177"/>
            <a:ext cx="4780706" cy="478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406852" y="-218227"/>
            <a:ext cx="8541387" cy="8229600"/>
            <a:chOff x="0" y="1536699"/>
            <a:chExt cx="2032000" cy="17589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041524"/>
              <a:ext cx="1254125" cy="12541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77875" y="2041524"/>
              <a:ext cx="1254125" cy="12541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2329" y="1536699"/>
              <a:ext cx="1254125" cy="1254125"/>
            </a:xfrm>
            <a:prstGeom prst="rect">
              <a:avLst/>
            </a:prstGeom>
          </p:spPr>
        </p:pic>
      </p:grpSp>
      <p:pic>
        <p:nvPicPr>
          <p:cNvPr id="2" name="hippos-33576">
            <a:hlinkClick r:id="" action="ppaction://media"/>
            <a:extLst>
              <a:ext uri="{FF2B5EF4-FFF2-40B4-BE49-F238E27FC236}">
                <a16:creationId xmlns:a16="http://schemas.microsoft.com/office/drawing/2014/main" id="{99675718-3D27-49BD-FE44-33F2E4CC2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2644" y="918717"/>
            <a:ext cx="771882" cy="7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58;p29"/>
          <p:cNvSpPr txBox="1"/>
          <p:nvPr/>
        </p:nvSpPr>
        <p:spPr>
          <a:xfrm>
            <a:off x="2579598" y="1065793"/>
            <a:ext cx="6116713" cy="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 panose="00000500000000000000"/>
              <a:buNone/>
              <a:defRPr sz="3000" b="1" i="0" u="none" strike="noStrike" cap="none">
                <a:solidFill>
                  <a:schemeClr val="accent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1219170">
              <a:buClr>
                <a:srgbClr val="84B100"/>
              </a:buClr>
              <a:defRPr/>
            </a:pPr>
            <a:r>
              <a:rPr lang="en-US" sz="8800" b="0" kern="0" dirty="0">
                <a:solidFill>
                  <a:srgbClr val="84B100"/>
                </a:solidFill>
                <a:latin typeface="Comic Sans MS" panose="030F0702030302020204" pitchFamily="66" charset="0"/>
              </a:rPr>
              <a:t>crocodiles</a:t>
            </a:r>
          </a:p>
        </p:txBody>
      </p:sp>
      <p:pic>
        <p:nvPicPr>
          <p:cNvPr id="2" name="Alligator Growl">
            <a:hlinkClick r:id="" action="ppaction://media"/>
            <a:extLst>
              <a:ext uri="{FF2B5EF4-FFF2-40B4-BE49-F238E27FC236}">
                <a16:creationId xmlns:a16="http://schemas.microsoft.com/office/drawing/2014/main" id="{96F96374-BAB5-41BC-9055-C12532F08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72806" y="690726"/>
            <a:ext cx="948267" cy="948267"/>
          </a:xfrm>
          <a:prstGeom prst="rect">
            <a:avLst/>
          </a:prstGeom>
        </p:spPr>
      </p:pic>
      <p:pic>
        <p:nvPicPr>
          <p:cNvPr id="3" name="Picture 6" descr="Premium Vector | Set of funny crocodile cartoon. illustration">
            <a:extLst>
              <a:ext uri="{FF2B5EF4-FFF2-40B4-BE49-F238E27FC236}">
                <a16:creationId xmlns:a16="http://schemas.microsoft.com/office/drawing/2014/main" id="{6CF08ABC-339B-6DA1-99AB-49FACA444B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85"/>
          <a:stretch/>
        </p:blipFill>
        <p:spPr bwMode="auto">
          <a:xfrm>
            <a:off x="1690074" y="3233473"/>
            <a:ext cx="8429859" cy="244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370927" y="-868024"/>
            <a:ext cx="9193119" cy="8957661"/>
            <a:chOff x="0" y="1551326"/>
            <a:chExt cx="2045327" cy="18635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0" y="2041524"/>
              <a:ext cx="1254125" cy="125412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91202" y="2160774"/>
              <a:ext cx="1254125" cy="125412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9783" y="1551326"/>
              <a:ext cx="1254125" cy="125412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58;p29"/>
          <p:cNvSpPr txBox="1"/>
          <p:nvPr/>
        </p:nvSpPr>
        <p:spPr>
          <a:xfrm>
            <a:off x="1258600" y="711411"/>
            <a:ext cx="8904400" cy="5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trick Hand" panose="00000500000000000000"/>
              <a:buNone/>
              <a:defRPr sz="3000" b="1" i="0" u="none" strike="noStrike" cap="none">
                <a:solidFill>
                  <a:schemeClr val="accent2"/>
                </a:solidFill>
                <a:latin typeface="Patrick Hand" panose="00000500000000000000"/>
                <a:ea typeface="Patrick Hand" panose="00000500000000000000"/>
                <a:cs typeface="Patrick Hand" panose="00000500000000000000"/>
                <a:sym typeface="Patrick Hand" panose="000005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 panose="020B0604020202020204"/>
              <a:buNone/>
              <a:defRPr sz="36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 defTabSz="1219170">
              <a:buClr>
                <a:srgbClr val="84B100"/>
              </a:buClr>
              <a:defRPr/>
            </a:pPr>
            <a:r>
              <a:rPr lang="en-US" sz="8000" b="0" kern="0" dirty="0">
                <a:solidFill>
                  <a:srgbClr val="84B100"/>
                </a:solidFill>
                <a:latin typeface="Comic Sans MS" panose="030F0702030302020204" pitchFamily="66" charset="0"/>
              </a:rPr>
              <a:t>giraffes</a:t>
            </a:r>
          </a:p>
        </p:txBody>
      </p:sp>
      <p:pic>
        <p:nvPicPr>
          <p:cNvPr id="2" name="Giraffe">
            <a:hlinkClick r:id="" action="ppaction://media"/>
            <a:extLst>
              <a:ext uri="{FF2B5EF4-FFF2-40B4-BE49-F238E27FC236}">
                <a16:creationId xmlns:a16="http://schemas.microsoft.com/office/drawing/2014/main" id="{D86AB24E-D019-42AD-9606-73DF8E230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58846" y="711411"/>
            <a:ext cx="845457" cy="845457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99AE9130-2772-1AB6-3A09-0BAF6B48D8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" b="419"/>
          <a:stretch/>
        </p:blipFill>
        <p:spPr bwMode="auto">
          <a:xfrm>
            <a:off x="2705038" y="2070535"/>
            <a:ext cx="6011523" cy="385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748390" y="0"/>
            <a:ext cx="7051759" cy="7930663"/>
            <a:chOff x="252942" y="1578787"/>
            <a:chExt cx="1881188" cy="184544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2942" y="2007185"/>
              <a:ext cx="1254125" cy="125412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6492" y="2170111"/>
              <a:ext cx="1254125" cy="125412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0005" y="1578787"/>
              <a:ext cx="1254125" cy="125412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0F11ED-DF6B-4769-BCCE-D85BCD22983B}"/>
              </a:ext>
            </a:extLst>
          </p:cNvPr>
          <p:cNvSpPr txBox="1"/>
          <p:nvPr/>
        </p:nvSpPr>
        <p:spPr>
          <a:xfrm>
            <a:off x="4209283" y="1942376"/>
            <a:ext cx="53547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7200" b="1" dirty="0">
                <a:solidFill>
                  <a:srgbClr val="308845"/>
                </a:solidFill>
                <a:latin typeface="Comic Sans MS" panose="030F0702030302020204" pitchFamily="66" charset="0"/>
              </a:rPr>
              <a:t>Listen and number.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A2B519-9073-4348-8972-961AB40E47BA}"/>
              </a:ext>
            </a:extLst>
          </p:cNvPr>
          <p:cNvSpPr/>
          <p:nvPr/>
        </p:nvSpPr>
        <p:spPr>
          <a:xfrm>
            <a:off x="2504028" y="2055219"/>
            <a:ext cx="1548208" cy="1544629"/>
          </a:xfrm>
          <a:prstGeom prst="roundRect">
            <a:avLst/>
          </a:prstGeom>
          <a:solidFill>
            <a:srgbClr val="B2D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A5F82-F185-4D7C-A772-BC02754CA473}"/>
              </a:ext>
            </a:extLst>
          </p:cNvPr>
          <p:cNvSpPr txBox="1"/>
          <p:nvPr/>
        </p:nvSpPr>
        <p:spPr>
          <a:xfrm>
            <a:off x="2942096" y="2153185"/>
            <a:ext cx="67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8000" b="1" spc="3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9290132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2867</TotalTime>
  <Words>467</Words>
  <Application>Microsoft Office PowerPoint</Application>
  <PresentationFormat>Widescreen</PresentationFormat>
  <Paragraphs>115</Paragraphs>
  <Slides>28</Slides>
  <Notes>6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Calibri Light</vt:lpstr>
      <vt:lpstr>Comic Sans MS</vt:lpstr>
      <vt:lpstr>Dosis</vt:lpstr>
      <vt:lpstr>Barriecito</vt:lpstr>
      <vt:lpstr>Calibri</vt:lpstr>
      <vt:lpstr>Sport Day</vt:lpstr>
      <vt:lpstr>Arial</vt:lpstr>
      <vt:lpstr>Patrick Hand</vt:lpstr>
      <vt:lpstr>Office Theme</vt:lpstr>
      <vt:lpstr>Basic English for Korean Speakers Workshop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DELL</dc:creator>
  <dc:description>9Slide.vn</dc:description>
  <cp:lastModifiedBy>QuynhAnh-NgoaiNgu</cp:lastModifiedBy>
  <cp:revision>86</cp:revision>
  <dcterms:created xsi:type="dcterms:W3CDTF">2021-07-16T07:48:46Z</dcterms:created>
  <dcterms:modified xsi:type="dcterms:W3CDTF">2023-07-27T10:41:04Z</dcterms:modified>
  <cp:category>9Slide.vn</cp:category>
</cp:coreProperties>
</file>