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27"/>
  </p:notesMasterIdLst>
  <p:sldIdLst>
    <p:sldId id="443" r:id="rId3"/>
    <p:sldId id="936" r:id="rId4"/>
    <p:sldId id="951" r:id="rId5"/>
    <p:sldId id="262" r:id="rId6"/>
    <p:sldId id="871" r:id="rId7"/>
    <p:sldId id="929" r:id="rId8"/>
    <p:sldId id="933" r:id="rId9"/>
    <p:sldId id="934" r:id="rId10"/>
    <p:sldId id="268" r:id="rId11"/>
    <p:sldId id="921" r:id="rId12"/>
    <p:sldId id="938" r:id="rId13"/>
    <p:sldId id="943" r:id="rId14"/>
    <p:sldId id="944" r:id="rId15"/>
    <p:sldId id="945" r:id="rId16"/>
    <p:sldId id="939" r:id="rId17"/>
    <p:sldId id="886" r:id="rId18"/>
    <p:sldId id="874" r:id="rId19"/>
    <p:sldId id="888" r:id="rId20"/>
    <p:sldId id="309" r:id="rId21"/>
    <p:sldId id="947" r:id="rId22"/>
    <p:sldId id="948" r:id="rId23"/>
    <p:sldId id="949" r:id="rId24"/>
    <p:sldId id="950" r:id="rId25"/>
    <p:sldId id="935" r:id="rId26"/>
  </p:sldIdLst>
  <p:sldSz cx="9144000" cy="5143500" type="screen16x9"/>
  <p:notesSz cx="6858000" cy="9144000"/>
  <p:embeddedFontLst>
    <p:embeddedFont>
      <p:font typeface="Amatic SC" panose="020B0604020202020204" charset="-79"/>
      <p:regular r:id="rId28"/>
      <p:bold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Open Sans" panose="020B0604020202020204" charset="0"/>
      <p:regular r:id="rId34"/>
      <p:bold r:id="rId35"/>
      <p:italic r:id="rId36"/>
      <p:boldItalic r:id="rId37"/>
    </p:embeddedFont>
    <p:embeddedFont>
      <p:font typeface="Overpass Black" panose="020B0604020202020204" charset="0"/>
      <p:regular r:id="rId38"/>
      <p:bold r:id="rId39"/>
      <p:italic r:id="rId40"/>
      <p:boldItalic r:id="rId41"/>
    </p:embeddedFont>
    <p:embeddedFont>
      <p:font typeface="Luckiest Guy" panose="020B0604020202020204" charset="0"/>
      <p:regular r:id="rId42"/>
      <p:bold r:id="rId43"/>
      <p:italic r:id="rId44"/>
      <p:boldItalic r:id="rId45"/>
    </p:embeddedFont>
    <p:embeddedFont>
      <p:font typeface="Nunito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Roboto" panose="020B0604020202020204" charset="0"/>
      <p:regular r:id="rId54"/>
      <p:bold r:id="rId55"/>
      <p:italic r:id="rId56"/>
      <p:boldItalic r:id="rId57"/>
    </p:embeddedFont>
    <p:embeddedFont>
      <p:font typeface="Coiny" panose="020B0604020202020204" charset="0"/>
      <p:regular r:id="rId58"/>
      <p:bold r:id="rId59"/>
      <p:italic r:id="rId60"/>
      <p:boldItalic r:id="rId61"/>
    </p:embeddedFont>
    <p:embeddedFont>
      <p:font typeface="Abril Fatface" panose="020B0604020202020204" charset="0"/>
      <p:regular r:id="rId62"/>
    </p:embeddedFont>
    <p:embeddedFont>
      <p:font typeface="Fredoka One" panose="020B0604020202020204" charset="0"/>
      <p:regular r:id="rId63"/>
    </p:embeddedFont>
    <p:embeddedFont>
      <p:font typeface="Tw Cen MT Condensed Extra Bold" panose="020B0803020202020204" pitchFamily="34" charset="0"/>
      <p:regular r:id="rId64"/>
      <p:bold r:id="rId65"/>
    </p:embeddedFont>
    <p:embeddedFont>
      <p:font typeface="Arial Narrow" panose="020B0606020202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798B682-F5C2-48A4-BCA4-43C01B4C762C}">
  <a:tblStyle styleId="{9798B682-F5C2-48A4-BCA4-43C01B4C762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404" autoAdjust="0"/>
  </p:normalViewPr>
  <p:slideViewPr>
    <p:cSldViewPr snapToGrid="0">
      <p:cViewPr varScale="1">
        <p:scale>
          <a:sx n="149" d="100"/>
          <a:sy n="149" d="100"/>
        </p:scale>
        <p:origin x="50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63" Type="http://schemas.openxmlformats.org/officeDocument/2006/relationships/font" Target="fonts/font36.fntdata"/><Relationship Id="rId68" Type="http://schemas.openxmlformats.org/officeDocument/2006/relationships/font" Target="fonts/font4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5" Type="http://schemas.openxmlformats.org/officeDocument/2006/relationships/slide" Target="slides/slide3.xml"/><Relationship Id="rId61" Type="http://schemas.openxmlformats.org/officeDocument/2006/relationships/font" Target="fonts/font3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font" Target="fonts/font42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font" Target="fonts/font40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2.fntdata"/><Relationship Id="rId34" Type="http://schemas.openxmlformats.org/officeDocument/2006/relationships/font" Target="fonts/font7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9" name="Google Shape;4409;gb98efd6d27_0_1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0" name="Google Shape;4410;gb98efd6d27_0_1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694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gb946ee2cb0_0_2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6" name="Google Shape;4426;gb946ee2cb0_0_2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4" name="Google Shape;4674;gb98efd6d27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5" name="Google Shape;4675;gb98efd6d27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085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2784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" name="Google Shape;4516;gb98efd6d27_0_1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7" name="Google Shape;4517;gb98efd6d27_0_1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236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A76E8F-5C81-F845-B295-4F62BBE85B7E}" type="slidenum">
              <a:rPr lang="en-VN" smtClean="0"/>
              <a:t>21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9512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FFC8A6">
            <a:alpha val="77330"/>
          </a:srgbClr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4985370" y="2354206"/>
            <a:ext cx="3066007" cy="1933723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1000399" y="963845"/>
            <a:ext cx="4866283" cy="3069175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4150326" y="2111101"/>
            <a:ext cx="2108277" cy="132965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641449" y="-7169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293438" y="-568363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7505488" y="46005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446388" y="4139675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0" y="-691274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-828376" y="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-639575" y="4608576"/>
            <a:ext cx="1951731" cy="1230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>
            <a:off x="8252750" y="256550"/>
            <a:ext cx="518625" cy="565925"/>
            <a:chOff x="2029575" y="2353450"/>
            <a:chExt cx="518625" cy="565925"/>
          </a:xfrm>
        </p:grpSpPr>
        <p:sp>
          <p:nvSpPr>
            <p:cNvPr id="183" name="Google Shape;183;p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228" name="Google Shape;228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" name="Google Shape;248;p3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3"/>
          <p:cNvSpPr/>
          <p:nvPr/>
        </p:nvSpPr>
        <p:spPr>
          <a:xfrm>
            <a:off x="3018287" y="849309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2" name="Google Shape;252;p3"/>
          <p:cNvGrpSpPr/>
          <p:nvPr/>
        </p:nvGrpSpPr>
        <p:grpSpPr>
          <a:xfrm>
            <a:off x="2897931" y="844810"/>
            <a:ext cx="578942" cy="463529"/>
            <a:chOff x="6451075" y="3429275"/>
            <a:chExt cx="478425" cy="383050"/>
          </a:xfrm>
        </p:grpSpPr>
        <p:sp>
          <p:nvSpPr>
            <p:cNvPr id="253" name="Google Shape;253;p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274" name="Google Shape;274;p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289;p3"/>
          <p:cNvGrpSpPr/>
          <p:nvPr/>
        </p:nvGrpSpPr>
        <p:grpSpPr>
          <a:xfrm rot="2937707">
            <a:off x="111935" y="231058"/>
            <a:ext cx="518361" cy="456120"/>
            <a:chOff x="992375" y="2434650"/>
            <a:chExt cx="532025" cy="468175"/>
          </a:xfrm>
        </p:grpSpPr>
        <p:sp>
          <p:nvSpPr>
            <p:cNvPr id="290" name="Google Shape;290;p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4"/>
          <p:cNvSpPr txBox="1">
            <a:spLocks noGrp="1"/>
          </p:cNvSpPr>
          <p:nvPr>
            <p:ph type="subTitle" idx="1"/>
          </p:nvPr>
        </p:nvSpPr>
        <p:spPr>
          <a:xfrm>
            <a:off x="713394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2" name="Google Shape;1592;p14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4"/>
          <p:cNvSpPr/>
          <p:nvPr/>
        </p:nvSpPr>
        <p:spPr>
          <a:xfrm>
            <a:off x="-1191125" y="4420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4"/>
          <p:cNvSpPr/>
          <p:nvPr/>
        </p:nvSpPr>
        <p:spPr>
          <a:xfrm>
            <a:off x="8316827" y="4171053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4"/>
          <p:cNvSpPr/>
          <p:nvPr/>
        </p:nvSpPr>
        <p:spPr>
          <a:xfrm>
            <a:off x="9004950" y="4393285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4"/>
          <p:cNvSpPr/>
          <p:nvPr/>
        </p:nvSpPr>
        <p:spPr>
          <a:xfrm>
            <a:off x="852548" y="31520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4"/>
          <p:cNvSpPr/>
          <p:nvPr/>
        </p:nvSpPr>
        <p:spPr>
          <a:xfrm>
            <a:off x="341274" y="53950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8" name="Google Shape;1598;p14"/>
          <p:cNvGrpSpPr/>
          <p:nvPr/>
        </p:nvGrpSpPr>
        <p:grpSpPr>
          <a:xfrm>
            <a:off x="852550" y="180075"/>
            <a:ext cx="518625" cy="565925"/>
            <a:chOff x="2029575" y="2353450"/>
            <a:chExt cx="518625" cy="565925"/>
          </a:xfrm>
        </p:grpSpPr>
        <p:sp>
          <p:nvSpPr>
            <p:cNvPr id="1599" name="Google Shape;1599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14"/>
          <p:cNvGrpSpPr/>
          <p:nvPr/>
        </p:nvGrpSpPr>
        <p:grpSpPr>
          <a:xfrm>
            <a:off x="8678113" y="4735088"/>
            <a:ext cx="518625" cy="565925"/>
            <a:chOff x="2029575" y="2353450"/>
            <a:chExt cx="518625" cy="565925"/>
          </a:xfrm>
        </p:grpSpPr>
        <p:sp>
          <p:nvSpPr>
            <p:cNvPr id="1644" name="Google Shape;1644;p14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4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4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4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4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4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4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4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4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4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4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4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4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4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4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4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4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4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4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4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4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4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4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4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4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4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4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4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4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4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4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4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4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4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4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4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4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4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4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4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4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4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4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4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8" name="Google Shape;1688;p14"/>
          <p:cNvGrpSpPr/>
          <p:nvPr/>
        </p:nvGrpSpPr>
        <p:grpSpPr>
          <a:xfrm>
            <a:off x="8480444" y="395285"/>
            <a:ext cx="578942" cy="463529"/>
            <a:chOff x="6451075" y="3429275"/>
            <a:chExt cx="478425" cy="383050"/>
          </a:xfrm>
        </p:grpSpPr>
        <p:sp>
          <p:nvSpPr>
            <p:cNvPr id="1689" name="Google Shape;1689;p14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4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4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4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4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4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4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4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4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4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4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4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4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4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4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4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4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4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4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4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9" name="Google Shape;1709;p14"/>
          <p:cNvSpPr/>
          <p:nvPr/>
        </p:nvSpPr>
        <p:spPr>
          <a:xfrm>
            <a:off x="4659499" y="4511836"/>
            <a:ext cx="1385367" cy="8737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4"/>
          <p:cNvSpPr/>
          <p:nvPr/>
        </p:nvSpPr>
        <p:spPr>
          <a:xfrm>
            <a:off x="4252859" y="4608574"/>
            <a:ext cx="638274" cy="40271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4"/>
          <p:cNvSpPr txBox="1">
            <a:spLocks noGrp="1"/>
          </p:cNvSpPr>
          <p:nvPr>
            <p:ph type="title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2" name="Google Shape;1712;p14"/>
          <p:cNvSpPr txBox="1">
            <a:spLocks noGrp="1"/>
          </p:cNvSpPr>
          <p:nvPr>
            <p:ph type="title" idx="2"/>
          </p:nvPr>
        </p:nvSpPr>
        <p:spPr>
          <a:xfrm>
            <a:off x="713394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3" name="Google Shape;1713;p14"/>
          <p:cNvSpPr txBox="1">
            <a:spLocks noGrp="1"/>
          </p:cNvSpPr>
          <p:nvPr>
            <p:ph type="title" idx="3"/>
          </p:nvPr>
        </p:nvSpPr>
        <p:spPr>
          <a:xfrm>
            <a:off x="330725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4" name="Google Shape;1714;p14"/>
          <p:cNvSpPr txBox="1">
            <a:spLocks noGrp="1"/>
          </p:cNvSpPr>
          <p:nvPr>
            <p:ph type="subTitle" idx="4"/>
          </p:nvPr>
        </p:nvSpPr>
        <p:spPr>
          <a:xfrm>
            <a:off x="330725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5" name="Google Shape;1715;p14"/>
          <p:cNvSpPr txBox="1">
            <a:spLocks noGrp="1"/>
          </p:cNvSpPr>
          <p:nvPr>
            <p:ph type="title" idx="5"/>
          </p:nvPr>
        </p:nvSpPr>
        <p:spPr>
          <a:xfrm>
            <a:off x="5901106" y="2381875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16" name="Google Shape;1716;p14"/>
          <p:cNvSpPr txBox="1">
            <a:spLocks noGrp="1"/>
          </p:cNvSpPr>
          <p:nvPr>
            <p:ph type="subTitle" idx="6"/>
          </p:nvPr>
        </p:nvSpPr>
        <p:spPr>
          <a:xfrm>
            <a:off x="5901106" y="2939125"/>
            <a:ext cx="25299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717" name="Google Shape;1717;p14"/>
          <p:cNvGrpSpPr/>
          <p:nvPr/>
        </p:nvGrpSpPr>
        <p:grpSpPr>
          <a:xfrm rot="-810961">
            <a:off x="8253428" y="151019"/>
            <a:ext cx="445444" cy="624043"/>
            <a:chOff x="5844975" y="2332175"/>
            <a:chExt cx="513100" cy="718825"/>
          </a:xfrm>
        </p:grpSpPr>
        <p:sp>
          <p:nvSpPr>
            <p:cNvPr id="1718" name="Google Shape;1718;p14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4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4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4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4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4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4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4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4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4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4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4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4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4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4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4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14"/>
          <p:cNvGrpSpPr/>
          <p:nvPr/>
        </p:nvGrpSpPr>
        <p:grpSpPr>
          <a:xfrm rot="-801670">
            <a:off x="8540737" y="4459018"/>
            <a:ext cx="329132" cy="447327"/>
            <a:chOff x="3396200" y="2417300"/>
            <a:chExt cx="346825" cy="471325"/>
          </a:xfrm>
        </p:grpSpPr>
        <p:sp>
          <p:nvSpPr>
            <p:cNvPr id="1735" name="Google Shape;1735;p14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4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4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4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4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4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4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4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4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4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4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4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4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4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4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4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4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4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4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4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5" name="Google Shape;1755;p14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1756" name="Google Shape;1756;p14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4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4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4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14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14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4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4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4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14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14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14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14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14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14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14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4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4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4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4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4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4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4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4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944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50975" y="2113500"/>
            <a:ext cx="6042300" cy="165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50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85950" y="3896800"/>
            <a:ext cx="4772100" cy="2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5618438" flipH="1">
            <a:off x="8422252" y="185898"/>
            <a:ext cx="627733" cy="551053"/>
            <a:chOff x="307025" y="52232"/>
            <a:chExt cx="842703" cy="739765"/>
          </a:xfrm>
        </p:grpSpPr>
        <p:sp>
          <p:nvSpPr>
            <p:cNvPr id="12" name="Google Shape;12;p2"/>
            <p:cNvSpPr/>
            <p:nvPr/>
          </p:nvSpPr>
          <p:spPr>
            <a:xfrm>
              <a:off x="455500" y="5223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1794682">
              <a:off x="583334" y="480101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1794682">
              <a:off x="1043708" y="453164"/>
              <a:ext cx="89640" cy="896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687556">
            <a:off x="137025" y="61809"/>
            <a:ext cx="675354" cy="530108"/>
            <a:chOff x="184636" y="80394"/>
            <a:chExt cx="906577" cy="711603"/>
          </a:xfrm>
        </p:grpSpPr>
        <p:sp>
          <p:nvSpPr>
            <p:cNvPr id="18" name="Google Shape;18;p2"/>
            <p:cNvSpPr/>
            <p:nvPr/>
          </p:nvSpPr>
          <p:spPr>
            <a:xfrm>
              <a:off x="577075" y="35200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1794682">
              <a:off x="985193" y="352030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1794682">
              <a:off x="201016" y="96774"/>
              <a:ext cx="89640" cy="896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3601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34"/>
          <p:cNvGrpSpPr/>
          <p:nvPr/>
        </p:nvGrpSpPr>
        <p:grpSpPr>
          <a:xfrm>
            <a:off x="90357" y="85103"/>
            <a:ext cx="910029" cy="4929662"/>
            <a:chOff x="90357" y="85103"/>
            <a:chExt cx="910029" cy="4929662"/>
          </a:xfrm>
        </p:grpSpPr>
        <p:sp>
          <p:nvSpPr>
            <p:cNvPr id="1330" name="Google Shape;1330;p34"/>
            <p:cNvSpPr/>
            <p:nvPr/>
          </p:nvSpPr>
          <p:spPr>
            <a:xfrm rot="262738">
              <a:off x="92810" y="58188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 rot="-1531782">
              <a:off x="736760" y="284682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 rot="-8461112">
              <a:off x="626781" y="345066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 rot="-8461112">
              <a:off x="499258" y="3718753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 rot="-10257631">
              <a:off x="143205" y="3450617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 rot="-262738" flipH="1">
              <a:off x="405501" y="66226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 rot="8461112" flipH="1">
              <a:off x="736804" y="203171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 rot="10257631" flipH="1">
              <a:off x="262293" y="98579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 rot="262738">
              <a:off x="143222" y="393236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 rot="262738">
              <a:off x="552101" y="8755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 rot="-1531782">
              <a:off x="405486" y="266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 rot="-1531782">
              <a:off x="911060" y="1532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 rot="-8461112">
              <a:off x="166295" y="136999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 rot="-10257631">
              <a:off x="451280" y="153215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 rot="-10257631">
              <a:off x="819566" y="393233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 rot="-10537262">
              <a:off x="174980" y="20619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 rot="9268218">
              <a:off x="447663" y="2031694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 rot="2338888">
              <a:off x="904801" y="270587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 rot="2338888">
              <a:off x="819599" y="457298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 rot="2338888">
              <a:off x="151937" y="462437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 rot="542369">
              <a:off x="530451" y="4447902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 rot="10537262" flipH="1">
              <a:off x="92813" y="1738302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 rot="10537262" flipH="1">
              <a:off x="508084" y="124778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 rot="9268218">
              <a:off x="185874" y="237816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 rot="9268218">
              <a:off x="265013" y="48354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 rot="2338888">
              <a:off x="819601" y="493443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 rot="542369">
              <a:off x="733137" y="78421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 rot="10537262" flipH="1">
              <a:off x="218888" y="436720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8" name="Google Shape;1358;p34"/>
            <p:cNvGrpSpPr/>
            <p:nvPr/>
          </p:nvGrpSpPr>
          <p:grpSpPr>
            <a:xfrm rot="-4504650" flipH="1">
              <a:off x="102809" y="2539257"/>
              <a:ext cx="1000498" cy="555758"/>
              <a:chOff x="566954" y="460831"/>
              <a:chExt cx="1343276" cy="746165"/>
            </a:xfrm>
          </p:grpSpPr>
          <p:sp>
            <p:nvSpPr>
              <p:cNvPr id="1359" name="Google Shape;1359;p34"/>
              <p:cNvSpPr/>
              <p:nvPr/>
            </p:nvSpPr>
            <p:spPr>
              <a:xfrm>
                <a:off x="1820530" y="460831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028777" y="75498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466957" y="1117296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 rot="-1794682">
                <a:off x="583334" y="480101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 rot="-1794682">
                <a:off x="1458559" y="529271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4" name="Google Shape;1364;p34"/>
          <p:cNvGrpSpPr/>
          <p:nvPr/>
        </p:nvGrpSpPr>
        <p:grpSpPr>
          <a:xfrm>
            <a:off x="8031141" y="156794"/>
            <a:ext cx="1387000" cy="4747929"/>
            <a:chOff x="8031141" y="156794"/>
            <a:chExt cx="1387000" cy="4747929"/>
          </a:xfrm>
        </p:grpSpPr>
        <p:sp>
          <p:nvSpPr>
            <p:cNvPr id="1365" name="Google Shape;1365;p34"/>
            <p:cNvSpPr/>
            <p:nvPr/>
          </p:nvSpPr>
          <p:spPr>
            <a:xfrm rot="262738">
              <a:off x="8950555" y="2297378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 rot="262738">
              <a:off x="8561351" y="226761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 rot="-1531782">
              <a:off x="8779198" y="2118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 rot="-8461112">
              <a:off x="8562370" y="17036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 rot="-262738" flipH="1">
              <a:off x="8190659" y="29447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 rot="-262738" flipH="1">
              <a:off x="8315143" y="367524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 rot="1531782" flipH="1">
              <a:off x="8042279" y="58185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 rot="1531782" flipH="1">
              <a:off x="8267180" y="2164857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 rot="8461112" flipH="1">
              <a:off x="8800543" y="371874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 rot="8461112" flipH="1">
              <a:off x="8331979" y="787228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 rot="10257631" flipH="1">
              <a:off x="8434229" y="346229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 rot="262738">
              <a:off x="8440780" y="185804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 rot="-8461112">
              <a:off x="8479156" y="410120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 rot="-8461112">
              <a:off x="8800558" y="393169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 rot="-10537262">
              <a:off x="8562347" y="45454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 rot="-10537262">
              <a:off x="8951551" y="457523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 rot="9268218">
              <a:off x="8733674" y="472455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 rot="10537262" flipH="1">
              <a:off x="8329630" y="31985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 rot="-9268218" flipH="1">
              <a:off x="8477981" y="2911175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 rot="-9268218" flipH="1">
              <a:off x="8253080" y="1328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 rot="-2338888" flipH="1">
              <a:off x="8712389" y="312414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 rot="-2338888" flipH="1">
              <a:off x="8188341" y="27058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 rot="-2338888" flipH="1">
              <a:off x="8433703" y="434492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 rot="-10537262">
              <a:off x="8079509" y="163501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 rot="-10537262">
              <a:off x="8271126" y="483547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 rot="2338888">
              <a:off x="8712374" y="2911195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1" name="Google Shape;1391;p34"/>
            <p:cNvGrpSpPr/>
            <p:nvPr/>
          </p:nvGrpSpPr>
          <p:grpSpPr>
            <a:xfrm rot="-2060055">
              <a:off x="8334276" y="588981"/>
              <a:ext cx="865598" cy="1041371"/>
              <a:chOff x="577075" y="-605806"/>
              <a:chExt cx="1161862" cy="1397796"/>
            </a:xfrm>
          </p:grpSpPr>
          <p:sp>
            <p:nvSpPr>
              <p:cNvPr id="1392" name="Google Shape;1392;p34"/>
              <p:cNvSpPr/>
              <p:nvPr/>
            </p:nvSpPr>
            <p:spPr>
              <a:xfrm>
                <a:off x="577075" y="352002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4"/>
              <p:cNvSpPr/>
              <p:nvPr/>
            </p:nvSpPr>
            <p:spPr>
              <a:xfrm>
                <a:off x="831064" y="70229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4"/>
              <p:cNvSpPr/>
              <p:nvPr/>
            </p:nvSpPr>
            <p:spPr>
              <a:xfrm>
                <a:off x="1450508" y="-6419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4"/>
              <p:cNvSpPr/>
              <p:nvPr/>
            </p:nvSpPr>
            <p:spPr>
              <a:xfrm rot="-1794682">
                <a:off x="904880" y="-74413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4"/>
              <p:cNvSpPr/>
              <p:nvPr/>
            </p:nvSpPr>
            <p:spPr>
              <a:xfrm rot="-1794682">
                <a:off x="1632917" y="-589426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7508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919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3928688"/>
            <a:ext cx="9144000" cy="12170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Google Shape;12;p2"/>
          <p:cNvSpPr/>
          <p:nvPr/>
        </p:nvSpPr>
        <p:spPr>
          <a:xfrm>
            <a:off x="382031" y="4266506"/>
            <a:ext cx="4175550" cy="688725"/>
          </a:xfrm>
          <a:prstGeom prst="ellipse">
            <a:avLst/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Google Shape;13;p2"/>
          <p:cNvSpPr/>
          <p:nvPr/>
        </p:nvSpPr>
        <p:spPr>
          <a:xfrm rot="10800000">
            <a:off x="670706" y="1001132"/>
            <a:ext cx="3598200" cy="210600"/>
          </a:xfrm>
          <a:prstGeom prst="trapezoid">
            <a:avLst>
              <a:gd name="adj" fmla="val 243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>
            <a:off x="670706" y="1001132"/>
            <a:ext cx="3598200" cy="210600"/>
          </a:xfrm>
          <a:prstGeom prst="trapezoid">
            <a:avLst>
              <a:gd name="adj" fmla="val 243181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/>
          </p:nvPr>
        </p:nvSpPr>
        <p:spPr>
          <a:xfrm>
            <a:off x="4551806" y="567563"/>
            <a:ext cx="4338000" cy="34699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2pPr>
            <a:lvl3pPr lvl="2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3pPr>
            <a:lvl4pPr lvl="3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4pPr>
            <a:lvl5pPr lvl="4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5pPr>
            <a:lvl6pPr lvl="5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6pPr>
            <a:lvl7pPr lvl="6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7pPr>
            <a:lvl8pPr lvl="7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8pPr>
            <a:lvl9pPr lvl="8">
              <a:spcBef>
                <a:spcPts val="0"/>
              </a:spcBef>
              <a:spcAft>
                <a:spcPts val="0"/>
              </a:spcAft>
              <a:buSzPts val="10000"/>
              <a:buNone/>
              <a:defRPr sz="75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5058956" y="4037512"/>
            <a:ext cx="3684150" cy="5384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135265" y="1001171"/>
            <a:ext cx="2669314" cy="2223533"/>
            <a:chOff x="3510116" y="1290976"/>
            <a:chExt cx="3886312" cy="3208214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510116" y="1290976"/>
              <a:ext cx="347682" cy="3179700"/>
              <a:chOff x="9657244" y="1261479"/>
              <a:chExt cx="347682" cy="317970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22;p2"/>
            <p:cNvGrpSpPr/>
            <p:nvPr/>
          </p:nvGrpSpPr>
          <p:grpSpPr>
            <a:xfrm>
              <a:off x="7048746" y="1319490"/>
              <a:ext cx="347682" cy="3179700"/>
              <a:chOff x="9657244" y="1261479"/>
              <a:chExt cx="347682" cy="3179700"/>
            </a:xfrm>
          </p:grpSpPr>
          <p:sp>
            <p:nvSpPr>
              <p:cNvPr id="23" name="Google Shape;23;p2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" name="Google Shape;26;p2"/>
          <p:cNvGrpSpPr/>
          <p:nvPr/>
        </p:nvGrpSpPr>
        <p:grpSpPr>
          <a:xfrm>
            <a:off x="862727" y="2133698"/>
            <a:ext cx="3312174" cy="1210860"/>
            <a:chOff x="1048887" y="2981782"/>
            <a:chExt cx="5070882" cy="1853807"/>
          </a:xfrm>
        </p:grpSpPr>
        <p:pic>
          <p:nvPicPr>
            <p:cNvPr id="27" name="Google Shape;27;p2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3017116" y="3385445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" name="Google Shape;28;p2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086956" y="3430289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" name="Google Shape;29;p2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4278" y="407639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0" name="Google Shape;30;p2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2432" y="361718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1" name="Google Shape;31;p2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93041" y="3882053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2" name="Google Shape;32;p2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393259">
              <a:off x="2036849" y="308333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3" name="Google Shape;33;p2" descr="Logo, ic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47089" y="353781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4" name="Google Shape;34;p2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43883" y="3763067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5" name="Google Shape;35;p2" descr="A picture containing ico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286678">
              <a:off x="5214634" y="3537594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6" name="Google Shape;36;p2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8887" y="408928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7" name="Google Shape;37;p2" descr="Ico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1463018">
              <a:off x="1597167" y="3426764"/>
              <a:ext cx="647109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8" name="Google Shape;38;p2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3467716">
              <a:off x="5349469" y="4001906"/>
              <a:ext cx="64711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39" name="Google Shape;39;p2" descr="Ic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30566" y="3821606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0" name="Google Shape;40;p2" descr="Logo, company name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97378" y="380245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1" name="Google Shape;41;p2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53097">
              <a:off x="3439314" y="3486399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2" name="Google Shape;42;p2" descr="Logo, icon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36788" y="368224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3" name="Google Shape;43;p2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968228" y="3242645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4" name="Google Shape;44;p2" descr="Logo, icon&#10;&#10;Description automatically generated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31885" y="364258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5" name="Google Shape;45;p2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flipH="1">
              <a:off x="2473623" y="3332769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6" name="Google Shape;46;p2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flipH="1">
              <a:off x="4648857" y="348986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7" name="Google Shape;47;p2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2707532" y="400496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8" name="Google Shape;48;p2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366084" y="4058031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" name="Google Shape;49;p2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935830" flipH="1">
              <a:off x="2212949" y="4064218"/>
              <a:ext cx="64837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" name="Google Shape;50;p2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flipH="1">
              <a:off x="3257367" y="4044529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" name="Google Shape;51;p2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93712" flipH="1">
              <a:off x="4866146" y="3988572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2" name="Google Shape;52;p2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3401" y="4059141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3" name="Google Shape;53;p2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54739" y="3633191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54" name="Google Shape;54;p2"/>
          <p:cNvSpPr txBox="1">
            <a:spLocks noGrp="1"/>
          </p:cNvSpPr>
          <p:nvPr>
            <p:ph type="dt" idx="10"/>
          </p:nvPr>
        </p:nvSpPr>
        <p:spPr>
          <a:xfrm>
            <a:off x="651881" y="4399361"/>
            <a:ext cx="1791675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" name="Google Shape;55;p2"/>
          <p:cNvGrpSpPr/>
          <p:nvPr/>
        </p:nvGrpSpPr>
        <p:grpSpPr>
          <a:xfrm>
            <a:off x="697586" y="4201427"/>
            <a:ext cx="3615748" cy="526964"/>
            <a:chOff x="2788301" y="1344954"/>
            <a:chExt cx="5264247" cy="3189374"/>
          </a:xfrm>
        </p:grpSpPr>
        <p:sp>
          <p:nvSpPr>
            <p:cNvPr id="56" name="Google Shape;56;p2"/>
            <p:cNvSpPr/>
            <p:nvPr/>
          </p:nvSpPr>
          <p:spPr>
            <a:xfrm>
              <a:off x="7727048" y="1344954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88301" y="1354628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2"/>
          <p:cNvSpPr/>
          <p:nvPr/>
        </p:nvSpPr>
        <p:spPr>
          <a:xfrm>
            <a:off x="638411" y="3394949"/>
            <a:ext cx="3663000" cy="1237725"/>
          </a:xfrm>
          <a:prstGeom prst="roundRect">
            <a:avLst>
              <a:gd name="adj" fmla="val 2681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632164" y="1015577"/>
            <a:ext cx="3675553" cy="2183977"/>
            <a:chOff x="2788301" y="1312607"/>
            <a:chExt cx="5351318" cy="3179700"/>
          </a:xfrm>
        </p:grpSpPr>
        <p:grpSp>
          <p:nvGrpSpPr>
            <p:cNvPr id="60" name="Google Shape;60;p2"/>
            <p:cNvGrpSpPr/>
            <p:nvPr/>
          </p:nvGrpSpPr>
          <p:grpSpPr>
            <a:xfrm>
              <a:off x="7791937" y="1312607"/>
              <a:ext cx="347682" cy="3179700"/>
              <a:chOff x="9657244" y="1261479"/>
              <a:chExt cx="347682" cy="317970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2"/>
            <p:cNvGrpSpPr/>
            <p:nvPr/>
          </p:nvGrpSpPr>
          <p:grpSpPr>
            <a:xfrm>
              <a:off x="2788301" y="1312607"/>
              <a:ext cx="347682" cy="3179700"/>
              <a:chOff x="9657244" y="1261479"/>
              <a:chExt cx="347682" cy="3179700"/>
            </a:xfrm>
          </p:grpSpPr>
          <p:sp>
            <p:nvSpPr>
              <p:cNvPr id="65" name="Google Shape;65;p2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" name="Google Shape;68;p2"/>
          <p:cNvGrpSpPr/>
          <p:nvPr/>
        </p:nvGrpSpPr>
        <p:grpSpPr>
          <a:xfrm>
            <a:off x="608064" y="3158902"/>
            <a:ext cx="3723826" cy="245597"/>
            <a:chOff x="2987531" y="5707134"/>
            <a:chExt cx="5421600" cy="306900"/>
          </a:xfrm>
        </p:grpSpPr>
        <p:sp>
          <p:nvSpPr>
            <p:cNvPr id="69" name="Google Shape;69;p2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5F7FC">
                    <a:alpha val="20000"/>
                  </a:srgbClr>
                </a:gs>
                <a:gs pos="27000">
                  <a:srgbClr val="000000">
                    <a:alpha val="20000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777960" y="3451228"/>
            <a:ext cx="919798" cy="984629"/>
            <a:chOff x="1409946" y="1492536"/>
            <a:chExt cx="1339154" cy="1433543"/>
          </a:xfrm>
        </p:grpSpPr>
        <p:sp>
          <p:nvSpPr>
            <p:cNvPr id="72" name="Google Shape;72;p2"/>
            <p:cNvSpPr/>
            <p:nvPr/>
          </p:nvSpPr>
          <p:spPr>
            <a:xfrm>
              <a:off x="1492537" y="1622323"/>
              <a:ext cx="489600" cy="11445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775707" y="1623489"/>
              <a:ext cx="914400" cy="808200"/>
            </a:xfrm>
            <a:prstGeom prst="rect">
              <a:avLst/>
            </a:prstGeom>
            <a:gradFill>
              <a:gsLst>
                <a:gs pos="0">
                  <a:srgbClr val="514D4C"/>
                </a:gs>
                <a:gs pos="15000">
                  <a:srgbClr val="514D4C"/>
                </a:gs>
                <a:gs pos="33000">
                  <a:srgbClr val="93979A"/>
                </a:gs>
                <a:gs pos="44000">
                  <a:srgbClr val="DBDBDD"/>
                </a:gs>
                <a:gs pos="58999">
                  <a:srgbClr val="272324"/>
                </a:gs>
                <a:gs pos="100000">
                  <a:srgbClr val="2723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563328" y="2412837"/>
              <a:ext cx="1079582" cy="377559"/>
            </a:xfrm>
            <a:custGeom>
              <a:avLst/>
              <a:gdLst/>
              <a:ahLst/>
              <a:cxnLst/>
              <a:rect l="l" t="t" r="r" b="b"/>
              <a:pathLst>
                <a:path w="1079582" h="377559" extrusionOk="0">
                  <a:moveTo>
                    <a:pt x="200579" y="17699"/>
                  </a:moveTo>
                  <a:lnTo>
                    <a:pt x="1079582" y="0"/>
                  </a:lnTo>
                  <a:lnTo>
                    <a:pt x="1050086" y="371660"/>
                  </a:lnTo>
                  <a:lnTo>
                    <a:pt x="0" y="377559"/>
                  </a:lnTo>
                  <a:lnTo>
                    <a:pt x="200579" y="17699"/>
                  </a:lnTo>
                  <a:close/>
                </a:path>
              </a:pathLst>
            </a:custGeom>
            <a:gradFill>
              <a:gsLst>
                <a:gs pos="0">
                  <a:srgbClr val="514D4C"/>
                </a:gs>
                <a:gs pos="3000">
                  <a:srgbClr val="93979A"/>
                </a:gs>
                <a:gs pos="39000">
                  <a:srgbClr val="505053"/>
                </a:gs>
                <a:gs pos="100000">
                  <a:srgbClr val="2B2F2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409946" y="1492536"/>
              <a:ext cx="1339154" cy="1433543"/>
            </a:xfrm>
            <a:custGeom>
              <a:avLst/>
              <a:gdLst/>
              <a:ahLst/>
              <a:cxnLst/>
              <a:rect l="l" t="t" r="r" b="b"/>
              <a:pathLst>
                <a:path w="1339154" h="1433543" extrusionOk="0">
                  <a:moveTo>
                    <a:pt x="343277" y="144534"/>
                  </a:moveTo>
                  <a:cubicBezTo>
                    <a:pt x="229985" y="144534"/>
                    <a:pt x="138144" y="236375"/>
                    <a:pt x="138144" y="349667"/>
                  </a:cubicBezTo>
                  <a:lnTo>
                    <a:pt x="138144" y="1083876"/>
                  </a:lnTo>
                  <a:cubicBezTo>
                    <a:pt x="138144" y="1197168"/>
                    <a:pt x="229985" y="1289009"/>
                    <a:pt x="343277" y="1289009"/>
                  </a:cubicBezTo>
                  <a:lnTo>
                    <a:pt x="995878" y="1289009"/>
                  </a:lnTo>
                  <a:cubicBezTo>
                    <a:pt x="1109170" y="1289009"/>
                    <a:pt x="1201011" y="1197168"/>
                    <a:pt x="1201011" y="1083876"/>
                  </a:cubicBezTo>
                  <a:lnTo>
                    <a:pt x="1201011" y="349667"/>
                  </a:lnTo>
                  <a:cubicBezTo>
                    <a:pt x="1201011" y="236375"/>
                    <a:pt x="1109170" y="144534"/>
                    <a:pt x="995878" y="144534"/>
                  </a:cubicBezTo>
                  <a:close/>
                  <a:moveTo>
                    <a:pt x="317929" y="0"/>
                  </a:moveTo>
                  <a:lnTo>
                    <a:pt x="1021225" y="0"/>
                  </a:lnTo>
                  <a:cubicBezTo>
                    <a:pt x="1196812" y="0"/>
                    <a:pt x="1339154" y="142342"/>
                    <a:pt x="1339154" y="317929"/>
                  </a:cubicBezTo>
                  <a:lnTo>
                    <a:pt x="1339154" y="1115614"/>
                  </a:lnTo>
                  <a:cubicBezTo>
                    <a:pt x="1339154" y="1291201"/>
                    <a:pt x="1196812" y="1433543"/>
                    <a:pt x="1021225" y="1433543"/>
                  </a:cubicBezTo>
                  <a:lnTo>
                    <a:pt x="317929" y="1433543"/>
                  </a:lnTo>
                  <a:cubicBezTo>
                    <a:pt x="142342" y="1433543"/>
                    <a:pt x="0" y="1291201"/>
                    <a:pt x="0" y="1115614"/>
                  </a:cubicBezTo>
                  <a:lnTo>
                    <a:pt x="0" y="317929"/>
                  </a:lnTo>
                  <a:cubicBezTo>
                    <a:pt x="0" y="142342"/>
                    <a:pt x="142342" y="0"/>
                    <a:pt x="317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700" sx="102000" sy="102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2"/>
          <p:cNvSpPr/>
          <p:nvPr/>
        </p:nvSpPr>
        <p:spPr>
          <a:xfrm>
            <a:off x="2015189" y="3405568"/>
            <a:ext cx="2333475" cy="467325"/>
          </a:xfrm>
          <a:prstGeom prst="trapezoid">
            <a:avLst>
              <a:gd name="adj" fmla="val 11458"/>
            </a:avLst>
          </a:prstGeom>
          <a:gradFill>
            <a:gsLst>
              <a:gs pos="0">
                <a:srgbClr val="9599A5"/>
              </a:gs>
              <a:gs pos="52999">
                <a:srgbClr val="BBBECF"/>
              </a:gs>
              <a:gs pos="92400">
                <a:srgbClr val="BBBECF"/>
              </a:gs>
              <a:gs pos="100000">
                <a:srgbClr val="F3F2F7"/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 rot="10800000" flipH="1">
            <a:off x="2005751" y="3872158"/>
            <a:ext cx="2334600" cy="769275"/>
          </a:xfrm>
          <a:prstGeom prst="round2SameRect">
            <a:avLst>
              <a:gd name="adj1" fmla="val 6659"/>
              <a:gd name="adj2" fmla="val 0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2"/>
          <p:cNvGrpSpPr/>
          <p:nvPr/>
        </p:nvGrpSpPr>
        <p:grpSpPr>
          <a:xfrm>
            <a:off x="2157705" y="3421093"/>
            <a:ext cx="2067144" cy="395549"/>
            <a:chOff x="5039616" y="-432934"/>
            <a:chExt cx="3009600" cy="575889"/>
          </a:xfrm>
        </p:grpSpPr>
        <p:sp>
          <p:nvSpPr>
            <p:cNvPr id="79" name="Google Shape;79;p2"/>
            <p:cNvSpPr/>
            <p:nvPr/>
          </p:nvSpPr>
          <p:spPr>
            <a:xfrm>
              <a:off x="5039914" y="-432934"/>
              <a:ext cx="3009000" cy="492000"/>
            </a:xfrm>
            <a:prstGeom prst="trapezoid">
              <a:avLst>
                <a:gd name="adj" fmla="val 67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" name="Google Shape;80;p2"/>
            <p:cNvGrpSpPr/>
            <p:nvPr/>
          </p:nvGrpSpPr>
          <p:grpSpPr>
            <a:xfrm>
              <a:off x="5039616" y="41555"/>
              <a:ext cx="3009600" cy="101400"/>
              <a:chOff x="4591200" y="312925"/>
              <a:chExt cx="3009600" cy="101400"/>
            </a:xfrm>
          </p:grpSpPr>
          <p:sp>
            <p:nvSpPr>
              <p:cNvPr id="81" name="Google Shape;81;p2"/>
              <p:cNvSpPr/>
              <p:nvPr/>
            </p:nvSpPr>
            <p:spPr>
              <a:xfrm>
                <a:off x="4591200" y="325248"/>
                <a:ext cx="3009600" cy="7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77800" dist="381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4591200" y="312925"/>
                <a:ext cx="3009600" cy="101400"/>
              </a:xfrm>
              <a:prstGeom prst="rect">
                <a:avLst/>
              </a:prstGeom>
              <a:gradFill>
                <a:gsLst>
                  <a:gs pos="0">
                    <a:srgbClr val="F5F7FC">
                      <a:alpha val="29411"/>
                    </a:srgbClr>
                  </a:gs>
                  <a:gs pos="39000">
                    <a:srgbClr val="000000">
                      <a:alpha val="20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" name="Google Shape;83;p2"/>
          <p:cNvGrpSpPr/>
          <p:nvPr/>
        </p:nvGrpSpPr>
        <p:grpSpPr>
          <a:xfrm>
            <a:off x="3443458" y="3366551"/>
            <a:ext cx="246149" cy="302528"/>
            <a:chOff x="3353708" y="4643835"/>
            <a:chExt cx="492570" cy="605387"/>
          </a:xfrm>
        </p:grpSpPr>
        <p:sp>
          <p:nvSpPr>
            <p:cNvPr id="84" name="Google Shape;84;p2"/>
            <p:cNvSpPr/>
            <p:nvPr/>
          </p:nvSpPr>
          <p:spPr>
            <a:xfrm>
              <a:off x="3353708" y="5040374"/>
              <a:ext cx="492570" cy="208849"/>
            </a:xfrm>
            <a:custGeom>
              <a:avLst/>
              <a:gdLst/>
              <a:ahLst/>
              <a:cxnLst/>
              <a:rect l="l" t="t" r="r" b="b"/>
              <a:pathLst>
                <a:path w="468000" h="198431" extrusionOk="0">
                  <a:moveTo>
                    <a:pt x="0" y="0"/>
                  </a:moveTo>
                  <a:lnTo>
                    <a:pt x="3115" y="0"/>
                  </a:lnTo>
                  <a:lnTo>
                    <a:pt x="18993" y="50195"/>
                  </a:lnTo>
                  <a:cubicBezTo>
                    <a:pt x="54417" y="103649"/>
                    <a:pt x="137346" y="141156"/>
                    <a:pt x="234001" y="141156"/>
                  </a:cubicBezTo>
                  <a:cubicBezTo>
                    <a:pt x="330656" y="141156"/>
                    <a:pt x="413585" y="103649"/>
                    <a:pt x="449009" y="50195"/>
                  </a:cubicBezTo>
                  <a:lnTo>
                    <a:pt x="464887" y="0"/>
                  </a:lnTo>
                  <a:lnTo>
                    <a:pt x="468000" y="0"/>
                  </a:lnTo>
                  <a:lnTo>
                    <a:pt x="468000" y="44468"/>
                  </a:lnTo>
                  <a:lnTo>
                    <a:pt x="468000" y="44813"/>
                  </a:lnTo>
                  <a:lnTo>
                    <a:pt x="467947" y="44813"/>
                  </a:lnTo>
                  <a:lnTo>
                    <a:pt x="463246" y="75497"/>
                  </a:lnTo>
                  <a:cubicBezTo>
                    <a:pt x="441426" y="145655"/>
                    <a:pt x="347081" y="198431"/>
                    <a:pt x="234000" y="198431"/>
                  </a:cubicBezTo>
                  <a:cubicBezTo>
                    <a:pt x="120919" y="198431"/>
                    <a:pt x="26574" y="145655"/>
                    <a:pt x="4754" y="75497"/>
                  </a:cubicBezTo>
                  <a:lnTo>
                    <a:pt x="53" y="44813"/>
                  </a:lnTo>
                  <a:lnTo>
                    <a:pt x="0" y="44813"/>
                  </a:lnTo>
                  <a:lnTo>
                    <a:pt x="0" y="44468"/>
                  </a:ln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354397" y="4886617"/>
              <a:ext cx="490800" cy="31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354397" y="4885618"/>
              <a:ext cx="490800" cy="313200"/>
            </a:xfrm>
            <a:prstGeom prst="ellipse">
              <a:avLst/>
            </a:prstGeom>
            <a:solidFill>
              <a:srgbClr val="FFFFFF">
                <a:alpha val="32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" name="Google Shape;87;p2"/>
            <p:cNvGrpSpPr/>
            <p:nvPr/>
          </p:nvGrpSpPr>
          <p:grpSpPr>
            <a:xfrm>
              <a:off x="3449737" y="4643835"/>
              <a:ext cx="293970" cy="411232"/>
              <a:chOff x="5323114" y="4679770"/>
              <a:chExt cx="297300" cy="415890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5435704" y="4843660"/>
                <a:ext cx="82800" cy="252000"/>
              </a:xfrm>
              <a:prstGeom prst="roundRect">
                <a:avLst>
                  <a:gd name="adj" fmla="val 50000"/>
                </a:avLst>
              </a:prstGeom>
              <a:solidFill>
                <a:srgbClr val="211C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9" name="Google Shape;89;p2"/>
              <p:cNvGrpSpPr/>
              <p:nvPr/>
            </p:nvGrpSpPr>
            <p:grpSpPr>
              <a:xfrm>
                <a:off x="5323114" y="4679770"/>
                <a:ext cx="297300" cy="297300"/>
                <a:chOff x="8219803" y="4852854"/>
                <a:chExt cx="297300" cy="297300"/>
              </a:xfrm>
            </p:grpSpPr>
            <p:sp>
              <p:nvSpPr>
                <p:cNvPr id="90" name="Google Shape;90;p2"/>
                <p:cNvSpPr/>
                <p:nvPr/>
              </p:nvSpPr>
              <p:spPr>
                <a:xfrm>
                  <a:off x="8219803" y="4852854"/>
                  <a:ext cx="297300" cy="297300"/>
                </a:xfrm>
                <a:prstGeom prst="ellipse">
                  <a:avLst/>
                </a:prstGeom>
                <a:gradFill>
                  <a:gsLst>
                    <a:gs pos="0">
                      <a:srgbClr val="656766"/>
                    </a:gs>
                    <a:gs pos="69000">
                      <a:srgbClr val="656766"/>
                    </a:gs>
                    <a:gs pos="97000">
                      <a:srgbClr val="ECEEED"/>
                    </a:gs>
                    <a:gs pos="100000">
                      <a:srgbClr val="ECEEED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8267699" y="4909457"/>
                  <a:ext cx="92400" cy="92400"/>
                </a:xfrm>
                <a:prstGeom prst="ellipse">
                  <a:avLst/>
                </a:prstGeom>
                <a:solidFill>
                  <a:srgbClr val="DBE4E4"/>
                </a:solidFill>
                <a:ln>
                  <a:noFill/>
                </a:ln>
                <a:effectLst>
                  <a:outerShdw blurRad="50800" sx="105000" sy="105000" algn="ctr" rotWithShape="0">
                    <a:schemeClr val="lt1"/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92" name="Google Shape;92;p2"/>
          <p:cNvSpPr/>
          <p:nvPr/>
        </p:nvSpPr>
        <p:spPr>
          <a:xfrm>
            <a:off x="638411" y="247725"/>
            <a:ext cx="3663000" cy="688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590681" y="935869"/>
            <a:ext cx="3758400" cy="1059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77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590681" y="931139"/>
            <a:ext cx="3758400" cy="10597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5F7FC">
                  <a:alpha val="20000"/>
                </a:srgbClr>
              </a:gs>
              <a:gs pos="3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2599706" y="3436347"/>
            <a:ext cx="664897" cy="286514"/>
            <a:chOff x="7512198" y="4221560"/>
            <a:chExt cx="2629090" cy="1132915"/>
          </a:xfrm>
        </p:grpSpPr>
        <p:sp>
          <p:nvSpPr>
            <p:cNvPr id="96" name="Google Shape;96;p2"/>
            <p:cNvSpPr/>
            <p:nvPr/>
          </p:nvSpPr>
          <p:spPr>
            <a:xfrm flipH="1">
              <a:off x="9055207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516391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348495" y="4920758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492802"/>
                  </a:moveTo>
                  <a:lnTo>
                    <a:pt x="76530" y="492802"/>
                  </a:lnTo>
                  <a:cubicBezTo>
                    <a:pt x="34137" y="492802"/>
                    <a:pt x="9" y="458686"/>
                    <a:pt x="9" y="416309"/>
                  </a:cubicBezTo>
                  <a:lnTo>
                    <a:pt x="9" y="217446"/>
                  </a:lnTo>
                  <a:cubicBezTo>
                    <a:pt x="9" y="175069"/>
                    <a:pt x="45641" y="133552"/>
                    <a:pt x="76530" y="104528"/>
                  </a:cubicBezTo>
                  <a:cubicBezTo>
                    <a:pt x="109939" y="73135"/>
                    <a:pt x="168498" y="2575"/>
                    <a:pt x="211077" y="57"/>
                  </a:cubicBezTo>
                  <a:cubicBezTo>
                    <a:pt x="266162" y="-3200"/>
                    <a:pt x="323190" y="62958"/>
                    <a:pt x="362018" y="100431"/>
                  </a:cubicBezTo>
                  <a:cubicBezTo>
                    <a:pt x="392516" y="129865"/>
                    <a:pt x="438539" y="175069"/>
                    <a:pt x="438539" y="217446"/>
                  </a:cubicBezTo>
                  <a:lnTo>
                    <a:pt x="438539" y="416309"/>
                  </a:lnTo>
                  <a:cubicBezTo>
                    <a:pt x="438539" y="458686"/>
                    <a:pt x="404411" y="492802"/>
                    <a:pt x="362018" y="492802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348495" y="4304837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-59"/>
                  </a:moveTo>
                  <a:lnTo>
                    <a:pt x="76530" y="-59"/>
                  </a:lnTo>
                  <a:cubicBezTo>
                    <a:pt x="34137" y="-59"/>
                    <a:pt x="9" y="34057"/>
                    <a:pt x="9" y="76434"/>
                  </a:cubicBezTo>
                  <a:lnTo>
                    <a:pt x="9" y="275297"/>
                  </a:lnTo>
                  <a:cubicBezTo>
                    <a:pt x="9" y="317674"/>
                    <a:pt x="45641" y="359191"/>
                    <a:pt x="76530" y="388215"/>
                  </a:cubicBezTo>
                  <a:cubicBezTo>
                    <a:pt x="109939" y="419608"/>
                    <a:pt x="168498" y="490168"/>
                    <a:pt x="211077" y="492686"/>
                  </a:cubicBezTo>
                  <a:cubicBezTo>
                    <a:pt x="266162" y="495942"/>
                    <a:pt x="323190" y="429785"/>
                    <a:pt x="362018" y="392312"/>
                  </a:cubicBezTo>
                  <a:cubicBezTo>
                    <a:pt x="392516" y="362878"/>
                    <a:pt x="438539" y="317674"/>
                    <a:pt x="438539" y="275297"/>
                  </a:cubicBezTo>
                  <a:lnTo>
                    <a:pt x="438539" y="76434"/>
                  </a:lnTo>
                  <a:cubicBezTo>
                    <a:pt x="438539" y="34057"/>
                    <a:pt x="404411" y="-59"/>
                    <a:pt x="362018" y="-5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0" name="Google Shape;100;p2"/>
            <p:cNvGrpSpPr/>
            <p:nvPr/>
          </p:nvGrpSpPr>
          <p:grpSpPr>
            <a:xfrm>
              <a:off x="7515346" y="4221560"/>
              <a:ext cx="2625942" cy="1049638"/>
              <a:chOff x="7515346" y="4221560"/>
              <a:chExt cx="2625942" cy="104963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7515346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9055361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8345354" y="4837481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345354" y="422156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 flipH="1">
              <a:off x="7734815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16" y="120864"/>
                  </a:moveTo>
                  <a:cubicBezTo>
                    <a:pt x="139387" y="117019"/>
                    <a:pt x="137983" y="113538"/>
                    <a:pt x="135800" y="111611"/>
                  </a:cubicBezTo>
                  <a:lnTo>
                    <a:pt x="11891" y="2387"/>
                  </a:lnTo>
                  <a:cubicBezTo>
                    <a:pt x="6915" y="-2005"/>
                    <a:pt x="692" y="3478"/>
                    <a:pt x="693" y="12252"/>
                  </a:cubicBezTo>
                  <a:lnTo>
                    <a:pt x="693" y="230700"/>
                  </a:lnTo>
                  <a:cubicBezTo>
                    <a:pt x="692" y="239474"/>
                    <a:pt x="6915" y="244957"/>
                    <a:pt x="11891" y="240565"/>
                  </a:cubicBezTo>
                  <a:lnTo>
                    <a:pt x="135800" y="131341"/>
                  </a:lnTo>
                  <a:cubicBezTo>
                    <a:pt x="138231" y="129195"/>
                    <a:pt x="139668" y="125146"/>
                    <a:pt x="139516" y="120864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5400000" flipH="1">
              <a:off x="8761055" y="4153219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785"/>
                  </a:moveTo>
                  <a:cubicBezTo>
                    <a:pt x="139464" y="116941"/>
                    <a:pt x="138060" y="113460"/>
                    <a:pt x="135876" y="111532"/>
                  </a:cubicBezTo>
                  <a:lnTo>
                    <a:pt x="11967" y="2308"/>
                  </a:lnTo>
                  <a:cubicBezTo>
                    <a:pt x="6992" y="-2083"/>
                    <a:pt x="768" y="3399"/>
                    <a:pt x="769" y="12174"/>
                  </a:cubicBezTo>
                  <a:lnTo>
                    <a:pt x="769" y="230622"/>
                  </a:lnTo>
                  <a:cubicBezTo>
                    <a:pt x="768" y="239396"/>
                    <a:pt x="6992" y="244878"/>
                    <a:pt x="11967" y="240487"/>
                  </a:cubicBezTo>
                  <a:lnTo>
                    <a:pt x="135876" y="131263"/>
                  </a:lnTo>
                  <a:cubicBezTo>
                    <a:pt x="138308" y="129116"/>
                    <a:pt x="139744" y="125068"/>
                    <a:pt x="139593" y="12078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9599460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671" y="120865"/>
                  </a:moveTo>
                  <a:cubicBezTo>
                    <a:pt x="139542" y="117020"/>
                    <a:pt x="138138" y="113540"/>
                    <a:pt x="135955" y="111612"/>
                  </a:cubicBezTo>
                  <a:lnTo>
                    <a:pt x="12046" y="2388"/>
                  </a:lnTo>
                  <a:cubicBezTo>
                    <a:pt x="7070" y="-2004"/>
                    <a:pt x="847" y="3479"/>
                    <a:pt x="848" y="12254"/>
                  </a:cubicBezTo>
                  <a:lnTo>
                    <a:pt x="848" y="230702"/>
                  </a:lnTo>
                  <a:cubicBezTo>
                    <a:pt x="847" y="239476"/>
                    <a:pt x="7070" y="244958"/>
                    <a:pt x="12046" y="240566"/>
                  </a:cubicBezTo>
                  <a:lnTo>
                    <a:pt x="135955" y="131343"/>
                  </a:lnTo>
                  <a:cubicBezTo>
                    <a:pt x="138386" y="129196"/>
                    <a:pt x="139823" y="125147"/>
                    <a:pt x="139671" y="12086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5400000">
              <a:off x="8761055" y="4806367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939"/>
                  </a:moveTo>
                  <a:cubicBezTo>
                    <a:pt x="139464" y="117094"/>
                    <a:pt x="138060" y="113613"/>
                    <a:pt x="135876" y="111685"/>
                  </a:cubicBezTo>
                  <a:lnTo>
                    <a:pt x="11967" y="2462"/>
                  </a:lnTo>
                  <a:cubicBezTo>
                    <a:pt x="6992" y="-1930"/>
                    <a:pt x="768" y="3552"/>
                    <a:pt x="769" y="12327"/>
                  </a:cubicBezTo>
                  <a:lnTo>
                    <a:pt x="769" y="230775"/>
                  </a:lnTo>
                  <a:cubicBezTo>
                    <a:pt x="768" y="239550"/>
                    <a:pt x="6992" y="245031"/>
                    <a:pt x="11967" y="240640"/>
                  </a:cubicBezTo>
                  <a:lnTo>
                    <a:pt x="135876" y="131416"/>
                  </a:lnTo>
                  <a:cubicBezTo>
                    <a:pt x="138308" y="129270"/>
                    <a:pt x="139744" y="125221"/>
                    <a:pt x="139593" y="12093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" name="Google Shape;109;p2"/>
            <p:cNvGrpSpPr/>
            <p:nvPr/>
          </p:nvGrpSpPr>
          <p:grpSpPr>
            <a:xfrm>
              <a:off x="7512198" y="4223133"/>
              <a:ext cx="2625942" cy="1049638"/>
              <a:chOff x="7587618" y="2474459"/>
              <a:chExt cx="2625942" cy="1049638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7587618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8417626" y="309038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8417626" y="2474459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9127633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2835937" y="1058289"/>
            <a:ext cx="604443" cy="984630"/>
            <a:chOff x="4285901" y="1512838"/>
            <a:chExt cx="1122300" cy="1828213"/>
          </a:xfrm>
        </p:grpSpPr>
        <p:sp>
          <p:nvSpPr>
            <p:cNvPr id="115" name="Google Shape;115;p2"/>
            <p:cNvSpPr/>
            <p:nvPr/>
          </p:nvSpPr>
          <p:spPr>
            <a:xfrm rot="3605181">
              <a:off x="4916269" y="2525998"/>
              <a:ext cx="25266" cy="216120"/>
            </a:xfrm>
            <a:prstGeom prst="rect">
              <a:avLst/>
            </a:prstGeom>
            <a:solidFill>
              <a:srgbClr val="86859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3605181" flipH="1">
              <a:off x="4754341" y="2520051"/>
              <a:ext cx="25266" cy="216120"/>
            </a:xfrm>
            <a:prstGeom prst="rect">
              <a:avLst/>
            </a:prstGeom>
            <a:solidFill>
              <a:srgbClr val="86859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4811675" y="1710549"/>
              <a:ext cx="70800" cy="796500"/>
            </a:xfrm>
            <a:prstGeom prst="rect">
              <a:avLst/>
            </a:prstGeom>
            <a:gradFill>
              <a:gsLst>
                <a:gs pos="0">
                  <a:srgbClr val="E0E3EC"/>
                </a:gs>
                <a:gs pos="79000">
                  <a:srgbClr val="868592"/>
                </a:gs>
                <a:gs pos="100000">
                  <a:srgbClr val="868592"/>
                </a:gs>
              </a:gsLst>
              <a:lin ang="0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4787811" y="2228011"/>
              <a:ext cx="118500" cy="461700"/>
            </a:xfrm>
            <a:prstGeom prst="rect">
              <a:avLst/>
            </a:prstGeom>
            <a:gradFill>
              <a:gsLst>
                <a:gs pos="0">
                  <a:srgbClr val="868592"/>
                </a:gs>
                <a:gs pos="44000">
                  <a:srgbClr val="E0E3EC"/>
                </a:gs>
                <a:gs pos="96000">
                  <a:srgbClr val="868592"/>
                </a:gs>
                <a:gs pos="100000">
                  <a:srgbClr val="868592"/>
                </a:gs>
              </a:gsLst>
              <a:lin ang="0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5400000">
              <a:off x="4717751" y="1080988"/>
              <a:ext cx="258600" cy="1122300"/>
            </a:xfrm>
            <a:prstGeom prst="round2SameRect">
              <a:avLst>
                <a:gd name="adj1" fmla="val 6659"/>
                <a:gd name="adj2" fmla="val 0"/>
              </a:avLst>
            </a:prstGeom>
            <a:gradFill>
              <a:gsLst>
                <a:gs pos="0">
                  <a:srgbClr val="B9B2BA"/>
                </a:gs>
                <a:gs pos="8000">
                  <a:srgbClr val="D0CAD4"/>
                </a:gs>
                <a:gs pos="20650">
                  <a:srgbClr val="BBBECF"/>
                </a:gs>
                <a:gs pos="91000">
                  <a:srgbClr val="BBBECF"/>
                </a:gs>
                <a:gs pos="97000">
                  <a:srgbClr val="7B7F88"/>
                </a:gs>
                <a:gs pos="100000">
                  <a:srgbClr val="8B8C8C"/>
                </a:gs>
              </a:gsLst>
              <a:lin ang="0" scaled="0"/>
            </a:gra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" name="Google Shape;120;p2"/>
            <p:cNvGrpSpPr/>
            <p:nvPr/>
          </p:nvGrpSpPr>
          <p:grpSpPr>
            <a:xfrm>
              <a:off x="4476647" y="2375951"/>
              <a:ext cx="740757" cy="965100"/>
              <a:chOff x="4516791" y="2498615"/>
              <a:chExt cx="740757" cy="965100"/>
            </a:xfrm>
          </p:grpSpPr>
          <p:sp>
            <p:nvSpPr>
              <p:cNvPr id="121" name="Google Shape;121;p2"/>
              <p:cNvSpPr/>
              <p:nvPr/>
            </p:nvSpPr>
            <p:spPr>
              <a:xfrm rot="-5400000" flipH="1">
                <a:off x="4204411" y="2823389"/>
                <a:ext cx="952180" cy="327420"/>
              </a:xfrm>
              <a:custGeom>
                <a:avLst/>
                <a:gdLst/>
                <a:ahLst/>
                <a:cxnLst/>
                <a:rect l="l" t="t" r="r" b="b"/>
                <a:pathLst>
                  <a:path w="906838" h="327420" extrusionOk="0">
                    <a:moveTo>
                      <a:pt x="0" y="327420"/>
                    </a:moveTo>
                    <a:lnTo>
                      <a:pt x="39702" y="324294"/>
                    </a:lnTo>
                    <a:cubicBezTo>
                      <a:pt x="143417" y="258407"/>
                      <a:pt x="170898" y="228121"/>
                      <a:pt x="428375" y="69834"/>
                    </a:cubicBezTo>
                    <a:cubicBezTo>
                      <a:pt x="589298" y="-29096"/>
                      <a:pt x="743913" y="55180"/>
                      <a:pt x="833170" y="138351"/>
                    </a:cubicBezTo>
                    <a:lnTo>
                      <a:pt x="875950" y="184022"/>
                    </a:lnTo>
                    <a:lnTo>
                      <a:pt x="906838" y="184022"/>
                    </a:lnTo>
                    <a:lnTo>
                      <a:pt x="875112" y="140910"/>
                    </a:lnTo>
                    <a:cubicBezTo>
                      <a:pt x="775863" y="38453"/>
                      <a:pt x="611989" y="-48143"/>
                      <a:pt x="450692" y="30510"/>
                    </a:cubicBezTo>
                    <a:cubicBezTo>
                      <a:pt x="235630" y="135381"/>
                      <a:pt x="80325" y="271765"/>
                      <a:pt x="0" y="3274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0800025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 rot="5400000">
                <a:off x="4617748" y="2823389"/>
                <a:ext cx="952180" cy="327420"/>
              </a:xfrm>
              <a:custGeom>
                <a:avLst/>
                <a:gdLst/>
                <a:ahLst/>
                <a:cxnLst/>
                <a:rect l="l" t="t" r="r" b="b"/>
                <a:pathLst>
                  <a:path w="906838" h="327420" extrusionOk="0">
                    <a:moveTo>
                      <a:pt x="0" y="327420"/>
                    </a:moveTo>
                    <a:lnTo>
                      <a:pt x="39702" y="324294"/>
                    </a:lnTo>
                    <a:cubicBezTo>
                      <a:pt x="143417" y="258407"/>
                      <a:pt x="170898" y="228121"/>
                      <a:pt x="428375" y="69834"/>
                    </a:cubicBezTo>
                    <a:cubicBezTo>
                      <a:pt x="589298" y="-29096"/>
                      <a:pt x="743913" y="55180"/>
                      <a:pt x="833170" y="138351"/>
                    </a:cubicBezTo>
                    <a:lnTo>
                      <a:pt x="875950" y="184022"/>
                    </a:lnTo>
                    <a:lnTo>
                      <a:pt x="906838" y="184022"/>
                    </a:lnTo>
                    <a:lnTo>
                      <a:pt x="875112" y="140910"/>
                    </a:lnTo>
                    <a:cubicBezTo>
                      <a:pt x="775863" y="38453"/>
                      <a:pt x="611989" y="-48143"/>
                      <a:pt x="450692" y="30510"/>
                    </a:cubicBezTo>
                    <a:cubicBezTo>
                      <a:pt x="235630" y="135381"/>
                      <a:pt x="80325" y="271765"/>
                      <a:pt x="0" y="3274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0800025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874570" y="2498615"/>
                <a:ext cx="25200" cy="965100"/>
              </a:xfrm>
              <a:prstGeom prst="rect">
                <a:avLst/>
              </a:pr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6200038" scaled="0"/>
              </a:gra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4" name="Google Shape;124;p2"/>
          <p:cNvSpPr/>
          <p:nvPr/>
        </p:nvSpPr>
        <p:spPr>
          <a:xfrm rot="5400000">
            <a:off x="-346993" y="4589517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"/>
          <p:cNvSpPr/>
          <p:nvPr/>
        </p:nvSpPr>
        <p:spPr>
          <a:xfrm>
            <a:off x="895163" y="1075060"/>
            <a:ext cx="829350" cy="920025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6" name="Google Shape;126;p2"/>
          <p:cNvSpPr/>
          <p:nvPr/>
        </p:nvSpPr>
        <p:spPr>
          <a:xfrm>
            <a:off x="895162" y="1058288"/>
            <a:ext cx="1402650" cy="1555875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98212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itle and Text">
  <p:cSld name="005 Title and Text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"/>
          <p:cNvSpPr/>
          <p:nvPr/>
        </p:nvSpPr>
        <p:spPr>
          <a:xfrm>
            <a:off x="0" y="4752638"/>
            <a:ext cx="9144000" cy="393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6" name="Google Shape;476;p6"/>
          <p:cNvSpPr txBox="1">
            <a:spLocks noGrp="1"/>
          </p:cNvSpPr>
          <p:nvPr>
            <p:ph type="title"/>
          </p:nvPr>
        </p:nvSpPr>
        <p:spPr>
          <a:xfrm>
            <a:off x="973572" y="788231"/>
            <a:ext cx="7362675" cy="99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525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525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7" name="Google Shape;477;p6"/>
          <p:cNvSpPr txBox="1">
            <a:spLocks noGrp="1"/>
          </p:cNvSpPr>
          <p:nvPr>
            <p:ph type="body" idx="1"/>
          </p:nvPr>
        </p:nvSpPr>
        <p:spPr>
          <a:xfrm>
            <a:off x="973538" y="1841456"/>
            <a:ext cx="7362675" cy="1676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7690069" y="4795020"/>
            <a:ext cx="1326375" cy="218700"/>
          </a:xfrm>
          <a:prstGeom prst="ellipse">
            <a:avLst/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479" name="Google Shape;479;p6"/>
          <p:cNvSpPr/>
          <p:nvPr/>
        </p:nvSpPr>
        <p:spPr>
          <a:xfrm rot="10800000">
            <a:off x="7781798" y="3757791"/>
            <a:ext cx="1143000" cy="66825"/>
          </a:xfrm>
          <a:prstGeom prst="trapezoid">
            <a:avLst>
              <a:gd name="adj" fmla="val 243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6"/>
          <p:cNvSpPr/>
          <p:nvPr/>
        </p:nvSpPr>
        <p:spPr>
          <a:xfrm rot="10800000">
            <a:off x="7781798" y="3757791"/>
            <a:ext cx="1143000" cy="66825"/>
          </a:xfrm>
          <a:prstGeom prst="trapezoid">
            <a:avLst>
              <a:gd name="adj" fmla="val 243181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1" name="Google Shape;481;p6"/>
          <p:cNvGrpSpPr/>
          <p:nvPr/>
        </p:nvGrpSpPr>
        <p:grpSpPr>
          <a:xfrm>
            <a:off x="7929296" y="3757769"/>
            <a:ext cx="847896" cy="706449"/>
            <a:chOff x="3510116" y="1290976"/>
            <a:chExt cx="3886312" cy="3208214"/>
          </a:xfrm>
        </p:grpSpPr>
        <p:grpSp>
          <p:nvGrpSpPr>
            <p:cNvPr id="482" name="Google Shape;482;p6"/>
            <p:cNvGrpSpPr/>
            <p:nvPr/>
          </p:nvGrpSpPr>
          <p:grpSpPr>
            <a:xfrm>
              <a:off x="3510116" y="1290976"/>
              <a:ext cx="347682" cy="3179700"/>
              <a:chOff x="9657244" y="1261479"/>
              <a:chExt cx="347682" cy="3179700"/>
            </a:xfrm>
          </p:grpSpPr>
          <p:sp>
            <p:nvSpPr>
              <p:cNvPr id="483" name="Google Shape;483;p6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6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6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6"/>
            <p:cNvGrpSpPr/>
            <p:nvPr/>
          </p:nvGrpSpPr>
          <p:grpSpPr>
            <a:xfrm>
              <a:off x="7048746" y="1319490"/>
              <a:ext cx="347682" cy="3179700"/>
              <a:chOff x="9657244" y="1261479"/>
              <a:chExt cx="347682" cy="3179700"/>
            </a:xfrm>
          </p:grpSpPr>
          <p:sp>
            <p:nvSpPr>
              <p:cNvPr id="487" name="Google Shape;487;p6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6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6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0" name="Google Shape;490;p6"/>
          <p:cNvGrpSpPr/>
          <p:nvPr/>
        </p:nvGrpSpPr>
        <p:grpSpPr>
          <a:xfrm>
            <a:off x="7842805" y="4117591"/>
            <a:ext cx="1052335" cy="384711"/>
            <a:chOff x="1048887" y="2981782"/>
            <a:chExt cx="5070882" cy="1853807"/>
          </a:xfrm>
        </p:grpSpPr>
        <p:pic>
          <p:nvPicPr>
            <p:cNvPr id="491" name="Google Shape;491;p6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3017116" y="3385445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2" name="Google Shape;492;p6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086956" y="3430289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3" name="Google Shape;493;p6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4278" y="407639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4" name="Google Shape;494;p6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2432" y="361718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5" name="Google Shape;495;p6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93041" y="3882053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6" name="Google Shape;496;p6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393259">
              <a:off x="2036849" y="308333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7" name="Google Shape;497;p6" descr="Logo, ic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47089" y="353781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8" name="Google Shape;498;p6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43883" y="3763067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499" name="Google Shape;499;p6" descr="A picture containing ico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286678">
              <a:off x="5214634" y="3537594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0" name="Google Shape;500;p6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8887" y="408928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1" name="Google Shape;501;p6" descr="Ico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1463018">
              <a:off x="1597167" y="3426764"/>
              <a:ext cx="647109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2" name="Google Shape;502;p6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3467716">
              <a:off x="5349469" y="4001906"/>
              <a:ext cx="64711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3" name="Google Shape;503;p6" descr="Ic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30566" y="3821606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4" name="Google Shape;504;p6" descr="Logo, company name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97378" y="380245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5" name="Google Shape;505;p6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53097">
              <a:off x="3439314" y="3486399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6" name="Google Shape;506;p6" descr="Logo, icon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36788" y="368224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7" name="Google Shape;507;p6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968228" y="3242645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8" name="Google Shape;508;p6" descr="Logo, icon&#10;&#10;Description automatically generated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31885" y="364258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09" name="Google Shape;509;p6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flipH="1">
              <a:off x="2473623" y="3332769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0" name="Google Shape;510;p6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flipH="1">
              <a:off x="4648857" y="348986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1" name="Google Shape;511;p6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2707532" y="400496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2" name="Google Shape;512;p6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366084" y="4058031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3" name="Google Shape;513;p6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935830" flipH="1">
              <a:off x="2212949" y="4064218"/>
              <a:ext cx="64837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4" name="Google Shape;514;p6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flipH="1">
              <a:off x="3257367" y="4044529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5" name="Google Shape;515;p6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93712" flipH="1">
              <a:off x="4866146" y="3988572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6" name="Google Shape;516;p6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3401" y="4059141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517" name="Google Shape;517;p6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54739" y="3633191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</p:grpSp>
      <p:grpSp>
        <p:nvGrpSpPr>
          <p:cNvPr id="518" name="Google Shape;518;p6"/>
          <p:cNvGrpSpPr/>
          <p:nvPr/>
        </p:nvGrpSpPr>
        <p:grpSpPr>
          <a:xfrm>
            <a:off x="7790271" y="4774364"/>
            <a:ext cx="1148527" cy="167442"/>
            <a:chOff x="2788301" y="1344954"/>
            <a:chExt cx="5264247" cy="3189374"/>
          </a:xfrm>
        </p:grpSpPr>
        <p:sp>
          <p:nvSpPr>
            <p:cNvPr id="519" name="Google Shape;519;p6"/>
            <p:cNvSpPr/>
            <p:nvPr/>
          </p:nvSpPr>
          <p:spPr>
            <a:xfrm>
              <a:off x="7727048" y="1344954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6"/>
            <p:cNvSpPr/>
            <p:nvPr/>
          </p:nvSpPr>
          <p:spPr>
            <a:xfrm>
              <a:off x="2788301" y="1354628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6"/>
          <p:cNvSpPr/>
          <p:nvPr/>
        </p:nvSpPr>
        <p:spPr>
          <a:xfrm>
            <a:off x="7771512" y="4518154"/>
            <a:ext cx="1163700" cy="393075"/>
          </a:xfrm>
          <a:prstGeom prst="roundRect">
            <a:avLst>
              <a:gd name="adj" fmla="val 2681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2" name="Google Shape;522;p6"/>
          <p:cNvGrpSpPr/>
          <p:nvPr/>
        </p:nvGrpSpPr>
        <p:grpSpPr>
          <a:xfrm>
            <a:off x="7769488" y="3762283"/>
            <a:ext cx="1167524" cy="693731"/>
            <a:chOff x="2788301" y="1312607"/>
            <a:chExt cx="5351318" cy="3179700"/>
          </a:xfrm>
        </p:grpSpPr>
        <p:grpSp>
          <p:nvGrpSpPr>
            <p:cNvPr id="523" name="Google Shape;523;p6"/>
            <p:cNvGrpSpPr/>
            <p:nvPr/>
          </p:nvGrpSpPr>
          <p:grpSpPr>
            <a:xfrm>
              <a:off x="7791937" y="1312607"/>
              <a:ext cx="347682" cy="3179700"/>
              <a:chOff x="9657244" y="1261479"/>
              <a:chExt cx="347682" cy="3179700"/>
            </a:xfrm>
          </p:grpSpPr>
          <p:sp>
            <p:nvSpPr>
              <p:cNvPr id="524" name="Google Shape;524;p6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6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6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6"/>
            <p:cNvGrpSpPr/>
            <p:nvPr/>
          </p:nvGrpSpPr>
          <p:grpSpPr>
            <a:xfrm>
              <a:off x="2788301" y="1312607"/>
              <a:ext cx="347682" cy="3179700"/>
              <a:chOff x="9657244" y="1261479"/>
              <a:chExt cx="347682" cy="3179700"/>
            </a:xfrm>
          </p:grpSpPr>
          <p:sp>
            <p:nvSpPr>
              <p:cNvPr id="528" name="Google Shape;528;p6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6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6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1" name="Google Shape;531;p6"/>
          <p:cNvGrpSpPr/>
          <p:nvPr/>
        </p:nvGrpSpPr>
        <p:grpSpPr>
          <a:xfrm>
            <a:off x="7761830" y="4443376"/>
            <a:ext cx="1182857" cy="78029"/>
            <a:chOff x="2987531" y="5707134"/>
            <a:chExt cx="5421600" cy="306900"/>
          </a:xfrm>
        </p:grpSpPr>
        <p:sp>
          <p:nvSpPr>
            <p:cNvPr id="532" name="Google Shape;532;p6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5F7FC">
                    <a:alpha val="20000"/>
                  </a:srgbClr>
                </a:gs>
                <a:gs pos="27000">
                  <a:srgbClr val="000000">
                    <a:alpha val="20000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6"/>
          <p:cNvGrpSpPr/>
          <p:nvPr/>
        </p:nvGrpSpPr>
        <p:grpSpPr>
          <a:xfrm>
            <a:off x="7815822" y="4536009"/>
            <a:ext cx="292170" cy="312764"/>
            <a:chOff x="1409946" y="1492536"/>
            <a:chExt cx="1339154" cy="1433543"/>
          </a:xfrm>
        </p:grpSpPr>
        <p:sp>
          <p:nvSpPr>
            <p:cNvPr id="535" name="Google Shape;535;p6"/>
            <p:cNvSpPr/>
            <p:nvPr/>
          </p:nvSpPr>
          <p:spPr>
            <a:xfrm>
              <a:off x="1492537" y="1622323"/>
              <a:ext cx="489600" cy="11445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1775707" y="1623489"/>
              <a:ext cx="914400" cy="808200"/>
            </a:xfrm>
            <a:prstGeom prst="rect">
              <a:avLst/>
            </a:prstGeom>
            <a:gradFill>
              <a:gsLst>
                <a:gs pos="0">
                  <a:srgbClr val="514D4C"/>
                </a:gs>
                <a:gs pos="15000">
                  <a:srgbClr val="514D4C"/>
                </a:gs>
                <a:gs pos="33000">
                  <a:srgbClr val="93979A"/>
                </a:gs>
                <a:gs pos="44000">
                  <a:srgbClr val="DBDBDD"/>
                </a:gs>
                <a:gs pos="58999">
                  <a:srgbClr val="272324"/>
                </a:gs>
                <a:gs pos="100000">
                  <a:srgbClr val="2723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1563328" y="2412837"/>
              <a:ext cx="1079582" cy="377559"/>
            </a:xfrm>
            <a:custGeom>
              <a:avLst/>
              <a:gdLst/>
              <a:ahLst/>
              <a:cxnLst/>
              <a:rect l="l" t="t" r="r" b="b"/>
              <a:pathLst>
                <a:path w="1079582" h="377559" extrusionOk="0">
                  <a:moveTo>
                    <a:pt x="200579" y="17699"/>
                  </a:moveTo>
                  <a:lnTo>
                    <a:pt x="1079582" y="0"/>
                  </a:lnTo>
                  <a:lnTo>
                    <a:pt x="1050086" y="371660"/>
                  </a:lnTo>
                  <a:lnTo>
                    <a:pt x="0" y="377559"/>
                  </a:lnTo>
                  <a:lnTo>
                    <a:pt x="200579" y="17699"/>
                  </a:lnTo>
                  <a:close/>
                </a:path>
              </a:pathLst>
            </a:custGeom>
            <a:gradFill>
              <a:gsLst>
                <a:gs pos="0">
                  <a:srgbClr val="514D4C"/>
                </a:gs>
                <a:gs pos="3000">
                  <a:srgbClr val="93979A"/>
                </a:gs>
                <a:gs pos="39000">
                  <a:srgbClr val="505053"/>
                </a:gs>
                <a:gs pos="100000">
                  <a:srgbClr val="2B2F2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1409946" y="1492536"/>
              <a:ext cx="1339154" cy="1433543"/>
            </a:xfrm>
            <a:custGeom>
              <a:avLst/>
              <a:gdLst/>
              <a:ahLst/>
              <a:cxnLst/>
              <a:rect l="l" t="t" r="r" b="b"/>
              <a:pathLst>
                <a:path w="1339154" h="1433543" extrusionOk="0">
                  <a:moveTo>
                    <a:pt x="343277" y="144534"/>
                  </a:moveTo>
                  <a:cubicBezTo>
                    <a:pt x="229985" y="144534"/>
                    <a:pt x="138144" y="236375"/>
                    <a:pt x="138144" y="349667"/>
                  </a:cubicBezTo>
                  <a:lnTo>
                    <a:pt x="138144" y="1083876"/>
                  </a:lnTo>
                  <a:cubicBezTo>
                    <a:pt x="138144" y="1197168"/>
                    <a:pt x="229985" y="1289009"/>
                    <a:pt x="343277" y="1289009"/>
                  </a:cubicBezTo>
                  <a:lnTo>
                    <a:pt x="995878" y="1289009"/>
                  </a:lnTo>
                  <a:cubicBezTo>
                    <a:pt x="1109170" y="1289009"/>
                    <a:pt x="1201011" y="1197168"/>
                    <a:pt x="1201011" y="1083876"/>
                  </a:cubicBezTo>
                  <a:lnTo>
                    <a:pt x="1201011" y="349667"/>
                  </a:lnTo>
                  <a:cubicBezTo>
                    <a:pt x="1201011" y="236375"/>
                    <a:pt x="1109170" y="144534"/>
                    <a:pt x="995878" y="144534"/>
                  </a:cubicBezTo>
                  <a:close/>
                  <a:moveTo>
                    <a:pt x="317929" y="0"/>
                  </a:moveTo>
                  <a:lnTo>
                    <a:pt x="1021225" y="0"/>
                  </a:lnTo>
                  <a:cubicBezTo>
                    <a:pt x="1196812" y="0"/>
                    <a:pt x="1339154" y="142342"/>
                    <a:pt x="1339154" y="317929"/>
                  </a:cubicBezTo>
                  <a:lnTo>
                    <a:pt x="1339154" y="1115614"/>
                  </a:lnTo>
                  <a:cubicBezTo>
                    <a:pt x="1339154" y="1291201"/>
                    <a:pt x="1196812" y="1433543"/>
                    <a:pt x="1021225" y="1433543"/>
                  </a:cubicBezTo>
                  <a:lnTo>
                    <a:pt x="317929" y="1433543"/>
                  </a:lnTo>
                  <a:cubicBezTo>
                    <a:pt x="142342" y="1433543"/>
                    <a:pt x="0" y="1291201"/>
                    <a:pt x="0" y="1115614"/>
                  </a:cubicBezTo>
                  <a:lnTo>
                    <a:pt x="0" y="317929"/>
                  </a:lnTo>
                  <a:cubicBezTo>
                    <a:pt x="0" y="142342"/>
                    <a:pt x="142342" y="0"/>
                    <a:pt x="317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700" sx="102000" sy="102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6"/>
          <p:cNvSpPr/>
          <p:nvPr/>
        </p:nvSpPr>
        <p:spPr>
          <a:xfrm>
            <a:off x="8208868" y="4521527"/>
            <a:ext cx="741375" cy="148500"/>
          </a:xfrm>
          <a:prstGeom prst="trapezoid">
            <a:avLst>
              <a:gd name="adj" fmla="val 11458"/>
            </a:avLst>
          </a:prstGeom>
          <a:gradFill>
            <a:gsLst>
              <a:gs pos="0">
                <a:srgbClr val="9599A5"/>
              </a:gs>
              <a:gs pos="52999">
                <a:srgbClr val="BBBECF"/>
              </a:gs>
              <a:gs pos="92400">
                <a:srgbClr val="BBBECF"/>
              </a:gs>
              <a:gs pos="100000">
                <a:srgbClr val="F3F2F7"/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6"/>
          <p:cNvSpPr/>
          <p:nvPr/>
        </p:nvSpPr>
        <p:spPr>
          <a:xfrm rot="10800000" flipH="1">
            <a:off x="8205870" y="4669772"/>
            <a:ext cx="741600" cy="244350"/>
          </a:xfrm>
          <a:prstGeom prst="round2SameRect">
            <a:avLst>
              <a:gd name="adj1" fmla="val 6659"/>
              <a:gd name="adj2" fmla="val 0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1" name="Google Shape;541;p6"/>
          <p:cNvGrpSpPr/>
          <p:nvPr/>
        </p:nvGrpSpPr>
        <p:grpSpPr>
          <a:xfrm>
            <a:off x="8254070" y="4526466"/>
            <a:ext cx="656620" cy="125645"/>
            <a:chOff x="5039616" y="-432934"/>
            <a:chExt cx="3009600" cy="575889"/>
          </a:xfrm>
        </p:grpSpPr>
        <p:sp>
          <p:nvSpPr>
            <p:cNvPr id="542" name="Google Shape;542;p6"/>
            <p:cNvSpPr/>
            <p:nvPr/>
          </p:nvSpPr>
          <p:spPr>
            <a:xfrm>
              <a:off x="5039914" y="-432934"/>
              <a:ext cx="3009000" cy="492000"/>
            </a:xfrm>
            <a:prstGeom prst="trapezoid">
              <a:avLst>
                <a:gd name="adj" fmla="val 67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3" name="Google Shape;543;p6"/>
            <p:cNvGrpSpPr/>
            <p:nvPr/>
          </p:nvGrpSpPr>
          <p:grpSpPr>
            <a:xfrm>
              <a:off x="5039616" y="41555"/>
              <a:ext cx="3009600" cy="101400"/>
              <a:chOff x="4591200" y="312925"/>
              <a:chExt cx="3009600" cy="101400"/>
            </a:xfrm>
          </p:grpSpPr>
          <p:sp>
            <p:nvSpPr>
              <p:cNvPr id="544" name="Google Shape;544;p6"/>
              <p:cNvSpPr/>
              <p:nvPr/>
            </p:nvSpPr>
            <p:spPr>
              <a:xfrm>
                <a:off x="4591200" y="325248"/>
                <a:ext cx="3009600" cy="7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77800" dist="381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6"/>
              <p:cNvSpPr/>
              <p:nvPr/>
            </p:nvSpPr>
            <p:spPr>
              <a:xfrm>
                <a:off x="4591200" y="312925"/>
                <a:ext cx="3009600" cy="101400"/>
              </a:xfrm>
              <a:prstGeom prst="rect">
                <a:avLst/>
              </a:prstGeom>
              <a:gradFill>
                <a:gsLst>
                  <a:gs pos="0">
                    <a:srgbClr val="F5F7FC">
                      <a:alpha val="29411"/>
                    </a:srgbClr>
                  </a:gs>
                  <a:gs pos="39000">
                    <a:srgbClr val="000000">
                      <a:alpha val="20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6" name="Google Shape;546;p6"/>
          <p:cNvGrpSpPr/>
          <p:nvPr/>
        </p:nvGrpSpPr>
        <p:grpSpPr>
          <a:xfrm>
            <a:off x="8662679" y="4509264"/>
            <a:ext cx="78208" cy="96120"/>
            <a:chOff x="3353708" y="4643835"/>
            <a:chExt cx="492570" cy="605387"/>
          </a:xfrm>
        </p:grpSpPr>
        <p:sp>
          <p:nvSpPr>
            <p:cNvPr id="547" name="Google Shape;547;p6"/>
            <p:cNvSpPr/>
            <p:nvPr/>
          </p:nvSpPr>
          <p:spPr>
            <a:xfrm>
              <a:off x="3353708" y="5040374"/>
              <a:ext cx="492570" cy="208849"/>
            </a:xfrm>
            <a:custGeom>
              <a:avLst/>
              <a:gdLst/>
              <a:ahLst/>
              <a:cxnLst/>
              <a:rect l="l" t="t" r="r" b="b"/>
              <a:pathLst>
                <a:path w="468000" h="198431" extrusionOk="0">
                  <a:moveTo>
                    <a:pt x="0" y="0"/>
                  </a:moveTo>
                  <a:lnTo>
                    <a:pt x="3115" y="0"/>
                  </a:lnTo>
                  <a:lnTo>
                    <a:pt x="18993" y="50195"/>
                  </a:lnTo>
                  <a:cubicBezTo>
                    <a:pt x="54417" y="103649"/>
                    <a:pt x="137346" y="141156"/>
                    <a:pt x="234001" y="141156"/>
                  </a:cubicBezTo>
                  <a:cubicBezTo>
                    <a:pt x="330656" y="141156"/>
                    <a:pt x="413585" y="103649"/>
                    <a:pt x="449009" y="50195"/>
                  </a:cubicBezTo>
                  <a:lnTo>
                    <a:pt x="464887" y="0"/>
                  </a:lnTo>
                  <a:lnTo>
                    <a:pt x="468000" y="0"/>
                  </a:lnTo>
                  <a:lnTo>
                    <a:pt x="468000" y="44468"/>
                  </a:lnTo>
                  <a:lnTo>
                    <a:pt x="468000" y="44813"/>
                  </a:lnTo>
                  <a:lnTo>
                    <a:pt x="467947" y="44813"/>
                  </a:lnTo>
                  <a:lnTo>
                    <a:pt x="463246" y="75497"/>
                  </a:lnTo>
                  <a:cubicBezTo>
                    <a:pt x="441426" y="145655"/>
                    <a:pt x="347081" y="198431"/>
                    <a:pt x="234000" y="198431"/>
                  </a:cubicBezTo>
                  <a:cubicBezTo>
                    <a:pt x="120919" y="198431"/>
                    <a:pt x="26574" y="145655"/>
                    <a:pt x="4754" y="75497"/>
                  </a:cubicBezTo>
                  <a:lnTo>
                    <a:pt x="53" y="44813"/>
                  </a:lnTo>
                  <a:lnTo>
                    <a:pt x="0" y="44813"/>
                  </a:lnTo>
                  <a:lnTo>
                    <a:pt x="0" y="44468"/>
                  </a:ln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354397" y="4886617"/>
              <a:ext cx="490800" cy="31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354397" y="4885618"/>
              <a:ext cx="490800" cy="313200"/>
            </a:xfrm>
            <a:prstGeom prst="ellipse">
              <a:avLst/>
            </a:prstGeom>
            <a:solidFill>
              <a:srgbClr val="FFFFFF">
                <a:alpha val="32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0" name="Google Shape;550;p6"/>
            <p:cNvGrpSpPr/>
            <p:nvPr/>
          </p:nvGrpSpPr>
          <p:grpSpPr>
            <a:xfrm>
              <a:off x="3449737" y="4643835"/>
              <a:ext cx="293970" cy="411232"/>
              <a:chOff x="5323114" y="4679770"/>
              <a:chExt cx="297300" cy="415890"/>
            </a:xfrm>
          </p:grpSpPr>
          <p:sp>
            <p:nvSpPr>
              <p:cNvPr id="551" name="Google Shape;551;p6"/>
              <p:cNvSpPr/>
              <p:nvPr/>
            </p:nvSpPr>
            <p:spPr>
              <a:xfrm>
                <a:off x="5435704" y="4843660"/>
                <a:ext cx="82800" cy="252000"/>
              </a:xfrm>
              <a:prstGeom prst="roundRect">
                <a:avLst>
                  <a:gd name="adj" fmla="val 50000"/>
                </a:avLst>
              </a:prstGeom>
              <a:solidFill>
                <a:srgbClr val="211C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52" name="Google Shape;552;p6"/>
              <p:cNvGrpSpPr/>
              <p:nvPr/>
            </p:nvGrpSpPr>
            <p:grpSpPr>
              <a:xfrm>
                <a:off x="5323114" y="4679770"/>
                <a:ext cx="297300" cy="297300"/>
                <a:chOff x="8219803" y="4852854"/>
                <a:chExt cx="297300" cy="297300"/>
              </a:xfrm>
            </p:grpSpPr>
            <p:sp>
              <p:nvSpPr>
                <p:cNvPr id="553" name="Google Shape;553;p6"/>
                <p:cNvSpPr/>
                <p:nvPr/>
              </p:nvSpPr>
              <p:spPr>
                <a:xfrm>
                  <a:off x="8219803" y="4852854"/>
                  <a:ext cx="297300" cy="297300"/>
                </a:xfrm>
                <a:prstGeom prst="ellipse">
                  <a:avLst/>
                </a:prstGeom>
                <a:gradFill>
                  <a:gsLst>
                    <a:gs pos="0">
                      <a:srgbClr val="656766"/>
                    </a:gs>
                    <a:gs pos="69000">
                      <a:srgbClr val="656766"/>
                    </a:gs>
                    <a:gs pos="97000">
                      <a:srgbClr val="ECEEED"/>
                    </a:gs>
                    <a:gs pos="100000">
                      <a:srgbClr val="ECEEED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8267699" y="4909457"/>
                  <a:ext cx="92400" cy="92400"/>
                </a:xfrm>
                <a:prstGeom prst="ellipse">
                  <a:avLst/>
                </a:prstGeom>
                <a:solidFill>
                  <a:srgbClr val="DBE4E4"/>
                </a:solidFill>
                <a:ln>
                  <a:noFill/>
                </a:ln>
                <a:effectLst>
                  <a:outerShdw blurRad="50800" sx="105000" sy="105000" algn="ctr" rotWithShape="0">
                    <a:schemeClr val="lt1"/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555" name="Google Shape;555;p6"/>
          <p:cNvSpPr/>
          <p:nvPr/>
        </p:nvSpPr>
        <p:spPr>
          <a:xfrm>
            <a:off x="7771512" y="3518381"/>
            <a:ext cx="1163700" cy="21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6"/>
          <p:cNvSpPr/>
          <p:nvPr/>
        </p:nvSpPr>
        <p:spPr>
          <a:xfrm>
            <a:off x="7756350" y="3736983"/>
            <a:ext cx="1193850" cy="3375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77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6"/>
          <p:cNvSpPr/>
          <p:nvPr/>
        </p:nvSpPr>
        <p:spPr>
          <a:xfrm>
            <a:off x="7756350" y="3735480"/>
            <a:ext cx="1193850" cy="3375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5F7FC">
                  <a:alpha val="20000"/>
                </a:srgbClr>
              </a:gs>
              <a:gs pos="3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8" name="Google Shape;558;p6"/>
          <p:cNvGrpSpPr/>
          <p:nvPr/>
        </p:nvGrpSpPr>
        <p:grpSpPr>
          <a:xfrm>
            <a:off x="8394453" y="4531249"/>
            <a:ext cx="211182" cy="91001"/>
            <a:chOff x="7512198" y="4221560"/>
            <a:chExt cx="2629090" cy="1132915"/>
          </a:xfrm>
        </p:grpSpPr>
        <p:sp>
          <p:nvSpPr>
            <p:cNvPr id="559" name="Google Shape;559;p6"/>
            <p:cNvSpPr/>
            <p:nvPr/>
          </p:nvSpPr>
          <p:spPr>
            <a:xfrm flipH="1">
              <a:off x="9055207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7516391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8348495" y="4920758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492802"/>
                  </a:moveTo>
                  <a:lnTo>
                    <a:pt x="76530" y="492802"/>
                  </a:lnTo>
                  <a:cubicBezTo>
                    <a:pt x="34137" y="492802"/>
                    <a:pt x="9" y="458686"/>
                    <a:pt x="9" y="416309"/>
                  </a:cubicBezTo>
                  <a:lnTo>
                    <a:pt x="9" y="217446"/>
                  </a:lnTo>
                  <a:cubicBezTo>
                    <a:pt x="9" y="175069"/>
                    <a:pt x="45641" y="133552"/>
                    <a:pt x="76530" y="104528"/>
                  </a:cubicBezTo>
                  <a:cubicBezTo>
                    <a:pt x="109939" y="73135"/>
                    <a:pt x="168498" y="2575"/>
                    <a:pt x="211077" y="57"/>
                  </a:cubicBezTo>
                  <a:cubicBezTo>
                    <a:pt x="266162" y="-3200"/>
                    <a:pt x="323190" y="62958"/>
                    <a:pt x="362018" y="100431"/>
                  </a:cubicBezTo>
                  <a:cubicBezTo>
                    <a:pt x="392516" y="129865"/>
                    <a:pt x="438539" y="175069"/>
                    <a:pt x="438539" y="217446"/>
                  </a:cubicBezTo>
                  <a:lnTo>
                    <a:pt x="438539" y="416309"/>
                  </a:lnTo>
                  <a:cubicBezTo>
                    <a:pt x="438539" y="458686"/>
                    <a:pt x="404411" y="492802"/>
                    <a:pt x="362018" y="492802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8348495" y="4304837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-59"/>
                  </a:moveTo>
                  <a:lnTo>
                    <a:pt x="76530" y="-59"/>
                  </a:lnTo>
                  <a:cubicBezTo>
                    <a:pt x="34137" y="-59"/>
                    <a:pt x="9" y="34057"/>
                    <a:pt x="9" y="76434"/>
                  </a:cubicBezTo>
                  <a:lnTo>
                    <a:pt x="9" y="275297"/>
                  </a:lnTo>
                  <a:cubicBezTo>
                    <a:pt x="9" y="317674"/>
                    <a:pt x="45641" y="359191"/>
                    <a:pt x="76530" y="388215"/>
                  </a:cubicBezTo>
                  <a:cubicBezTo>
                    <a:pt x="109939" y="419608"/>
                    <a:pt x="168498" y="490168"/>
                    <a:pt x="211077" y="492686"/>
                  </a:cubicBezTo>
                  <a:cubicBezTo>
                    <a:pt x="266162" y="495942"/>
                    <a:pt x="323190" y="429785"/>
                    <a:pt x="362018" y="392312"/>
                  </a:cubicBezTo>
                  <a:cubicBezTo>
                    <a:pt x="392516" y="362878"/>
                    <a:pt x="438539" y="317674"/>
                    <a:pt x="438539" y="275297"/>
                  </a:cubicBezTo>
                  <a:lnTo>
                    <a:pt x="438539" y="76434"/>
                  </a:lnTo>
                  <a:cubicBezTo>
                    <a:pt x="438539" y="34057"/>
                    <a:pt x="404411" y="-59"/>
                    <a:pt x="362018" y="-5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8345354" y="4221560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76530" y="-59"/>
                  </a:moveTo>
                  <a:lnTo>
                    <a:pt x="362018" y="-59"/>
                  </a:lnTo>
                  <a:cubicBezTo>
                    <a:pt x="404411" y="-59"/>
                    <a:pt x="438539" y="34057"/>
                    <a:pt x="438539" y="76434"/>
                  </a:cubicBezTo>
                  <a:lnTo>
                    <a:pt x="438539" y="275297"/>
                  </a:lnTo>
                  <a:cubicBezTo>
                    <a:pt x="438539" y="317674"/>
                    <a:pt x="392907" y="359190"/>
                    <a:pt x="362018" y="388215"/>
                  </a:cubicBezTo>
                  <a:cubicBezTo>
                    <a:pt x="328609" y="419608"/>
                    <a:pt x="270050" y="490168"/>
                    <a:pt x="227471" y="492686"/>
                  </a:cubicBezTo>
                  <a:cubicBezTo>
                    <a:pt x="172386" y="495942"/>
                    <a:pt x="115358" y="429785"/>
                    <a:pt x="76530" y="392312"/>
                  </a:cubicBezTo>
                  <a:cubicBezTo>
                    <a:pt x="46032" y="362878"/>
                    <a:pt x="9" y="317674"/>
                    <a:pt x="9" y="275297"/>
                  </a:cubicBezTo>
                  <a:lnTo>
                    <a:pt x="9" y="76434"/>
                  </a:lnTo>
                  <a:cubicBezTo>
                    <a:pt x="9" y="34057"/>
                    <a:pt x="34137" y="-59"/>
                    <a:pt x="76530" y="-59"/>
                  </a:cubicBezTo>
                  <a:close/>
                </a:path>
              </a:pathLst>
            </a:custGeom>
            <a:solidFill>
              <a:srgbClr val="171B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4" name="Google Shape;564;p6"/>
            <p:cNvGrpSpPr/>
            <p:nvPr/>
          </p:nvGrpSpPr>
          <p:grpSpPr>
            <a:xfrm>
              <a:off x="7515346" y="4221560"/>
              <a:ext cx="2625942" cy="1049638"/>
              <a:chOff x="7515346" y="4221560"/>
              <a:chExt cx="2625942" cy="1049638"/>
            </a:xfrm>
          </p:grpSpPr>
          <p:sp>
            <p:nvSpPr>
              <p:cNvPr id="565" name="Google Shape;565;p6"/>
              <p:cNvSpPr/>
              <p:nvPr/>
            </p:nvSpPr>
            <p:spPr>
              <a:xfrm>
                <a:off x="7515346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9055361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8345354" y="4837481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8345354" y="422156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9" name="Google Shape;569;p6"/>
            <p:cNvSpPr/>
            <p:nvPr/>
          </p:nvSpPr>
          <p:spPr>
            <a:xfrm flipH="1">
              <a:off x="7734815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16" y="120864"/>
                  </a:moveTo>
                  <a:cubicBezTo>
                    <a:pt x="139387" y="117019"/>
                    <a:pt x="137983" y="113538"/>
                    <a:pt x="135800" y="111611"/>
                  </a:cubicBezTo>
                  <a:lnTo>
                    <a:pt x="11891" y="2387"/>
                  </a:lnTo>
                  <a:cubicBezTo>
                    <a:pt x="6915" y="-2005"/>
                    <a:pt x="692" y="3478"/>
                    <a:pt x="693" y="12252"/>
                  </a:cubicBezTo>
                  <a:lnTo>
                    <a:pt x="693" y="230700"/>
                  </a:lnTo>
                  <a:cubicBezTo>
                    <a:pt x="692" y="239474"/>
                    <a:pt x="6915" y="244957"/>
                    <a:pt x="11891" y="240565"/>
                  </a:cubicBezTo>
                  <a:lnTo>
                    <a:pt x="135800" y="131341"/>
                  </a:lnTo>
                  <a:cubicBezTo>
                    <a:pt x="138231" y="129195"/>
                    <a:pt x="139668" y="125146"/>
                    <a:pt x="139516" y="120864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6"/>
            <p:cNvSpPr/>
            <p:nvPr/>
          </p:nvSpPr>
          <p:spPr>
            <a:xfrm rot="5400000" flipH="1">
              <a:off x="8761055" y="4153219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785"/>
                  </a:moveTo>
                  <a:cubicBezTo>
                    <a:pt x="139464" y="116941"/>
                    <a:pt x="138060" y="113460"/>
                    <a:pt x="135876" y="111532"/>
                  </a:cubicBezTo>
                  <a:lnTo>
                    <a:pt x="11967" y="2308"/>
                  </a:lnTo>
                  <a:cubicBezTo>
                    <a:pt x="6992" y="-2083"/>
                    <a:pt x="768" y="3399"/>
                    <a:pt x="769" y="12174"/>
                  </a:cubicBezTo>
                  <a:lnTo>
                    <a:pt x="769" y="230622"/>
                  </a:lnTo>
                  <a:cubicBezTo>
                    <a:pt x="768" y="239396"/>
                    <a:pt x="6992" y="244878"/>
                    <a:pt x="11967" y="240487"/>
                  </a:cubicBezTo>
                  <a:lnTo>
                    <a:pt x="135876" y="131263"/>
                  </a:lnTo>
                  <a:cubicBezTo>
                    <a:pt x="138308" y="129116"/>
                    <a:pt x="139744" y="125068"/>
                    <a:pt x="139593" y="12078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9599460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671" y="120865"/>
                  </a:moveTo>
                  <a:cubicBezTo>
                    <a:pt x="139542" y="117020"/>
                    <a:pt x="138138" y="113540"/>
                    <a:pt x="135955" y="111612"/>
                  </a:cubicBezTo>
                  <a:lnTo>
                    <a:pt x="12046" y="2388"/>
                  </a:lnTo>
                  <a:cubicBezTo>
                    <a:pt x="7070" y="-2004"/>
                    <a:pt x="847" y="3479"/>
                    <a:pt x="848" y="12254"/>
                  </a:cubicBezTo>
                  <a:lnTo>
                    <a:pt x="848" y="230702"/>
                  </a:lnTo>
                  <a:cubicBezTo>
                    <a:pt x="847" y="239476"/>
                    <a:pt x="7070" y="244958"/>
                    <a:pt x="12046" y="240566"/>
                  </a:cubicBezTo>
                  <a:lnTo>
                    <a:pt x="135955" y="131343"/>
                  </a:lnTo>
                  <a:cubicBezTo>
                    <a:pt x="138386" y="129196"/>
                    <a:pt x="139823" y="125147"/>
                    <a:pt x="139671" y="12086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6"/>
            <p:cNvSpPr/>
            <p:nvPr/>
          </p:nvSpPr>
          <p:spPr>
            <a:xfrm rot="5400000">
              <a:off x="8761055" y="4806367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939"/>
                  </a:moveTo>
                  <a:cubicBezTo>
                    <a:pt x="139464" y="117094"/>
                    <a:pt x="138060" y="113613"/>
                    <a:pt x="135876" y="111685"/>
                  </a:cubicBezTo>
                  <a:lnTo>
                    <a:pt x="11967" y="2462"/>
                  </a:lnTo>
                  <a:cubicBezTo>
                    <a:pt x="6992" y="-1930"/>
                    <a:pt x="768" y="3552"/>
                    <a:pt x="769" y="12327"/>
                  </a:cubicBezTo>
                  <a:lnTo>
                    <a:pt x="769" y="230775"/>
                  </a:lnTo>
                  <a:cubicBezTo>
                    <a:pt x="768" y="239550"/>
                    <a:pt x="6992" y="245031"/>
                    <a:pt x="11967" y="240640"/>
                  </a:cubicBezTo>
                  <a:lnTo>
                    <a:pt x="135876" y="131416"/>
                  </a:lnTo>
                  <a:cubicBezTo>
                    <a:pt x="138308" y="129270"/>
                    <a:pt x="139744" y="125221"/>
                    <a:pt x="139593" y="12093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73" name="Google Shape;573;p6"/>
            <p:cNvGrpSpPr/>
            <p:nvPr/>
          </p:nvGrpSpPr>
          <p:grpSpPr>
            <a:xfrm>
              <a:off x="7512198" y="4223133"/>
              <a:ext cx="2625942" cy="1049638"/>
              <a:chOff x="7587618" y="2474459"/>
              <a:chExt cx="2625942" cy="1049638"/>
            </a:xfrm>
          </p:grpSpPr>
          <p:sp>
            <p:nvSpPr>
              <p:cNvPr id="574" name="Google Shape;574;p6"/>
              <p:cNvSpPr/>
              <p:nvPr/>
            </p:nvSpPr>
            <p:spPr>
              <a:xfrm>
                <a:off x="7587618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8417626" y="309038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8417626" y="2474459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9127633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8" name="Google Shape;578;p6"/>
          <p:cNvGrpSpPr/>
          <p:nvPr/>
        </p:nvGrpSpPr>
        <p:grpSpPr>
          <a:xfrm>
            <a:off x="8469540" y="3775852"/>
            <a:ext cx="191998" cy="312761"/>
            <a:chOff x="4285901" y="1512838"/>
            <a:chExt cx="1122300" cy="1828213"/>
          </a:xfrm>
        </p:grpSpPr>
        <p:sp>
          <p:nvSpPr>
            <p:cNvPr id="579" name="Google Shape;579;p6"/>
            <p:cNvSpPr/>
            <p:nvPr/>
          </p:nvSpPr>
          <p:spPr>
            <a:xfrm rot="3605181">
              <a:off x="4916269" y="2525998"/>
              <a:ext cx="25266" cy="216120"/>
            </a:xfrm>
            <a:prstGeom prst="rect">
              <a:avLst/>
            </a:prstGeom>
            <a:solidFill>
              <a:srgbClr val="8685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6"/>
            <p:cNvSpPr/>
            <p:nvPr/>
          </p:nvSpPr>
          <p:spPr>
            <a:xfrm rot="-3605181" flipH="1">
              <a:off x="4754341" y="2520051"/>
              <a:ext cx="25266" cy="216120"/>
            </a:xfrm>
            <a:prstGeom prst="rect">
              <a:avLst/>
            </a:prstGeom>
            <a:solidFill>
              <a:srgbClr val="8685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6"/>
            <p:cNvSpPr/>
            <p:nvPr/>
          </p:nvSpPr>
          <p:spPr>
            <a:xfrm>
              <a:off x="4811675" y="1710549"/>
              <a:ext cx="70800" cy="796500"/>
            </a:xfrm>
            <a:prstGeom prst="rect">
              <a:avLst/>
            </a:prstGeom>
            <a:gradFill>
              <a:gsLst>
                <a:gs pos="0">
                  <a:srgbClr val="E0E3EC"/>
                </a:gs>
                <a:gs pos="79000">
                  <a:srgbClr val="868592"/>
                </a:gs>
                <a:gs pos="100000">
                  <a:srgbClr val="8685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6"/>
            <p:cNvSpPr/>
            <p:nvPr/>
          </p:nvSpPr>
          <p:spPr>
            <a:xfrm>
              <a:off x="4787811" y="2228011"/>
              <a:ext cx="118500" cy="461700"/>
            </a:xfrm>
            <a:prstGeom prst="rect">
              <a:avLst/>
            </a:prstGeom>
            <a:gradFill>
              <a:gsLst>
                <a:gs pos="0">
                  <a:srgbClr val="868592"/>
                </a:gs>
                <a:gs pos="44000">
                  <a:srgbClr val="E0E3EC"/>
                </a:gs>
                <a:gs pos="96000">
                  <a:srgbClr val="868592"/>
                </a:gs>
                <a:gs pos="100000">
                  <a:srgbClr val="8685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6"/>
            <p:cNvSpPr/>
            <p:nvPr/>
          </p:nvSpPr>
          <p:spPr>
            <a:xfrm rot="5400000">
              <a:off x="4717751" y="1080988"/>
              <a:ext cx="258600" cy="1122300"/>
            </a:xfrm>
            <a:prstGeom prst="round2SameRect">
              <a:avLst>
                <a:gd name="adj1" fmla="val 6659"/>
                <a:gd name="adj2" fmla="val 0"/>
              </a:avLst>
            </a:prstGeom>
            <a:gradFill>
              <a:gsLst>
                <a:gs pos="0">
                  <a:srgbClr val="B9B2BA"/>
                </a:gs>
                <a:gs pos="8000">
                  <a:srgbClr val="D0CAD4"/>
                </a:gs>
                <a:gs pos="20650">
                  <a:srgbClr val="BBBECF"/>
                </a:gs>
                <a:gs pos="91000">
                  <a:srgbClr val="BBBECF"/>
                </a:gs>
                <a:gs pos="97000">
                  <a:srgbClr val="7B7F88"/>
                </a:gs>
                <a:gs pos="100000">
                  <a:srgbClr val="8B8C8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4" name="Google Shape;584;p6"/>
            <p:cNvGrpSpPr/>
            <p:nvPr/>
          </p:nvGrpSpPr>
          <p:grpSpPr>
            <a:xfrm>
              <a:off x="4476647" y="2375951"/>
              <a:ext cx="740757" cy="965100"/>
              <a:chOff x="4516791" y="2498615"/>
              <a:chExt cx="740757" cy="965100"/>
            </a:xfrm>
          </p:grpSpPr>
          <p:sp>
            <p:nvSpPr>
              <p:cNvPr id="585" name="Google Shape;585;p6"/>
              <p:cNvSpPr/>
              <p:nvPr/>
            </p:nvSpPr>
            <p:spPr>
              <a:xfrm rot="-5400000" flipH="1">
                <a:off x="4204411" y="2823389"/>
                <a:ext cx="952180" cy="327420"/>
              </a:xfrm>
              <a:custGeom>
                <a:avLst/>
                <a:gdLst/>
                <a:ahLst/>
                <a:cxnLst/>
                <a:rect l="l" t="t" r="r" b="b"/>
                <a:pathLst>
                  <a:path w="906838" h="327420" extrusionOk="0">
                    <a:moveTo>
                      <a:pt x="0" y="327420"/>
                    </a:moveTo>
                    <a:lnTo>
                      <a:pt x="39702" y="324294"/>
                    </a:lnTo>
                    <a:cubicBezTo>
                      <a:pt x="143417" y="258407"/>
                      <a:pt x="170898" y="228121"/>
                      <a:pt x="428375" y="69834"/>
                    </a:cubicBezTo>
                    <a:cubicBezTo>
                      <a:pt x="589298" y="-29096"/>
                      <a:pt x="743913" y="55180"/>
                      <a:pt x="833170" y="138351"/>
                    </a:cubicBezTo>
                    <a:lnTo>
                      <a:pt x="875950" y="184022"/>
                    </a:lnTo>
                    <a:lnTo>
                      <a:pt x="906838" y="184022"/>
                    </a:lnTo>
                    <a:lnTo>
                      <a:pt x="875112" y="140910"/>
                    </a:lnTo>
                    <a:cubicBezTo>
                      <a:pt x="775863" y="38453"/>
                      <a:pt x="611989" y="-48143"/>
                      <a:pt x="450692" y="30510"/>
                    </a:cubicBezTo>
                    <a:cubicBezTo>
                      <a:pt x="235630" y="135381"/>
                      <a:pt x="80325" y="271765"/>
                      <a:pt x="0" y="3274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 rot="5400000">
                <a:off x="4617748" y="2823389"/>
                <a:ext cx="952180" cy="327420"/>
              </a:xfrm>
              <a:custGeom>
                <a:avLst/>
                <a:gdLst/>
                <a:ahLst/>
                <a:cxnLst/>
                <a:rect l="l" t="t" r="r" b="b"/>
                <a:pathLst>
                  <a:path w="906838" h="327420" extrusionOk="0">
                    <a:moveTo>
                      <a:pt x="0" y="327420"/>
                    </a:moveTo>
                    <a:lnTo>
                      <a:pt x="39702" y="324294"/>
                    </a:lnTo>
                    <a:cubicBezTo>
                      <a:pt x="143417" y="258407"/>
                      <a:pt x="170898" y="228121"/>
                      <a:pt x="428375" y="69834"/>
                    </a:cubicBezTo>
                    <a:cubicBezTo>
                      <a:pt x="589298" y="-29096"/>
                      <a:pt x="743913" y="55180"/>
                      <a:pt x="833170" y="138351"/>
                    </a:cubicBezTo>
                    <a:lnTo>
                      <a:pt x="875950" y="184022"/>
                    </a:lnTo>
                    <a:lnTo>
                      <a:pt x="906838" y="184022"/>
                    </a:lnTo>
                    <a:lnTo>
                      <a:pt x="875112" y="140910"/>
                    </a:lnTo>
                    <a:cubicBezTo>
                      <a:pt x="775863" y="38453"/>
                      <a:pt x="611989" y="-48143"/>
                      <a:pt x="450692" y="30510"/>
                    </a:cubicBezTo>
                    <a:cubicBezTo>
                      <a:pt x="235630" y="135381"/>
                      <a:pt x="80325" y="271765"/>
                      <a:pt x="0" y="327420"/>
                    </a:cubicBezTo>
                    <a:close/>
                  </a:path>
                </a:pathLst>
              </a:cu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0800025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4874570" y="2498615"/>
                <a:ext cx="25200" cy="965100"/>
              </a:xfrm>
              <a:prstGeom prst="rect">
                <a:avLst/>
              </a:prstGeom>
              <a:gradFill>
                <a:gsLst>
                  <a:gs pos="0">
                    <a:srgbClr val="868592"/>
                  </a:gs>
                  <a:gs pos="44000">
                    <a:srgbClr val="E0E3EC"/>
                  </a:gs>
                  <a:gs pos="96000">
                    <a:srgbClr val="868592"/>
                  </a:gs>
                  <a:gs pos="100000">
                    <a:srgbClr val="868592"/>
                  </a:gs>
                </a:gsLst>
                <a:lin ang="1620003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8" name="Google Shape;588;p6"/>
          <p:cNvSpPr/>
          <p:nvPr/>
        </p:nvSpPr>
        <p:spPr>
          <a:xfrm rot="5400000">
            <a:off x="-346993" y="4589517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611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Direction Pad">
  <p:cSld name="002 Direction Pa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/>
          <p:nvPr/>
        </p:nvSpPr>
        <p:spPr>
          <a:xfrm>
            <a:off x="0" y="4540538"/>
            <a:ext cx="9144000" cy="605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29;p3"/>
          <p:cNvSpPr/>
          <p:nvPr/>
        </p:nvSpPr>
        <p:spPr>
          <a:xfrm rot="10800000" flipH="1">
            <a:off x="343444" y="4630688"/>
            <a:ext cx="4779450" cy="990450"/>
          </a:xfrm>
          <a:prstGeom prst="pie">
            <a:avLst>
              <a:gd name="adj1" fmla="val 0"/>
              <a:gd name="adj2" fmla="val 10811505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30;p3"/>
          <p:cNvSpPr/>
          <p:nvPr/>
        </p:nvSpPr>
        <p:spPr>
          <a:xfrm rot="10800000">
            <a:off x="650340" y="865081"/>
            <a:ext cx="4131675" cy="241875"/>
          </a:xfrm>
          <a:prstGeom prst="trapezoid">
            <a:avLst>
              <a:gd name="adj" fmla="val 243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10800000">
            <a:off x="650340" y="865081"/>
            <a:ext cx="4131675" cy="241875"/>
          </a:xfrm>
          <a:prstGeom prst="trapezoid">
            <a:avLst>
              <a:gd name="adj" fmla="val 243181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3"/>
          <p:cNvGrpSpPr/>
          <p:nvPr/>
        </p:nvGrpSpPr>
        <p:grpSpPr>
          <a:xfrm>
            <a:off x="1183741" y="784767"/>
            <a:ext cx="3065135" cy="2633543"/>
            <a:chOff x="3510116" y="1290976"/>
            <a:chExt cx="3886312" cy="3208214"/>
          </a:xfrm>
        </p:grpSpPr>
        <p:grpSp>
          <p:nvGrpSpPr>
            <p:cNvPr id="133" name="Google Shape;133;p3"/>
            <p:cNvGrpSpPr/>
            <p:nvPr/>
          </p:nvGrpSpPr>
          <p:grpSpPr>
            <a:xfrm>
              <a:off x="3510116" y="1290976"/>
              <a:ext cx="347682" cy="3179700"/>
              <a:chOff x="9657244" y="1261479"/>
              <a:chExt cx="347682" cy="317970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3"/>
            <p:cNvGrpSpPr/>
            <p:nvPr/>
          </p:nvGrpSpPr>
          <p:grpSpPr>
            <a:xfrm>
              <a:off x="7048746" y="1319490"/>
              <a:ext cx="347682" cy="3179700"/>
              <a:chOff x="9657244" y="1261479"/>
              <a:chExt cx="347682" cy="3179700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1" name="Google Shape;141;p3"/>
          <p:cNvGrpSpPr/>
          <p:nvPr/>
        </p:nvGrpSpPr>
        <p:grpSpPr>
          <a:xfrm>
            <a:off x="870730" y="2165542"/>
            <a:ext cx="3803162" cy="1390355"/>
            <a:chOff x="1048887" y="2981782"/>
            <a:chExt cx="5070882" cy="1853807"/>
          </a:xfrm>
        </p:grpSpPr>
        <p:pic>
          <p:nvPicPr>
            <p:cNvPr id="142" name="Google Shape;142;p3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3017116" y="3385445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3" name="Google Shape;143;p3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086956" y="3430289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4" name="Google Shape;144;p3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4278" y="407639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5" name="Google Shape;145;p3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2432" y="361718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6" name="Google Shape;146;p3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93041" y="3882053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7" name="Google Shape;147;p3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393259">
              <a:off x="2036849" y="308333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8" name="Google Shape;148;p3" descr="Logo, ic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47089" y="353781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49" name="Google Shape;149;p3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43883" y="3763067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0" name="Google Shape;150;p3" descr="A picture containing ico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286678">
              <a:off x="5214634" y="3537594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1" name="Google Shape;151;p3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8887" y="408928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2" name="Google Shape;152;p3" descr="Ico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1463018">
              <a:off x="1597167" y="3426764"/>
              <a:ext cx="647109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3" name="Google Shape;153;p3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3467716">
              <a:off x="5349469" y="4001906"/>
              <a:ext cx="64711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4" name="Google Shape;154;p3" descr="Ic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30566" y="3821606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5" name="Google Shape;155;p3" descr="Logo, company name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97378" y="380245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6" name="Google Shape;156;p3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53097">
              <a:off x="3439314" y="3486399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7" name="Google Shape;157;p3" descr="Logo, icon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36788" y="368224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8" name="Google Shape;158;p3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968228" y="3242645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59" name="Google Shape;159;p3" descr="Logo, icon&#10;&#10;Description automatically generated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31885" y="364258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0" name="Google Shape;160;p3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flipH="1">
              <a:off x="2473623" y="3332769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1" name="Google Shape;161;p3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flipH="1">
              <a:off x="4648857" y="348986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2" name="Google Shape;162;p3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2707532" y="400496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3" name="Google Shape;163;p3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366084" y="4058031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4" name="Google Shape;164;p3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935830" flipH="1">
              <a:off x="2212949" y="4064218"/>
              <a:ext cx="64837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5" name="Google Shape;165;p3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flipH="1">
              <a:off x="3257367" y="4044529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6" name="Google Shape;166;p3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93712" flipH="1">
              <a:off x="4866146" y="3988572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7" name="Google Shape;167;p3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3401" y="4059141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168" name="Google Shape;168;p3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54739" y="3633191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169" name="Google Shape;169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3"/>
          <p:cNvGrpSpPr/>
          <p:nvPr/>
        </p:nvGrpSpPr>
        <p:grpSpPr>
          <a:xfrm>
            <a:off x="681139" y="4540010"/>
            <a:ext cx="4151912" cy="605184"/>
            <a:chOff x="2788301" y="1344954"/>
            <a:chExt cx="5264247" cy="3189374"/>
          </a:xfrm>
        </p:grpSpPr>
        <p:sp>
          <p:nvSpPr>
            <p:cNvPr id="171" name="Google Shape;171;p3"/>
            <p:cNvSpPr/>
            <p:nvPr/>
          </p:nvSpPr>
          <p:spPr>
            <a:xfrm>
              <a:off x="7727048" y="1344954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2788301" y="1354628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613184" y="3613911"/>
            <a:ext cx="4206150" cy="1421325"/>
          </a:xfrm>
          <a:prstGeom prst="roundRect">
            <a:avLst>
              <a:gd name="adj" fmla="val 2681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3"/>
          <p:cNvGrpSpPr/>
          <p:nvPr/>
        </p:nvGrpSpPr>
        <p:grpSpPr>
          <a:xfrm>
            <a:off x="606017" y="881713"/>
            <a:ext cx="4220585" cy="2507830"/>
            <a:chOff x="2788301" y="1312607"/>
            <a:chExt cx="5351318" cy="3179700"/>
          </a:xfrm>
        </p:grpSpPr>
        <p:grpSp>
          <p:nvGrpSpPr>
            <p:cNvPr id="175" name="Google Shape;175;p3"/>
            <p:cNvGrpSpPr/>
            <p:nvPr/>
          </p:nvGrpSpPr>
          <p:grpSpPr>
            <a:xfrm>
              <a:off x="7791937" y="1312607"/>
              <a:ext cx="347682" cy="3179700"/>
              <a:chOff x="9657244" y="1261479"/>
              <a:chExt cx="347682" cy="3179700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2788301" y="1312607"/>
              <a:ext cx="347682" cy="3179700"/>
              <a:chOff x="9657244" y="1261479"/>
              <a:chExt cx="347682" cy="31797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3" name="Google Shape;183;p3"/>
          <p:cNvGrpSpPr/>
          <p:nvPr/>
        </p:nvGrpSpPr>
        <p:grpSpPr>
          <a:xfrm>
            <a:off x="578344" y="3342775"/>
            <a:ext cx="4276016" cy="282011"/>
            <a:chOff x="2987531" y="5707134"/>
            <a:chExt cx="5421600" cy="306900"/>
          </a:xfrm>
        </p:grpSpPr>
        <p:sp>
          <p:nvSpPr>
            <p:cNvPr id="184" name="Google Shape;184;p3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5F7FC">
                    <a:alpha val="20000"/>
                  </a:srgbClr>
                </a:gs>
                <a:gs pos="27000">
                  <a:srgbClr val="000000">
                    <a:alpha val="20000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773428" y="3678535"/>
            <a:ext cx="1056191" cy="1130636"/>
            <a:chOff x="1409946" y="1492536"/>
            <a:chExt cx="1339154" cy="1433543"/>
          </a:xfrm>
        </p:grpSpPr>
        <p:sp>
          <p:nvSpPr>
            <p:cNvPr id="187" name="Google Shape;187;p3"/>
            <p:cNvSpPr/>
            <p:nvPr/>
          </p:nvSpPr>
          <p:spPr>
            <a:xfrm>
              <a:off x="1492537" y="1622323"/>
              <a:ext cx="489600" cy="11445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1775707" y="1623489"/>
              <a:ext cx="914400" cy="808200"/>
            </a:xfrm>
            <a:prstGeom prst="rect">
              <a:avLst/>
            </a:prstGeom>
            <a:gradFill>
              <a:gsLst>
                <a:gs pos="0">
                  <a:srgbClr val="514D4C"/>
                </a:gs>
                <a:gs pos="15000">
                  <a:srgbClr val="514D4C"/>
                </a:gs>
                <a:gs pos="33000">
                  <a:srgbClr val="93979A"/>
                </a:gs>
                <a:gs pos="44000">
                  <a:srgbClr val="DBDBDD"/>
                </a:gs>
                <a:gs pos="58999">
                  <a:srgbClr val="272324"/>
                </a:gs>
                <a:gs pos="100000">
                  <a:srgbClr val="2723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1563328" y="2412837"/>
              <a:ext cx="1079582" cy="377559"/>
            </a:xfrm>
            <a:custGeom>
              <a:avLst/>
              <a:gdLst/>
              <a:ahLst/>
              <a:cxnLst/>
              <a:rect l="l" t="t" r="r" b="b"/>
              <a:pathLst>
                <a:path w="1079582" h="377559" extrusionOk="0">
                  <a:moveTo>
                    <a:pt x="200579" y="17699"/>
                  </a:moveTo>
                  <a:lnTo>
                    <a:pt x="1079582" y="0"/>
                  </a:lnTo>
                  <a:lnTo>
                    <a:pt x="1050086" y="371660"/>
                  </a:lnTo>
                  <a:lnTo>
                    <a:pt x="0" y="377559"/>
                  </a:lnTo>
                  <a:lnTo>
                    <a:pt x="200579" y="17699"/>
                  </a:lnTo>
                  <a:close/>
                </a:path>
              </a:pathLst>
            </a:custGeom>
            <a:gradFill>
              <a:gsLst>
                <a:gs pos="0">
                  <a:srgbClr val="514D4C"/>
                </a:gs>
                <a:gs pos="3000">
                  <a:srgbClr val="93979A"/>
                </a:gs>
                <a:gs pos="39000">
                  <a:srgbClr val="505053"/>
                </a:gs>
                <a:gs pos="100000">
                  <a:srgbClr val="2B2F2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409946" y="1492536"/>
              <a:ext cx="1339154" cy="1433543"/>
            </a:xfrm>
            <a:custGeom>
              <a:avLst/>
              <a:gdLst/>
              <a:ahLst/>
              <a:cxnLst/>
              <a:rect l="l" t="t" r="r" b="b"/>
              <a:pathLst>
                <a:path w="1339154" h="1433543" extrusionOk="0">
                  <a:moveTo>
                    <a:pt x="343277" y="144534"/>
                  </a:moveTo>
                  <a:cubicBezTo>
                    <a:pt x="229985" y="144534"/>
                    <a:pt x="138144" y="236375"/>
                    <a:pt x="138144" y="349667"/>
                  </a:cubicBezTo>
                  <a:lnTo>
                    <a:pt x="138144" y="1083876"/>
                  </a:lnTo>
                  <a:cubicBezTo>
                    <a:pt x="138144" y="1197168"/>
                    <a:pt x="229985" y="1289009"/>
                    <a:pt x="343277" y="1289009"/>
                  </a:cubicBezTo>
                  <a:lnTo>
                    <a:pt x="995878" y="1289009"/>
                  </a:lnTo>
                  <a:cubicBezTo>
                    <a:pt x="1109170" y="1289009"/>
                    <a:pt x="1201011" y="1197168"/>
                    <a:pt x="1201011" y="1083876"/>
                  </a:cubicBezTo>
                  <a:lnTo>
                    <a:pt x="1201011" y="349667"/>
                  </a:lnTo>
                  <a:cubicBezTo>
                    <a:pt x="1201011" y="236375"/>
                    <a:pt x="1109170" y="144534"/>
                    <a:pt x="995878" y="144534"/>
                  </a:cubicBezTo>
                  <a:close/>
                  <a:moveTo>
                    <a:pt x="317929" y="0"/>
                  </a:moveTo>
                  <a:lnTo>
                    <a:pt x="1021225" y="0"/>
                  </a:lnTo>
                  <a:cubicBezTo>
                    <a:pt x="1196812" y="0"/>
                    <a:pt x="1339154" y="142342"/>
                    <a:pt x="1339154" y="317929"/>
                  </a:cubicBezTo>
                  <a:lnTo>
                    <a:pt x="1339154" y="1115614"/>
                  </a:lnTo>
                  <a:cubicBezTo>
                    <a:pt x="1339154" y="1291201"/>
                    <a:pt x="1196812" y="1433543"/>
                    <a:pt x="1021225" y="1433543"/>
                  </a:cubicBezTo>
                  <a:lnTo>
                    <a:pt x="317929" y="1433543"/>
                  </a:lnTo>
                  <a:cubicBezTo>
                    <a:pt x="142342" y="1433543"/>
                    <a:pt x="0" y="1291201"/>
                    <a:pt x="0" y="1115614"/>
                  </a:cubicBezTo>
                  <a:lnTo>
                    <a:pt x="0" y="317929"/>
                  </a:lnTo>
                  <a:cubicBezTo>
                    <a:pt x="0" y="142342"/>
                    <a:pt x="142342" y="0"/>
                    <a:pt x="317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700" sx="102000" sy="102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3"/>
          <p:cNvSpPr/>
          <p:nvPr/>
        </p:nvSpPr>
        <p:spPr>
          <a:xfrm>
            <a:off x="2194113" y="3626105"/>
            <a:ext cx="2679525" cy="536625"/>
          </a:xfrm>
          <a:prstGeom prst="trapezoid">
            <a:avLst>
              <a:gd name="adj" fmla="val 11458"/>
            </a:avLst>
          </a:prstGeom>
          <a:gradFill>
            <a:gsLst>
              <a:gs pos="0">
                <a:srgbClr val="9599A5"/>
              </a:gs>
              <a:gs pos="52999">
                <a:srgbClr val="BBBECF"/>
              </a:gs>
              <a:gs pos="92400">
                <a:srgbClr val="BBBECF"/>
              </a:gs>
              <a:gs pos="100000">
                <a:srgbClr val="F3F2F7"/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/>
          <p:nvPr/>
        </p:nvSpPr>
        <p:spPr>
          <a:xfrm rot="10800000" flipH="1">
            <a:off x="2183276" y="4161881"/>
            <a:ext cx="2680875" cy="883350"/>
          </a:xfrm>
          <a:prstGeom prst="round2SameRect">
            <a:avLst>
              <a:gd name="adj1" fmla="val 6659"/>
              <a:gd name="adj2" fmla="val 0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3" name="Google Shape;193;p3"/>
          <p:cNvGrpSpPr/>
          <p:nvPr/>
        </p:nvGrpSpPr>
        <p:grpSpPr>
          <a:xfrm>
            <a:off x="2357775" y="3643932"/>
            <a:ext cx="2373671" cy="454204"/>
            <a:chOff x="5039616" y="-432934"/>
            <a:chExt cx="3009600" cy="575889"/>
          </a:xfrm>
        </p:grpSpPr>
        <p:sp>
          <p:nvSpPr>
            <p:cNvPr id="194" name="Google Shape;194;p3"/>
            <p:cNvSpPr/>
            <p:nvPr/>
          </p:nvSpPr>
          <p:spPr>
            <a:xfrm>
              <a:off x="5039914" y="-432934"/>
              <a:ext cx="3009000" cy="492000"/>
            </a:xfrm>
            <a:prstGeom prst="trapezoid">
              <a:avLst>
                <a:gd name="adj" fmla="val 67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5" name="Google Shape;195;p3"/>
            <p:cNvGrpSpPr/>
            <p:nvPr/>
          </p:nvGrpSpPr>
          <p:grpSpPr>
            <a:xfrm>
              <a:off x="5039616" y="41555"/>
              <a:ext cx="3009600" cy="101400"/>
              <a:chOff x="4591200" y="312925"/>
              <a:chExt cx="3009600" cy="101400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4591200" y="325248"/>
                <a:ext cx="3009600" cy="7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77800" dist="381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4591200" y="312925"/>
                <a:ext cx="3009600" cy="101400"/>
              </a:xfrm>
              <a:prstGeom prst="rect">
                <a:avLst/>
              </a:prstGeom>
              <a:gradFill>
                <a:gsLst>
                  <a:gs pos="0">
                    <a:srgbClr val="F5F7FC">
                      <a:alpha val="29411"/>
                    </a:srgbClr>
                  </a:gs>
                  <a:gs pos="39000">
                    <a:srgbClr val="000000">
                      <a:alpha val="20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8" name="Google Shape;198;p3"/>
          <p:cNvGrpSpPr/>
          <p:nvPr/>
        </p:nvGrpSpPr>
        <p:grpSpPr>
          <a:xfrm>
            <a:off x="3834168" y="3581293"/>
            <a:ext cx="282649" cy="347387"/>
            <a:chOff x="3353708" y="4643835"/>
            <a:chExt cx="492570" cy="605387"/>
          </a:xfrm>
        </p:grpSpPr>
        <p:sp>
          <p:nvSpPr>
            <p:cNvPr id="199" name="Google Shape;199;p3"/>
            <p:cNvSpPr/>
            <p:nvPr/>
          </p:nvSpPr>
          <p:spPr>
            <a:xfrm>
              <a:off x="3353708" y="5040374"/>
              <a:ext cx="492570" cy="208849"/>
            </a:xfrm>
            <a:custGeom>
              <a:avLst/>
              <a:gdLst/>
              <a:ahLst/>
              <a:cxnLst/>
              <a:rect l="l" t="t" r="r" b="b"/>
              <a:pathLst>
                <a:path w="468000" h="198431" extrusionOk="0">
                  <a:moveTo>
                    <a:pt x="0" y="0"/>
                  </a:moveTo>
                  <a:lnTo>
                    <a:pt x="3115" y="0"/>
                  </a:lnTo>
                  <a:lnTo>
                    <a:pt x="18993" y="50195"/>
                  </a:lnTo>
                  <a:cubicBezTo>
                    <a:pt x="54417" y="103649"/>
                    <a:pt x="137346" y="141156"/>
                    <a:pt x="234001" y="141156"/>
                  </a:cubicBezTo>
                  <a:cubicBezTo>
                    <a:pt x="330656" y="141156"/>
                    <a:pt x="413585" y="103649"/>
                    <a:pt x="449009" y="50195"/>
                  </a:cubicBezTo>
                  <a:lnTo>
                    <a:pt x="464887" y="0"/>
                  </a:lnTo>
                  <a:lnTo>
                    <a:pt x="468000" y="0"/>
                  </a:lnTo>
                  <a:lnTo>
                    <a:pt x="468000" y="44468"/>
                  </a:lnTo>
                  <a:lnTo>
                    <a:pt x="468000" y="44813"/>
                  </a:lnTo>
                  <a:lnTo>
                    <a:pt x="467947" y="44813"/>
                  </a:lnTo>
                  <a:lnTo>
                    <a:pt x="463246" y="75497"/>
                  </a:lnTo>
                  <a:cubicBezTo>
                    <a:pt x="441426" y="145655"/>
                    <a:pt x="347081" y="198431"/>
                    <a:pt x="234000" y="198431"/>
                  </a:cubicBezTo>
                  <a:cubicBezTo>
                    <a:pt x="120919" y="198431"/>
                    <a:pt x="26574" y="145655"/>
                    <a:pt x="4754" y="75497"/>
                  </a:cubicBezTo>
                  <a:lnTo>
                    <a:pt x="53" y="44813"/>
                  </a:lnTo>
                  <a:lnTo>
                    <a:pt x="0" y="44813"/>
                  </a:lnTo>
                  <a:lnTo>
                    <a:pt x="0" y="44468"/>
                  </a:ln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354397" y="4886617"/>
              <a:ext cx="490800" cy="31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354397" y="4885618"/>
              <a:ext cx="490800" cy="313200"/>
            </a:xfrm>
            <a:prstGeom prst="ellipse">
              <a:avLst/>
            </a:prstGeom>
            <a:solidFill>
              <a:srgbClr val="FFFFFF">
                <a:alpha val="32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" name="Google Shape;202;p3"/>
            <p:cNvGrpSpPr/>
            <p:nvPr/>
          </p:nvGrpSpPr>
          <p:grpSpPr>
            <a:xfrm>
              <a:off x="3449737" y="4643835"/>
              <a:ext cx="293970" cy="411232"/>
              <a:chOff x="5323114" y="4679770"/>
              <a:chExt cx="297300" cy="415890"/>
            </a:xfrm>
          </p:grpSpPr>
          <p:sp>
            <p:nvSpPr>
              <p:cNvPr id="203" name="Google Shape;203;p3"/>
              <p:cNvSpPr/>
              <p:nvPr/>
            </p:nvSpPr>
            <p:spPr>
              <a:xfrm>
                <a:off x="5435704" y="4843660"/>
                <a:ext cx="82800" cy="252000"/>
              </a:xfrm>
              <a:prstGeom prst="roundRect">
                <a:avLst>
                  <a:gd name="adj" fmla="val 50000"/>
                </a:avLst>
              </a:prstGeom>
              <a:solidFill>
                <a:srgbClr val="211C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4" name="Google Shape;204;p3"/>
              <p:cNvGrpSpPr/>
              <p:nvPr/>
            </p:nvGrpSpPr>
            <p:grpSpPr>
              <a:xfrm>
                <a:off x="5323114" y="4679770"/>
                <a:ext cx="297300" cy="297300"/>
                <a:chOff x="8219803" y="4852854"/>
                <a:chExt cx="297300" cy="297300"/>
              </a:xfrm>
            </p:grpSpPr>
            <p:sp>
              <p:nvSpPr>
                <p:cNvPr id="205" name="Google Shape;205;p3"/>
                <p:cNvSpPr/>
                <p:nvPr/>
              </p:nvSpPr>
              <p:spPr>
                <a:xfrm>
                  <a:off x="8219803" y="4852854"/>
                  <a:ext cx="297300" cy="297300"/>
                </a:xfrm>
                <a:prstGeom prst="ellipse">
                  <a:avLst/>
                </a:prstGeom>
                <a:gradFill>
                  <a:gsLst>
                    <a:gs pos="0">
                      <a:srgbClr val="656766"/>
                    </a:gs>
                    <a:gs pos="69000">
                      <a:srgbClr val="656766"/>
                    </a:gs>
                    <a:gs pos="97000">
                      <a:srgbClr val="ECEEED"/>
                    </a:gs>
                    <a:gs pos="100000">
                      <a:srgbClr val="ECEEED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8267699" y="4909457"/>
                  <a:ext cx="92400" cy="92400"/>
                </a:xfrm>
                <a:prstGeom prst="ellipse">
                  <a:avLst/>
                </a:prstGeom>
                <a:solidFill>
                  <a:srgbClr val="DBE4E4"/>
                </a:solidFill>
                <a:ln>
                  <a:noFill/>
                </a:ln>
                <a:effectLst>
                  <a:outerShdw blurRad="50800" sx="105000" sy="105000" algn="ctr" rotWithShape="0">
                    <a:schemeClr val="lt1"/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07" name="Google Shape;207;p3"/>
          <p:cNvSpPr/>
          <p:nvPr/>
        </p:nvSpPr>
        <p:spPr>
          <a:xfrm>
            <a:off x="613184" y="0"/>
            <a:ext cx="4206150" cy="790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558377" y="790186"/>
            <a:ext cx="4315725" cy="1217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77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558377" y="784755"/>
            <a:ext cx="4315725" cy="1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5F7FC">
                  <a:alpha val="20000"/>
                </a:srgbClr>
              </a:gs>
              <a:gs pos="3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0" name="Google Shape;210;p3"/>
          <p:cNvGrpSpPr/>
          <p:nvPr/>
        </p:nvGrpSpPr>
        <p:grpSpPr>
          <a:xfrm>
            <a:off x="2865299" y="3661442"/>
            <a:ext cx="763488" cy="328999"/>
            <a:chOff x="7512198" y="4221560"/>
            <a:chExt cx="2629090" cy="1132915"/>
          </a:xfrm>
        </p:grpSpPr>
        <p:sp>
          <p:nvSpPr>
            <p:cNvPr id="211" name="Google Shape;211;p3"/>
            <p:cNvSpPr/>
            <p:nvPr/>
          </p:nvSpPr>
          <p:spPr>
            <a:xfrm flipH="1">
              <a:off x="9055207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7516391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8348495" y="4920758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492802"/>
                  </a:moveTo>
                  <a:lnTo>
                    <a:pt x="76530" y="492802"/>
                  </a:lnTo>
                  <a:cubicBezTo>
                    <a:pt x="34137" y="492802"/>
                    <a:pt x="9" y="458686"/>
                    <a:pt x="9" y="416309"/>
                  </a:cubicBezTo>
                  <a:lnTo>
                    <a:pt x="9" y="217446"/>
                  </a:lnTo>
                  <a:cubicBezTo>
                    <a:pt x="9" y="175069"/>
                    <a:pt x="45641" y="133552"/>
                    <a:pt x="76530" y="104528"/>
                  </a:cubicBezTo>
                  <a:cubicBezTo>
                    <a:pt x="109939" y="73135"/>
                    <a:pt x="168498" y="2575"/>
                    <a:pt x="211077" y="57"/>
                  </a:cubicBezTo>
                  <a:cubicBezTo>
                    <a:pt x="266162" y="-3200"/>
                    <a:pt x="323190" y="62958"/>
                    <a:pt x="362018" y="100431"/>
                  </a:cubicBezTo>
                  <a:cubicBezTo>
                    <a:pt x="392516" y="129865"/>
                    <a:pt x="438539" y="175069"/>
                    <a:pt x="438539" y="217446"/>
                  </a:cubicBezTo>
                  <a:lnTo>
                    <a:pt x="438539" y="416309"/>
                  </a:lnTo>
                  <a:cubicBezTo>
                    <a:pt x="438539" y="458686"/>
                    <a:pt x="404411" y="492802"/>
                    <a:pt x="362018" y="492802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348495" y="4304837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-59"/>
                  </a:moveTo>
                  <a:lnTo>
                    <a:pt x="76530" y="-59"/>
                  </a:lnTo>
                  <a:cubicBezTo>
                    <a:pt x="34137" y="-59"/>
                    <a:pt x="9" y="34057"/>
                    <a:pt x="9" y="76434"/>
                  </a:cubicBezTo>
                  <a:lnTo>
                    <a:pt x="9" y="275297"/>
                  </a:lnTo>
                  <a:cubicBezTo>
                    <a:pt x="9" y="317674"/>
                    <a:pt x="45641" y="359191"/>
                    <a:pt x="76530" y="388215"/>
                  </a:cubicBezTo>
                  <a:cubicBezTo>
                    <a:pt x="109939" y="419608"/>
                    <a:pt x="168498" y="490168"/>
                    <a:pt x="211077" y="492686"/>
                  </a:cubicBezTo>
                  <a:cubicBezTo>
                    <a:pt x="266162" y="495942"/>
                    <a:pt x="323190" y="429785"/>
                    <a:pt x="362018" y="392312"/>
                  </a:cubicBezTo>
                  <a:cubicBezTo>
                    <a:pt x="392516" y="362878"/>
                    <a:pt x="438539" y="317674"/>
                    <a:pt x="438539" y="275297"/>
                  </a:cubicBezTo>
                  <a:lnTo>
                    <a:pt x="438539" y="76434"/>
                  </a:lnTo>
                  <a:cubicBezTo>
                    <a:pt x="438539" y="34057"/>
                    <a:pt x="404411" y="-59"/>
                    <a:pt x="362018" y="-5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3"/>
            <p:cNvGrpSpPr/>
            <p:nvPr/>
          </p:nvGrpSpPr>
          <p:grpSpPr>
            <a:xfrm>
              <a:off x="7515346" y="4221560"/>
              <a:ext cx="2625942" cy="1049638"/>
              <a:chOff x="7515346" y="4221560"/>
              <a:chExt cx="2625942" cy="1049638"/>
            </a:xfrm>
          </p:grpSpPr>
          <p:sp>
            <p:nvSpPr>
              <p:cNvPr id="216" name="Google Shape;216;p3"/>
              <p:cNvSpPr/>
              <p:nvPr/>
            </p:nvSpPr>
            <p:spPr>
              <a:xfrm>
                <a:off x="7515346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9055361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8345354" y="4837481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8345354" y="422156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220;p3"/>
            <p:cNvSpPr/>
            <p:nvPr/>
          </p:nvSpPr>
          <p:spPr>
            <a:xfrm flipH="1">
              <a:off x="7734815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16" y="120864"/>
                  </a:moveTo>
                  <a:cubicBezTo>
                    <a:pt x="139387" y="117019"/>
                    <a:pt x="137983" y="113538"/>
                    <a:pt x="135800" y="111611"/>
                  </a:cubicBezTo>
                  <a:lnTo>
                    <a:pt x="11891" y="2387"/>
                  </a:lnTo>
                  <a:cubicBezTo>
                    <a:pt x="6915" y="-2005"/>
                    <a:pt x="692" y="3478"/>
                    <a:pt x="693" y="12252"/>
                  </a:cubicBezTo>
                  <a:lnTo>
                    <a:pt x="693" y="230700"/>
                  </a:lnTo>
                  <a:cubicBezTo>
                    <a:pt x="692" y="239474"/>
                    <a:pt x="6915" y="244957"/>
                    <a:pt x="11891" y="240565"/>
                  </a:cubicBezTo>
                  <a:lnTo>
                    <a:pt x="135800" y="131341"/>
                  </a:lnTo>
                  <a:cubicBezTo>
                    <a:pt x="138231" y="129195"/>
                    <a:pt x="139668" y="125146"/>
                    <a:pt x="139516" y="120864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 rot="5400000" flipH="1">
              <a:off x="8761055" y="4153219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785"/>
                  </a:moveTo>
                  <a:cubicBezTo>
                    <a:pt x="139464" y="116941"/>
                    <a:pt x="138060" y="113460"/>
                    <a:pt x="135876" y="111532"/>
                  </a:cubicBezTo>
                  <a:lnTo>
                    <a:pt x="11967" y="2308"/>
                  </a:lnTo>
                  <a:cubicBezTo>
                    <a:pt x="6992" y="-2083"/>
                    <a:pt x="768" y="3399"/>
                    <a:pt x="769" y="12174"/>
                  </a:cubicBezTo>
                  <a:lnTo>
                    <a:pt x="769" y="230622"/>
                  </a:lnTo>
                  <a:cubicBezTo>
                    <a:pt x="768" y="239396"/>
                    <a:pt x="6992" y="244878"/>
                    <a:pt x="11967" y="240487"/>
                  </a:cubicBezTo>
                  <a:lnTo>
                    <a:pt x="135876" y="131263"/>
                  </a:lnTo>
                  <a:cubicBezTo>
                    <a:pt x="138308" y="129116"/>
                    <a:pt x="139744" y="125068"/>
                    <a:pt x="139593" y="12078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9599460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671" y="120865"/>
                  </a:moveTo>
                  <a:cubicBezTo>
                    <a:pt x="139542" y="117020"/>
                    <a:pt x="138138" y="113540"/>
                    <a:pt x="135955" y="111612"/>
                  </a:cubicBezTo>
                  <a:lnTo>
                    <a:pt x="12046" y="2388"/>
                  </a:lnTo>
                  <a:cubicBezTo>
                    <a:pt x="7070" y="-2004"/>
                    <a:pt x="847" y="3479"/>
                    <a:pt x="848" y="12254"/>
                  </a:cubicBezTo>
                  <a:lnTo>
                    <a:pt x="848" y="230702"/>
                  </a:lnTo>
                  <a:cubicBezTo>
                    <a:pt x="847" y="239476"/>
                    <a:pt x="7070" y="244958"/>
                    <a:pt x="12046" y="240566"/>
                  </a:cubicBezTo>
                  <a:lnTo>
                    <a:pt x="135955" y="131343"/>
                  </a:lnTo>
                  <a:cubicBezTo>
                    <a:pt x="138386" y="129196"/>
                    <a:pt x="139823" y="125147"/>
                    <a:pt x="139671" y="12086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 rot="5400000">
              <a:off x="8761055" y="4806367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939"/>
                  </a:moveTo>
                  <a:cubicBezTo>
                    <a:pt x="139464" y="117094"/>
                    <a:pt x="138060" y="113613"/>
                    <a:pt x="135876" y="111685"/>
                  </a:cubicBezTo>
                  <a:lnTo>
                    <a:pt x="11967" y="2462"/>
                  </a:lnTo>
                  <a:cubicBezTo>
                    <a:pt x="6992" y="-1930"/>
                    <a:pt x="768" y="3552"/>
                    <a:pt x="769" y="12327"/>
                  </a:cubicBezTo>
                  <a:lnTo>
                    <a:pt x="769" y="230775"/>
                  </a:lnTo>
                  <a:cubicBezTo>
                    <a:pt x="768" y="239550"/>
                    <a:pt x="6992" y="245031"/>
                    <a:pt x="11967" y="240640"/>
                  </a:cubicBezTo>
                  <a:lnTo>
                    <a:pt x="135876" y="131416"/>
                  </a:lnTo>
                  <a:cubicBezTo>
                    <a:pt x="138308" y="129270"/>
                    <a:pt x="139744" y="125221"/>
                    <a:pt x="139593" y="12093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4" name="Google Shape;224;p3"/>
            <p:cNvGrpSpPr/>
            <p:nvPr/>
          </p:nvGrpSpPr>
          <p:grpSpPr>
            <a:xfrm>
              <a:off x="7512198" y="4223133"/>
              <a:ext cx="2625942" cy="1049638"/>
              <a:chOff x="7587618" y="2474459"/>
              <a:chExt cx="2625942" cy="1049638"/>
            </a:xfrm>
          </p:grpSpPr>
          <p:sp>
            <p:nvSpPr>
              <p:cNvPr id="225" name="Google Shape;225;p3"/>
              <p:cNvSpPr/>
              <p:nvPr/>
            </p:nvSpPr>
            <p:spPr>
              <a:xfrm>
                <a:off x="7587618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8417626" y="309038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8417626" y="2474459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9127633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9" name="Google Shape;229;p3"/>
          <p:cNvSpPr/>
          <p:nvPr/>
        </p:nvSpPr>
        <p:spPr>
          <a:xfrm flipH="1">
            <a:off x="7201173" y="1566010"/>
            <a:ext cx="1269806" cy="1152825"/>
          </a:xfrm>
          <a:custGeom>
            <a:avLst/>
            <a:gdLst/>
            <a:ahLst/>
            <a:cxnLst/>
            <a:rect l="l" t="t" r="r" b="b"/>
            <a:pathLst>
              <a:path w="67723" h="61484" extrusionOk="0">
                <a:moveTo>
                  <a:pt x="0" y="61484"/>
                </a:moveTo>
                <a:lnTo>
                  <a:pt x="38290" y="61484"/>
                </a:lnTo>
                <a:lnTo>
                  <a:pt x="67723" y="32052"/>
                </a:lnTo>
                <a:lnTo>
                  <a:pt x="67723" y="25861"/>
                </a:lnTo>
                <a:lnTo>
                  <a:pt x="41862" y="0"/>
                </a:lnTo>
                <a:lnTo>
                  <a:pt x="1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0" name="Google Shape;230;p3"/>
          <p:cNvSpPr/>
          <p:nvPr/>
        </p:nvSpPr>
        <p:spPr>
          <a:xfrm flipH="1">
            <a:off x="7201163" y="1566010"/>
            <a:ext cx="1269806" cy="1152825"/>
          </a:xfrm>
          <a:custGeom>
            <a:avLst/>
            <a:gdLst/>
            <a:ahLst/>
            <a:cxnLst/>
            <a:rect l="l" t="t" r="r" b="b"/>
            <a:pathLst>
              <a:path w="67723" h="61484" extrusionOk="0">
                <a:moveTo>
                  <a:pt x="0" y="61484"/>
                </a:moveTo>
                <a:lnTo>
                  <a:pt x="38290" y="61484"/>
                </a:lnTo>
                <a:lnTo>
                  <a:pt x="67723" y="32052"/>
                </a:lnTo>
                <a:lnTo>
                  <a:pt x="67723" y="25861"/>
                </a:lnTo>
                <a:lnTo>
                  <a:pt x="41862" y="0"/>
                </a:lnTo>
                <a:lnTo>
                  <a:pt x="190" y="0"/>
                </a:lnTo>
                <a:close/>
              </a:path>
            </a:pathLst>
          </a:custGeom>
          <a:solidFill>
            <a:srgbClr val="000000">
              <a:alpha val="20780"/>
            </a:srgbClr>
          </a:solidFill>
          <a:ln>
            <a:noFill/>
          </a:ln>
        </p:spPr>
      </p:sp>
      <p:sp>
        <p:nvSpPr>
          <p:cNvPr id="231" name="Google Shape;231;p3"/>
          <p:cNvSpPr/>
          <p:nvPr/>
        </p:nvSpPr>
        <p:spPr>
          <a:xfrm>
            <a:off x="5648354" y="1566019"/>
            <a:ext cx="1269806" cy="1152825"/>
          </a:xfrm>
          <a:custGeom>
            <a:avLst/>
            <a:gdLst/>
            <a:ahLst/>
            <a:cxnLst/>
            <a:rect l="l" t="t" r="r" b="b"/>
            <a:pathLst>
              <a:path w="67723" h="61484" extrusionOk="0">
                <a:moveTo>
                  <a:pt x="0" y="61484"/>
                </a:moveTo>
                <a:lnTo>
                  <a:pt x="38290" y="61484"/>
                </a:lnTo>
                <a:lnTo>
                  <a:pt x="67723" y="32052"/>
                </a:lnTo>
                <a:lnTo>
                  <a:pt x="67723" y="25861"/>
                </a:lnTo>
                <a:lnTo>
                  <a:pt x="41862" y="0"/>
                </a:lnTo>
                <a:lnTo>
                  <a:pt x="1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32" name="Google Shape;232;p3"/>
          <p:cNvSpPr/>
          <p:nvPr/>
        </p:nvSpPr>
        <p:spPr>
          <a:xfrm rot="5400000">
            <a:off x="6424295" y="902569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3" name="Google Shape;233;p3"/>
          <p:cNvSpPr/>
          <p:nvPr/>
        </p:nvSpPr>
        <p:spPr>
          <a:xfrm rot="5400000">
            <a:off x="6424295" y="902569"/>
            <a:ext cx="1270800" cy="1107675"/>
          </a:xfrm>
          <a:prstGeom prst="homePlate">
            <a:avLst>
              <a:gd name="adj" fmla="val 50000"/>
            </a:avLst>
          </a:prstGeom>
          <a:solidFill>
            <a:srgbClr val="000000">
              <a:alpha val="2078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4" name="Google Shape;234;p3"/>
          <p:cNvSpPr/>
          <p:nvPr/>
        </p:nvSpPr>
        <p:spPr>
          <a:xfrm rot="5400000" flipH="1">
            <a:off x="6424295" y="2383969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5" name="Google Shape;235;p3"/>
          <p:cNvSpPr/>
          <p:nvPr/>
        </p:nvSpPr>
        <p:spPr>
          <a:xfrm rot="5400000" flipH="1">
            <a:off x="6424295" y="2383969"/>
            <a:ext cx="1270800" cy="1107675"/>
          </a:xfrm>
          <a:prstGeom prst="homePlate">
            <a:avLst>
              <a:gd name="adj" fmla="val 50000"/>
            </a:avLst>
          </a:prstGeom>
          <a:solidFill>
            <a:srgbClr val="000000">
              <a:alpha val="2078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36" name="Google Shape;236;p3"/>
          <p:cNvSpPr/>
          <p:nvPr/>
        </p:nvSpPr>
        <p:spPr>
          <a:xfrm>
            <a:off x="5697206" y="4033700"/>
            <a:ext cx="2724975" cy="821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5697206" y="4033700"/>
            <a:ext cx="2724975" cy="821700"/>
          </a:xfrm>
          <a:prstGeom prst="roundRect">
            <a:avLst>
              <a:gd name="adj" fmla="val 50000"/>
            </a:avLst>
          </a:prstGeom>
          <a:solidFill>
            <a:srgbClr val="000000">
              <a:alpha val="2079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5697206" y="3943304"/>
            <a:ext cx="2724975" cy="821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39" name="Google Shape;239;p3"/>
          <p:cNvSpPr txBox="1"/>
          <p:nvPr/>
        </p:nvSpPr>
        <p:spPr>
          <a:xfrm>
            <a:off x="5746500" y="3996619"/>
            <a:ext cx="2724975" cy="692475"/>
          </a:xfrm>
          <a:prstGeom prst="rect">
            <a:avLst/>
          </a:prstGeom>
          <a:noFill/>
          <a:ln>
            <a:noFill/>
          </a:ln>
          <a:effectLst>
            <a:outerShdw dist="47625" dir="318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rPr>
              <a:t>GO!</a:t>
            </a:r>
            <a:endParaRPr sz="3600">
              <a:solidFill>
                <a:schemeClr val="dk1"/>
              </a:solidFill>
              <a:latin typeface="Luckiest Guy"/>
              <a:ea typeface="Luckiest Guy"/>
              <a:cs typeface="Luckiest Guy"/>
              <a:sym typeface="Luckiest Guy"/>
            </a:endParaRPr>
          </a:p>
        </p:txBody>
      </p:sp>
      <p:sp>
        <p:nvSpPr>
          <p:cNvPr id="240" name="Google Shape;240;p3"/>
          <p:cNvSpPr/>
          <p:nvPr/>
        </p:nvSpPr>
        <p:spPr>
          <a:xfrm>
            <a:off x="5648363" y="1566019"/>
            <a:ext cx="1269806" cy="1152825"/>
          </a:xfrm>
          <a:custGeom>
            <a:avLst/>
            <a:gdLst/>
            <a:ahLst/>
            <a:cxnLst/>
            <a:rect l="l" t="t" r="r" b="b"/>
            <a:pathLst>
              <a:path w="67723" h="61484" extrusionOk="0">
                <a:moveTo>
                  <a:pt x="0" y="61484"/>
                </a:moveTo>
                <a:lnTo>
                  <a:pt x="38290" y="61484"/>
                </a:lnTo>
                <a:lnTo>
                  <a:pt x="67723" y="32052"/>
                </a:lnTo>
                <a:lnTo>
                  <a:pt x="67723" y="25861"/>
                </a:lnTo>
                <a:lnTo>
                  <a:pt x="41862" y="0"/>
                </a:lnTo>
                <a:lnTo>
                  <a:pt x="190" y="0"/>
                </a:lnTo>
                <a:close/>
              </a:path>
            </a:pathLst>
          </a:custGeom>
          <a:solidFill>
            <a:srgbClr val="000000">
              <a:alpha val="20780"/>
            </a:srgbClr>
          </a:solidFill>
          <a:ln>
            <a:noFill/>
          </a:ln>
        </p:spPr>
      </p:sp>
      <p:sp>
        <p:nvSpPr>
          <p:cNvPr id="241" name="Google Shape;241;p3"/>
          <p:cNvSpPr/>
          <p:nvPr/>
        </p:nvSpPr>
        <p:spPr>
          <a:xfrm>
            <a:off x="5647856" y="1496877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3"/>
          <p:cNvSpPr/>
          <p:nvPr/>
        </p:nvSpPr>
        <p:spPr>
          <a:xfrm flipH="1">
            <a:off x="7200675" y="1496877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3"/>
          <p:cNvSpPr/>
          <p:nvPr/>
        </p:nvSpPr>
        <p:spPr>
          <a:xfrm rot="5400000">
            <a:off x="6424295" y="788269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3"/>
          <p:cNvSpPr/>
          <p:nvPr/>
        </p:nvSpPr>
        <p:spPr>
          <a:xfrm rot="5400000" flipH="1">
            <a:off x="6424295" y="2269669"/>
            <a:ext cx="1270800" cy="1107675"/>
          </a:xfrm>
          <a:prstGeom prst="homePlat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3"/>
          <p:cNvSpPr/>
          <p:nvPr/>
        </p:nvSpPr>
        <p:spPr>
          <a:xfrm>
            <a:off x="6667294" y="875719"/>
            <a:ext cx="784800" cy="488925"/>
          </a:xfrm>
          <a:prstGeom prst="triangle">
            <a:avLst>
              <a:gd name="adj" fmla="val 50000"/>
            </a:avLst>
          </a:prstGeom>
          <a:solidFill>
            <a:srgbClr val="000000">
              <a:alpha val="20790"/>
            </a:srgbClr>
          </a:solidFill>
          <a:ln>
            <a:noFill/>
          </a:ln>
          <a:effectLst>
            <a:outerShdw dist="38100" dir="5400000" algn="bl" rotWithShape="0">
              <a:schemeClr val="dk1">
                <a:alpha val="77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3"/>
          <p:cNvSpPr/>
          <p:nvPr/>
        </p:nvSpPr>
        <p:spPr>
          <a:xfrm rot="10800000" flipH="1">
            <a:off x="6667294" y="2799750"/>
            <a:ext cx="784800" cy="488925"/>
          </a:xfrm>
          <a:prstGeom prst="triangle">
            <a:avLst>
              <a:gd name="adj" fmla="val 50000"/>
            </a:avLst>
          </a:prstGeom>
          <a:solidFill>
            <a:srgbClr val="000000">
              <a:alpha val="20790"/>
            </a:srgbClr>
          </a:solidFill>
          <a:ln>
            <a:noFill/>
          </a:ln>
          <a:effectLst>
            <a:outerShdw dist="38100" dir="5400000" algn="bl" rotWithShape="0">
              <a:schemeClr val="dk1">
                <a:alpha val="77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3"/>
          <p:cNvSpPr/>
          <p:nvPr/>
        </p:nvSpPr>
        <p:spPr>
          <a:xfrm rot="5400000">
            <a:off x="7629310" y="1780585"/>
            <a:ext cx="784800" cy="488925"/>
          </a:xfrm>
          <a:prstGeom prst="triangle">
            <a:avLst>
              <a:gd name="adj" fmla="val 50000"/>
            </a:avLst>
          </a:prstGeom>
          <a:solidFill>
            <a:srgbClr val="000000">
              <a:alpha val="20790"/>
            </a:srgbClr>
          </a:solidFill>
          <a:ln>
            <a:noFill/>
          </a:ln>
          <a:effectLst>
            <a:outerShdw dist="38100" dir="5400000" algn="bl" rotWithShape="0">
              <a:schemeClr val="dk1">
                <a:alpha val="77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3"/>
          <p:cNvSpPr/>
          <p:nvPr/>
        </p:nvSpPr>
        <p:spPr>
          <a:xfrm rot="-5400000" flipH="1">
            <a:off x="5705279" y="1780585"/>
            <a:ext cx="784800" cy="488925"/>
          </a:xfrm>
          <a:prstGeom prst="triangle">
            <a:avLst>
              <a:gd name="adj" fmla="val 50000"/>
            </a:avLst>
          </a:prstGeom>
          <a:solidFill>
            <a:srgbClr val="000000">
              <a:alpha val="20790"/>
            </a:srgbClr>
          </a:solidFill>
          <a:ln>
            <a:noFill/>
          </a:ln>
          <a:effectLst>
            <a:outerShdw dist="38100" dir="5400000" algn="bl" rotWithShape="0">
              <a:schemeClr val="dk1">
                <a:alpha val="77000"/>
              </a:scheme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3"/>
          <p:cNvSpPr/>
          <p:nvPr/>
        </p:nvSpPr>
        <p:spPr>
          <a:xfrm rot="5400000">
            <a:off x="-346993" y="4589517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"/>
          <p:cNvSpPr/>
          <p:nvPr/>
        </p:nvSpPr>
        <p:spPr>
          <a:xfrm>
            <a:off x="889988" y="930257"/>
            <a:ext cx="907425" cy="1006650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3"/>
          <p:cNvSpPr/>
          <p:nvPr/>
        </p:nvSpPr>
        <p:spPr>
          <a:xfrm>
            <a:off x="889988" y="911906"/>
            <a:ext cx="1534725" cy="1702350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59067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Moving Claw">
  <p:cSld name="003 Moving Claw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/>
          <p:nvPr/>
        </p:nvSpPr>
        <p:spPr>
          <a:xfrm>
            <a:off x="0" y="4540538"/>
            <a:ext cx="9144000" cy="6052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343444" y="4630688"/>
            <a:ext cx="4779450" cy="990450"/>
          </a:xfrm>
          <a:prstGeom prst="pie">
            <a:avLst>
              <a:gd name="adj1" fmla="val 0"/>
              <a:gd name="adj2" fmla="val 10811505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5449838" y="315825"/>
            <a:ext cx="3382425" cy="406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endParaRPr/>
          </a:p>
        </p:txBody>
      </p:sp>
      <p:sp>
        <p:nvSpPr>
          <p:cNvPr id="256" name="Google Shape;256;p4"/>
          <p:cNvSpPr/>
          <p:nvPr/>
        </p:nvSpPr>
        <p:spPr>
          <a:xfrm rot="10800000">
            <a:off x="650340" y="865081"/>
            <a:ext cx="4131675" cy="241875"/>
          </a:xfrm>
          <a:prstGeom prst="trapezoid">
            <a:avLst>
              <a:gd name="adj" fmla="val 243181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4"/>
          <p:cNvSpPr/>
          <p:nvPr/>
        </p:nvSpPr>
        <p:spPr>
          <a:xfrm rot="10800000">
            <a:off x="650340" y="865081"/>
            <a:ext cx="4131675" cy="241875"/>
          </a:xfrm>
          <a:prstGeom prst="trapezoid">
            <a:avLst>
              <a:gd name="adj" fmla="val 243181"/>
            </a:avLst>
          </a:prstGeom>
          <a:solidFill>
            <a:srgbClr val="000000">
              <a:alpha val="4494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4"/>
          <p:cNvGrpSpPr/>
          <p:nvPr/>
        </p:nvGrpSpPr>
        <p:grpSpPr>
          <a:xfrm>
            <a:off x="1183741" y="784767"/>
            <a:ext cx="3065135" cy="2633543"/>
            <a:chOff x="3510116" y="1290976"/>
            <a:chExt cx="3886312" cy="3208214"/>
          </a:xfrm>
        </p:grpSpPr>
        <p:grpSp>
          <p:nvGrpSpPr>
            <p:cNvPr id="259" name="Google Shape;259;p4"/>
            <p:cNvGrpSpPr/>
            <p:nvPr/>
          </p:nvGrpSpPr>
          <p:grpSpPr>
            <a:xfrm>
              <a:off x="3510116" y="1290976"/>
              <a:ext cx="347682" cy="3179700"/>
              <a:chOff x="9657244" y="1261479"/>
              <a:chExt cx="347682" cy="31797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4"/>
            <p:cNvGrpSpPr/>
            <p:nvPr/>
          </p:nvGrpSpPr>
          <p:grpSpPr>
            <a:xfrm>
              <a:off x="7048746" y="1319490"/>
              <a:ext cx="347682" cy="3179700"/>
              <a:chOff x="9657244" y="1261479"/>
              <a:chExt cx="347682" cy="31797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797B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7" name="Google Shape;267;p4"/>
          <p:cNvGrpSpPr/>
          <p:nvPr/>
        </p:nvGrpSpPr>
        <p:grpSpPr>
          <a:xfrm>
            <a:off x="870730" y="2165542"/>
            <a:ext cx="3803162" cy="1390355"/>
            <a:chOff x="1048887" y="2981782"/>
            <a:chExt cx="5070882" cy="1853807"/>
          </a:xfrm>
        </p:grpSpPr>
        <p:pic>
          <p:nvPicPr>
            <p:cNvPr id="268" name="Google Shape;268;p4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flipH="1">
              <a:off x="3017116" y="3385445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69" name="Google Shape;269;p4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flipH="1">
              <a:off x="5086956" y="3430289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0" name="Google Shape;270;p4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4278" y="407639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1" name="Google Shape;271;p4" descr="Icon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82432" y="361718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2" name="Google Shape;272;p4" descr="Icon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593041" y="3882053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3" name="Google Shape;273;p4" descr="Icon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393259">
              <a:off x="2036849" y="308333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4" name="Google Shape;274;p4" descr="Logo, icon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47089" y="353781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5" name="Google Shape;275;p4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843883" y="3763067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6" name="Google Shape;276;p4" descr="A picture containing icon&#10;&#10;Description automatically generated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1286678">
              <a:off x="5214634" y="3537594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7" name="Google Shape;277;p4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48887" y="408928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8" name="Google Shape;278;p4" descr="Icon&#10;&#10;Description automatically generated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-1463018">
              <a:off x="1597167" y="3426764"/>
              <a:ext cx="647109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79" name="Google Shape;279;p4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rot="-3467716">
              <a:off x="5349469" y="4001906"/>
              <a:ext cx="64711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0" name="Google Shape;280;p4" descr="Icon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30566" y="3821606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1" name="Google Shape;281;p4" descr="Logo, company name&#10;&#10;Description automatically generated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697378" y="380245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2" name="Google Shape;282;p4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553097">
              <a:off x="3439314" y="3486399"/>
              <a:ext cx="648371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3" name="Google Shape;283;p4" descr="Logo, icon&#10;&#10;Description automatically generated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136788" y="3682245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4" name="Google Shape;284;p4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968228" y="3242645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5" name="Google Shape;285;p4" descr="Logo, icon&#10;&#10;Description automatically generated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931885" y="3642580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6" name="Google Shape;286;p4" descr="Logo, icon&#10;&#10;Description automatically generated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flipH="1">
              <a:off x="2473623" y="3332769"/>
              <a:ext cx="648370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7" name="Google Shape;287;p4" descr="Icon&#10;&#10;Description automatically generated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flipH="1">
              <a:off x="4648857" y="3489869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8" name="Google Shape;288;p4" descr="Icon&#10;&#10;Description automatically generated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 flipH="1">
              <a:off x="2707532" y="4004961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89" name="Google Shape;289;p4" descr="Logo, icon&#10;&#10;Description automatically generated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flipH="1">
              <a:off x="4366084" y="4058031"/>
              <a:ext cx="648370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0" name="Google Shape;290;p4" descr="Shape&#10;&#10;Description automatically generated with medium confidenc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935830" flipH="1">
              <a:off x="2212949" y="4064218"/>
              <a:ext cx="648370" cy="648369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1" name="Google Shape;291;p4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 flipH="1">
              <a:off x="3257367" y="4044529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2" name="Google Shape;292;p4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393712" flipH="1">
              <a:off x="4866146" y="3988572"/>
              <a:ext cx="647111" cy="648370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3" name="Google Shape;293;p4" descr="Icon&#10;&#10;Description automatically generated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623401" y="4059141"/>
              <a:ext cx="648370" cy="652146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94" name="Google Shape;294;p4" descr="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54739" y="3633191"/>
              <a:ext cx="647111" cy="647111"/>
            </a:xfrm>
            <a:prstGeom prst="rect">
              <a:avLst/>
            </a:prstGeom>
            <a:noFill/>
            <a:ln>
              <a:noFill/>
            </a:ln>
            <a:effectLst>
              <a:outerShdw blurRad="381000" sx="102000" sy="102000" algn="ctr" rotWithShape="0">
                <a:srgbClr val="000000">
                  <a:alpha val="20000"/>
                </a:srgbClr>
              </a:outerShdw>
            </a:effectLst>
          </p:spPr>
        </p:pic>
      </p:grpSp>
      <p:sp>
        <p:nvSpPr>
          <p:cNvPr id="295" name="Google Shape;295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6" name="Google Shape;296;p4"/>
          <p:cNvGrpSpPr/>
          <p:nvPr/>
        </p:nvGrpSpPr>
        <p:grpSpPr>
          <a:xfrm>
            <a:off x="681139" y="4540010"/>
            <a:ext cx="4151912" cy="605184"/>
            <a:chOff x="2788301" y="1344954"/>
            <a:chExt cx="5264247" cy="3189374"/>
          </a:xfrm>
        </p:grpSpPr>
        <p:sp>
          <p:nvSpPr>
            <p:cNvPr id="297" name="Google Shape;297;p4"/>
            <p:cNvSpPr/>
            <p:nvPr/>
          </p:nvSpPr>
          <p:spPr>
            <a:xfrm>
              <a:off x="7727048" y="1344954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2788301" y="1354628"/>
              <a:ext cx="325500" cy="3179700"/>
            </a:xfrm>
            <a:prstGeom prst="rect">
              <a:avLst/>
            </a:prstGeom>
            <a:solidFill>
              <a:srgbClr val="5455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4"/>
          <p:cNvSpPr/>
          <p:nvPr/>
        </p:nvSpPr>
        <p:spPr>
          <a:xfrm>
            <a:off x="613184" y="3613911"/>
            <a:ext cx="4206150" cy="1421325"/>
          </a:xfrm>
          <a:prstGeom prst="roundRect">
            <a:avLst>
              <a:gd name="adj" fmla="val 2681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4"/>
          <p:cNvGrpSpPr/>
          <p:nvPr/>
        </p:nvGrpSpPr>
        <p:grpSpPr>
          <a:xfrm>
            <a:off x="606017" y="881713"/>
            <a:ext cx="4220585" cy="2507830"/>
            <a:chOff x="2788301" y="1312607"/>
            <a:chExt cx="5351318" cy="3179700"/>
          </a:xfrm>
        </p:grpSpPr>
        <p:grpSp>
          <p:nvGrpSpPr>
            <p:cNvPr id="301" name="Google Shape;301;p4"/>
            <p:cNvGrpSpPr/>
            <p:nvPr/>
          </p:nvGrpSpPr>
          <p:grpSpPr>
            <a:xfrm>
              <a:off x="7791937" y="1312607"/>
              <a:ext cx="347682" cy="3179700"/>
              <a:chOff x="9657244" y="1261479"/>
              <a:chExt cx="347682" cy="3179700"/>
            </a:xfrm>
          </p:grpSpPr>
          <p:sp>
            <p:nvSpPr>
              <p:cNvPr id="302" name="Google Shape;302;p4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5" name="Google Shape;305;p4"/>
            <p:cNvGrpSpPr/>
            <p:nvPr/>
          </p:nvGrpSpPr>
          <p:grpSpPr>
            <a:xfrm>
              <a:off x="2788301" y="1312607"/>
              <a:ext cx="347682" cy="3179700"/>
              <a:chOff x="9657244" y="1261479"/>
              <a:chExt cx="347682" cy="3179700"/>
            </a:xfrm>
          </p:grpSpPr>
          <p:sp>
            <p:nvSpPr>
              <p:cNvPr id="306" name="Google Shape;306;p4"/>
              <p:cNvSpPr/>
              <p:nvPr/>
            </p:nvSpPr>
            <p:spPr>
              <a:xfrm>
                <a:off x="9657244" y="1261479"/>
                <a:ext cx="325500" cy="3179700"/>
              </a:xfrm>
              <a:prstGeom prst="rect">
                <a:avLst/>
              </a:prstGeom>
              <a:solidFill>
                <a:srgbClr val="9495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9657244" y="1261479"/>
                <a:ext cx="36000" cy="3179700"/>
              </a:xfrm>
              <a:prstGeom prst="rect">
                <a:avLst/>
              </a:prstGeom>
              <a:gradFill>
                <a:gsLst>
                  <a:gs pos="0">
                    <a:srgbClr val="676874"/>
                  </a:gs>
                  <a:gs pos="4000">
                    <a:srgbClr val="797B88"/>
                  </a:gs>
                  <a:gs pos="100000">
                    <a:srgbClr val="676874"/>
                  </a:gs>
                </a:gsLst>
                <a:lin ang="0" scaled="0"/>
              </a:gradFill>
              <a:ln>
                <a:noFill/>
              </a:ln>
              <a:effectLst>
                <a:outerShdw blurRad="25400" dist="25400" algn="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 flipH="1">
                <a:off x="9968926" y="1261479"/>
                <a:ext cx="36000" cy="3179700"/>
              </a:xfrm>
              <a:prstGeom prst="rect">
                <a:avLst/>
              </a:prstGeom>
              <a:solidFill>
                <a:srgbClr val="6A6C77"/>
              </a:solidFill>
              <a:ln>
                <a:noFill/>
              </a:ln>
              <a:effectLst>
                <a:outerShdw blurRad="25400" dist="25400" dir="10800000" algn="r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9" name="Google Shape;309;p4"/>
          <p:cNvGrpSpPr/>
          <p:nvPr/>
        </p:nvGrpSpPr>
        <p:grpSpPr>
          <a:xfrm>
            <a:off x="578344" y="3342775"/>
            <a:ext cx="4276016" cy="282011"/>
            <a:chOff x="2987531" y="5707134"/>
            <a:chExt cx="5421600" cy="306900"/>
          </a:xfrm>
        </p:grpSpPr>
        <p:sp>
          <p:nvSpPr>
            <p:cNvPr id="310" name="Google Shape;310;p4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2987531" y="5707134"/>
              <a:ext cx="5421600" cy="30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5F7FC">
                    <a:alpha val="20000"/>
                  </a:srgbClr>
                </a:gs>
                <a:gs pos="27000">
                  <a:srgbClr val="000000">
                    <a:alpha val="20000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4"/>
          <p:cNvGrpSpPr/>
          <p:nvPr/>
        </p:nvGrpSpPr>
        <p:grpSpPr>
          <a:xfrm>
            <a:off x="773428" y="3678535"/>
            <a:ext cx="1056191" cy="1130636"/>
            <a:chOff x="1409946" y="1492536"/>
            <a:chExt cx="1339154" cy="1433543"/>
          </a:xfrm>
        </p:grpSpPr>
        <p:sp>
          <p:nvSpPr>
            <p:cNvPr id="313" name="Google Shape;313;p4"/>
            <p:cNvSpPr/>
            <p:nvPr/>
          </p:nvSpPr>
          <p:spPr>
            <a:xfrm>
              <a:off x="1492537" y="1622323"/>
              <a:ext cx="489600" cy="1144500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775707" y="1623489"/>
              <a:ext cx="914400" cy="808200"/>
            </a:xfrm>
            <a:prstGeom prst="rect">
              <a:avLst/>
            </a:prstGeom>
            <a:gradFill>
              <a:gsLst>
                <a:gs pos="0">
                  <a:srgbClr val="514D4C"/>
                </a:gs>
                <a:gs pos="15000">
                  <a:srgbClr val="514D4C"/>
                </a:gs>
                <a:gs pos="33000">
                  <a:srgbClr val="93979A"/>
                </a:gs>
                <a:gs pos="44000">
                  <a:srgbClr val="DBDBDD"/>
                </a:gs>
                <a:gs pos="58999">
                  <a:srgbClr val="272324"/>
                </a:gs>
                <a:gs pos="100000">
                  <a:srgbClr val="2723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1563328" y="2412837"/>
              <a:ext cx="1079582" cy="377559"/>
            </a:xfrm>
            <a:custGeom>
              <a:avLst/>
              <a:gdLst/>
              <a:ahLst/>
              <a:cxnLst/>
              <a:rect l="l" t="t" r="r" b="b"/>
              <a:pathLst>
                <a:path w="1079582" h="377559" extrusionOk="0">
                  <a:moveTo>
                    <a:pt x="200579" y="17699"/>
                  </a:moveTo>
                  <a:lnTo>
                    <a:pt x="1079582" y="0"/>
                  </a:lnTo>
                  <a:lnTo>
                    <a:pt x="1050086" y="371660"/>
                  </a:lnTo>
                  <a:lnTo>
                    <a:pt x="0" y="377559"/>
                  </a:lnTo>
                  <a:lnTo>
                    <a:pt x="200579" y="17699"/>
                  </a:lnTo>
                  <a:close/>
                </a:path>
              </a:pathLst>
            </a:custGeom>
            <a:gradFill>
              <a:gsLst>
                <a:gs pos="0">
                  <a:srgbClr val="514D4C"/>
                </a:gs>
                <a:gs pos="3000">
                  <a:srgbClr val="93979A"/>
                </a:gs>
                <a:gs pos="39000">
                  <a:srgbClr val="505053"/>
                </a:gs>
                <a:gs pos="100000">
                  <a:srgbClr val="2B2F2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1409946" y="1492536"/>
              <a:ext cx="1339154" cy="1433543"/>
            </a:xfrm>
            <a:custGeom>
              <a:avLst/>
              <a:gdLst/>
              <a:ahLst/>
              <a:cxnLst/>
              <a:rect l="l" t="t" r="r" b="b"/>
              <a:pathLst>
                <a:path w="1339154" h="1433543" extrusionOk="0">
                  <a:moveTo>
                    <a:pt x="343277" y="144534"/>
                  </a:moveTo>
                  <a:cubicBezTo>
                    <a:pt x="229985" y="144534"/>
                    <a:pt x="138144" y="236375"/>
                    <a:pt x="138144" y="349667"/>
                  </a:cubicBezTo>
                  <a:lnTo>
                    <a:pt x="138144" y="1083876"/>
                  </a:lnTo>
                  <a:cubicBezTo>
                    <a:pt x="138144" y="1197168"/>
                    <a:pt x="229985" y="1289009"/>
                    <a:pt x="343277" y="1289009"/>
                  </a:cubicBezTo>
                  <a:lnTo>
                    <a:pt x="995878" y="1289009"/>
                  </a:lnTo>
                  <a:cubicBezTo>
                    <a:pt x="1109170" y="1289009"/>
                    <a:pt x="1201011" y="1197168"/>
                    <a:pt x="1201011" y="1083876"/>
                  </a:cubicBezTo>
                  <a:lnTo>
                    <a:pt x="1201011" y="349667"/>
                  </a:lnTo>
                  <a:cubicBezTo>
                    <a:pt x="1201011" y="236375"/>
                    <a:pt x="1109170" y="144534"/>
                    <a:pt x="995878" y="144534"/>
                  </a:cubicBezTo>
                  <a:close/>
                  <a:moveTo>
                    <a:pt x="317929" y="0"/>
                  </a:moveTo>
                  <a:lnTo>
                    <a:pt x="1021225" y="0"/>
                  </a:lnTo>
                  <a:cubicBezTo>
                    <a:pt x="1196812" y="0"/>
                    <a:pt x="1339154" y="142342"/>
                    <a:pt x="1339154" y="317929"/>
                  </a:cubicBezTo>
                  <a:lnTo>
                    <a:pt x="1339154" y="1115614"/>
                  </a:lnTo>
                  <a:cubicBezTo>
                    <a:pt x="1339154" y="1291201"/>
                    <a:pt x="1196812" y="1433543"/>
                    <a:pt x="1021225" y="1433543"/>
                  </a:cubicBezTo>
                  <a:lnTo>
                    <a:pt x="317929" y="1433543"/>
                  </a:lnTo>
                  <a:cubicBezTo>
                    <a:pt x="142342" y="1433543"/>
                    <a:pt x="0" y="1291201"/>
                    <a:pt x="0" y="1115614"/>
                  </a:cubicBezTo>
                  <a:lnTo>
                    <a:pt x="0" y="317929"/>
                  </a:lnTo>
                  <a:cubicBezTo>
                    <a:pt x="0" y="142342"/>
                    <a:pt x="142342" y="0"/>
                    <a:pt x="317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2700" sx="102000" sy="102000" algn="ctr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" name="Google Shape;317;p4"/>
          <p:cNvSpPr/>
          <p:nvPr/>
        </p:nvSpPr>
        <p:spPr>
          <a:xfrm>
            <a:off x="2194113" y="3626105"/>
            <a:ext cx="2679525" cy="536625"/>
          </a:xfrm>
          <a:prstGeom prst="trapezoid">
            <a:avLst>
              <a:gd name="adj" fmla="val 11458"/>
            </a:avLst>
          </a:prstGeom>
          <a:gradFill>
            <a:gsLst>
              <a:gs pos="0">
                <a:srgbClr val="9599A5"/>
              </a:gs>
              <a:gs pos="52999">
                <a:srgbClr val="BBBECF"/>
              </a:gs>
              <a:gs pos="92400">
                <a:srgbClr val="BBBECF"/>
              </a:gs>
              <a:gs pos="100000">
                <a:srgbClr val="F3F2F7"/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4"/>
          <p:cNvSpPr/>
          <p:nvPr/>
        </p:nvSpPr>
        <p:spPr>
          <a:xfrm rot="10800000" flipH="1">
            <a:off x="2183276" y="4161881"/>
            <a:ext cx="2680875" cy="883350"/>
          </a:xfrm>
          <a:prstGeom prst="round2SameRect">
            <a:avLst>
              <a:gd name="adj1" fmla="val 6659"/>
              <a:gd name="adj2" fmla="val 0"/>
            </a:avLst>
          </a:prstGeom>
          <a:gradFill>
            <a:gsLst>
              <a:gs pos="0">
                <a:srgbClr val="B9B2BA"/>
              </a:gs>
              <a:gs pos="4000">
                <a:srgbClr val="F2F2F2"/>
              </a:gs>
              <a:gs pos="8000">
                <a:srgbClr val="D0CAD4"/>
              </a:gs>
              <a:gs pos="20650">
                <a:srgbClr val="BBBECF"/>
              </a:gs>
              <a:gs pos="91000">
                <a:srgbClr val="BBBECF"/>
              </a:gs>
              <a:gs pos="97000">
                <a:srgbClr val="7B7F88"/>
              </a:gs>
              <a:gs pos="100000">
                <a:srgbClr val="8B8C8C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4"/>
          <p:cNvGrpSpPr/>
          <p:nvPr/>
        </p:nvGrpSpPr>
        <p:grpSpPr>
          <a:xfrm>
            <a:off x="2357775" y="3643932"/>
            <a:ext cx="2373671" cy="454204"/>
            <a:chOff x="5039616" y="-432934"/>
            <a:chExt cx="3009600" cy="575889"/>
          </a:xfrm>
        </p:grpSpPr>
        <p:sp>
          <p:nvSpPr>
            <p:cNvPr id="320" name="Google Shape;320;p4"/>
            <p:cNvSpPr/>
            <p:nvPr/>
          </p:nvSpPr>
          <p:spPr>
            <a:xfrm>
              <a:off x="5039914" y="-432934"/>
              <a:ext cx="3009000" cy="492000"/>
            </a:xfrm>
            <a:prstGeom prst="trapezoid">
              <a:avLst>
                <a:gd name="adj" fmla="val 67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4"/>
            <p:cNvGrpSpPr/>
            <p:nvPr/>
          </p:nvGrpSpPr>
          <p:grpSpPr>
            <a:xfrm>
              <a:off x="5039616" y="41555"/>
              <a:ext cx="3009600" cy="101400"/>
              <a:chOff x="4591200" y="312925"/>
              <a:chExt cx="3009600" cy="101400"/>
            </a:xfrm>
          </p:grpSpPr>
          <p:sp>
            <p:nvSpPr>
              <p:cNvPr id="322" name="Google Shape;322;p4"/>
              <p:cNvSpPr/>
              <p:nvPr/>
            </p:nvSpPr>
            <p:spPr>
              <a:xfrm>
                <a:off x="4591200" y="325248"/>
                <a:ext cx="3009600" cy="76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177800" dist="38100" dir="5400000" algn="t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4591200" y="312925"/>
                <a:ext cx="3009600" cy="101400"/>
              </a:xfrm>
              <a:prstGeom prst="rect">
                <a:avLst/>
              </a:prstGeom>
              <a:gradFill>
                <a:gsLst>
                  <a:gs pos="0">
                    <a:srgbClr val="F5F7FC">
                      <a:alpha val="29411"/>
                    </a:srgbClr>
                  </a:gs>
                  <a:gs pos="39000">
                    <a:srgbClr val="000000">
                      <a:alpha val="20000"/>
                    </a:srgbClr>
                  </a:gs>
                  <a:gs pos="100000">
                    <a:srgbClr val="000000">
                      <a:alpha val="2000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4" name="Google Shape;324;p4"/>
          <p:cNvGrpSpPr/>
          <p:nvPr/>
        </p:nvGrpSpPr>
        <p:grpSpPr>
          <a:xfrm>
            <a:off x="3834168" y="3581293"/>
            <a:ext cx="282649" cy="347387"/>
            <a:chOff x="3353708" y="4643835"/>
            <a:chExt cx="492570" cy="605387"/>
          </a:xfrm>
        </p:grpSpPr>
        <p:sp>
          <p:nvSpPr>
            <p:cNvPr id="325" name="Google Shape;325;p4"/>
            <p:cNvSpPr/>
            <p:nvPr/>
          </p:nvSpPr>
          <p:spPr>
            <a:xfrm>
              <a:off x="3353708" y="5040374"/>
              <a:ext cx="492570" cy="208849"/>
            </a:xfrm>
            <a:custGeom>
              <a:avLst/>
              <a:gdLst/>
              <a:ahLst/>
              <a:cxnLst/>
              <a:rect l="l" t="t" r="r" b="b"/>
              <a:pathLst>
                <a:path w="468000" h="198431" extrusionOk="0">
                  <a:moveTo>
                    <a:pt x="0" y="0"/>
                  </a:moveTo>
                  <a:lnTo>
                    <a:pt x="3115" y="0"/>
                  </a:lnTo>
                  <a:lnTo>
                    <a:pt x="18993" y="50195"/>
                  </a:lnTo>
                  <a:cubicBezTo>
                    <a:pt x="54417" y="103649"/>
                    <a:pt x="137346" y="141156"/>
                    <a:pt x="234001" y="141156"/>
                  </a:cubicBezTo>
                  <a:cubicBezTo>
                    <a:pt x="330656" y="141156"/>
                    <a:pt x="413585" y="103649"/>
                    <a:pt x="449009" y="50195"/>
                  </a:cubicBezTo>
                  <a:lnTo>
                    <a:pt x="464887" y="0"/>
                  </a:lnTo>
                  <a:lnTo>
                    <a:pt x="468000" y="0"/>
                  </a:lnTo>
                  <a:lnTo>
                    <a:pt x="468000" y="44468"/>
                  </a:lnTo>
                  <a:lnTo>
                    <a:pt x="468000" y="44813"/>
                  </a:lnTo>
                  <a:lnTo>
                    <a:pt x="467947" y="44813"/>
                  </a:lnTo>
                  <a:lnTo>
                    <a:pt x="463246" y="75497"/>
                  </a:lnTo>
                  <a:cubicBezTo>
                    <a:pt x="441426" y="145655"/>
                    <a:pt x="347081" y="198431"/>
                    <a:pt x="234000" y="198431"/>
                  </a:cubicBezTo>
                  <a:cubicBezTo>
                    <a:pt x="120919" y="198431"/>
                    <a:pt x="26574" y="145655"/>
                    <a:pt x="4754" y="75497"/>
                  </a:cubicBezTo>
                  <a:lnTo>
                    <a:pt x="53" y="44813"/>
                  </a:lnTo>
                  <a:lnTo>
                    <a:pt x="0" y="44813"/>
                  </a:lnTo>
                  <a:lnTo>
                    <a:pt x="0" y="44468"/>
                  </a:ln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3354397" y="4886617"/>
              <a:ext cx="490800" cy="313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3354397" y="4885618"/>
              <a:ext cx="490800" cy="313200"/>
            </a:xfrm>
            <a:prstGeom prst="ellipse">
              <a:avLst/>
            </a:prstGeom>
            <a:solidFill>
              <a:srgbClr val="FFFFFF">
                <a:alpha val="320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8" name="Google Shape;328;p4"/>
            <p:cNvGrpSpPr/>
            <p:nvPr/>
          </p:nvGrpSpPr>
          <p:grpSpPr>
            <a:xfrm>
              <a:off x="3449737" y="4643835"/>
              <a:ext cx="293970" cy="411232"/>
              <a:chOff x="5323114" y="4679770"/>
              <a:chExt cx="297300" cy="415890"/>
            </a:xfrm>
          </p:grpSpPr>
          <p:sp>
            <p:nvSpPr>
              <p:cNvPr id="329" name="Google Shape;329;p4"/>
              <p:cNvSpPr/>
              <p:nvPr/>
            </p:nvSpPr>
            <p:spPr>
              <a:xfrm>
                <a:off x="5435704" y="4843660"/>
                <a:ext cx="82800" cy="252000"/>
              </a:xfrm>
              <a:prstGeom prst="roundRect">
                <a:avLst>
                  <a:gd name="adj" fmla="val 50000"/>
                </a:avLst>
              </a:prstGeom>
              <a:solidFill>
                <a:srgbClr val="211C0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" name="Google Shape;330;p4"/>
              <p:cNvGrpSpPr/>
              <p:nvPr/>
            </p:nvGrpSpPr>
            <p:grpSpPr>
              <a:xfrm>
                <a:off x="5323114" y="4679770"/>
                <a:ext cx="297300" cy="297300"/>
                <a:chOff x="8219803" y="4852854"/>
                <a:chExt cx="297300" cy="297300"/>
              </a:xfrm>
            </p:grpSpPr>
            <p:sp>
              <p:nvSpPr>
                <p:cNvPr id="331" name="Google Shape;331;p4"/>
                <p:cNvSpPr/>
                <p:nvPr/>
              </p:nvSpPr>
              <p:spPr>
                <a:xfrm>
                  <a:off x="8219803" y="4852854"/>
                  <a:ext cx="297300" cy="297300"/>
                </a:xfrm>
                <a:prstGeom prst="ellipse">
                  <a:avLst/>
                </a:prstGeom>
                <a:gradFill>
                  <a:gsLst>
                    <a:gs pos="0">
                      <a:srgbClr val="656766"/>
                    </a:gs>
                    <a:gs pos="69000">
                      <a:srgbClr val="656766"/>
                    </a:gs>
                    <a:gs pos="97000">
                      <a:srgbClr val="ECEEED"/>
                    </a:gs>
                    <a:gs pos="100000">
                      <a:srgbClr val="ECEEED"/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4"/>
                <p:cNvSpPr/>
                <p:nvPr/>
              </p:nvSpPr>
              <p:spPr>
                <a:xfrm>
                  <a:off x="8267699" y="4909457"/>
                  <a:ext cx="92400" cy="92400"/>
                </a:xfrm>
                <a:prstGeom prst="ellipse">
                  <a:avLst/>
                </a:prstGeom>
                <a:solidFill>
                  <a:srgbClr val="DBE4E4"/>
                </a:solidFill>
                <a:ln>
                  <a:noFill/>
                </a:ln>
                <a:effectLst>
                  <a:outerShdw blurRad="50800" sx="105000" sy="105000" algn="ctr" rotWithShape="0">
                    <a:schemeClr val="lt1"/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3" name="Google Shape;333;p4"/>
          <p:cNvSpPr/>
          <p:nvPr/>
        </p:nvSpPr>
        <p:spPr>
          <a:xfrm>
            <a:off x="613184" y="0"/>
            <a:ext cx="4206150" cy="790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"/>
          <p:cNvSpPr/>
          <p:nvPr/>
        </p:nvSpPr>
        <p:spPr>
          <a:xfrm>
            <a:off x="558377" y="790186"/>
            <a:ext cx="4315725" cy="12172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177800" dist="381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4"/>
          <p:cNvSpPr/>
          <p:nvPr/>
        </p:nvSpPr>
        <p:spPr>
          <a:xfrm>
            <a:off x="558377" y="784755"/>
            <a:ext cx="4315725" cy="1217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5F7FC">
                  <a:alpha val="20000"/>
                </a:srgbClr>
              </a:gs>
              <a:gs pos="3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336;p4"/>
          <p:cNvGrpSpPr/>
          <p:nvPr/>
        </p:nvGrpSpPr>
        <p:grpSpPr>
          <a:xfrm>
            <a:off x="2865299" y="3661442"/>
            <a:ext cx="763488" cy="328999"/>
            <a:chOff x="7512198" y="4221560"/>
            <a:chExt cx="2629090" cy="1132915"/>
          </a:xfrm>
        </p:grpSpPr>
        <p:sp>
          <p:nvSpPr>
            <p:cNvPr id="337" name="Google Shape;337;p4"/>
            <p:cNvSpPr/>
            <p:nvPr/>
          </p:nvSpPr>
          <p:spPr>
            <a:xfrm flipH="1">
              <a:off x="9055207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7516391" y="4636742"/>
              <a:ext cx="1085742" cy="386079"/>
            </a:xfrm>
            <a:custGeom>
              <a:avLst/>
              <a:gdLst/>
              <a:ahLst/>
              <a:cxnLst/>
              <a:rect l="l" t="t" r="r" b="b"/>
              <a:pathLst>
                <a:path w="1085742" h="386079" extrusionOk="0">
                  <a:moveTo>
                    <a:pt x="168445" y="0"/>
                  </a:moveTo>
                  <a:lnTo>
                    <a:pt x="606362" y="0"/>
                  </a:lnTo>
                  <a:cubicBezTo>
                    <a:pt x="699681" y="0"/>
                    <a:pt x="799223" y="40519"/>
                    <a:pt x="864039" y="67369"/>
                  </a:cubicBezTo>
                  <a:cubicBezTo>
                    <a:pt x="884669" y="75915"/>
                    <a:pt x="909247" y="85462"/>
                    <a:pt x="934397" y="95734"/>
                  </a:cubicBezTo>
                  <a:lnTo>
                    <a:pt x="990190" y="120466"/>
                  </a:lnTo>
                  <a:lnTo>
                    <a:pt x="1085742" y="120466"/>
                  </a:lnTo>
                  <a:lnTo>
                    <a:pt x="1085742" y="197404"/>
                  </a:lnTo>
                  <a:lnTo>
                    <a:pt x="1083514" y="197404"/>
                  </a:lnTo>
                  <a:lnTo>
                    <a:pt x="1085073" y="200256"/>
                  </a:lnTo>
                  <a:cubicBezTo>
                    <a:pt x="1079530" y="237742"/>
                    <a:pt x="924148" y="289297"/>
                    <a:pt x="855019" y="318710"/>
                  </a:cubicBezTo>
                  <a:cubicBezTo>
                    <a:pt x="791104" y="345904"/>
                    <a:pt x="699681" y="386079"/>
                    <a:pt x="606362" y="386079"/>
                  </a:cubicBezTo>
                  <a:lnTo>
                    <a:pt x="168445" y="386079"/>
                  </a:lnTo>
                  <a:cubicBezTo>
                    <a:pt x="75126" y="386079"/>
                    <a:pt x="0" y="356033"/>
                    <a:pt x="0" y="318710"/>
                  </a:cubicBezTo>
                  <a:lnTo>
                    <a:pt x="0" y="67369"/>
                  </a:lnTo>
                  <a:cubicBezTo>
                    <a:pt x="0" y="30047"/>
                    <a:pt x="75126" y="0"/>
                    <a:pt x="168445" y="0"/>
                  </a:cubicBezTo>
                  <a:close/>
                </a:path>
              </a:pathLst>
            </a:custGeom>
            <a:solidFill>
              <a:srgbClr val="000000">
                <a:alpha val="20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348495" y="4920758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492802"/>
                  </a:moveTo>
                  <a:lnTo>
                    <a:pt x="76530" y="492802"/>
                  </a:lnTo>
                  <a:cubicBezTo>
                    <a:pt x="34137" y="492802"/>
                    <a:pt x="9" y="458686"/>
                    <a:pt x="9" y="416309"/>
                  </a:cubicBezTo>
                  <a:lnTo>
                    <a:pt x="9" y="217446"/>
                  </a:lnTo>
                  <a:cubicBezTo>
                    <a:pt x="9" y="175069"/>
                    <a:pt x="45641" y="133552"/>
                    <a:pt x="76530" y="104528"/>
                  </a:cubicBezTo>
                  <a:cubicBezTo>
                    <a:pt x="109939" y="73135"/>
                    <a:pt x="168498" y="2575"/>
                    <a:pt x="211077" y="57"/>
                  </a:cubicBezTo>
                  <a:cubicBezTo>
                    <a:pt x="266162" y="-3200"/>
                    <a:pt x="323190" y="62958"/>
                    <a:pt x="362018" y="100431"/>
                  </a:cubicBezTo>
                  <a:cubicBezTo>
                    <a:pt x="392516" y="129865"/>
                    <a:pt x="438539" y="175069"/>
                    <a:pt x="438539" y="217446"/>
                  </a:cubicBezTo>
                  <a:lnTo>
                    <a:pt x="438539" y="416309"/>
                  </a:lnTo>
                  <a:cubicBezTo>
                    <a:pt x="438539" y="458686"/>
                    <a:pt x="404411" y="492802"/>
                    <a:pt x="362018" y="492802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8348495" y="4304837"/>
              <a:ext cx="965862" cy="433717"/>
            </a:xfrm>
            <a:custGeom>
              <a:avLst/>
              <a:gdLst/>
              <a:ahLst/>
              <a:cxnLst/>
              <a:rect l="l" t="t" r="r" b="b"/>
              <a:pathLst>
                <a:path w="438530" h="492860" extrusionOk="0">
                  <a:moveTo>
                    <a:pt x="362018" y="-59"/>
                  </a:moveTo>
                  <a:lnTo>
                    <a:pt x="76530" y="-59"/>
                  </a:lnTo>
                  <a:cubicBezTo>
                    <a:pt x="34137" y="-59"/>
                    <a:pt x="9" y="34057"/>
                    <a:pt x="9" y="76434"/>
                  </a:cubicBezTo>
                  <a:lnTo>
                    <a:pt x="9" y="275297"/>
                  </a:lnTo>
                  <a:cubicBezTo>
                    <a:pt x="9" y="317674"/>
                    <a:pt x="45641" y="359191"/>
                    <a:pt x="76530" y="388215"/>
                  </a:cubicBezTo>
                  <a:cubicBezTo>
                    <a:pt x="109939" y="419608"/>
                    <a:pt x="168498" y="490168"/>
                    <a:pt x="211077" y="492686"/>
                  </a:cubicBezTo>
                  <a:cubicBezTo>
                    <a:pt x="266162" y="495942"/>
                    <a:pt x="323190" y="429785"/>
                    <a:pt x="362018" y="392312"/>
                  </a:cubicBezTo>
                  <a:cubicBezTo>
                    <a:pt x="392516" y="362878"/>
                    <a:pt x="438539" y="317674"/>
                    <a:pt x="438539" y="275297"/>
                  </a:cubicBezTo>
                  <a:lnTo>
                    <a:pt x="438539" y="76434"/>
                  </a:lnTo>
                  <a:cubicBezTo>
                    <a:pt x="438539" y="34057"/>
                    <a:pt x="404411" y="-59"/>
                    <a:pt x="362018" y="-5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1" name="Google Shape;341;p4"/>
            <p:cNvGrpSpPr/>
            <p:nvPr/>
          </p:nvGrpSpPr>
          <p:grpSpPr>
            <a:xfrm>
              <a:off x="7515346" y="4221560"/>
              <a:ext cx="2625942" cy="1049638"/>
              <a:chOff x="7515346" y="4221560"/>
              <a:chExt cx="2625942" cy="1049638"/>
            </a:xfrm>
          </p:grpSpPr>
          <p:sp>
            <p:nvSpPr>
              <p:cNvPr id="342" name="Google Shape;342;p4"/>
              <p:cNvSpPr/>
              <p:nvPr/>
            </p:nvSpPr>
            <p:spPr>
              <a:xfrm>
                <a:off x="7515346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4"/>
              <p:cNvSpPr/>
              <p:nvPr/>
            </p:nvSpPr>
            <p:spPr>
              <a:xfrm>
                <a:off x="9055361" y="4553517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4"/>
              <p:cNvSpPr/>
              <p:nvPr/>
            </p:nvSpPr>
            <p:spPr>
              <a:xfrm>
                <a:off x="8345354" y="4837481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4"/>
              <p:cNvSpPr/>
              <p:nvPr/>
            </p:nvSpPr>
            <p:spPr>
              <a:xfrm>
                <a:off x="8345354" y="422156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6" name="Google Shape;346;p4"/>
            <p:cNvSpPr/>
            <p:nvPr/>
          </p:nvSpPr>
          <p:spPr>
            <a:xfrm flipH="1">
              <a:off x="7734815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16" y="120864"/>
                  </a:moveTo>
                  <a:cubicBezTo>
                    <a:pt x="139387" y="117019"/>
                    <a:pt x="137983" y="113538"/>
                    <a:pt x="135800" y="111611"/>
                  </a:cubicBezTo>
                  <a:lnTo>
                    <a:pt x="11891" y="2387"/>
                  </a:lnTo>
                  <a:cubicBezTo>
                    <a:pt x="6915" y="-2005"/>
                    <a:pt x="692" y="3478"/>
                    <a:pt x="693" y="12252"/>
                  </a:cubicBezTo>
                  <a:lnTo>
                    <a:pt x="693" y="230700"/>
                  </a:lnTo>
                  <a:cubicBezTo>
                    <a:pt x="692" y="239474"/>
                    <a:pt x="6915" y="244957"/>
                    <a:pt x="11891" y="240565"/>
                  </a:cubicBezTo>
                  <a:lnTo>
                    <a:pt x="135800" y="131341"/>
                  </a:lnTo>
                  <a:cubicBezTo>
                    <a:pt x="138231" y="129195"/>
                    <a:pt x="139668" y="125146"/>
                    <a:pt x="139516" y="120864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4"/>
            <p:cNvSpPr/>
            <p:nvPr/>
          </p:nvSpPr>
          <p:spPr>
            <a:xfrm rot="5400000" flipH="1">
              <a:off x="8761055" y="4153219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785"/>
                  </a:moveTo>
                  <a:cubicBezTo>
                    <a:pt x="139464" y="116941"/>
                    <a:pt x="138060" y="113460"/>
                    <a:pt x="135876" y="111532"/>
                  </a:cubicBezTo>
                  <a:lnTo>
                    <a:pt x="11967" y="2308"/>
                  </a:lnTo>
                  <a:cubicBezTo>
                    <a:pt x="6992" y="-2083"/>
                    <a:pt x="768" y="3399"/>
                    <a:pt x="769" y="12174"/>
                  </a:cubicBezTo>
                  <a:lnTo>
                    <a:pt x="769" y="230622"/>
                  </a:lnTo>
                  <a:cubicBezTo>
                    <a:pt x="768" y="239396"/>
                    <a:pt x="6992" y="244878"/>
                    <a:pt x="11967" y="240487"/>
                  </a:cubicBezTo>
                  <a:lnTo>
                    <a:pt x="135876" y="131263"/>
                  </a:lnTo>
                  <a:cubicBezTo>
                    <a:pt x="138308" y="129116"/>
                    <a:pt x="139744" y="125068"/>
                    <a:pt x="139593" y="12078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9599460" y="4637886"/>
              <a:ext cx="305782" cy="212318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671" y="120865"/>
                  </a:moveTo>
                  <a:cubicBezTo>
                    <a:pt x="139542" y="117020"/>
                    <a:pt x="138138" y="113540"/>
                    <a:pt x="135955" y="111612"/>
                  </a:cubicBezTo>
                  <a:lnTo>
                    <a:pt x="12046" y="2388"/>
                  </a:lnTo>
                  <a:cubicBezTo>
                    <a:pt x="7070" y="-2004"/>
                    <a:pt x="847" y="3479"/>
                    <a:pt x="848" y="12254"/>
                  </a:cubicBezTo>
                  <a:lnTo>
                    <a:pt x="848" y="230702"/>
                  </a:lnTo>
                  <a:cubicBezTo>
                    <a:pt x="847" y="239476"/>
                    <a:pt x="7070" y="244958"/>
                    <a:pt x="12046" y="240566"/>
                  </a:cubicBezTo>
                  <a:lnTo>
                    <a:pt x="135955" y="131343"/>
                  </a:lnTo>
                  <a:cubicBezTo>
                    <a:pt x="138386" y="129196"/>
                    <a:pt x="139823" y="125147"/>
                    <a:pt x="139671" y="120865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4"/>
            <p:cNvSpPr/>
            <p:nvPr/>
          </p:nvSpPr>
          <p:spPr>
            <a:xfrm rot="5400000">
              <a:off x="8761055" y="4806367"/>
              <a:ext cx="122174" cy="531399"/>
            </a:xfrm>
            <a:custGeom>
              <a:avLst/>
              <a:gdLst/>
              <a:ahLst/>
              <a:cxnLst/>
              <a:rect l="l" t="t" r="r" b="b"/>
              <a:pathLst>
                <a:path w="138834" h="241271" extrusionOk="0">
                  <a:moveTo>
                    <a:pt x="139593" y="120939"/>
                  </a:moveTo>
                  <a:cubicBezTo>
                    <a:pt x="139464" y="117094"/>
                    <a:pt x="138060" y="113613"/>
                    <a:pt x="135876" y="111685"/>
                  </a:cubicBezTo>
                  <a:lnTo>
                    <a:pt x="11967" y="2462"/>
                  </a:lnTo>
                  <a:cubicBezTo>
                    <a:pt x="6992" y="-1930"/>
                    <a:pt x="768" y="3552"/>
                    <a:pt x="769" y="12327"/>
                  </a:cubicBezTo>
                  <a:lnTo>
                    <a:pt x="769" y="230775"/>
                  </a:lnTo>
                  <a:cubicBezTo>
                    <a:pt x="768" y="239550"/>
                    <a:pt x="6992" y="245031"/>
                    <a:pt x="11967" y="240640"/>
                  </a:cubicBezTo>
                  <a:lnTo>
                    <a:pt x="135876" y="131416"/>
                  </a:lnTo>
                  <a:cubicBezTo>
                    <a:pt x="138308" y="129270"/>
                    <a:pt x="139744" y="125221"/>
                    <a:pt x="139593" y="120939"/>
                  </a:cubicBezTo>
                  <a:close/>
                </a:path>
              </a:pathLst>
            </a:custGeom>
            <a:solidFill>
              <a:srgbClr val="000000">
                <a:alpha val="207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0" name="Google Shape;350;p4"/>
            <p:cNvGrpSpPr/>
            <p:nvPr/>
          </p:nvGrpSpPr>
          <p:grpSpPr>
            <a:xfrm>
              <a:off x="7512198" y="4223133"/>
              <a:ext cx="2625942" cy="1049638"/>
              <a:chOff x="7587618" y="2474459"/>
              <a:chExt cx="2625942" cy="1049638"/>
            </a:xfrm>
          </p:grpSpPr>
          <p:sp>
            <p:nvSpPr>
              <p:cNvPr id="351" name="Google Shape;351;p4"/>
              <p:cNvSpPr/>
              <p:nvPr/>
            </p:nvSpPr>
            <p:spPr>
              <a:xfrm>
                <a:off x="7587618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9" y="76434"/>
                    </a:moveTo>
                    <a:lnTo>
                      <a:pt x="9" y="361816"/>
                    </a:lnTo>
                    <a:cubicBezTo>
                      <a:pt x="9" y="404193"/>
                      <a:pt x="34137" y="438309"/>
                      <a:pt x="76530" y="438309"/>
                    </a:cubicBezTo>
                    <a:lnTo>
                      <a:pt x="275467" y="438309"/>
                    </a:lnTo>
                    <a:cubicBezTo>
                      <a:pt x="317860" y="438309"/>
                      <a:pt x="359392" y="392693"/>
                      <a:pt x="388427" y="361816"/>
                    </a:cubicBezTo>
                    <a:cubicBezTo>
                      <a:pt x="419831" y="328419"/>
                      <a:pt x="490418" y="269882"/>
                      <a:pt x="492936" y="227319"/>
                    </a:cubicBezTo>
                    <a:cubicBezTo>
                      <a:pt x="496194" y="172254"/>
                      <a:pt x="430012" y="115247"/>
                      <a:pt x="392525" y="76434"/>
                    </a:cubicBezTo>
                    <a:cubicBezTo>
                      <a:pt x="363080" y="45947"/>
                      <a:pt x="317860" y="-59"/>
                      <a:pt x="275467" y="-59"/>
                    </a:cubicBez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4"/>
              <p:cNvSpPr/>
              <p:nvPr/>
            </p:nvSpPr>
            <p:spPr>
              <a:xfrm>
                <a:off x="8417626" y="3090380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492802"/>
                    </a:moveTo>
                    <a:lnTo>
                      <a:pt x="76530" y="492802"/>
                    </a:lnTo>
                    <a:cubicBezTo>
                      <a:pt x="34137" y="492802"/>
                      <a:pt x="9" y="458686"/>
                      <a:pt x="9" y="416309"/>
                    </a:cubicBezTo>
                    <a:lnTo>
                      <a:pt x="9" y="217446"/>
                    </a:lnTo>
                    <a:cubicBezTo>
                      <a:pt x="9" y="175069"/>
                      <a:pt x="45641" y="133552"/>
                      <a:pt x="76530" y="104528"/>
                    </a:cubicBezTo>
                    <a:cubicBezTo>
                      <a:pt x="109939" y="73135"/>
                      <a:pt x="168498" y="2575"/>
                      <a:pt x="211077" y="57"/>
                    </a:cubicBezTo>
                    <a:cubicBezTo>
                      <a:pt x="266162" y="-3200"/>
                      <a:pt x="323190" y="62958"/>
                      <a:pt x="362018" y="100431"/>
                    </a:cubicBezTo>
                    <a:cubicBezTo>
                      <a:pt x="392516" y="129865"/>
                      <a:pt x="438539" y="175069"/>
                      <a:pt x="438539" y="217446"/>
                    </a:cubicBezTo>
                    <a:lnTo>
                      <a:pt x="438539" y="416309"/>
                    </a:lnTo>
                    <a:cubicBezTo>
                      <a:pt x="438539" y="458686"/>
                      <a:pt x="404411" y="492802"/>
                      <a:pt x="362018" y="492802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4"/>
              <p:cNvSpPr/>
              <p:nvPr/>
            </p:nvSpPr>
            <p:spPr>
              <a:xfrm>
                <a:off x="8417626" y="2474459"/>
                <a:ext cx="965862" cy="433717"/>
              </a:xfrm>
              <a:custGeom>
                <a:avLst/>
                <a:gdLst/>
                <a:ahLst/>
                <a:cxnLst/>
                <a:rect l="l" t="t" r="r" b="b"/>
                <a:pathLst>
                  <a:path w="438530" h="492860" extrusionOk="0">
                    <a:moveTo>
                      <a:pt x="362018" y="-59"/>
                    </a:moveTo>
                    <a:lnTo>
                      <a:pt x="76530" y="-59"/>
                    </a:lnTo>
                    <a:cubicBezTo>
                      <a:pt x="34137" y="-59"/>
                      <a:pt x="9" y="34057"/>
                      <a:pt x="9" y="76434"/>
                    </a:cubicBezTo>
                    <a:lnTo>
                      <a:pt x="9" y="275297"/>
                    </a:lnTo>
                    <a:cubicBezTo>
                      <a:pt x="9" y="317674"/>
                      <a:pt x="45641" y="359191"/>
                      <a:pt x="76530" y="388215"/>
                    </a:cubicBezTo>
                    <a:cubicBezTo>
                      <a:pt x="109939" y="419608"/>
                      <a:pt x="168498" y="490168"/>
                      <a:pt x="211077" y="492686"/>
                    </a:cubicBezTo>
                    <a:cubicBezTo>
                      <a:pt x="266162" y="495942"/>
                      <a:pt x="323190" y="429785"/>
                      <a:pt x="362018" y="392312"/>
                    </a:cubicBezTo>
                    <a:cubicBezTo>
                      <a:pt x="392516" y="362878"/>
                      <a:pt x="438539" y="317674"/>
                      <a:pt x="438539" y="275297"/>
                    </a:cubicBezTo>
                    <a:lnTo>
                      <a:pt x="438539" y="76434"/>
                    </a:lnTo>
                    <a:cubicBezTo>
                      <a:pt x="438539" y="34057"/>
                      <a:pt x="404411" y="-59"/>
                      <a:pt x="362018" y="-59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4"/>
              <p:cNvSpPr/>
              <p:nvPr/>
            </p:nvSpPr>
            <p:spPr>
              <a:xfrm>
                <a:off x="9127633" y="2806416"/>
                <a:ext cx="1085927" cy="385763"/>
              </a:xfrm>
              <a:custGeom>
                <a:avLst/>
                <a:gdLst/>
                <a:ahLst/>
                <a:cxnLst/>
                <a:rect l="l" t="t" r="r" b="b"/>
                <a:pathLst>
                  <a:path w="493043" h="438367" extrusionOk="0">
                    <a:moveTo>
                      <a:pt x="493052" y="76434"/>
                    </a:moveTo>
                    <a:lnTo>
                      <a:pt x="493052" y="361816"/>
                    </a:lnTo>
                    <a:cubicBezTo>
                      <a:pt x="493052" y="404193"/>
                      <a:pt x="458924" y="438309"/>
                      <a:pt x="416531" y="438309"/>
                    </a:cubicBezTo>
                    <a:lnTo>
                      <a:pt x="217594" y="438309"/>
                    </a:lnTo>
                    <a:cubicBezTo>
                      <a:pt x="175201" y="438309"/>
                      <a:pt x="133669" y="392693"/>
                      <a:pt x="104634" y="361816"/>
                    </a:cubicBezTo>
                    <a:cubicBezTo>
                      <a:pt x="73230" y="328419"/>
                      <a:pt x="2643" y="269882"/>
                      <a:pt x="125" y="227319"/>
                    </a:cubicBezTo>
                    <a:cubicBezTo>
                      <a:pt x="-3133" y="172254"/>
                      <a:pt x="63049" y="115247"/>
                      <a:pt x="100536" y="76434"/>
                    </a:cubicBezTo>
                    <a:cubicBezTo>
                      <a:pt x="129981" y="45947"/>
                      <a:pt x="175201" y="-59"/>
                      <a:pt x="217594" y="-59"/>
                    </a:cubicBezTo>
                    <a:lnTo>
                      <a:pt x="416531" y="-59"/>
                    </a:lnTo>
                    <a:cubicBezTo>
                      <a:pt x="458924" y="-59"/>
                      <a:pt x="493052" y="34057"/>
                      <a:pt x="493052" y="76434"/>
                    </a:cubicBezTo>
                    <a:close/>
                  </a:path>
                </a:pathLst>
              </a:custGeom>
              <a:solidFill>
                <a:srgbClr val="FFFFFF">
                  <a:alpha val="207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5" name="Google Shape;355;p4"/>
          <p:cNvSpPr/>
          <p:nvPr/>
        </p:nvSpPr>
        <p:spPr>
          <a:xfrm rot="5400000">
            <a:off x="-346993" y="4589517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"/>
          <p:cNvSpPr/>
          <p:nvPr/>
        </p:nvSpPr>
        <p:spPr>
          <a:xfrm>
            <a:off x="889988" y="930257"/>
            <a:ext cx="907425" cy="1006650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7" name="Google Shape;357;p4"/>
          <p:cNvSpPr/>
          <p:nvPr/>
        </p:nvSpPr>
        <p:spPr>
          <a:xfrm>
            <a:off x="889988" y="911906"/>
            <a:ext cx="1534725" cy="1702350"/>
          </a:xfrm>
          <a:prstGeom prst="diagStripe">
            <a:avLst>
              <a:gd name="adj" fmla="val 68798"/>
            </a:avLst>
          </a:prstGeom>
          <a:solidFill>
            <a:srgbClr val="FFFFFF">
              <a:alpha val="1966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549156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7/31/2023</a:t>
            </a:fld>
            <a:endParaRPr 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38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"/>
          <p:cNvSpPr/>
          <p:nvPr/>
        </p:nvSpPr>
        <p:spPr>
          <a:xfrm>
            <a:off x="6722625" y="-8819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5"/>
          <p:cNvSpPr/>
          <p:nvPr/>
        </p:nvSpPr>
        <p:spPr>
          <a:xfrm>
            <a:off x="-378200" y="-7790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"/>
          <p:cNvSpPr/>
          <p:nvPr/>
        </p:nvSpPr>
        <p:spPr>
          <a:xfrm>
            <a:off x="-1038725" y="68450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5"/>
          <p:cNvSpPr/>
          <p:nvPr/>
        </p:nvSpPr>
        <p:spPr>
          <a:xfrm>
            <a:off x="8370225" y="-10138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5"/>
          <p:cNvSpPr/>
          <p:nvPr/>
        </p:nvSpPr>
        <p:spPr>
          <a:xfrm>
            <a:off x="-1038725" y="4572425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5"/>
          <p:cNvSpPr/>
          <p:nvPr/>
        </p:nvSpPr>
        <p:spPr>
          <a:xfrm>
            <a:off x="8466775" y="41536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"/>
          <p:cNvSpPr/>
          <p:nvPr/>
        </p:nvSpPr>
        <p:spPr>
          <a:xfrm>
            <a:off x="7443288" y="47402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3" name="Google Shape;463;p5"/>
          <p:cNvGrpSpPr/>
          <p:nvPr/>
        </p:nvGrpSpPr>
        <p:grpSpPr>
          <a:xfrm>
            <a:off x="1553775" y="-158325"/>
            <a:ext cx="518625" cy="565925"/>
            <a:chOff x="2029575" y="2353450"/>
            <a:chExt cx="518625" cy="565925"/>
          </a:xfrm>
        </p:grpSpPr>
        <p:sp>
          <p:nvSpPr>
            <p:cNvPr id="464" name="Google Shape;464;p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5"/>
          <p:cNvGrpSpPr/>
          <p:nvPr/>
        </p:nvGrpSpPr>
        <p:grpSpPr>
          <a:xfrm>
            <a:off x="8466781" y="4376810"/>
            <a:ext cx="578942" cy="463529"/>
            <a:chOff x="6451075" y="3429275"/>
            <a:chExt cx="478425" cy="383050"/>
          </a:xfrm>
        </p:grpSpPr>
        <p:sp>
          <p:nvSpPr>
            <p:cNvPr id="509" name="Google Shape;509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5"/>
          <p:cNvGrpSpPr/>
          <p:nvPr/>
        </p:nvGrpSpPr>
        <p:grpSpPr>
          <a:xfrm rot="-5400000">
            <a:off x="-201506" y="4468723"/>
            <a:ext cx="578942" cy="463529"/>
            <a:chOff x="6451075" y="3429275"/>
            <a:chExt cx="478425" cy="383050"/>
          </a:xfrm>
        </p:grpSpPr>
        <p:sp>
          <p:nvSpPr>
            <p:cNvPr id="530" name="Google Shape;530;p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5"/>
          <p:cNvSpPr txBox="1">
            <a:spLocks noGrp="1"/>
          </p:cNvSpPr>
          <p:nvPr>
            <p:ph type="title"/>
          </p:nvPr>
        </p:nvSpPr>
        <p:spPr>
          <a:xfrm>
            <a:off x="119307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1" name="Google Shape;551;p5"/>
          <p:cNvSpPr txBox="1">
            <a:spLocks noGrp="1"/>
          </p:cNvSpPr>
          <p:nvPr>
            <p:ph type="subTitle" idx="1"/>
          </p:nvPr>
        </p:nvSpPr>
        <p:spPr>
          <a:xfrm>
            <a:off x="119307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5"/>
          <p:cNvSpPr txBox="1">
            <a:spLocks noGrp="1"/>
          </p:cNvSpPr>
          <p:nvPr>
            <p:ph type="title" idx="2"/>
          </p:nvPr>
        </p:nvSpPr>
        <p:spPr>
          <a:xfrm>
            <a:off x="4794325" y="2250250"/>
            <a:ext cx="31566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3" name="Google Shape;553;p5"/>
          <p:cNvSpPr txBox="1">
            <a:spLocks noGrp="1"/>
          </p:cNvSpPr>
          <p:nvPr>
            <p:ph type="subTitle" idx="3"/>
          </p:nvPr>
        </p:nvSpPr>
        <p:spPr>
          <a:xfrm>
            <a:off x="4794325" y="2732925"/>
            <a:ext cx="3156600" cy="1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"/>
          <p:cNvSpPr txBox="1">
            <a:spLocks noGrp="1"/>
          </p:cNvSpPr>
          <p:nvPr>
            <p:ph type="title" idx="4"/>
          </p:nvPr>
        </p:nvSpPr>
        <p:spPr>
          <a:xfrm>
            <a:off x="713250" y="671100"/>
            <a:ext cx="77175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555" name="Google Shape;555;p5"/>
          <p:cNvGrpSpPr/>
          <p:nvPr/>
        </p:nvGrpSpPr>
        <p:grpSpPr>
          <a:xfrm>
            <a:off x="209973" y="191899"/>
            <a:ext cx="329137" cy="447335"/>
            <a:chOff x="3396200" y="2417300"/>
            <a:chExt cx="346825" cy="471325"/>
          </a:xfrm>
        </p:grpSpPr>
        <p:sp>
          <p:nvSpPr>
            <p:cNvPr id="556" name="Google Shape;556;p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5"/>
          <p:cNvGrpSpPr/>
          <p:nvPr/>
        </p:nvGrpSpPr>
        <p:grpSpPr>
          <a:xfrm rot="5240438">
            <a:off x="8246072" y="247889"/>
            <a:ext cx="662766" cy="583225"/>
            <a:chOff x="992375" y="2434650"/>
            <a:chExt cx="532025" cy="468175"/>
          </a:xfrm>
        </p:grpSpPr>
        <p:sp>
          <p:nvSpPr>
            <p:cNvPr id="577" name="Google Shape;577;p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13"/>
          <p:cNvSpPr/>
          <p:nvPr/>
        </p:nvSpPr>
        <p:spPr>
          <a:xfrm>
            <a:off x="174299" y="314451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3"/>
          <p:cNvSpPr/>
          <p:nvPr/>
        </p:nvSpPr>
        <p:spPr>
          <a:xfrm>
            <a:off x="775415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3"/>
          <p:cNvSpPr/>
          <p:nvPr/>
        </p:nvSpPr>
        <p:spPr>
          <a:xfrm>
            <a:off x="7754163" y="43682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3"/>
          <p:cNvSpPr/>
          <p:nvPr/>
        </p:nvSpPr>
        <p:spPr>
          <a:xfrm>
            <a:off x="-961503" y="4266950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3"/>
          <p:cNvSpPr/>
          <p:nvPr/>
        </p:nvSpPr>
        <p:spPr>
          <a:xfrm>
            <a:off x="-256900" y="4730505"/>
            <a:ext cx="1829549" cy="115411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3"/>
          <p:cNvSpPr/>
          <p:nvPr/>
        </p:nvSpPr>
        <p:spPr>
          <a:xfrm>
            <a:off x="685573" y="90159"/>
            <a:ext cx="1487185" cy="9380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8" name="Google Shape;1508;p13"/>
          <p:cNvGrpSpPr/>
          <p:nvPr/>
        </p:nvGrpSpPr>
        <p:grpSpPr>
          <a:xfrm>
            <a:off x="8799494" y="4266960"/>
            <a:ext cx="578942" cy="463529"/>
            <a:chOff x="6451075" y="3429275"/>
            <a:chExt cx="478425" cy="383050"/>
          </a:xfrm>
        </p:grpSpPr>
        <p:sp>
          <p:nvSpPr>
            <p:cNvPr id="1509" name="Google Shape;1509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9" name="Google Shape;1529;p13"/>
          <p:cNvGrpSpPr/>
          <p:nvPr/>
        </p:nvGrpSpPr>
        <p:grpSpPr>
          <a:xfrm>
            <a:off x="685581" y="170235"/>
            <a:ext cx="578942" cy="463529"/>
            <a:chOff x="6451075" y="3429275"/>
            <a:chExt cx="478425" cy="383050"/>
          </a:xfrm>
        </p:grpSpPr>
        <p:sp>
          <p:nvSpPr>
            <p:cNvPr id="1530" name="Google Shape;1530;p13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13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3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13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13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3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13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13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13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13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13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3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3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3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3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3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3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3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3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3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0" name="Google Shape;1550;p13"/>
          <p:cNvSpPr txBox="1">
            <a:spLocks noGrp="1"/>
          </p:cNvSpPr>
          <p:nvPr>
            <p:ph type="title"/>
          </p:nvPr>
        </p:nvSpPr>
        <p:spPr>
          <a:xfrm>
            <a:off x="1529250" y="1672050"/>
            <a:ext cx="6085500" cy="138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Font typeface="Roboto"/>
              <a:buNone/>
              <a:defRPr sz="2500" b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1551" name="Google Shape;1551;p13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1552" name="Google Shape;1552;p13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3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3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3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3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3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3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3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3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3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3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3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3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3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3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8" name="Google Shape;1568;p13"/>
          <p:cNvGrpSpPr/>
          <p:nvPr/>
        </p:nvGrpSpPr>
        <p:grpSpPr>
          <a:xfrm>
            <a:off x="356448" y="4465399"/>
            <a:ext cx="329137" cy="447335"/>
            <a:chOff x="3396200" y="2417300"/>
            <a:chExt cx="346825" cy="471325"/>
          </a:xfrm>
        </p:grpSpPr>
        <p:sp>
          <p:nvSpPr>
            <p:cNvPr id="1569" name="Google Shape;1569;p13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3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3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3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3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3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3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13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3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3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3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3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3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3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3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3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3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3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3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3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9" name="Google Shape;1589;p13"/>
          <p:cNvSpPr txBox="1">
            <a:spLocks noGrp="1"/>
          </p:cNvSpPr>
          <p:nvPr>
            <p:ph type="title" idx="2"/>
          </p:nvPr>
        </p:nvSpPr>
        <p:spPr>
          <a:xfrm>
            <a:off x="3307051" y="3082728"/>
            <a:ext cx="2529900" cy="471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6">
    <p:spTree>
      <p:nvGrpSpPr>
        <p:cNvPr id="1" name="Shape 3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3" name="Google Shape;3303;p25"/>
          <p:cNvSpPr/>
          <p:nvPr/>
        </p:nvSpPr>
        <p:spPr>
          <a:xfrm>
            <a:off x="2698832" y="4067861"/>
            <a:ext cx="976820" cy="61598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4" name="Google Shape;3304;p25"/>
          <p:cNvSpPr/>
          <p:nvPr/>
        </p:nvSpPr>
        <p:spPr>
          <a:xfrm>
            <a:off x="1729250" y="4079540"/>
            <a:ext cx="1548912" cy="97698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5" name="Google Shape;3305;p25"/>
          <p:cNvSpPr/>
          <p:nvPr/>
        </p:nvSpPr>
        <p:spPr>
          <a:xfrm>
            <a:off x="219050" y="1343038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6" name="Google Shape;3306;p25"/>
          <p:cNvSpPr/>
          <p:nvPr/>
        </p:nvSpPr>
        <p:spPr>
          <a:xfrm>
            <a:off x="-320000" y="822463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7" name="Google Shape;3307;p25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8" name="Google Shape;3308;p25"/>
          <p:cNvSpPr/>
          <p:nvPr/>
        </p:nvSpPr>
        <p:spPr>
          <a:xfrm>
            <a:off x="7757263" y="35545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9" name="Google Shape;3309;p25"/>
          <p:cNvSpPr/>
          <p:nvPr/>
        </p:nvSpPr>
        <p:spPr>
          <a:xfrm>
            <a:off x="6955363" y="321257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0" name="Google Shape;3310;p25"/>
          <p:cNvGrpSpPr/>
          <p:nvPr/>
        </p:nvGrpSpPr>
        <p:grpSpPr>
          <a:xfrm>
            <a:off x="8171463" y="256538"/>
            <a:ext cx="518625" cy="565925"/>
            <a:chOff x="2029575" y="2353450"/>
            <a:chExt cx="518625" cy="565925"/>
          </a:xfrm>
        </p:grpSpPr>
        <p:sp>
          <p:nvSpPr>
            <p:cNvPr id="3311" name="Google Shape;3311;p25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5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5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5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5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5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5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5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5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5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5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5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5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5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5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5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5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5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5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5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5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5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5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5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5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5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5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5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5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5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5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5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5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5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5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5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5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5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5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5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5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5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5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5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5" name="Google Shape;3355;p25"/>
          <p:cNvGrpSpPr/>
          <p:nvPr/>
        </p:nvGrpSpPr>
        <p:grpSpPr>
          <a:xfrm>
            <a:off x="300881" y="1605548"/>
            <a:ext cx="578942" cy="463529"/>
            <a:chOff x="6451075" y="3429275"/>
            <a:chExt cx="478425" cy="383050"/>
          </a:xfrm>
        </p:grpSpPr>
        <p:sp>
          <p:nvSpPr>
            <p:cNvPr id="3356" name="Google Shape;3356;p25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5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5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5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5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5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5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5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5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5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5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5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5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5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5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5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5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5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5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5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6" name="Google Shape;3376;p25"/>
          <p:cNvSpPr/>
          <p:nvPr/>
        </p:nvSpPr>
        <p:spPr>
          <a:xfrm>
            <a:off x="3919350" y="947125"/>
            <a:ext cx="2208823" cy="139320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25"/>
          <p:cNvSpPr/>
          <p:nvPr/>
        </p:nvSpPr>
        <p:spPr>
          <a:xfrm>
            <a:off x="5060159" y="1782518"/>
            <a:ext cx="1392367" cy="87809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8" name="Google Shape;3378;p25"/>
          <p:cNvSpPr/>
          <p:nvPr/>
        </p:nvSpPr>
        <p:spPr>
          <a:xfrm>
            <a:off x="1875750" y="-31057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9" name="Google Shape;3379;p25"/>
          <p:cNvSpPr/>
          <p:nvPr/>
        </p:nvSpPr>
        <p:spPr>
          <a:xfrm>
            <a:off x="2309775" y="-27624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0" name="Google Shape;3380;p25"/>
          <p:cNvSpPr/>
          <p:nvPr/>
        </p:nvSpPr>
        <p:spPr>
          <a:xfrm>
            <a:off x="-449900" y="4769426"/>
            <a:ext cx="899184" cy="56713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1" name="Google Shape;3381;p25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2" name="Google Shape;3382;p25"/>
          <p:cNvSpPr txBox="1">
            <a:spLocks noGrp="1"/>
          </p:cNvSpPr>
          <p:nvPr>
            <p:ph type="title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83" name="Google Shape;3383;p25"/>
          <p:cNvSpPr txBox="1">
            <a:spLocks noGrp="1"/>
          </p:cNvSpPr>
          <p:nvPr>
            <p:ph type="title" idx="2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384" name="Google Shape;3384;p25"/>
          <p:cNvGrpSpPr/>
          <p:nvPr/>
        </p:nvGrpSpPr>
        <p:grpSpPr>
          <a:xfrm rot="-810883">
            <a:off x="8094291" y="4199558"/>
            <a:ext cx="518161" cy="725845"/>
            <a:chOff x="5844975" y="2332175"/>
            <a:chExt cx="513100" cy="718825"/>
          </a:xfrm>
        </p:grpSpPr>
        <p:sp>
          <p:nvSpPr>
            <p:cNvPr id="3385" name="Google Shape;3385;p25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5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5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5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5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5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5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5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5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5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5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5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5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5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5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5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1" name="Google Shape;3401;p25"/>
          <p:cNvGrpSpPr/>
          <p:nvPr/>
        </p:nvGrpSpPr>
        <p:grpSpPr>
          <a:xfrm rot="-626850">
            <a:off x="2254790" y="74757"/>
            <a:ext cx="266620" cy="362375"/>
            <a:chOff x="3396200" y="2417300"/>
            <a:chExt cx="346825" cy="471325"/>
          </a:xfrm>
        </p:grpSpPr>
        <p:sp>
          <p:nvSpPr>
            <p:cNvPr id="3402" name="Google Shape;3402;p25"/>
            <p:cNvSpPr/>
            <p:nvPr/>
          </p:nvSpPr>
          <p:spPr>
            <a:xfrm>
              <a:off x="3396200" y="2507150"/>
              <a:ext cx="320025" cy="381475"/>
            </a:xfrm>
            <a:custGeom>
              <a:avLst/>
              <a:gdLst/>
              <a:ahLst/>
              <a:cxnLst/>
              <a:rect l="l" t="t" r="r" b="b"/>
              <a:pathLst>
                <a:path w="12801" h="15259" extrusionOk="0">
                  <a:moveTo>
                    <a:pt x="5644" y="0"/>
                  </a:moveTo>
                  <a:lnTo>
                    <a:pt x="4005" y="158"/>
                  </a:lnTo>
                  <a:lnTo>
                    <a:pt x="3217" y="410"/>
                  </a:lnTo>
                  <a:lnTo>
                    <a:pt x="2523" y="725"/>
                  </a:lnTo>
                  <a:lnTo>
                    <a:pt x="1924" y="1167"/>
                  </a:lnTo>
                  <a:lnTo>
                    <a:pt x="1388" y="1766"/>
                  </a:lnTo>
                  <a:lnTo>
                    <a:pt x="1010" y="2491"/>
                  </a:lnTo>
                  <a:lnTo>
                    <a:pt x="726" y="2995"/>
                  </a:lnTo>
                  <a:lnTo>
                    <a:pt x="316" y="4067"/>
                  </a:lnTo>
                  <a:lnTo>
                    <a:pt x="159" y="4603"/>
                  </a:lnTo>
                  <a:lnTo>
                    <a:pt x="1" y="5675"/>
                  </a:lnTo>
                  <a:lnTo>
                    <a:pt x="1" y="6747"/>
                  </a:lnTo>
                  <a:lnTo>
                    <a:pt x="127" y="8071"/>
                  </a:lnTo>
                  <a:lnTo>
                    <a:pt x="695" y="10656"/>
                  </a:lnTo>
                  <a:lnTo>
                    <a:pt x="1073" y="11949"/>
                  </a:lnTo>
                  <a:lnTo>
                    <a:pt x="1294" y="12642"/>
                  </a:lnTo>
                  <a:lnTo>
                    <a:pt x="1829" y="13966"/>
                  </a:lnTo>
                  <a:lnTo>
                    <a:pt x="2302" y="14534"/>
                  </a:lnTo>
                  <a:lnTo>
                    <a:pt x="2586" y="14849"/>
                  </a:lnTo>
                  <a:lnTo>
                    <a:pt x="2933" y="15038"/>
                  </a:lnTo>
                  <a:lnTo>
                    <a:pt x="3374" y="15196"/>
                  </a:lnTo>
                  <a:lnTo>
                    <a:pt x="3847" y="15259"/>
                  </a:lnTo>
                  <a:lnTo>
                    <a:pt x="4478" y="15227"/>
                  </a:lnTo>
                  <a:lnTo>
                    <a:pt x="5770" y="14880"/>
                  </a:lnTo>
                  <a:lnTo>
                    <a:pt x="6338" y="14565"/>
                  </a:lnTo>
                  <a:lnTo>
                    <a:pt x="6905" y="14218"/>
                  </a:lnTo>
                  <a:lnTo>
                    <a:pt x="7914" y="13399"/>
                  </a:lnTo>
                  <a:lnTo>
                    <a:pt x="8418" y="12957"/>
                  </a:lnTo>
                  <a:lnTo>
                    <a:pt x="9238" y="12138"/>
                  </a:lnTo>
                  <a:lnTo>
                    <a:pt x="10026" y="11318"/>
                  </a:lnTo>
                  <a:lnTo>
                    <a:pt x="10657" y="10625"/>
                  </a:lnTo>
                  <a:lnTo>
                    <a:pt x="11823" y="9174"/>
                  </a:lnTo>
                  <a:lnTo>
                    <a:pt x="12233" y="8355"/>
                  </a:lnTo>
                  <a:lnTo>
                    <a:pt x="12422" y="7913"/>
                  </a:lnTo>
                  <a:lnTo>
                    <a:pt x="12706" y="7031"/>
                  </a:lnTo>
                  <a:lnTo>
                    <a:pt x="12800" y="6116"/>
                  </a:lnTo>
                  <a:lnTo>
                    <a:pt x="12706" y="5202"/>
                  </a:lnTo>
                  <a:lnTo>
                    <a:pt x="12548" y="4761"/>
                  </a:lnTo>
                  <a:lnTo>
                    <a:pt x="12138" y="3878"/>
                  </a:lnTo>
                  <a:lnTo>
                    <a:pt x="11571" y="3121"/>
                  </a:lnTo>
                  <a:lnTo>
                    <a:pt x="11161" y="2585"/>
                  </a:lnTo>
                  <a:lnTo>
                    <a:pt x="10657" y="2144"/>
                  </a:lnTo>
                  <a:lnTo>
                    <a:pt x="9963" y="1671"/>
                  </a:lnTo>
                  <a:lnTo>
                    <a:pt x="9175" y="1293"/>
                  </a:lnTo>
                  <a:lnTo>
                    <a:pt x="8481" y="946"/>
                  </a:lnTo>
                  <a:lnTo>
                    <a:pt x="7189" y="253"/>
                  </a:lnTo>
                  <a:lnTo>
                    <a:pt x="6464" y="95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5"/>
            <p:cNvSpPr/>
            <p:nvPr/>
          </p:nvSpPr>
          <p:spPr>
            <a:xfrm>
              <a:off x="3396200" y="2656100"/>
              <a:ext cx="212825" cy="232525"/>
            </a:xfrm>
            <a:custGeom>
              <a:avLst/>
              <a:gdLst/>
              <a:ahLst/>
              <a:cxnLst/>
              <a:rect l="l" t="t" r="r" b="b"/>
              <a:pathLst>
                <a:path w="8513" h="9301" extrusionOk="0">
                  <a:moveTo>
                    <a:pt x="1" y="1"/>
                  </a:moveTo>
                  <a:lnTo>
                    <a:pt x="1" y="379"/>
                  </a:lnTo>
                  <a:lnTo>
                    <a:pt x="1" y="789"/>
                  </a:lnTo>
                  <a:lnTo>
                    <a:pt x="127" y="2113"/>
                  </a:lnTo>
                  <a:lnTo>
                    <a:pt x="695" y="4698"/>
                  </a:lnTo>
                  <a:lnTo>
                    <a:pt x="1073" y="5991"/>
                  </a:lnTo>
                  <a:lnTo>
                    <a:pt x="1294" y="6684"/>
                  </a:lnTo>
                  <a:lnTo>
                    <a:pt x="1829" y="8008"/>
                  </a:lnTo>
                  <a:lnTo>
                    <a:pt x="2271" y="8576"/>
                  </a:lnTo>
                  <a:lnTo>
                    <a:pt x="2586" y="8891"/>
                  </a:lnTo>
                  <a:lnTo>
                    <a:pt x="2933" y="9080"/>
                  </a:lnTo>
                  <a:lnTo>
                    <a:pt x="3374" y="9238"/>
                  </a:lnTo>
                  <a:lnTo>
                    <a:pt x="3847" y="9301"/>
                  </a:lnTo>
                  <a:lnTo>
                    <a:pt x="4478" y="9269"/>
                  </a:lnTo>
                  <a:lnTo>
                    <a:pt x="5739" y="8922"/>
                  </a:lnTo>
                  <a:lnTo>
                    <a:pt x="6338" y="8607"/>
                  </a:lnTo>
                  <a:lnTo>
                    <a:pt x="6905" y="8260"/>
                  </a:lnTo>
                  <a:lnTo>
                    <a:pt x="7914" y="7441"/>
                  </a:lnTo>
                  <a:lnTo>
                    <a:pt x="8418" y="6999"/>
                  </a:lnTo>
                  <a:lnTo>
                    <a:pt x="8450" y="6936"/>
                  </a:lnTo>
                  <a:lnTo>
                    <a:pt x="8513" y="6873"/>
                  </a:lnTo>
                  <a:lnTo>
                    <a:pt x="8418" y="6936"/>
                  </a:lnTo>
                  <a:lnTo>
                    <a:pt x="8324" y="6999"/>
                  </a:lnTo>
                  <a:lnTo>
                    <a:pt x="7504" y="7441"/>
                  </a:lnTo>
                  <a:lnTo>
                    <a:pt x="5707" y="7945"/>
                  </a:lnTo>
                  <a:lnTo>
                    <a:pt x="4793" y="7945"/>
                  </a:lnTo>
                  <a:lnTo>
                    <a:pt x="4131" y="7914"/>
                  </a:lnTo>
                  <a:lnTo>
                    <a:pt x="3532" y="7661"/>
                  </a:lnTo>
                  <a:lnTo>
                    <a:pt x="3027" y="7378"/>
                  </a:lnTo>
                  <a:lnTo>
                    <a:pt x="2618" y="6968"/>
                  </a:lnTo>
                  <a:lnTo>
                    <a:pt x="2271" y="6558"/>
                  </a:lnTo>
                  <a:lnTo>
                    <a:pt x="1766" y="5707"/>
                  </a:lnTo>
                  <a:lnTo>
                    <a:pt x="1199" y="4257"/>
                  </a:lnTo>
                  <a:lnTo>
                    <a:pt x="915" y="3279"/>
                  </a:lnTo>
                  <a:lnTo>
                    <a:pt x="411" y="164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5"/>
            <p:cNvSpPr/>
            <p:nvPr/>
          </p:nvSpPr>
          <p:spPr>
            <a:xfrm>
              <a:off x="3430900" y="26419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1" y="32"/>
                  </a:lnTo>
                  <a:lnTo>
                    <a:pt x="221" y="126"/>
                  </a:lnTo>
                  <a:lnTo>
                    <a:pt x="63" y="316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2" y="694"/>
                  </a:lnTo>
                  <a:lnTo>
                    <a:pt x="378" y="631"/>
                  </a:lnTo>
                  <a:lnTo>
                    <a:pt x="441" y="536"/>
                  </a:lnTo>
                  <a:lnTo>
                    <a:pt x="505" y="410"/>
                  </a:lnTo>
                  <a:lnTo>
                    <a:pt x="536" y="284"/>
                  </a:lnTo>
                  <a:lnTo>
                    <a:pt x="599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5"/>
            <p:cNvSpPr/>
            <p:nvPr/>
          </p:nvSpPr>
          <p:spPr>
            <a:xfrm>
              <a:off x="3488425" y="2551275"/>
              <a:ext cx="14200" cy="16575"/>
            </a:xfrm>
            <a:custGeom>
              <a:avLst/>
              <a:gdLst/>
              <a:ahLst/>
              <a:cxnLst/>
              <a:rect l="l" t="t" r="r" b="b"/>
              <a:pathLst>
                <a:path w="568" h="663" extrusionOk="0">
                  <a:moveTo>
                    <a:pt x="410" y="1"/>
                  </a:moveTo>
                  <a:lnTo>
                    <a:pt x="190" y="127"/>
                  </a:lnTo>
                  <a:lnTo>
                    <a:pt x="64" y="316"/>
                  </a:lnTo>
                  <a:lnTo>
                    <a:pt x="0" y="442"/>
                  </a:lnTo>
                  <a:lnTo>
                    <a:pt x="0" y="600"/>
                  </a:lnTo>
                  <a:lnTo>
                    <a:pt x="95" y="663"/>
                  </a:lnTo>
                  <a:lnTo>
                    <a:pt x="253" y="663"/>
                  </a:lnTo>
                  <a:lnTo>
                    <a:pt x="347" y="631"/>
                  </a:lnTo>
                  <a:lnTo>
                    <a:pt x="442" y="505"/>
                  </a:lnTo>
                  <a:lnTo>
                    <a:pt x="505" y="411"/>
                  </a:lnTo>
                  <a:lnTo>
                    <a:pt x="536" y="285"/>
                  </a:lnTo>
                  <a:lnTo>
                    <a:pt x="568" y="158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5"/>
            <p:cNvSpPr/>
            <p:nvPr/>
          </p:nvSpPr>
          <p:spPr>
            <a:xfrm>
              <a:off x="3437200" y="2748325"/>
              <a:ext cx="15000" cy="17350"/>
            </a:xfrm>
            <a:custGeom>
              <a:avLst/>
              <a:gdLst/>
              <a:ahLst/>
              <a:cxnLst/>
              <a:rect l="l" t="t" r="r" b="b"/>
              <a:pathLst>
                <a:path w="600" h="694" extrusionOk="0">
                  <a:moveTo>
                    <a:pt x="568" y="0"/>
                  </a:moveTo>
                  <a:lnTo>
                    <a:pt x="442" y="32"/>
                  </a:lnTo>
                  <a:lnTo>
                    <a:pt x="221" y="158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126" y="694"/>
                  </a:lnTo>
                  <a:lnTo>
                    <a:pt x="253" y="694"/>
                  </a:lnTo>
                  <a:lnTo>
                    <a:pt x="379" y="662"/>
                  </a:lnTo>
                  <a:lnTo>
                    <a:pt x="473" y="536"/>
                  </a:lnTo>
                  <a:lnTo>
                    <a:pt x="505" y="410"/>
                  </a:lnTo>
                  <a:lnTo>
                    <a:pt x="568" y="284"/>
                  </a:lnTo>
                  <a:lnTo>
                    <a:pt x="599" y="189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5"/>
            <p:cNvSpPr/>
            <p:nvPr/>
          </p:nvSpPr>
          <p:spPr>
            <a:xfrm>
              <a:off x="3486050" y="2826350"/>
              <a:ext cx="14225" cy="17350"/>
            </a:xfrm>
            <a:custGeom>
              <a:avLst/>
              <a:gdLst/>
              <a:ahLst/>
              <a:cxnLst/>
              <a:rect l="l" t="t" r="r" b="b"/>
              <a:pathLst>
                <a:path w="569" h="694" extrusionOk="0">
                  <a:moveTo>
                    <a:pt x="568" y="0"/>
                  </a:moveTo>
                  <a:lnTo>
                    <a:pt x="411" y="32"/>
                  </a:lnTo>
                  <a:lnTo>
                    <a:pt x="222" y="126"/>
                  </a:lnTo>
                  <a:lnTo>
                    <a:pt x="64" y="315"/>
                  </a:lnTo>
                  <a:lnTo>
                    <a:pt x="1" y="473"/>
                  </a:lnTo>
                  <a:lnTo>
                    <a:pt x="32" y="599"/>
                  </a:lnTo>
                  <a:lnTo>
                    <a:pt x="127" y="694"/>
                  </a:lnTo>
                  <a:lnTo>
                    <a:pt x="253" y="694"/>
                  </a:lnTo>
                  <a:lnTo>
                    <a:pt x="348" y="631"/>
                  </a:lnTo>
                  <a:lnTo>
                    <a:pt x="442" y="536"/>
                  </a:lnTo>
                  <a:lnTo>
                    <a:pt x="505" y="410"/>
                  </a:lnTo>
                  <a:lnTo>
                    <a:pt x="537" y="284"/>
                  </a:lnTo>
                  <a:lnTo>
                    <a:pt x="568" y="158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5"/>
            <p:cNvSpPr/>
            <p:nvPr/>
          </p:nvSpPr>
          <p:spPr>
            <a:xfrm>
              <a:off x="3565675" y="2663200"/>
              <a:ext cx="14200" cy="17350"/>
            </a:xfrm>
            <a:custGeom>
              <a:avLst/>
              <a:gdLst/>
              <a:ahLst/>
              <a:cxnLst/>
              <a:rect l="l" t="t" r="r" b="b"/>
              <a:pathLst>
                <a:path w="568" h="694" extrusionOk="0">
                  <a:moveTo>
                    <a:pt x="567" y="0"/>
                  </a:moveTo>
                  <a:lnTo>
                    <a:pt x="410" y="32"/>
                  </a:lnTo>
                  <a:lnTo>
                    <a:pt x="189" y="127"/>
                  </a:lnTo>
                  <a:lnTo>
                    <a:pt x="63" y="347"/>
                  </a:lnTo>
                  <a:lnTo>
                    <a:pt x="0" y="473"/>
                  </a:lnTo>
                  <a:lnTo>
                    <a:pt x="32" y="599"/>
                  </a:lnTo>
                  <a:lnTo>
                    <a:pt x="95" y="694"/>
                  </a:lnTo>
                  <a:lnTo>
                    <a:pt x="252" y="694"/>
                  </a:lnTo>
                  <a:lnTo>
                    <a:pt x="347" y="631"/>
                  </a:lnTo>
                  <a:lnTo>
                    <a:pt x="441" y="536"/>
                  </a:lnTo>
                  <a:lnTo>
                    <a:pt x="504" y="410"/>
                  </a:lnTo>
                  <a:lnTo>
                    <a:pt x="536" y="284"/>
                  </a:lnTo>
                  <a:lnTo>
                    <a:pt x="567" y="158"/>
                  </a:lnTo>
                  <a:lnTo>
                    <a:pt x="5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5"/>
            <p:cNvSpPr/>
            <p:nvPr/>
          </p:nvSpPr>
          <p:spPr>
            <a:xfrm>
              <a:off x="3562500" y="2600150"/>
              <a:ext cx="13425" cy="18950"/>
            </a:xfrm>
            <a:custGeom>
              <a:avLst/>
              <a:gdLst/>
              <a:ahLst/>
              <a:cxnLst/>
              <a:rect l="l" t="t" r="r" b="b"/>
              <a:pathLst>
                <a:path w="537" h="758" extrusionOk="0">
                  <a:moveTo>
                    <a:pt x="505" y="0"/>
                  </a:moveTo>
                  <a:lnTo>
                    <a:pt x="348" y="63"/>
                  </a:lnTo>
                  <a:lnTo>
                    <a:pt x="253" y="158"/>
                  </a:lnTo>
                  <a:lnTo>
                    <a:pt x="159" y="221"/>
                  </a:lnTo>
                  <a:lnTo>
                    <a:pt x="64" y="347"/>
                  </a:lnTo>
                  <a:lnTo>
                    <a:pt x="1" y="442"/>
                  </a:lnTo>
                  <a:lnTo>
                    <a:pt x="1" y="568"/>
                  </a:lnTo>
                  <a:lnTo>
                    <a:pt x="64" y="694"/>
                  </a:lnTo>
                  <a:lnTo>
                    <a:pt x="190" y="757"/>
                  </a:lnTo>
                  <a:lnTo>
                    <a:pt x="316" y="725"/>
                  </a:lnTo>
                  <a:lnTo>
                    <a:pt x="411" y="599"/>
                  </a:lnTo>
                  <a:lnTo>
                    <a:pt x="537" y="379"/>
                  </a:lnTo>
                  <a:lnTo>
                    <a:pt x="537" y="12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5"/>
            <p:cNvSpPr/>
            <p:nvPr/>
          </p:nvSpPr>
          <p:spPr>
            <a:xfrm>
              <a:off x="3545175" y="2775125"/>
              <a:ext cx="11050" cy="19725"/>
            </a:xfrm>
            <a:custGeom>
              <a:avLst/>
              <a:gdLst/>
              <a:ahLst/>
              <a:cxnLst/>
              <a:rect l="l" t="t" r="r" b="b"/>
              <a:pathLst>
                <a:path w="442" h="789" extrusionOk="0">
                  <a:moveTo>
                    <a:pt x="126" y="0"/>
                  </a:moveTo>
                  <a:lnTo>
                    <a:pt x="32" y="126"/>
                  </a:lnTo>
                  <a:lnTo>
                    <a:pt x="32" y="252"/>
                  </a:lnTo>
                  <a:lnTo>
                    <a:pt x="0" y="378"/>
                  </a:lnTo>
                  <a:lnTo>
                    <a:pt x="0" y="536"/>
                  </a:lnTo>
                  <a:lnTo>
                    <a:pt x="32" y="662"/>
                  </a:lnTo>
                  <a:lnTo>
                    <a:pt x="126" y="757"/>
                  </a:lnTo>
                  <a:lnTo>
                    <a:pt x="253" y="788"/>
                  </a:lnTo>
                  <a:lnTo>
                    <a:pt x="379" y="757"/>
                  </a:lnTo>
                  <a:lnTo>
                    <a:pt x="442" y="631"/>
                  </a:lnTo>
                  <a:lnTo>
                    <a:pt x="442" y="504"/>
                  </a:lnTo>
                  <a:lnTo>
                    <a:pt x="379" y="252"/>
                  </a:lnTo>
                  <a:lnTo>
                    <a:pt x="221" y="63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5"/>
            <p:cNvSpPr/>
            <p:nvPr/>
          </p:nvSpPr>
          <p:spPr>
            <a:xfrm>
              <a:off x="3660250" y="2605675"/>
              <a:ext cx="10250" cy="20500"/>
            </a:xfrm>
            <a:custGeom>
              <a:avLst/>
              <a:gdLst/>
              <a:ahLst/>
              <a:cxnLst/>
              <a:rect l="l" t="t" r="r" b="b"/>
              <a:pathLst>
                <a:path w="410" h="820" extrusionOk="0">
                  <a:moveTo>
                    <a:pt x="126" y="0"/>
                  </a:moveTo>
                  <a:lnTo>
                    <a:pt x="32" y="158"/>
                  </a:lnTo>
                  <a:lnTo>
                    <a:pt x="32" y="284"/>
                  </a:lnTo>
                  <a:lnTo>
                    <a:pt x="0" y="410"/>
                  </a:lnTo>
                  <a:lnTo>
                    <a:pt x="0" y="536"/>
                  </a:lnTo>
                  <a:lnTo>
                    <a:pt x="0" y="662"/>
                  </a:lnTo>
                  <a:lnTo>
                    <a:pt x="95" y="757"/>
                  </a:lnTo>
                  <a:lnTo>
                    <a:pt x="221" y="820"/>
                  </a:lnTo>
                  <a:lnTo>
                    <a:pt x="347" y="788"/>
                  </a:lnTo>
                  <a:lnTo>
                    <a:pt x="410" y="694"/>
                  </a:lnTo>
                  <a:lnTo>
                    <a:pt x="410" y="536"/>
                  </a:lnTo>
                  <a:lnTo>
                    <a:pt x="378" y="284"/>
                  </a:lnTo>
                  <a:lnTo>
                    <a:pt x="221" y="95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5"/>
            <p:cNvSpPr/>
            <p:nvPr/>
          </p:nvSpPr>
          <p:spPr>
            <a:xfrm>
              <a:off x="3649200" y="2693925"/>
              <a:ext cx="11075" cy="20525"/>
            </a:xfrm>
            <a:custGeom>
              <a:avLst/>
              <a:gdLst/>
              <a:ahLst/>
              <a:cxnLst/>
              <a:rect l="l" t="t" r="r" b="b"/>
              <a:pathLst>
                <a:path w="443" h="821" extrusionOk="0">
                  <a:moveTo>
                    <a:pt x="190" y="1"/>
                  </a:moveTo>
                  <a:lnTo>
                    <a:pt x="95" y="159"/>
                  </a:lnTo>
                  <a:lnTo>
                    <a:pt x="64" y="285"/>
                  </a:lnTo>
                  <a:lnTo>
                    <a:pt x="32" y="411"/>
                  </a:lnTo>
                  <a:lnTo>
                    <a:pt x="1" y="537"/>
                  </a:lnTo>
                  <a:lnTo>
                    <a:pt x="32" y="663"/>
                  </a:lnTo>
                  <a:lnTo>
                    <a:pt x="95" y="758"/>
                  </a:lnTo>
                  <a:lnTo>
                    <a:pt x="190" y="821"/>
                  </a:lnTo>
                  <a:lnTo>
                    <a:pt x="316" y="821"/>
                  </a:lnTo>
                  <a:lnTo>
                    <a:pt x="411" y="695"/>
                  </a:lnTo>
                  <a:lnTo>
                    <a:pt x="442" y="568"/>
                  </a:lnTo>
                  <a:lnTo>
                    <a:pt x="411" y="316"/>
                  </a:lnTo>
                  <a:lnTo>
                    <a:pt x="284" y="127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5"/>
            <p:cNvSpPr/>
            <p:nvPr/>
          </p:nvSpPr>
          <p:spPr>
            <a:xfrm>
              <a:off x="3471875" y="2417300"/>
              <a:ext cx="271150" cy="166325"/>
            </a:xfrm>
            <a:custGeom>
              <a:avLst/>
              <a:gdLst/>
              <a:ahLst/>
              <a:cxnLst/>
              <a:rect l="l" t="t" r="r" b="b"/>
              <a:pathLst>
                <a:path w="10846" h="6653" extrusionOk="0">
                  <a:moveTo>
                    <a:pt x="5612" y="0"/>
                  </a:moveTo>
                  <a:lnTo>
                    <a:pt x="5202" y="379"/>
                  </a:lnTo>
                  <a:lnTo>
                    <a:pt x="4603" y="1261"/>
                  </a:lnTo>
                  <a:lnTo>
                    <a:pt x="4225" y="2239"/>
                  </a:lnTo>
                  <a:lnTo>
                    <a:pt x="4099" y="3311"/>
                  </a:lnTo>
                  <a:lnTo>
                    <a:pt x="4130" y="3847"/>
                  </a:lnTo>
                  <a:lnTo>
                    <a:pt x="4036" y="3500"/>
                  </a:lnTo>
                  <a:lnTo>
                    <a:pt x="3657" y="2869"/>
                  </a:lnTo>
                  <a:lnTo>
                    <a:pt x="3405" y="2617"/>
                  </a:lnTo>
                  <a:lnTo>
                    <a:pt x="2806" y="2176"/>
                  </a:lnTo>
                  <a:lnTo>
                    <a:pt x="2144" y="1860"/>
                  </a:lnTo>
                  <a:lnTo>
                    <a:pt x="1388" y="1482"/>
                  </a:lnTo>
                  <a:lnTo>
                    <a:pt x="631" y="1167"/>
                  </a:lnTo>
                  <a:lnTo>
                    <a:pt x="442" y="1104"/>
                  </a:lnTo>
                  <a:lnTo>
                    <a:pt x="158" y="1104"/>
                  </a:lnTo>
                  <a:lnTo>
                    <a:pt x="0" y="1388"/>
                  </a:lnTo>
                  <a:lnTo>
                    <a:pt x="95" y="1734"/>
                  </a:lnTo>
                  <a:lnTo>
                    <a:pt x="284" y="2396"/>
                  </a:lnTo>
                  <a:lnTo>
                    <a:pt x="915" y="3594"/>
                  </a:lnTo>
                  <a:lnTo>
                    <a:pt x="1325" y="4099"/>
                  </a:lnTo>
                  <a:lnTo>
                    <a:pt x="1955" y="4792"/>
                  </a:lnTo>
                  <a:lnTo>
                    <a:pt x="3531" y="5833"/>
                  </a:lnTo>
                  <a:lnTo>
                    <a:pt x="4383" y="6179"/>
                  </a:lnTo>
                  <a:lnTo>
                    <a:pt x="5328" y="6495"/>
                  </a:lnTo>
                  <a:lnTo>
                    <a:pt x="6810" y="6652"/>
                  </a:lnTo>
                  <a:lnTo>
                    <a:pt x="7787" y="6558"/>
                  </a:lnTo>
                  <a:lnTo>
                    <a:pt x="8260" y="6432"/>
                  </a:lnTo>
                  <a:lnTo>
                    <a:pt x="8702" y="6243"/>
                  </a:lnTo>
                  <a:lnTo>
                    <a:pt x="9553" y="5738"/>
                  </a:lnTo>
                  <a:lnTo>
                    <a:pt x="10246" y="5045"/>
                  </a:lnTo>
                  <a:lnTo>
                    <a:pt x="10719" y="4193"/>
                  </a:lnTo>
                  <a:lnTo>
                    <a:pt x="10845" y="3720"/>
                  </a:lnTo>
                  <a:lnTo>
                    <a:pt x="10215" y="3531"/>
                  </a:lnTo>
                  <a:lnTo>
                    <a:pt x="8985" y="3405"/>
                  </a:lnTo>
                  <a:lnTo>
                    <a:pt x="7724" y="3531"/>
                  </a:lnTo>
                  <a:lnTo>
                    <a:pt x="6526" y="3941"/>
                  </a:lnTo>
                  <a:lnTo>
                    <a:pt x="5990" y="4256"/>
                  </a:lnTo>
                  <a:lnTo>
                    <a:pt x="6274" y="3784"/>
                  </a:lnTo>
                  <a:lnTo>
                    <a:pt x="6495" y="2680"/>
                  </a:lnTo>
                  <a:lnTo>
                    <a:pt x="6432" y="2113"/>
                  </a:lnTo>
                  <a:lnTo>
                    <a:pt x="6306" y="1545"/>
                  </a:lnTo>
                  <a:lnTo>
                    <a:pt x="5864" y="50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5"/>
            <p:cNvSpPr/>
            <p:nvPr/>
          </p:nvSpPr>
          <p:spPr>
            <a:xfrm>
              <a:off x="3588525" y="2448025"/>
              <a:ext cx="24450" cy="109600"/>
            </a:xfrm>
            <a:custGeom>
              <a:avLst/>
              <a:gdLst/>
              <a:ahLst/>
              <a:cxnLst/>
              <a:rect l="l" t="t" r="r" b="b"/>
              <a:pathLst>
                <a:path w="978" h="4384" extrusionOk="0">
                  <a:moveTo>
                    <a:pt x="851" y="1"/>
                  </a:moveTo>
                  <a:lnTo>
                    <a:pt x="820" y="64"/>
                  </a:lnTo>
                  <a:lnTo>
                    <a:pt x="0" y="4320"/>
                  </a:lnTo>
                  <a:lnTo>
                    <a:pt x="0" y="4351"/>
                  </a:lnTo>
                  <a:lnTo>
                    <a:pt x="63" y="4383"/>
                  </a:lnTo>
                  <a:lnTo>
                    <a:pt x="126" y="4383"/>
                  </a:lnTo>
                  <a:lnTo>
                    <a:pt x="158" y="4351"/>
                  </a:lnTo>
                  <a:lnTo>
                    <a:pt x="978" y="64"/>
                  </a:lnTo>
                  <a:lnTo>
                    <a:pt x="978" y="32"/>
                  </a:lnTo>
                  <a:lnTo>
                    <a:pt x="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5"/>
            <p:cNvSpPr/>
            <p:nvPr/>
          </p:nvSpPr>
          <p:spPr>
            <a:xfrm>
              <a:off x="3615325" y="2523700"/>
              <a:ext cx="85125" cy="32325"/>
            </a:xfrm>
            <a:custGeom>
              <a:avLst/>
              <a:gdLst/>
              <a:ahLst/>
              <a:cxnLst/>
              <a:rect l="l" t="t" r="r" b="b"/>
              <a:pathLst>
                <a:path w="3405" h="1293" extrusionOk="0">
                  <a:moveTo>
                    <a:pt x="3279" y="0"/>
                  </a:moveTo>
                  <a:lnTo>
                    <a:pt x="2522" y="379"/>
                  </a:lnTo>
                  <a:lnTo>
                    <a:pt x="883" y="946"/>
                  </a:lnTo>
                  <a:lnTo>
                    <a:pt x="63" y="1135"/>
                  </a:lnTo>
                  <a:lnTo>
                    <a:pt x="0" y="1167"/>
                  </a:lnTo>
                  <a:lnTo>
                    <a:pt x="0" y="1230"/>
                  </a:lnTo>
                  <a:lnTo>
                    <a:pt x="32" y="1261"/>
                  </a:lnTo>
                  <a:lnTo>
                    <a:pt x="63" y="1293"/>
                  </a:lnTo>
                  <a:lnTo>
                    <a:pt x="95" y="1293"/>
                  </a:lnTo>
                  <a:lnTo>
                    <a:pt x="946" y="1072"/>
                  </a:lnTo>
                  <a:lnTo>
                    <a:pt x="2554" y="505"/>
                  </a:lnTo>
                  <a:lnTo>
                    <a:pt x="3342" y="127"/>
                  </a:lnTo>
                  <a:lnTo>
                    <a:pt x="3405" y="95"/>
                  </a:lnTo>
                  <a:lnTo>
                    <a:pt x="3373" y="32"/>
                  </a:lnTo>
                  <a:lnTo>
                    <a:pt x="334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5"/>
            <p:cNvSpPr/>
            <p:nvPr/>
          </p:nvSpPr>
          <p:spPr>
            <a:xfrm>
              <a:off x="3500250" y="2475625"/>
              <a:ext cx="63075" cy="70175"/>
            </a:xfrm>
            <a:custGeom>
              <a:avLst/>
              <a:gdLst/>
              <a:ahLst/>
              <a:cxnLst/>
              <a:rect l="l" t="t" r="r" b="b"/>
              <a:pathLst>
                <a:path w="2523" h="2807" extrusionOk="0">
                  <a:moveTo>
                    <a:pt x="32" y="0"/>
                  </a:moveTo>
                  <a:lnTo>
                    <a:pt x="0" y="63"/>
                  </a:lnTo>
                  <a:lnTo>
                    <a:pt x="32" y="95"/>
                  </a:lnTo>
                  <a:lnTo>
                    <a:pt x="379" y="568"/>
                  </a:lnTo>
                  <a:lnTo>
                    <a:pt x="725" y="1041"/>
                  </a:lnTo>
                  <a:lnTo>
                    <a:pt x="1072" y="1545"/>
                  </a:lnTo>
                  <a:lnTo>
                    <a:pt x="1892" y="2459"/>
                  </a:lnTo>
                  <a:lnTo>
                    <a:pt x="2396" y="2806"/>
                  </a:lnTo>
                  <a:lnTo>
                    <a:pt x="2491" y="2806"/>
                  </a:lnTo>
                  <a:lnTo>
                    <a:pt x="2522" y="2743"/>
                  </a:lnTo>
                  <a:lnTo>
                    <a:pt x="2459" y="2680"/>
                  </a:lnTo>
                  <a:lnTo>
                    <a:pt x="1986" y="2365"/>
                  </a:lnTo>
                  <a:lnTo>
                    <a:pt x="1198" y="1451"/>
                  </a:lnTo>
                  <a:lnTo>
                    <a:pt x="852" y="946"/>
                  </a:lnTo>
                  <a:lnTo>
                    <a:pt x="505" y="473"/>
                  </a:lnTo>
                  <a:lnTo>
                    <a:pt x="126" y="3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5"/>
            <p:cNvSpPr/>
            <p:nvPr/>
          </p:nvSpPr>
          <p:spPr>
            <a:xfrm>
              <a:off x="3482900" y="2653750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74" y="0"/>
                  </a:moveTo>
                  <a:lnTo>
                    <a:pt x="158" y="95"/>
                  </a:lnTo>
                  <a:lnTo>
                    <a:pt x="64" y="252"/>
                  </a:lnTo>
                  <a:lnTo>
                    <a:pt x="1" y="410"/>
                  </a:lnTo>
                  <a:lnTo>
                    <a:pt x="127" y="725"/>
                  </a:lnTo>
                  <a:lnTo>
                    <a:pt x="285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4" y="441"/>
                  </a:lnTo>
                  <a:lnTo>
                    <a:pt x="789" y="126"/>
                  </a:lnTo>
                  <a:lnTo>
                    <a:pt x="631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5"/>
            <p:cNvSpPr/>
            <p:nvPr/>
          </p:nvSpPr>
          <p:spPr>
            <a:xfrm>
              <a:off x="3590100" y="2701825"/>
              <a:ext cx="22100" cy="22075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2" y="0"/>
                  </a:moveTo>
                  <a:lnTo>
                    <a:pt x="126" y="95"/>
                  </a:lnTo>
                  <a:lnTo>
                    <a:pt x="32" y="252"/>
                  </a:lnTo>
                  <a:lnTo>
                    <a:pt x="0" y="410"/>
                  </a:lnTo>
                  <a:lnTo>
                    <a:pt x="126" y="725"/>
                  </a:lnTo>
                  <a:lnTo>
                    <a:pt x="253" y="820"/>
                  </a:lnTo>
                  <a:lnTo>
                    <a:pt x="442" y="883"/>
                  </a:lnTo>
                  <a:lnTo>
                    <a:pt x="757" y="757"/>
                  </a:lnTo>
                  <a:lnTo>
                    <a:pt x="852" y="599"/>
                  </a:lnTo>
                  <a:lnTo>
                    <a:pt x="883" y="442"/>
                  </a:lnTo>
                  <a:lnTo>
                    <a:pt x="757" y="126"/>
                  </a:lnTo>
                  <a:lnTo>
                    <a:pt x="631" y="32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5"/>
            <p:cNvSpPr/>
            <p:nvPr/>
          </p:nvSpPr>
          <p:spPr>
            <a:xfrm>
              <a:off x="3515225" y="2712075"/>
              <a:ext cx="35475" cy="28375"/>
            </a:xfrm>
            <a:custGeom>
              <a:avLst/>
              <a:gdLst/>
              <a:ahLst/>
              <a:cxnLst/>
              <a:rect l="l" t="t" r="r" b="b"/>
              <a:pathLst>
                <a:path w="1419" h="1135" extrusionOk="0">
                  <a:moveTo>
                    <a:pt x="95" y="0"/>
                  </a:moveTo>
                  <a:lnTo>
                    <a:pt x="32" y="126"/>
                  </a:lnTo>
                  <a:lnTo>
                    <a:pt x="0" y="315"/>
                  </a:lnTo>
                  <a:lnTo>
                    <a:pt x="95" y="725"/>
                  </a:lnTo>
                  <a:lnTo>
                    <a:pt x="221" y="883"/>
                  </a:lnTo>
                  <a:lnTo>
                    <a:pt x="316" y="1009"/>
                  </a:lnTo>
                  <a:lnTo>
                    <a:pt x="473" y="1072"/>
                  </a:lnTo>
                  <a:lnTo>
                    <a:pt x="694" y="1135"/>
                  </a:lnTo>
                  <a:lnTo>
                    <a:pt x="946" y="1135"/>
                  </a:lnTo>
                  <a:lnTo>
                    <a:pt x="1104" y="1103"/>
                  </a:lnTo>
                  <a:lnTo>
                    <a:pt x="1230" y="1009"/>
                  </a:lnTo>
                  <a:lnTo>
                    <a:pt x="1387" y="883"/>
                  </a:lnTo>
                  <a:lnTo>
                    <a:pt x="1419" y="662"/>
                  </a:lnTo>
                  <a:lnTo>
                    <a:pt x="1387" y="567"/>
                  </a:lnTo>
                  <a:lnTo>
                    <a:pt x="1293" y="536"/>
                  </a:lnTo>
                  <a:lnTo>
                    <a:pt x="1167" y="567"/>
                  </a:lnTo>
                  <a:lnTo>
                    <a:pt x="1135" y="662"/>
                  </a:lnTo>
                  <a:lnTo>
                    <a:pt x="1135" y="757"/>
                  </a:lnTo>
                  <a:lnTo>
                    <a:pt x="1072" y="788"/>
                  </a:lnTo>
                  <a:lnTo>
                    <a:pt x="1009" y="820"/>
                  </a:lnTo>
                  <a:lnTo>
                    <a:pt x="915" y="851"/>
                  </a:lnTo>
                  <a:lnTo>
                    <a:pt x="631" y="851"/>
                  </a:lnTo>
                  <a:lnTo>
                    <a:pt x="410" y="694"/>
                  </a:lnTo>
                  <a:lnTo>
                    <a:pt x="284" y="473"/>
                  </a:lnTo>
                  <a:lnTo>
                    <a:pt x="316" y="189"/>
                  </a:lnTo>
                  <a:lnTo>
                    <a:pt x="316" y="63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5"/>
            <p:cNvSpPr/>
            <p:nvPr/>
          </p:nvSpPr>
          <p:spPr>
            <a:xfrm>
              <a:off x="3587725" y="2741225"/>
              <a:ext cx="29975" cy="32350"/>
            </a:xfrm>
            <a:custGeom>
              <a:avLst/>
              <a:gdLst/>
              <a:ahLst/>
              <a:cxnLst/>
              <a:rect l="l" t="t" r="r" b="b"/>
              <a:pathLst>
                <a:path w="1199" h="1294" fill="none" extrusionOk="0">
                  <a:moveTo>
                    <a:pt x="600" y="64"/>
                  </a:moveTo>
                  <a:lnTo>
                    <a:pt x="537" y="0"/>
                  </a:lnTo>
                  <a:lnTo>
                    <a:pt x="474" y="32"/>
                  </a:lnTo>
                  <a:lnTo>
                    <a:pt x="411" y="32"/>
                  </a:lnTo>
                  <a:lnTo>
                    <a:pt x="348" y="95"/>
                  </a:lnTo>
                  <a:lnTo>
                    <a:pt x="127" y="284"/>
                  </a:lnTo>
                  <a:lnTo>
                    <a:pt x="32" y="536"/>
                  </a:lnTo>
                  <a:lnTo>
                    <a:pt x="1" y="694"/>
                  </a:lnTo>
                  <a:lnTo>
                    <a:pt x="127" y="1009"/>
                  </a:lnTo>
                  <a:lnTo>
                    <a:pt x="253" y="1135"/>
                  </a:lnTo>
                  <a:lnTo>
                    <a:pt x="505" y="1293"/>
                  </a:lnTo>
                  <a:lnTo>
                    <a:pt x="789" y="1293"/>
                  </a:lnTo>
                  <a:lnTo>
                    <a:pt x="883" y="1262"/>
                  </a:lnTo>
                  <a:lnTo>
                    <a:pt x="978" y="1230"/>
                  </a:lnTo>
                  <a:lnTo>
                    <a:pt x="1073" y="1135"/>
                  </a:lnTo>
                  <a:lnTo>
                    <a:pt x="1136" y="1009"/>
                  </a:lnTo>
                  <a:lnTo>
                    <a:pt x="1167" y="915"/>
                  </a:lnTo>
                  <a:lnTo>
                    <a:pt x="1199" y="820"/>
                  </a:lnTo>
                  <a:lnTo>
                    <a:pt x="1199" y="631"/>
                  </a:lnTo>
                  <a:lnTo>
                    <a:pt x="1167" y="473"/>
                  </a:lnTo>
                  <a:lnTo>
                    <a:pt x="1136" y="347"/>
                  </a:lnTo>
                  <a:lnTo>
                    <a:pt x="1073" y="253"/>
                  </a:lnTo>
                  <a:lnTo>
                    <a:pt x="978" y="127"/>
                  </a:lnTo>
                  <a:lnTo>
                    <a:pt x="726" y="0"/>
                  </a:lnTo>
                  <a:lnTo>
                    <a:pt x="568" y="0"/>
                  </a:lnTo>
                  <a:lnTo>
                    <a:pt x="474" y="32"/>
                  </a:lnTo>
                  <a:lnTo>
                    <a:pt x="411" y="64"/>
                  </a:lnTo>
                  <a:lnTo>
                    <a:pt x="379" y="127"/>
                  </a:lnTo>
                  <a:lnTo>
                    <a:pt x="411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5"/>
            <p:cNvSpPr/>
            <p:nvPr/>
          </p:nvSpPr>
          <p:spPr>
            <a:xfrm>
              <a:off x="3443500" y="2678175"/>
              <a:ext cx="27600" cy="33925"/>
            </a:xfrm>
            <a:custGeom>
              <a:avLst/>
              <a:gdLst/>
              <a:ahLst/>
              <a:cxnLst/>
              <a:rect l="l" t="t" r="r" b="b"/>
              <a:pathLst>
                <a:path w="1104" h="1357" fill="none" extrusionOk="0">
                  <a:moveTo>
                    <a:pt x="347" y="0"/>
                  </a:moveTo>
                  <a:lnTo>
                    <a:pt x="158" y="63"/>
                  </a:lnTo>
                  <a:lnTo>
                    <a:pt x="1" y="347"/>
                  </a:lnTo>
                  <a:lnTo>
                    <a:pt x="1" y="915"/>
                  </a:lnTo>
                  <a:lnTo>
                    <a:pt x="190" y="1198"/>
                  </a:lnTo>
                  <a:lnTo>
                    <a:pt x="442" y="1356"/>
                  </a:lnTo>
                  <a:lnTo>
                    <a:pt x="852" y="1325"/>
                  </a:lnTo>
                  <a:lnTo>
                    <a:pt x="1072" y="1135"/>
                  </a:lnTo>
                  <a:lnTo>
                    <a:pt x="1104" y="978"/>
                  </a:lnTo>
                  <a:lnTo>
                    <a:pt x="1104" y="726"/>
                  </a:lnTo>
                  <a:lnTo>
                    <a:pt x="1009" y="505"/>
                  </a:lnTo>
                  <a:lnTo>
                    <a:pt x="883" y="284"/>
                  </a:lnTo>
                  <a:lnTo>
                    <a:pt x="631" y="95"/>
                  </a:lnTo>
                  <a:lnTo>
                    <a:pt x="473" y="63"/>
                  </a:lnTo>
                  <a:lnTo>
                    <a:pt x="316" y="63"/>
                  </a:lnTo>
                  <a:lnTo>
                    <a:pt x="221" y="63"/>
                  </a:lnTo>
                  <a:lnTo>
                    <a:pt x="190" y="127"/>
                  </a:lnTo>
                  <a:lnTo>
                    <a:pt x="158" y="190"/>
                  </a:lnTo>
                  <a:lnTo>
                    <a:pt x="190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2" name="Google Shape;3422;p25"/>
          <p:cNvGrpSpPr/>
          <p:nvPr/>
        </p:nvGrpSpPr>
        <p:grpSpPr>
          <a:xfrm rot="2937852">
            <a:off x="251793" y="4410437"/>
            <a:ext cx="662792" cy="583248"/>
            <a:chOff x="992375" y="2434650"/>
            <a:chExt cx="532025" cy="468175"/>
          </a:xfrm>
        </p:grpSpPr>
        <p:sp>
          <p:nvSpPr>
            <p:cNvPr id="3423" name="Google Shape;3423;p25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5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5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5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5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5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5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5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5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5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5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5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5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5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5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5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5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5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5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5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5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5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5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5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33"/>
          <p:cNvSpPr/>
          <p:nvPr/>
        </p:nvSpPr>
        <p:spPr>
          <a:xfrm>
            <a:off x="-272312" y="-264705"/>
            <a:ext cx="1244094" cy="78476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7" name="Google Shape;4187;p33"/>
          <p:cNvSpPr/>
          <p:nvPr/>
        </p:nvSpPr>
        <p:spPr>
          <a:xfrm>
            <a:off x="452258" y="230658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8" name="Google Shape;4188;p33"/>
          <p:cNvSpPr/>
          <p:nvPr/>
        </p:nvSpPr>
        <p:spPr>
          <a:xfrm>
            <a:off x="7682700" y="-80345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9" name="Google Shape;4189;p33"/>
          <p:cNvSpPr/>
          <p:nvPr/>
        </p:nvSpPr>
        <p:spPr>
          <a:xfrm>
            <a:off x="491900" y="4001198"/>
            <a:ext cx="1073548" cy="67714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0" name="Google Shape;4190;p33"/>
          <p:cNvSpPr/>
          <p:nvPr/>
        </p:nvSpPr>
        <p:spPr>
          <a:xfrm>
            <a:off x="8314375" y="4001200"/>
            <a:ext cx="2253368" cy="142140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1" name="Google Shape;4191;p33"/>
          <p:cNvSpPr/>
          <p:nvPr/>
        </p:nvSpPr>
        <p:spPr>
          <a:xfrm>
            <a:off x="7290888" y="4587825"/>
            <a:ext cx="1721367" cy="1085808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2" name="Google Shape;4192;p33"/>
          <p:cNvGrpSpPr/>
          <p:nvPr/>
        </p:nvGrpSpPr>
        <p:grpSpPr>
          <a:xfrm>
            <a:off x="8823600" y="3854100"/>
            <a:ext cx="518625" cy="565925"/>
            <a:chOff x="2029575" y="2353450"/>
            <a:chExt cx="518625" cy="565925"/>
          </a:xfrm>
        </p:grpSpPr>
        <p:sp>
          <p:nvSpPr>
            <p:cNvPr id="4193" name="Google Shape;4193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7" name="Google Shape;4237;p33"/>
          <p:cNvGrpSpPr/>
          <p:nvPr/>
        </p:nvGrpSpPr>
        <p:grpSpPr>
          <a:xfrm>
            <a:off x="541988" y="-335287"/>
            <a:ext cx="518625" cy="565925"/>
            <a:chOff x="2029575" y="2353450"/>
            <a:chExt cx="518625" cy="565925"/>
          </a:xfrm>
        </p:grpSpPr>
        <p:sp>
          <p:nvSpPr>
            <p:cNvPr id="4238" name="Google Shape;4238;p33"/>
            <p:cNvSpPr/>
            <p:nvPr/>
          </p:nvSpPr>
          <p:spPr>
            <a:xfrm>
              <a:off x="2284925" y="2468525"/>
              <a:ext cx="34700" cy="32350"/>
            </a:xfrm>
            <a:custGeom>
              <a:avLst/>
              <a:gdLst/>
              <a:ahLst/>
              <a:cxnLst/>
              <a:rect l="l" t="t" r="r" b="b"/>
              <a:pathLst>
                <a:path w="1388" h="1294" extrusionOk="0">
                  <a:moveTo>
                    <a:pt x="631" y="1"/>
                  </a:moveTo>
                  <a:lnTo>
                    <a:pt x="473" y="32"/>
                  </a:lnTo>
                  <a:lnTo>
                    <a:pt x="316" y="64"/>
                  </a:lnTo>
                  <a:lnTo>
                    <a:pt x="190" y="190"/>
                  </a:lnTo>
                  <a:lnTo>
                    <a:pt x="158" y="253"/>
                  </a:lnTo>
                  <a:lnTo>
                    <a:pt x="95" y="316"/>
                  </a:lnTo>
                  <a:lnTo>
                    <a:pt x="32" y="474"/>
                  </a:lnTo>
                  <a:lnTo>
                    <a:pt x="1" y="631"/>
                  </a:lnTo>
                  <a:lnTo>
                    <a:pt x="1" y="757"/>
                  </a:lnTo>
                  <a:lnTo>
                    <a:pt x="64" y="883"/>
                  </a:lnTo>
                  <a:lnTo>
                    <a:pt x="127" y="978"/>
                  </a:lnTo>
                  <a:lnTo>
                    <a:pt x="190" y="1072"/>
                  </a:lnTo>
                  <a:lnTo>
                    <a:pt x="316" y="1199"/>
                  </a:lnTo>
                  <a:lnTo>
                    <a:pt x="473" y="1262"/>
                  </a:lnTo>
                  <a:lnTo>
                    <a:pt x="631" y="1293"/>
                  </a:lnTo>
                  <a:lnTo>
                    <a:pt x="820" y="1262"/>
                  </a:lnTo>
                  <a:lnTo>
                    <a:pt x="883" y="1230"/>
                  </a:lnTo>
                  <a:lnTo>
                    <a:pt x="946" y="1230"/>
                  </a:lnTo>
                  <a:lnTo>
                    <a:pt x="1009" y="1199"/>
                  </a:lnTo>
                  <a:lnTo>
                    <a:pt x="1104" y="1167"/>
                  </a:lnTo>
                  <a:lnTo>
                    <a:pt x="1199" y="1104"/>
                  </a:lnTo>
                  <a:lnTo>
                    <a:pt x="1262" y="1009"/>
                  </a:lnTo>
                  <a:lnTo>
                    <a:pt x="1325" y="946"/>
                  </a:lnTo>
                  <a:lnTo>
                    <a:pt x="1356" y="852"/>
                  </a:lnTo>
                  <a:lnTo>
                    <a:pt x="1388" y="757"/>
                  </a:lnTo>
                  <a:lnTo>
                    <a:pt x="1388" y="631"/>
                  </a:lnTo>
                  <a:lnTo>
                    <a:pt x="1388" y="537"/>
                  </a:lnTo>
                  <a:lnTo>
                    <a:pt x="1388" y="474"/>
                  </a:lnTo>
                  <a:lnTo>
                    <a:pt x="1356" y="410"/>
                  </a:lnTo>
                  <a:lnTo>
                    <a:pt x="1325" y="316"/>
                  </a:lnTo>
                  <a:lnTo>
                    <a:pt x="1230" y="221"/>
                  </a:lnTo>
                  <a:lnTo>
                    <a:pt x="1167" y="158"/>
                  </a:lnTo>
                  <a:lnTo>
                    <a:pt x="1072" y="95"/>
                  </a:lnTo>
                  <a:lnTo>
                    <a:pt x="946" y="32"/>
                  </a:lnTo>
                  <a:lnTo>
                    <a:pt x="820" y="32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33"/>
            <p:cNvSpPr/>
            <p:nvPr/>
          </p:nvSpPr>
          <p:spPr>
            <a:xfrm>
              <a:off x="2313300" y="2527650"/>
              <a:ext cx="24450" cy="26800"/>
            </a:xfrm>
            <a:custGeom>
              <a:avLst/>
              <a:gdLst/>
              <a:ahLst/>
              <a:cxnLst/>
              <a:rect l="l" t="t" r="r" b="b"/>
              <a:pathLst>
                <a:path w="978" h="1072" extrusionOk="0">
                  <a:moveTo>
                    <a:pt x="505" y="0"/>
                  </a:moveTo>
                  <a:lnTo>
                    <a:pt x="253" y="32"/>
                  </a:lnTo>
                  <a:lnTo>
                    <a:pt x="0" y="315"/>
                  </a:lnTo>
                  <a:lnTo>
                    <a:pt x="0" y="725"/>
                  </a:lnTo>
                  <a:lnTo>
                    <a:pt x="253" y="1009"/>
                  </a:lnTo>
                  <a:lnTo>
                    <a:pt x="505" y="1072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5"/>
                  </a:lnTo>
                  <a:lnTo>
                    <a:pt x="726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33"/>
            <p:cNvSpPr/>
            <p:nvPr/>
          </p:nvSpPr>
          <p:spPr>
            <a:xfrm>
              <a:off x="2376350" y="2492175"/>
              <a:ext cx="11850" cy="12625"/>
            </a:xfrm>
            <a:custGeom>
              <a:avLst/>
              <a:gdLst/>
              <a:ahLst/>
              <a:cxnLst/>
              <a:rect l="l" t="t" r="r" b="b"/>
              <a:pathLst>
                <a:path w="474" h="505" extrusionOk="0">
                  <a:moveTo>
                    <a:pt x="253" y="0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473"/>
                  </a:lnTo>
                  <a:lnTo>
                    <a:pt x="253" y="505"/>
                  </a:lnTo>
                  <a:lnTo>
                    <a:pt x="347" y="473"/>
                  </a:lnTo>
                  <a:lnTo>
                    <a:pt x="473" y="347"/>
                  </a:lnTo>
                  <a:lnTo>
                    <a:pt x="473" y="158"/>
                  </a:lnTo>
                  <a:lnTo>
                    <a:pt x="347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33"/>
            <p:cNvSpPr/>
            <p:nvPr/>
          </p:nvSpPr>
          <p:spPr>
            <a:xfrm>
              <a:off x="2396850" y="256152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1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00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00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33"/>
            <p:cNvSpPr/>
            <p:nvPr/>
          </p:nvSpPr>
          <p:spPr>
            <a:xfrm>
              <a:off x="2421275" y="2709700"/>
              <a:ext cx="34700" cy="37075"/>
            </a:xfrm>
            <a:custGeom>
              <a:avLst/>
              <a:gdLst/>
              <a:ahLst/>
              <a:cxnLst/>
              <a:rect l="l" t="t" r="r" b="b"/>
              <a:pathLst>
                <a:path w="1388" h="1483" extrusionOk="0">
                  <a:moveTo>
                    <a:pt x="694" y="0"/>
                  </a:moveTo>
                  <a:lnTo>
                    <a:pt x="379" y="32"/>
                  </a:lnTo>
                  <a:lnTo>
                    <a:pt x="1" y="442"/>
                  </a:lnTo>
                  <a:lnTo>
                    <a:pt x="1" y="1009"/>
                  </a:lnTo>
                  <a:lnTo>
                    <a:pt x="379" y="1451"/>
                  </a:lnTo>
                  <a:lnTo>
                    <a:pt x="694" y="1482"/>
                  </a:lnTo>
                  <a:lnTo>
                    <a:pt x="1041" y="1451"/>
                  </a:lnTo>
                  <a:lnTo>
                    <a:pt x="1388" y="1009"/>
                  </a:lnTo>
                  <a:lnTo>
                    <a:pt x="1388" y="442"/>
                  </a:lnTo>
                  <a:lnTo>
                    <a:pt x="1041" y="32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33"/>
            <p:cNvSpPr/>
            <p:nvPr/>
          </p:nvSpPr>
          <p:spPr>
            <a:xfrm>
              <a:off x="2342450" y="2634025"/>
              <a:ext cx="16575" cy="18175"/>
            </a:xfrm>
            <a:custGeom>
              <a:avLst/>
              <a:gdLst/>
              <a:ahLst/>
              <a:cxnLst/>
              <a:rect l="l" t="t" r="r" b="b"/>
              <a:pathLst>
                <a:path w="663" h="727" extrusionOk="0">
                  <a:moveTo>
                    <a:pt x="316" y="1"/>
                  </a:moveTo>
                  <a:lnTo>
                    <a:pt x="159" y="33"/>
                  </a:lnTo>
                  <a:lnTo>
                    <a:pt x="1" y="222"/>
                  </a:lnTo>
                  <a:lnTo>
                    <a:pt x="1" y="505"/>
                  </a:lnTo>
                  <a:lnTo>
                    <a:pt x="159" y="695"/>
                  </a:lnTo>
                  <a:lnTo>
                    <a:pt x="316" y="726"/>
                  </a:lnTo>
                  <a:lnTo>
                    <a:pt x="474" y="695"/>
                  </a:lnTo>
                  <a:lnTo>
                    <a:pt x="663" y="505"/>
                  </a:lnTo>
                  <a:lnTo>
                    <a:pt x="663" y="222"/>
                  </a:lnTo>
                  <a:lnTo>
                    <a:pt x="474" y="3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33"/>
            <p:cNvSpPr/>
            <p:nvPr/>
          </p:nvSpPr>
          <p:spPr>
            <a:xfrm>
              <a:off x="2298325" y="2700250"/>
              <a:ext cx="19725" cy="20500"/>
            </a:xfrm>
            <a:custGeom>
              <a:avLst/>
              <a:gdLst/>
              <a:ahLst/>
              <a:cxnLst/>
              <a:rect l="l" t="t" r="r" b="b"/>
              <a:pathLst>
                <a:path w="789" h="820" extrusionOk="0">
                  <a:moveTo>
                    <a:pt x="221" y="0"/>
                  </a:moveTo>
                  <a:lnTo>
                    <a:pt x="0" y="252"/>
                  </a:lnTo>
                  <a:lnTo>
                    <a:pt x="0" y="568"/>
                  </a:lnTo>
                  <a:lnTo>
                    <a:pt x="221" y="820"/>
                  </a:lnTo>
                  <a:lnTo>
                    <a:pt x="568" y="820"/>
                  </a:lnTo>
                  <a:lnTo>
                    <a:pt x="789" y="568"/>
                  </a:lnTo>
                  <a:lnTo>
                    <a:pt x="789" y="25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33"/>
            <p:cNvSpPr/>
            <p:nvPr/>
          </p:nvSpPr>
          <p:spPr>
            <a:xfrm>
              <a:off x="2297525" y="2597000"/>
              <a:ext cx="14225" cy="15000"/>
            </a:xfrm>
            <a:custGeom>
              <a:avLst/>
              <a:gdLst/>
              <a:ahLst/>
              <a:cxnLst/>
              <a:rect l="l" t="t" r="r" b="b"/>
              <a:pathLst>
                <a:path w="569" h="600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10"/>
                  </a:lnTo>
                  <a:lnTo>
                    <a:pt x="159" y="568"/>
                  </a:lnTo>
                  <a:lnTo>
                    <a:pt x="285" y="599"/>
                  </a:lnTo>
                  <a:lnTo>
                    <a:pt x="411" y="568"/>
                  </a:lnTo>
                  <a:lnTo>
                    <a:pt x="568" y="410"/>
                  </a:lnTo>
                  <a:lnTo>
                    <a:pt x="568" y="189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33"/>
            <p:cNvSpPr/>
            <p:nvPr/>
          </p:nvSpPr>
          <p:spPr>
            <a:xfrm>
              <a:off x="2218725" y="2613550"/>
              <a:ext cx="23675" cy="24450"/>
            </a:xfrm>
            <a:custGeom>
              <a:avLst/>
              <a:gdLst/>
              <a:ahLst/>
              <a:cxnLst/>
              <a:rect l="l" t="t" r="r" b="b"/>
              <a:pathLst>
                <a:path w="947" h="978" extrusionOk="0">
                  <a:moveTo>
                    <a:pt x="253" y="0"/>
                  </a:moveTo>
                  <a:lnTo>
                    <a:pt x="0" y="284"/>
                  </a:lnTo>
                  <a:lnTo>
                    <a:pt x="0" y="662"/>
                  </a:lnTo>
                  <a:lnTo>
                    <a:pt x="253" y="946"/>
                  </a:lnTo>
                  <a:lnTo>
                    <a:pt x="473" y="978"/>
                  </a:lnTo>
                  <a:lnTo>
                    <a:pt x="694" y="946"/>
                  </a:lnTo>
                  <a:lnTo>
                    <a:pt x="946" y="662"/>
                  </a:lnTo>
                  <a:lnTo>
                    <a:pt x="946" y="284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33"/>
            <p:cNvSpPr/>
            <p:nvPr/>
          </p:nvSpPr>
          <p:spPr>
            <a:xfrm>
              <a:off x="2242375" y="2530000"/>
              <a:ext cx="33125" cy="36275"/>
            </a:xfrm>
            <a:custGeom>
              <a:avLst/>
              <a:gdLst/>
              <a:ahLst/>
              <a:cxnLst/>
              <a:rect l="l" t="t" r="r" b="b"/>
              <a:pathLst>
                <a:path w="1325" h="1451" extrusionOk="0">
                  <a:moveTo>
                    <a:pt x="662" y="1"/>
                  </a:moveTo>
                  <a:lnTo>
                    <a:pt x="347" y="32"/>
                  </a:lnTo>
                  <a:lnTo>
                    <a:pt x="0" y="442"/>
                  </a:lnTo>
                  <a:lnTo>
                    <a:pt x="0" y="978"/>
                  </a:lnTo>
                  <a:lnTo>
                    <a:pt x="347" y="1388"/>
                  </a:lnTo>
                  <a:lnTo>
                    <a:pt x="662" y="1451"/>
                  </a:lnTo>
                  <a:lnTo>
                    <a:pt x="977" y="1388"/>
                  </a:lnTo>
                  <a:lnTo>
                    <a:pt x="1324" y="978"/>
                  </a:lnTo>
                  <a:lnTo>
                    <a:pt x="1324" y="442"/>
                  </a:lnTo>
                  <a:lnTo>
                    <a:pt x="977" y="32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33"/>
            <p:cNvSpPr/>
            <p:nvPr/>
          </p:nvSpPr>
          <p:spPr>
            <a:xfrm>
              <a:off x="2195075" y="2483500"/>
              <a:ext cx="21300" cy="23675"/>
            </a:xfrm>
            <a:custGeom>
              <a:avLst/>
              <a:gdLst/>
              <a:ahLst/>
              <a:cxnLst/>
              <a:rect l="l" t="t" r="r" b="b"/>
              <a:pathLst>
                <a:path w="852" h="947" extrusionOk="0">
                  <a:moveTo>
                    <a:pt x="221" y="1"/>
                  </a:moveTo>
                  <a:lnTo>
                    <a:pt x="1" y="284"/>
                  </a:lnTo>
                  <a:lnTo>
                    <a:pt x="1" y="631"/>
                  </a:lnTo>
                  <a:lnTo>
                    <a:pt x="221" y="915"/>
                  </a:lnTo>
                  <a:lnTo>
                    <a:pt x="442" y="946"/>
                  </a:lnTo>
                  <a:lnTo>
                    <a:pt x="631" y="915"/>
                  </a:lnTo>
                  <a:lnTo>
                    <a:pt x="852" y="631"/>
                  </a:lnTo>
                  <a:lnTo>
                    <a:pt x="852" y="284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33"/>
            <p:cNvSpPr/>
            <p:nvPr/>
          </p:nvSpPr>
          <p:spPr>
            <a:xfrm>
              <a:off x="2158825" y="2556800"/>
              <a:ext cx="8700" cy="10275"/>
            </a:xfrm>
            <a:custGeom>
              <a:avLst/>
              <a:gdLst/>
              <a:ahLst/>
              <a:cxnLst/>
              <a:rect l="l" t="t" r="r" b="b"/>
              <a:pathLst>
                <a:path w="348" h="411" extrusionOk="0">
                  <a:moveTo>
                    <a:pt x="190" y="0"/>
                  </a:moveTo>
                  <a:lnTo>
                    <a:pt x="0" y="64"/>
                  </a:lnTo>
                  <a:lnTo>
                    <a:pt x="0" y="379"/>
                  </a:lnTo>
                  <a:lnTo>
                    <a:pt x="190" y="410"/>
                  </a:lnTo>
                  <a:lnTo>
                    <a:pt x="347" y="379"/>
                  </a:lnTo>
                  <a:lnTo>
                    <a:pt x="347" y="3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33"/>
            <p:cNvSpPr/>
            <p:nvPr/>
          </p:nvSpPr>
          <p:spPr>
            <a:xfrm>
              <a:off x="2113100" y="2660050"/>
              <a:ext cx="15800" cy="16575"/>
            </a:xfrm>
            <a:custGeom>
              <a:avLst/>
              <a:gdLst/>
              <a:ahLst/>
              <a:cxnLst/>
              <a:rect l="l" t="t" r="r" b="b"/>
              <a:pathLst>
                <a:path w="632" h="663" extrusionOk="0">
                  <a:moveTo>
                    <a:pt x="159" y="0"/>
                  </a:moveTo>
                  <a:lnTo>
                    <a:pt x="1" y="189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316" y="662"/>
                  </a:lnTo>
                  <a:lnTo>
                    <a:pt x="474" y="631"/>
                  </a:lnTo>
                  <a:lnTo>
                    <a:pt x="631" y="442"/>
                  </a:lnTo>
                  <a:lnTo>
                    <a:pt x="631" y="189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33"/>
            <p:cNvSpPr/>
            <p:nvPr/>
          </p:nvSpPr>
          <p:spPr>
            <a:xfrm>
              <a:off x="2189550" y="2686850"/>
              <a:ext cx="3975" cy="4750"/>
            </a:xfrm>
            <a:custGeom>
              <a:avLst/>
              <a:gdLst/>
              <a:ahLst/>
              <a:cxnLst/>
              <a:rect l="l" t="t" r="r" b="b"/>
              <a:pathLst>
                <a:path w="159" h="190" extrusionOk="0">
                  <a:moveTo>
                    <a:pt x="96" y="0"/>
                  </a:moveTo>
                  <a:lnTo>
                    <a:pt x="1" y="32"/>
                  </a:lnTo>
                  <a:lnTo>
                    <a:pt x="1" y="158"/>
                  </a:lnTo>
                  <a:lnTo>
                    <a:pt x="96" y="189"/>
                  </a:lnTo>
                  <a:lnTo>
                    <a:pt x="159" y="158"/>
                  </a:lnTo>
                  <a:lnTo>
                    <a:pt x="159" y="3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33"/>
            <p:cNvSpPr/>
            <p:nvPr/>
          </p:nvSpPr>
          <p:spPr>
            <a:xfrm>
              <a:off x="2172225" y="2761725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127" h="127" extrusionOk="0">
                  <a:moveTo>
                    <a:pt x="63" y="0"/>
                  </a:moveTo>
                  <a:lnTo>
                    <a:pt x="0" y="63"/>
                  </a:lnTo>
                  <a:lnTo>
                    <a:pt x="63" y="126"/>
                  </a:lnTo>
                  <a:lnTo>
                    <a:pt x="126" y="63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33"/>
            <p:cNvSpPr/>
            <p:nvPr/>
          </p:nvSpPr>
          <p:spPr>
            <a:xfrm>
              <a:off x="2225025" y="2719950"/>
              <a:ext cx="18150" cy="20500"/>
            </a:xfrm>
            <a:custGeom>
              <a:avLst/>
              <a:gdLst/>
              <a:ahLst/>
              <a:cxnLst/>
              <a:rect l="l" t="t" r="r" b="b"/>
              <a:pathLst>
                <a:path w="726" h="820" extrusionOk="0">
                  <a:moveTo>
                    <a:pt x="284" y="0"/>
                  </a:moveTo>
                  <a:lnTo>
                    <a:pt x="190" y="32"/>
                  </a:lnTo>
                  <a:lnTo>
                    <a:pt x="127" y="95"/>
                  </a:lnTo>
                  <a:lnTo>
                    <a:pt x="95" y="126"/>
                  </a:lnTo>
                  <a:lnTo>
                    <a:pt x="64" y="158"/>
                  </a:lnTo>
                  <a:lnTo>
                    <a:pt x="32" y="221"/>
                  </a:lnTo>
                  <a:lnTo>
                    <a:pt x="32" y="316"/>
                  </a:lnTo>
                  <a:lnTo>
                    <a:pt x="1" y="473"/>
                  </a:lnTo>
                  <a:lnTo>
                    <a:pt x="1" y="536"/>
                  </a:lnTo>
                  <a:lnTo>
                    <a:pt x="32" y="599"/>
                  </a:lnTo>
                  <a:lnTo>
                    <a:pt x="64" y="662"/>
                  </a:lnTo>
                  <a:lnTo>
                    <a:pt x="127" y="725"/>
                  </a:lnTo>
                  <a:lnTo>
                    <a:pt x="158" y="757"/>
                  </a:lnTo>
                  <a:lnTo>
                    <a:pt x="221" y="788"/>
                  </a:lnTo>
                  <a:lnTo>
                    <a:pt x="284" y="820"/>
                  </a:lnTo>
                  <a:lnTo>
                    <a:pt x="473" y="820"/>
                  </a:lnTo>
                  <a:lnTo>
                    <a:pt x="537" y="788"/>
                  </a:lnTo>
                  <a:lnTo>
                    <a:pt x="631" y="725"/>
                  </a:lnTo>
                  <a:lnTo>
                    <a:pt x="631" y="694"/>
                  </a:lnTo>
                  <a:lnTo>
                    <a:pt x="663" y="662"/>
                  </a:lnTo>
                  <a:lnTo>
                    <a:pt x="694" y="568"/>
                  </a:lnTo>
                  <a:lnTo>
                    <a:pt x="726" y="473"/>
                  </a:lnTo>
                  <a:lnTo>
                    <a:pt x="694" y="316"/>
                  </a:lnTo>
                  <a:lnTo>
                    <a:pt x="694" y="252"/>
                  </a:lnTo>
                  <a:lnTo>
                    <a:pt x="663" y="189"/>
                  </a:lnTo>
                  <a:lnTo>
                    <a:pt x="663" y="126"/>
                  </a:lnTo>
                  <a:lnTo>
                    <a:pt x="600" y="95"/>
                  </a:lnTo>
                  <a:lnTo>
                    <a:pt x="53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33"/>
            <p:cNvSpPr/>
            <p:nvPr/>
          </p:nvSpPr>
          <p:spPr>
            <a:xfrm>
              <a:off x="2223450" y="2812950"/>
              <a:ext cx="14200" cy="14200"/>
            </a:xfrm>
            <a:custGeom>
              <a:avLst/>
              <a:gdLst/>
              <a:ahLst/>
              <a:cxnLst/>
              <a:rect l="l" t="t" r="r" b="b"/>
              <a:pathLst>
                <a:path w="568" h="568" extrusionOk="0">
                  <a:moveTo>
                    <a:pt x="158" y="0"/>
                  </a:moveTo>
                  <a:lnTo>
                    <a:pt x="1" y="158"/>
                  </a:lnTo>
                  <a:lnTo>
                    <a:pt x="1" y="379"/>
                  </a:lnTo>
                  <a:lnTo>
                    <a:pt x="158" y="568"/>
                  </a:lnTo>
                  <a:lnTo>
                    <a:pt x="410" y="568"/>
                  </a:lnTo>
                  <a:lnTo>
                    <a:pt x="568" y="379"/>
                  </a:lnTo>
                  <a:lnTo>
                    <a:pt x="568" y="158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3"/>
            <p:cNvSpPr/>
            <p:nvPr/>
          </p:nvSpPr>
          <p:spPr>
            <a:xfrm>
              <a:off x="2287300" y="2790100"/>
              <a:ext cx="34700" cy="37850"/>
            </a:xfrm>
            <a:custGeom>
              <a:avLst/>
              <a:gdLst/>
              <a:ahLst/>
              <a:cxnLst/>
              <a:rect l="l" t="t" r="r" b="b"/>
              <a:pathLst>
                <a:path w="1388" h="1514" extrusionOk="0">
                  <a:moveTo>
                    <a:pt x="694" y="0"/>
                  </a:moveTo>
                  <a:lnTo>
                    <a:pt x="347" y="63"/>
                  </a:lnTo>
                  <a:lnTo>
                    <a:pt x="0" y="473"/>
                  </a:lnTo>
                  <a:lnTo>
                    <a:pt x="0" y="1040"/>
                  </a:lnTo>
                  <a:lnTo>
                    <a:pt x="347" y="1482"/>
                  </a:lnTo>
                  <a:lnTo>
                    <a:pt x="694" y="1513"/>
                  </a:lnTo>
                  <a:lnTo>
                    <a:pt x="1040" y="1482"/>
                  </a:lnTo>
                  <a:lnTo>
                    <a:pt x="1387" y="1040"/>
                  </a:lnTo>
                  <a:lnTo>
                    <a:pt x="1387" y="473"/>
                  </a:lnTo>
                  <a:lnTo>
                    <a:pt x="1040" y="63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3"/>
            <p:cNvSpPr/>
            <p:nvPr/>
          </p:nvSpPr>
          <p:spPr>
            <a:xfrm>
              <a:off x="2354275" y="2770375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222" y="1"/>
                  </a:moveTo>
                  <a:lnTo>
                    <a:pt x="1" y="253"/>
                  </a:lnTo>
                  <a:lnTo>
                    <a:pt x="1" y="600"/>
                  </a:lnTo>
                  <a:lnTo>
                    <a:pt x="222" y="852"/>
                  </a:lnTo>
                  <a:lnTo>
                    <a:pt x="411" y="884"/>
                  </a:lnTo>
                  <a:lnTo>
                    <a:pt x="600" y="852"/>
                  </a:lnTo>
                  <a:lnTo>
                    <a:pt x="820" y="600"/>
                  </a:lnTo>
                  <a:lnTo>
                    <a:pt x="820" y="25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3"/>
            <p:cNvSpPr/>
            <p:nvPr/>
          </p:nvSpPr>
          <p:spPr>
            <a:xfrm>
              <a:off x="2388950" y="2825550"/>
              <a:ext cx="7925" cy="10275"/>
            </a:xfrm>
            <a:custGeom>
              <a:avLst/>
              <a:gdLst/>
              <a:ahLst/>
              <a:cxnLst/>
              <a:rect l="l" t="t" r="r" b="b"/>
              <a:pathLst>
                <a:path w="317" h="411" extrusionOk="0">
                  <a:moveTo>
                    <a:pt x="159" y="1"/>
                  </a:moveTo>
                  <a:lnTo>
                    <a:pt x="1" y="32"/>
                  </a:lnTo>
                  <a:lnTo>
                    <a:pt x="1" y="347"/>
                  </a:lnTo>
                  <a:lnTo>
                    <a:pt x="159" y="411"/>
                  </a:lnTo>
                  <a:lnTo>
                    <a:pt x="316" y="347"/>
                  </a:lnTo>
                  <a:lnTo>
                    <a:pt x="316" y="32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3"/>
            <p:cNvSpPr/>
            <p:nvPr/>
          </p:nvSpPr>
          <p:spPr>
            <a:xfrm>
              <a:off x="2494575" y="2779050"/>
              <a:ext cx="22875" cy="25250"/>
            </a:xfrm>
            <a:custGeom>
              <a:avLst/>
              <a:gdLst/>
              <a:ahLst/>
              <a:cxnLst/>
              <a:rect l="l" t="t" r="r" b="b"/>
              <a:pathLst>
                <a:path w="915" h="1010" extrusionOk="0">
                  <a:moveTo>
                    <a:pt x="473" y="1"/>
                  </a:moveTo>
                  <a:lnTo>
                    <a:pt x="221" y="32"/>
                  </a:lnTo>
                  <a:lnTo>
                    <a:pt x="0" y="316"/>
                  </a:lnTo>
                  <a:lnTo>
                    <a:pt x="0" y="694"/>
                  </a:lnTo>
                  <a:lnTo>
                    <a:pt x="221" y="978"/>
                  </a:lnTo>
                  <a:lnTo>
                    <a:pt x="473" y="1010"/>
                  </a:lnTo>
                  <a:lnTo>
                    <a:pt x="694" y="978"/>
                  </a:lnTo>
                  <a:lnTo>
                    <a:pt x="915" y="694"/>
                  </a:lnTo>
                  <a:lnTo>
                    <a:pt x="915" y="316"/>
                  </a:lnTo>
                  <a:lnTo>
                    <a:pt x="694" y="32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3"/>
            <p:cNvSpPr/>
            <p:nvPr/>
          </p:nvSpPr>
          <p:spPr>
            <a:xfrm>
              <a:off x="2519800" y="2691575"/>
              <a:ext cx="28400" cy="30750"/>
            </a:xfrm>
            <a:custGeom>
              <a:avLst/>
              <a:gdLst/>
              <a:ahLst/>
              <a:cxnLst/>
              <a:rect l="l" t="t" r="r" b="b"/>
              <a:pathLst>
                <a:path w="1136" h="1230" extrusionOk="0">
                  <a:moveTo>
                    <a:pt x="568" y="0"/>
                  </a:moveTo>
                  <a:lnTo>
                    <a:pt x="316" y="32"/>
                  </a:lnTo>
                  <a:lnTo>
                    <a:pt x="0" y="379"/>
                  </a:lnTo>
                  <a:lnTo>
                    <a:pt x="0" y="852"/>
                  </a:lnTo>
                  <a:lnTo>
                    <a:pt x="316" y="1167"/>
                  </a:lnTo>
                  <a:lnTo>
                    <a:pt x="568" y="1230"/>
                  </a:lnTo>
                  <a:lnTo>
                    <a:pt x="851" y="1167"/>
                  </a:lnTo>
                  <a:lnTo>
                    <a:pt x="1135" y="852"/>
                  </a:lnTo>
                  <a:lnTo>
                    <a:pt x="1135" y="379"/>
                  </a:lnTo>
                  <a:lnTo>
                    <a:pt x="85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3"/>
            <p:cNvSpPr/>
            <p:nvPr/>
          </p:nvSpPr>
          <p:spPr>
            <a:xfrm>
              <a:off x="2440975" y="2630875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1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10"/>
                  </a:lnTo>
                  <a:lnTo>
                    <a:pt x="694" y="978"/>
                  </a:lnTo>
                  <a:lnTo>
                    <a:pt x="946" y="694"/>
                  </a:lnTo>
                  <a:lnTo>
                    <a:pt x="946" y="316"/>
                  </a:lnTo>
                  <a:lnTo>
                    <a:pt x="694" y="32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3"/>
            <p:cNvSpPr/>
            <p:nvPr/>
          </p:nvSpPr>
          <p:spPr>
            <a:xfrm>
              <a:off x="2513500" y="2578875"/>
              <a:ext cx="20500" cy="22875"/>
            </a:xfrm>
            <a:custGeom>
              <a:avLst/>
              <a:gdLst/>
              <a:ahLst/>
              <a:cxnLst/>
              <a:rect l="l" t="t" r="r" b="b"/>
              <a:pathLst>
                <a:path w="820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4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3"/>
            <p:cNvSpPr/>
            <p:nvPr/>
          </p:nvSpPr>
          <p:spPr>
            <a:xfrm>
              <a:off x="2470925" y="2526050"/>
              <a:ext cx="20525" cy="22100"/>
            </a:xfrm>
            <a:custGeom>
              <a:avLst/>
              <a:gdLst/>
              <a:ahLst/>
              <a:cxnLst/>
              <a:rect l="l" t="t" r="r" b="b"/>
              <a:pathLst>
                <a:path w="821" h="884" extrusionOk="0">
                  <a:moveTo>
                    <a:pt x="410" y="1"/>
                  </a:moveTo>
                  <a:lnTo>
                    <a:pt x="221" y="33"/>
                  </a:lnTo>
                  <a:lnTo>
                    <a:pt x="1" y="285"/>
                  </a:lnTo>
                  <a:lnTo>
                    <a:pt x="1" y="632"/>
                  </a:lnTo>
                  <a:lnTo>
                    <a:pt x="221" y="852"/>
                  </a:lnTo>
                  <a:lnTo>
                    <a:pt x="410" y="884"/>
                  </a:lnTo>
                  <a:lnTo>
                    <a:pt x="600" y="852"/>
                  </a:lnTo>
                  <a:lnTo>
                    <a:pt x="820" y="632"/>
                  </a:lnTo>
                  <a:lnTo>
                    <a:pt x="820" y="285"/>
                  </a:lnTo>
                  <a:lnTo>
                    <a:pt x="600" y="33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3"/>
            <p:cNvSpPr/>
            <p:nvPr/>
          </p:nvSpPr>
          <p:spPr>
            <a:xfrm>
              <a:off x="2463050" y="2451975"/>
              <a:ext cx="22100" cy="26025"/>
            </a:xfrm>
            <a:custGeom>
              <a:avLst/>
              <a:gdLst/>
              <a:ahLst/>
              <a:cxnLst/>
              <a:rect l="l" t="t" r="r" b="b"/>
              <a:pathLst>
                <a:path w="884" h="1041" extrusionOk="0">
                  <a:moveTo>
                    <a:pt x="379" y="1"/>
                  </a:moveTo>
                  <a:lnTo>
                    <a:pt x="316" y="32"/>
                  </a:lnTo>
                  <a:lnTo>
                    <a:pt x="221" y="64"/>
                  </a:lnTo>
                  <a:lnTo>
                    <a:pt x="126" y="127"/>
                  </a:lnTo>
                  <a:lnTo>
                    <a:pt x="95" y="190"/>
                  </a:lnTo>
                  <a:lnTo>
                    <a:pt x="63" y="221"/>
                  </a:lnTo>
                  <a:lnTo>
                    <a:pt x="0" y="316"/>
                  </a:lnTo>
                  <a:lnTo>
                    <a:pt x="0" y="442"/>
                  </a:lnTo>
                  <a:lnTo>
                    <a:pt x="0" y="505"/>
                  </a:lnTo>
                  <a:lnTo>
                    <a:pt x="0" y="600"/>
                  </a:lnTo>
                  <a:lnTo>
                    <a:pt x="0" y="694"/>
                  </a:lnTo>
                  <a:lnTo>
                    <a:pt x="32" y="757"/>
                  </a:lnTo>
                  <a:lnTo>
                    <a:pt x="63" y="852"/>
                  </a:lnTo>
                  <a:lnTo>
                    <a:pt x="126" y="915"/>
                  </a:lnTo>
                  <a:lnTo>
                    <a:pt x="190" y="978"/>
                  </a:lnTo>
                  <a:lnTo>
                    <a:pt x="284" y="1009"/>
                  </a:lnTo>
                  <a:lnTo>
                    <a:pt x="347" y="1041"/>
                  </a:lnTo>
                  <a:lnTo>
                    <a:pt x="568" y="1041"/>
                  </a:lnTo>
                  <a:lnTo>
                    <a:pt x="662" y="978"/>
                  </a:lnTo>
                  <a:lnTo>
                    <a:pt x="757" y="915"/>
                  </a:lnTo>
                  <a:lnTo>
                    <a:pt x="789" y="852"/>
                  </a:lnTo>
                  <a:lnTo>
                    <a:pt x="852" y="820"/>
                  </a:lnTo>
                  <a:lnTo>
                    <a:pt x="883" y="694"/>
                  </a:lnTo>
                  <a:lnTo>
                    <a:pt x="883" y="600"/>
                  </a:lnTo>
                  <a:lnTo>
                    <a:pt x="883" y="505"/>
                  </a:lnTo>
                  <a:lnTo>
                    <a:pt x="883" y="442"/>
                  </a:lnTo>
                  <a:lnTo>
                    <a:pt x="883" y="347"/>
                  </a:lnTo>
                  <a:lnTo>
                    <a:pt x="852" y="284"/>
                  </a:lnTo>
                  <a:lnTo>
                    <a:pt x="820" y="190"/>
                  </a:lnTo>
                  <a:lnTo>
                    <a:pt x="757" y="127"/>
                  </a:lnTo>
                  <a:lnTo>
                    <a:pt x="694" y="64"/>
                  </a:lnTo>
                  <a:lnTo>
                    <a:pt x="631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3"/>
            <p:cNvSpPr/>
            <p:nvPr/>
          </p:nvSpPr>
          <p:spPr>
            <a:xfrm>
              <a:off x="2423650" y="2411775"/>
              <a:ext cx="16575" cy="18150"/>
            </a:xfrm>
            <a:custGeom>
              <a:avLst/>
              <a:gdLst/>
              <a:ahLst/>
              <a:cxnLst/>
              <a:rect l="l" t="t" r="r" b="b"/>
              <a:pathLst>
                <a:path w="663" h="726" extrusionOk="0">
                  <a:moveTo>
                    <a:pt x="315" y="1"/>
                  </a:moveTo>
                  <a:lnTo>
                    <a:pt x="158" y="32"/>
                  </a:lnTo>
                  <a:lnTo>
                    <a:pt x="0" y="221"/>
                  </a:lnTo>
                  <a:lnTo>
                    <a:pt x="0" y="505"/>
                  </a:lnTo>
                  <a:lnTo>
                    <a:pt x="158" y="694"/>
                  </a:lnTo>
                  <a:lnTo>
                    <a:pt x="315" y="726"/>
                  </a:lnTo>
                  <a:lnTo>
                    <a:pt x="473" y="694"/>
                  </a:lnTo>
                  <a:lnTo>
                    <a:pt x="662" y="505"/>
                  </a:lnTo>
                  <a:lnTo>
                    <a:pt x="662" y="221"/>
                  </a:lnTo>
                  <a:lnTo>
                    <a:pt x="473" y="32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3"/>
            <p:cNvSpPr/>
            <p:nvPr/>
          </p:nvSpPr>
          <p:spPr>
            <a:xfrm>
              <a:off x="2355850" y="2393650"/>
              <a:ext cx="17375" cy="18950"/>
            </a:xfrm>
            <a:custGeom>
              <a:avLst/>
              <a:gdLst/>
              <a:ahLst/>
              <a:cxnLst/>
              <a:rect l="l" t="t" r="r" b="b"/>
              <a:pathLst>
                <a:path w="695" h="758" extrusionOk="0">
                  <a:moveTo>
                    <a:pt x="348" y="1"/>
                  </a:moveTo>
                  <a:lnTo>
                    <a:pt x="190" y="32"/>
                  </a:lnTo>
                  <a:lnTo>
                    <a:pt x="1" y="253"/>
                  </a:lnTo>
                  <a:lnTo>
                    <a:pt x="1" y="505"/>
                  </a:lnTo>
                  <a:lnTo>
                    <a:pt x="190" y="726"/>
                  </a:lnTo>
                  <a:lnTo>
                    <a:pt x="348" y="757"/>
                  </a:lnTo>
                  <a:lnTo>
                    <a:pt x="505" y="726"/>
                  </a:lnTo>
                  <a:lnTo>
                    <a:pt x="694" y="505"/>
                  </a:lnTo>
                  <a:lnTo>
                    <a:pt x="694" y="253"/>
                  </a:lnTo>
                  <a:lnTo>
                    <a:pt x="505" y="32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3"/>
            <p:cNvSpPr/>
            <p:nvPr/>
          </p:nvSpPr>
          <p:spPr>
            <a:xfrm>
              <a:off x="2266800" y="2353450"/>
              <a:ext cx="26025" cy="28400"/>
            </a:xfrm>
            <a:custGeom>
              <a:avLst/>
              <a:gdLst/>
              <a:ahLst/>
              <a:cxnLst/>
              <a:rect l="l" t="t" r="r" b="b"/>
              <a:pathLst>
                <a:path w="1041" h="1136" extrusionOk="0">
                  <a:moveTo>
                    <a:pt x="536" y="1"/>
                  </a:moveTo>
                  <a:lnTo>
                    <a:pt x="284" y="32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84" y="1104"/>
                  </a:lnTo>
                  <a:lnTo>
                    <a:pt x="536" y="1136"/>
                  </a:lnTo>
                  <a:lnTo>
                    <a:pt x="789" y="1104"/>
                  </a:lnTo>
                  <a:lnTo>
                    <a:pt x="1041" y="789"/>
                  </a:lnTo>
                  <a:lnTo>
                    <a:pt x="1041" y="348"/>
                  </a:lnTo>
                  <a:lnTo>
                    <a:pt x="789" y="32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3"/>
            <p:cNvSpPr/>
            <p:nvPr/>
          </p:nvSpPr>
          <p:spPr>
            <a:xfrm>
              <a:off x="2228175" y="2400750"/>
              <a:ext cx="18150" cy="18950"/>
            </a:xfrm>
            <a:custGeom>
              <a:avLst/>
              <a:gdLst/>
              <a:ahLst/>
              <a:cxnLst/>
              <a:rect l="l" t="t" r="r" b="b"/>
              <a:pathLst>
                <a:path w="726" h="758" extrusionOk="0">
                  <a:moveTo>
                    <a:pt x="190" y="0"/>
                  </a:moveTo>
                  <a:lnTo>
                    <a:pt x="1" y="221"/>
                  </a:lnTo>
                  <a:lnTo>
                    <a:pt x="1" y="536"/>
                  </a:lnTo>
                  <a:lnTo>
                    <a:pt x="190" y="726"/>
                  </a:lnTo>
                  <a:lnTo>
                    <a:pt x="379" y="757"/>
                  </a:lnTo>
                  <a:lnTo>
                    <a:pt x="537" y="726"/>
                  </a:lnTo>
                  <a:lnTo>
                    <a:pt x="726" y="536"/>
                  </a:lnTo>
                  <a:lnTo>
                    <a:pt x="726" y="221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3"/>
            <p:cNvSpPr/>
            <p:nvPr/>
          </p:nvSpPr>
          <p:spPr>
            <a:xfrm>
              <a:off x="2152525" y="2395225"/>
              <a:ext cx="21300" cy="22875"/>
            </a:xfrm>
            <a:custGeom>
              <a:avLst/>
              <a:gdLst/>
              <a:ahLst/>
              <a:cxnLst/>
              <a:rect l="l" t="t" r="r" b="b"/>
              <a:pathLst>
                <a:path w="852" h="915" extrusionOk="0">
                  <a:moveTo>
                    <a:pt x="442" y="1"/>
                  </a:moveTo>
                  <a:lnTo>
                    <a:pt x="221" y="32"/>
                  </a:lnTo>
                  <a:lnTo>
                    <a:pt x="32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42" y="915"/>
                  </a:lnTo>
                  <a:lnTo>
                    <a:pt x="631" y="883"/>
                  </a:lnTo>
                  <a:lnTo>
                    <a:pt x="851" y="631"/>
                  </a:lnTo>
                  <a:lnTo>
                    <a:pt x="851" y="284"/>
                  </a:lnTo>
                  <a:lnTo>
                    <a:pt x="631" y="32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3"/>
            <p:cNvSpPr/>
            <p:nvPr/>
          </p:nvSpPr>
          <p:spPr>
            <a:xfrm>
              <a:off x="2106800" y="2470100"/>
              <a:ext cx="7125" cy="7900"/>
            </a:xfrm>
            <a:custGeom>
              <a:avLst/>
              <a:gdLst/>
              <a:ahLst/>
              <a:cxnLst/>
              <a:rect l="l" t="t" r="r" b="b"/>
              <a:pathLst>
                <a:path w="285" h="316" extrusionOk="0">
                  <a:moveTo>
                    <a:pt x="158" y="1"/>
                  </a:moveTo>
                  <a:lnTo>
                    <a:pt x="1" y="32"/>
                  </a:lnTo>
                  <a:lnTo>
                    <a:pt x="1" y="253"/>
                  </a:lnTo>
                  <a:lnTo>
                    <a:pt x="158" y="316"/>
                  </a:lnTo>
                  <a:lnTo>
                    <a:pt x="284" y="253"/>
                  </a:lnTo>
                  <a:lnTo>
                    <a:pt x="284" y="32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3"/>
            <p:cNvSpPr/>
            <p:nvPr/>
          </p:nvSpPr>
          <p:spPr>
            <a:xfrm>
              <a:off x="2122575" y="2521325"/>
              <a:ext cx="3175" cy="3975"/>
            </a:xfrm>
            <a:custGeom>
              <a:avLst/>
              <a:gdLst/>
              <a:ahLst/>
              <a:cxnLst/>
              <a:rect l="l" t="t" r="r" b="b"/>
              <a:pathLst>
                <a:path w="127" h="159" extrusionOk="0">
                  <a:moveTo>
                    <a:pt x="0" y="1"/>
                  </a:moveTo>
                  <a:lnTo>
                    <a:pt x="0" y="127"/>
                  </a:lnTo>
                  <a:lnTo>
                    <a:pt x="63" y="158"/>
                  </a:lnTo>
                  <a:lnTo>
                    <a:pt x="126" y="12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3"/>
            <p:cNvSpPr/>
            <p:nvPr/>
          </p:nvSpPr>
          <p:spPr>
            <a:xfrm>
              <a:off x="2038225" y="2567050"/>
              <a:ext cx="23675" cy="25250"/>
            </a:xfrm>
            <a:custGeom>
              <a:avLst/>
              <a:gdLst/>
              <a:ahLst/>
              <a:cxnLst/>
              <a:rect l="l" t="t" r="r" b="b"/>
              <a:pathLst>
                <a:path w="947" h="1010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694"/>
                  </a:lnTo>
                  <a:lnTo>
                    <a:pt x="253" y="978"/>
                  </a:lnTo>
                  <a:lnTo>
                    <a:pt x="474" y="1009"/>
                  </a:lnTo>
                  <a:lnTo>
                    <a:pt x="695" y="978"/>
                  </a:lnTo>
                  <a:lnTo>
                    <a:pt x="947" y="694"/>
                  </a:lnTo>
                  <a:lnTo>
                    <a:pt x="947" y="316"/>
                  </a:lnTo>
                  <a:lnTo>
                    <a:pt x="695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3"/>
            <p:cNvSpPr/>
            <p:nvPr/>
          </p:nvSpPr>
          <p:spPr>
            <a:xfrm>
              <a:off x="2081575" y="2593050"/>
              <a:ext cx="15000" cy="15800"/>
            </a:xfrm>
            <a:custGeom>
              <a:avLst/>
              <a:gdLst/>
              <a:ahLst/>
              <a:cxnLst/>
              <a:rect l="l" t="t" r="r" b="b"/>
              <a:pathLst>
                <a:path w="600" h="632" extrusionOk="0">
                  <a:moveTo>
                    <a:pt x="159" y="1"/>
                  </a:moveTo>
                  <a:lnTo>
                    <a:pt x="1" y="190"/>
                  </a:lnTo>
                  <a:lnTo>
                    <a:pt x="1" y="442"/>
                  </a:lnTo>
                  <a:lnTo>
                    <a:pt x="159" y="631"/>
                  </a:lnTo>
                  <a:lnTo>
                    <a:pt x="442" y="631"/>
                  </a:lnTo>
                  <a:lnTo>
                    <a:pt x="600" y="442"/>
                  </a:lnTo>
                  <a:lnTo>
                    <a:pt x="600" y="19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3"/>
            <p:cNvSpPr/>
            <p:nvPr/>
          </p:nvSpPr>
          <p:spPr>
            <a:xfrm>
              <a:off x="2029575" y="2667925"/>
              <a:ext cx="13425" cy="14225"/>
            </a:xfrm>
            <a:custGeom>
              <a:avLst/>
              <a:gdLst/>
              <a:ahLst/>
              <a:cxnLst/>
              <a:rect l="l" t="t" r="r" b="b"/>
              <a:pathLst>
                <a:path w="537" h="569" extrusionOk="0">
                  <a:moveTo>
                    <a:pt x="252" y="1"/>
                  </a:moveTo>
                  <a:lnTo>
                    <a:pt x="126" y="32"/>
                  </a:lnTo>
                  <a:lnTo>
                    <a:pt x="0" y="190"/>
                  </a:lnTo>
                  <a:lnTo>
                    <a:pt x="0" y="410"/>
                  </a:lnTo>
                  <a:lnTo>
                    <a:pt x="126" y="568"/>
                  </a:lnTo>
                  <a:lnTo>
                    <a:pt x="378" y="568"/>
                  </a:lnTo>
                  <a:lnTo>
                    <a:pt x="536" y="410"/>
                  </a:lnTo>
                  <a:lnTo>
                    <a:pt x="536" y="190"/>
                  </a:lnTo>
                  <a:lnTo>
                    <a:pt x="378" y="3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3"/>
            <p:cNvSpPr/>
            <p:nvPr/>
          </p:nvSpPr>
          <p:spPr>
            <a:xfrm>
              <a:off x="2073700" y="2708125"/>
              <a:ext cx="24450" cy="26025"/>
            </a:xfrm>
            <a:custGeom>
              <a:avLst/>
              <a:gdLst/>
              <a:ahLst/>
              <a:cxnLst/>
              <a:rect l="l" t="t" r="r" b="b"/>
              <a:pathLst>
                <a:path w="978" h="1041" extrusionOk="0">
                  <a:moveTo>
                    <a:pt x="474" y="0"/>
                  </a:moveTo>
                  <a:lnTo>
                    <a:pt x="253" y="32"/>
                  </a:lnTo>
                  <a:lnTo>
                    <a:pt x="1" y="316"/>
                  </a:lnTo>
                  <a:lnTo>
                    <a:pt x="1" y="725"/>
                  </a:lnTo>
                  <a:lnTo>
                    <a:pt x="253" y="1009"/>
                  </a:lnTo>
                  <a:lnTo>
                    <a:pt x="474" y="1041"/>
                  </a:lnTo>
                  <a:lnTo>
                    <a:pt x="726" y="1009"/>
                  </a:lnTo>
                  <a:lnTo>
                    <a:pt x="978" y="725"/>
                  </a:lnTo>
                  <a:lnTo>
                    <a:pt x="978" y="316"/>
                  </a:lnTo>
                  <a:lnTo>
                    <a:pt x="726" y="32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3"/>
            <p:cNvSpPr/>
            <p:nvPr/>
          </p:nvSpPr>
          <p:spPr>
            <a:xfrm>
              <a:off x="2082375" y="2769600"/>
              <a:ext cx="20525" cy="22875"/>
            </a:xfrm>
            <a:custGeom>
              <a:avLst/>
              <a:gdLst/>
              <a:ahLst/>
              <a:cxnLst/>
              <a:rect l="l" t="t" r="r" b="b"/>
              <a:pathLst>
                <a:path w="821" h="915" extrusionOk="0">
                  <a:moveTo>
                    <a:pt x="410" y="0"/>
                  </a:moveTo>
                  <a:lnTo>
                    <a:pt x="221" y="32"/>
                  </a:lnTo>
                  <a:lnTo>
                    <a:pt x="0" y="284"/>
                  </a:lnTo>
                  <a:lnTo>
                    <a:pt x="0" y="631"/>
                  </a:lnTo>
                  <a:lnTo>
                    <a:pt x="221" y="883"/>
                  </a:lnTo>
                  <a:lnTo>
                    <a:pt x="410" y="915"/>
                  </a:lnTo>
                  <a:lnTo>
                    <a:pt x="599" y="883"/>
                  </a:lnTo>
                  <a:lnTo>
                    <a:pt x="820" y="631"/>
                  </a:lnTo>
                  <a:lnTo>
                    <a:pt x="820" y="284"/>
                  </a:lnTo>
                  <a:lnTo>
                    <a:pt x="599" y="32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3"/>
            <p:cNvSpPr/>
            <p:nvPr/>
          </p:nvSpPr>
          <p:spPr>
            <a:xfrm>
              <a:off x="2128075" y="2822400"/>
              <a:ext cx="7125" cy="8700"/>
            </a:xfrm>
            <a:custGeom>
              <a:avLst/>
              <a:gdLst/>
              <a:ahLst/>
              <a:cxnLst/>
              <a:rect l="l" t="t" r="r" b="b"/>
              <a:pathLst>
                <a:path w="285" h="348" extrusionOk="0">
                  <a:moveTo>
                    <a:pt x="127" y="1"/>
                  </a:moveTo>
                  <a:lnTo>
                    <a:pt x="1" y="64"/>
                  </a:lnTo>
                  <a:lnTo>
                    <a:pt x="1" y="316"/>
                  </a:lnTo>
                  <a:lnTo>
                    <a:pt x="127" y="347"/>
                  </a:lnTo>
                  <a:lnTo>
                    <a:pt x="285" y="316"/>
                  </a:lnTo>
                  <a:lnTo>
                    <a:pt x="285" y="64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3"/>
            <p:cNvSpPr/>
            <p:nvPr/>
          </p:nvSpPr>
          <p:spPr>
            <a:xfrm>
              <a:off x="2171425" y="2823975"/>
              <a:ext cx="11850" cy="13425"/>
            </a:xfrm>
            <a:custGeom>
              <a:avLst/>
              <a:gdLst/>
              <a:ahLst/>
              <a:cxnLst/>
              <a:rect l="l" t="t" r="r" b="b"/>
              <a:pathLst>
                <a:path w="474" h="537" extrusionOk="0">
                  <a:moveTo>
                    <a:pt x="253" y="1"/>
                  </a:moveTo>
                  <a:lnTo>
                    <a:pt x="127" y="32"/>
                  </a:lnTo>
                  <a:lnTo>
                    <a:pt x="1" y="158"/>
                  </a:lnTo>
                  <a:lnTo>
                    <a:pt x="1" y="347"/>
                  </a:lnTo>
                  <a:lnTo>
                    <a:pt x="127" y="505"/>
                  </a:lnTo>
                  <a:lnTo>
                    <a:pt x="253" y="537"/>
                  </a:lnTo>
                  <a:lnTo>
                    <a:pt x="348" y="505"/>
                  </a:lnTo>
                  <a:lnTo>
                    <a:pt x="474" y="347"/>
                  </a:lnTo>
                  <a:lnTo>
                    <a:pt x="474" y="158"/>
                  </a:lnTo>
                  <a:lnTo>
                    <a:pt x="348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3"/>
            <p:cNvSpPr/>
            <p:nvPr/>
          </p:nvSpPr>
          <p:spPr>
            <a:xfrm>
              <a:off x="2216350" y="2903575"/>
              <a:ext cx="14225" cy="15800"/>
            </a:xfrm>
            <a:custGeom>
              <a:avLst/>
              <a:gdLst/>
              <a:ahLst/>
              <a:cxnLst/>
              <a:rect l="l" t="t" r="r" b="b"/>
              <a:pathLst>
                <a:path w="569" h="632" extrusionOk="0">
                  <a:moveTo>
                    <a:pt x="285" y="1"/>
                  </a:moveTo>
                  <a:lnTo>
                    <a:pt x="127" y="32"/>
                  </a:lnTo>
                  <a:lnTo>
                    <a:pt x="1" y="221"/>
                  </a:lnTo>
                  <a:lnTo>
                    <a:pt x="1" y="442"/>
                  </a:lnTo>
                  <a:lnTo>
                    <a:pt x="127" y="631"/>
                  </a:lnTo>
                  <a:lnTo>
                    <a:pt x="411" y="631"/>
                  </a:lnTo>
                  <a:lnTo>
                    <a:pt x="568" y="442"/>
                  </a:lnTo>
                  <a:lnTo>
                    <a:pt x="568" y="221"/>
                  </a:lnTo>
                  <a:lnTo>
                    <a:pt x="411" y="32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3"/>
            <p:cNvSpPr/>
            <p:nvPr/>
          </p:nvSpPr>
          <p:spPr>
            <a:xfrm>
              <a:off x="2307775" y="2896500"/>
              <a:ext cx="15000" cy="16575"/>
            </a:xfrm>
            <a:custGeom>
              <a:avLst/>
              <a:gdLst/>
              <a:ahLst/>
              <a:cxnLst/>
              <a:rect l="l" t="t" r="r" b="b"/>
              <a:pathLst>
                <a:path w="600" h="663" extrusionOk="0">
                  <a:moveTo>
                    <a:pt x="285" y="0"/>
                  </a:moveTo>
                  <a:lnTo>
                    <a:pt x="158" y="32"/>
                  </a:lnTo>
                  <a:lnTo>
                    <a:pt x="1" y="221"/>
                  </a:lnTo>
                  <a:lnTo>
                    <a:pt x="1" y="441"/>
                  </a:lnTo>
                  <a:lnTo>
                    <a:pt x="158" y="631"/>
                  </a:lnTo>
                  <a:lnTo>
                    <a:pt x="285" y="662"/>
                  </a:lnTo>
                  <a:lnTo>
                    <a:pt x="442" y="631"/>
                  </a:lnTo>
                  <a:lnTo>
                    <a:pt x="600" y="441"/>
                  </a:lnTo>
                  <a:lnTo>
                    <a:pt x="600" y="221"/>
                  </a:lnTo>
                  <a:lnTo>
                    <a:pt x="442" y="32"/>
                  </a:lnTo>
                  <a:lnTo>
                    <a:pt x="28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3"/>
            <p:cNvSpPr/>
            <p:nvPr/>
          </p:nvSpPr>
          <p:spPr>
            <a:xfrm>
              <a:off x="2344825" y="2890975"/>
              <a:ext cx="26025" cy="27600"/>
            </a:xfrm>
            <a:custGeom>
              <a:avLst/>
              <a:gdLst/>
              <a:ahLst/>
              <a:cxnLst/>
              <a:rect l="l" t="t" r="r" b="b"/>
              <a:pathLst>
                <a:path w="1041" h="1104" extrusionOk="0">
                  <a:moveTo>
                    <a:pt x="505" y="0"/>
                  </a:moveTo>
                  <a:lnTo>
                    <a:pt x="253" y="32"/>
                  </a:lnTo>
                  <a:lnTo>
                    <a:pt x="1" y="347"/>
                  </a:lnTo>
                  <a:lnTo>
                    <a:pt x="1" y="757"/>
                  </a:lnTo>
                  <a:lnTo>
                    <a:pt x="253" y="1072"/>
                  </a:lnTo>
                  <a:lnTo>
                    <a:pt x="505" y="1104"/>
                  </a:lnTo>
                  <a:lnTo>
                    <a:pt x="757" y="1072"/>
                  </a:lnTo>
                  <a:lnTo>
                    <a:pt x="1041" y="757"/>
                  </a:lnTo>
                  <a:lnTo>
                    <a:pt x="1041" y="347"/>
                  </a:lnTo>
                  <a:lnTo>
                    <a:pt x="757" y="32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3"/>
            <p:cNvSpPr/>
            <p:nvPr/>
          </p:nvSpPr>
          <p:spPr>
            <a:xfrm>
              <a:off x="2408675" y="2879925"/>
              <a:ext cx="25225" cy="28400"/>
            </a:xfrm>
            <a:custGeom>
              <a:avLst/>
              <a:gdLst/>
              <a:ahLst/>
              <a:cxnLst/>
              <a:rect l="l" t="t" r="r" b="b"/>
              <a:pathLst>
                <a:path w="1009" h="1136" extrusionOk="0">
                  <a:moveTo>
                    <a:pt x="505" y="1"/>
                  </a:moveTo>
                  <a:lnTo>
                    <a:pt x="252" y="33"/>
                  </a:lnTo>
                  <a:lnTo>
                    <a:pt x="0" y="348"/>
                  </a:lnTo>
                  <a:lnTo>
                    <a:pt x="0" y="789"/>
                  </a:lnTo>
                  <a:lnTo>
                    <a:pt x="252" y="1073"/>
                  </a:lnTo>
                  <a:lnTo>
                    <a:pt x="505" y="1136"/>
                  </a:lnTo>
                  <a:lnTo>
                    <a:pt x="757" y="1073"/>
                  </a:lnTo>
                  <a:lnTo>
                    <a:pt x="1009" y="758"/>
                  </a:lnTo>
                  <a:lnTo>
                    <a:pt x="1009" y="348"/>
                  </a:lnTo>
                  <a:lnTo>
                    <a:pt x="757" y="33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2" name="Google Shape;4282;p33"/>
          <p:cNvSpPr/>
          <p:nvPr/>
        </p:nvSpPr>
        <p:spPr>
          <a:xfrm>
            <a:off x="208688" y="4381647"/>
            <a:ext cx="698092" cy="44043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55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3" name="Google Shape;4283;p33"/>
          <p:cNvGrpSpPr/>
          <p:nvPr/>
        </p:nvGrpSpPr>
        <p:grpSpPr>
          <a:xfrm>
            <a:off x="8145013" y="4420033"/>
            <a:ext cx="446455" cy="474918"/>
            <a:chOff x="5058400" y="2489025"/>
            <a:chExt cx="419325" cy="446100"/>
          </a:xfrm>
        </p:grpSpPr>
        <p:sp>
          <p:nvSpPr>
            <p:cNvPr id="4284" name="Google Shape;4284;p33"/>
            <p:cNvSpPr/>
            <p:nvPr/>
          </p:nvSpPr>
          <p:spPr>
            <a:xfrm>
              <a:off x="5291700" y="2489025"/>
              <a:ext cx="153725" cy="93800"/>
            </a:xfrm>
            <a:custGeom>
              <a:avLst/>
              <a:gdLst/>
              <a:ahLst/>
              <a:cxnLst/>
              <a:rect l="l" t="t" r="r" b="b"/>
              <a:pathLst>
                <a:path w="6149" h="3752" extrusionOk="0">
                  <a:moveTo>
                    <a:pt x="3563" y="0"/>
                  </a:moveTo>
                  <a:lnTo>
                    <a:pt x="3122" y="63"/>
                  </a:lnTo>
                  <a:lnTo>
                    <a:pt x="2649" y="221"/>
                  </a:lnTo>
                  <a:lnTo>
                    <a:pt x="1861" y="788"/>
                  </a:lnTo>
                  <a:lnTo>
                    <a:pt x="1545" y="1135"/>
                  </a:lnTo>
                  <a:lnTo>
                    <a:pt x="1104" y="1734"/>
                  </a:lnTo>
                  <a:lnTo>
                    <a:pt x="347" y="2995"/>
                  </a:lnTo>
                  <a:lnTo>
                    <a:pt x="1" y="3657"/>
                  </a:lnTo>
                  <a:lnTo>
                    <a:pt x="505" y="3689"/>
                  </a:lnTo>
                  <a:lnTo>
                    <a:pt x="1009" y="3720"/>
                  </a:lnTo>
                  <a:lnTo>
                    <a:pt x="1734" y="3752"/>
                  </a:lnTo>
                  <a:lnTo>
                    <a:pt x="2428" y="3689"/>
                  </a:lnTo>
                  <a:lnTo>
                    <a:pt x="3059" y="3531"/>
                  </a:lnTo>
                  <a:lnTo>
                    <a:pt x="4193" y="2838"/>
                  </a:lnTo>
                  <a:lnTo>
                    <a:pt x="4698" y="2396"/>
                  </a:lnTo>
                  <a:lnTo>
                    <a:pt x="5108" y="1955"/>
                  </a:lnTo>
                  <a:lnTo>
                    <a:pt x="5486" y="1450"/>
                  </a:lnTo>
                  <a:lnTo>
                    <a:pt x="5864" y="978"/>
                  </a:lnTo>
                  <a:lnTo>
                    <a:pt x="6148" y="442"/>
                  </a:lnTo>
                  <a:lnTo>
                    <a:pt x="6148" y="347"/>
                  </a:lnTo>
                  <a:lnTo>
                    <a:pt x="5959" y="189"/>
                  </a:lnTo>
                  <a:lnTo>
                    <a:pt x="5518" y="126"/>
                  </a:lnTo>
                  <a:lnTo>
                    <a:pt x="5265" y="95"/>
                  </a:lnTo>
                  <a:lnTo>
                    <a:pt x="4635" y="32"/>
                  </a:lnTo>
                  <a:lnTo>
                    <a:pt x="4004" y="32"/>
                  </a:lnTo>
                  <a:lnTo>
                    <a:pt x="356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3"/>
            <p:cNvSpPr/>
            <p:nvPr/>
          </p:nvSpPr>
          <p:spPr>
            <a:xfrm>
              <a:off x="5304300" y="2499275"/>
              <a:ext cx="126925" cy="73300"/>
            </a:xfrm>
            <a:custGeom>
              <a:avLst/>
              <a:gdLst/>
              <a:ahLst/>
              <a:cxnLst/>
              <a:rect l="l" t="t" r="r" b="b"/>
              <a:pathLst>
                <a:path w="5077" h="2932" extrusionOk="0">
                  <a:moveTo>
                    <a:pt x="4856" y="0"/>
                  </a:moveTo>
                  <a:lnTo>
                    <a:pt x="3595" y="568"/>
                  </a:lnTo>
                  <a:lnTo>
                    <a:pt x="1199" y="1892"/>
                  </a:lnTo>
                  <a:lnTo>
                    <a:pt x="64" y="2680"/>
                  </a:lnTo>
                  <a:lnTo>
                    <a:pt x="1" y="2774"/>
                  </a:lnTo>
                  <a:lnTo>
                    <a:pt x="32" y="2869"/>
                  </a:lnTo>
                  <a:lnTo>
                    <a:pt x="64" y="2900"/>
                  </a:lnTo>
                  <a:lnTo>
                    <a:pt x="127" y="2932"/>
                  </a:lnTo>
                  <a:lnTo>
                    <a:pt x="159" y="2932"/>
                  </a:lnTo>
                  <a:lnTo>
                    <a:pt x="222" y="2900"/>
                  </a:lnTo>
                  <a:lnTo>
                    <a:pt x="1357" y="2144"/>
                  </a:lnTo>
                  <a:lnTo>
                    <a:pt x="3721" y="820"/>
                  </a:lnTo>
                  <a:lnTo>
                    <a:pt x="4982" y="252"/>
                  </a:lnTo>
                  <a:lnTo>
                    <a:pt x="5077" y="189"/>
                  </a:lnTo>
                  <a:lnTo>
                    <a:pt x="5045" y="95"/>
                  </a:lnTo>
                  <a:lnTo>
                    <a:pt x="498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3"/>
            <p:cNvSpPr/>
            <p:nvPr/>
          </p:nvSpPr>
          <p:spPr>
            <a:xfrm>
              <a:off x="5355550" y="2533150"/>
              <a:ext cx="41775" cy="11075"/>
            </a:xfrm>
            <a:custGeom>
              <a:avLst/>
              <a:gdLst/>
              <a:ahLst/>
              <a:cxnLst/>
              <a:rect l="l" t="t" r="r" b="b"/>
              <a:pathLst>
                <a:path w="1671" h="443" extrusionOk="0">
                  <a:moveTo>
                    <a:pt x="126" y="1"/>
                  </a:moveTo>
                  <a:lnTo>
                    <a:pt x="32" y="32"/>
                  </a:lnTo>
                  <a:lnTo>
                    <a:pt x="0" y="127"/>
                  </a:lnTo>
                  <a:lnTo>
                    <a:pt x="32" y="221"/>
                  </a:lnTo>
                  <a:lnTo>
                    <a:pt x="95" y="284"/>
                  </a:lnTo>
                  <a:lnTo>
                    <a:pt x="126" y="284"/>
                  </a:lnTo>
                  <a:lnTo>
                    <a:pt x="820" y="316"/>
                  </a:lnTo>
                  <a:lnTo>
                    <a:pt x="1513" y="442"/>
                  </a:lnTo>
                  <a:lnTo>
                    <a:pt x="1639" y="411"/>
                  </a:lnTo>
                  <a:lnTo>
                    <a:pt x="1671" y="316"/>
                  </a:lnTo>
                  <a:lnTo>
                    <a:pt x="1671" y="221"/>
                  </a:lnTo>
                  <a:lnTo>
                    <a:pt x="1576" y="158"/>
                  </a:lnTo>
                  <a:lnTo>
                    <a:pt x="851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3"/>
            <p:cNvSpPr/>
            <p:nvPr/>
          </p:nvSpPr>
          <p:spPr>
            <a:xfrm>
              <a:off x="5375250" y="2496125"/>
              <a:ext cx="26825" cy="31550"/>
            </a:xfrm>
            <a:custGeom>
              <a:avLst/>
              <a:gdLst/>
              <a:ahLst/>
              <a:cxnLst/>
              <a:rect l="l" t="t" r="r" b="b"/>
              <a:pathLst>
                <a:path w="1073" h="1262" extrusionOk="0">
                  <a:moveTo>
                    <a:pt x="915" y="0"/>
                  </a:moveTo>
                  <a:lnTo>
                    <a:pt x="820" y="63"/>
                  </a:lnTo>
                  <a:lnTo>
                    <a:pt x="379" y="504"/>
                  </a:lnTo>
                  <a:lnTo>
                    <a:pt x="32" y="1072"/>
                  </a:lnTo>
                  <a:lnTo>
                    <a:pt x="0" y="1198"/>
                  </a:lnTo>
                  <a:lnTo>
                    <a:pt x="95" y="1261"/>
                  </a:lnTo>
                  <a:lnTo>
                    <a:pt x="221" y="1261"/>
                  </a:lnTo>
                  <a:lnTo>
                    <a:pt x="284" y="1198"/>
                  </a:lnTo>
                  <a:lnTo>
                    <a:pt x="568" y="694"/>
                  </a:lnTo>
                  <a:lnTo>
                    <a:pt x="1009" y="252"/>
                  </a:lnTo>
                  <a:lnTo>
                    <a:pt x="1072" y="158"/>
                  </a:lnTo>
                  <a:lnTo>
                    <a:pt x="1009" y="63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33"/>
            <p:cNvSpPr/>
            <p:nvPr/>
          </p:nvSpPr>
          <p:spPr>
            <a:xfrm>
              <a:off x="5335825" y="2517400"/>
              <a:ext cx="17375" cy="33900"/>
            </a:xfrm>
            <a:custGeom>
              <a:avLst/>
              <a:gdLst/>
              <a:ahLst/>
              <a:cxnLst/>
              <a:rect l="l" t="t" r="r" b="b"/>
              <a:pathLst>
                <a:path w="695" h="1356" extrusionOk="0">
                  <a:moveTo>
                    <a:pt x="474" y="0"/>
                  </a:moveTo>
                  <a:lnTo>
                    <a:pt x="442" y="95"/>
                  </a:lnTo>
                  <a:lnTo>
                    <a:pt x="222" y="631"/>
                  </a:lnTo>
                  <a:lnTo>
                    <a:pt x="33" y="1167"/>
                  </a:lnTo>
                  <a:lnTo>
                    <a:pt x="1" y="1261"/>
                  </a:lnTo>
                  <a:lnTo>
                    <a:pt x="96" y="1356"/>
                  </a:lnTo>
                  <a:lnTo>
                    <a:pt x="222" y="1356"/>
                  </a:lnTo>
                  <a:lnTo>
                    <a:pt x="285" y="1261"/>
                  </a:lnTo>
                  <a:lnTo>
                    <a:pt x="505" y="725"/>
                  </a:lnTo>
                  <a:lnTo>
                    <a:pt x="695" y="189"/>
                  </a:lnTo>
                  <a:lnTo>
                    <a:pt x="695" y="63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33"/>
            <p:cNvSpPr/>
            <p:nvPr/>
          </p:nvSpPr>
          <p:spPr>
            <a:xfrm>
              <a:off x="5058400" y="2535525"/>
              <a:ext cx="419325" cy="399600"/>
            </a:xfrm>
            <a:custGeom>
              <a:avLst/>
              <a:gdLst/>
              <a:ahLst/>
              <a:cxnLst/>
              <a:rect l="l" t="t" r="r" b="b"/>
              <a:pathLst>
                <a:path w="16773" h="15984" extrusionOk="0">
                  <a:moveTo>
                    <a:pt x="5045" y="0"/>
                  </a:moveTo>
                  <a:lnTo>
                    <a:pt x="4162" y="63"/>
                  </a:lnTo>
                  <a:lnTo>
                    <a:pt x="3532" y="158"/>
                  </a:lnTo>
                  <a:lnTo>
                    <a:pt x="2460" y="599"/>
                  </a:lnTo>
                  <a:lnTo>
                    <a:pt x="1609" y="1230"/>
                  </a:lnTo>
                  <a:lnTo>
                    <a:pt x="947" y="2049"/>
                  </a:lnTo>
                  <a:lnTo>
                    <a:pt x="505" y="2995"/>
                  </a:lnTo>
                  <a:lnTo>
                    <a:pt x="190" y="4067"/>
                  </a:lnTo>
                  <a:lnTo>
                    <a:pt x="1" y="5769"/>
                  </a:lnTo>
                  <a:lnTo>
                    <a:pt x="32" y="6904"/>
                  </a:lnTo>
                  <a:lnTo>
                    <a:pt x="64" y="7756"/>
                  </a:lnTo>
                  <a:lnTo>
                    <a:pt x="348" y="9773"/>
                  </a:lnTo>
                  <a:lnTo>
                    <a:pt x="947" y="11791"/>
                  </a:lnTo>
                  <a:lnTo>
                    <a:pt x="1672" y="13115"/>
                  </a:lnTo>
                  <a:lnTo>
                    <a:pt x="2271" y="13809"/>
                  </a:lnTo>
                  <a:lnTo>
                    <a:pt x="2649" y="14092"/>
                  </a:lnTo>
                  <a:lnTo>
                    <a:pt x="3469" y="14597"/>
                  </a:lnTo>
                  <a:lnTo>
                    <a:pt x="4730" y="15006"/>
                  </a:lnTo>
                  <a:lnTo>
                    <a:pt x="5581" y="14912"/>
                  </a:lnTo>
                  <a:lnTo>
                    <a:pt x="6085" y="14660"/>
                  </a:lnTo>
                  <a:lnTo>
                    <a:pt x="6211" y="14534"/>
                  </a:lnTo>
                  <a:lnTo>
                    <a:pt x="6243" y="14691"/>
                  </a:lnTo>
                  <a:lnTo>
                    <a:pt x="6527" y="15164"/>
                  </a:lnTo>
                  <a:lnTo>
                    <a:pt x="7220" y="15669"/>
                  </a:lnTo>
                  <a:lnTo>
                    <a:pt x="8513" y="15984"/>
                  </a:lnTo>
                  <a:lnTo>
                    <a:pt x="9490" y="15952"/>
                  </a:lnTo>
                  <a:lnTo>
                    <a:pt x="9900" y="15889"/>
                  </a:lnTo>
                  <a:lnTo>
                    <a:pt x="10688" y="15637"/>
                  </a:lnTo>
                  <a:lnTo>
                    <a:pt x="11855" y="15006"/>
                  </a:lnTo>
                  <a:lnTo>
                    <a:pt x="13242" y="13777"/>
                  </a:lnTo>
                  <a:lnTo>
                    <a:pt x="14408" y="12390"/>
                  </a:lnTo>
                  <a:lnTo>
                    <a:pt x="14850" y="11759"/>
                  </a:lnTo>
                  <a:lnTo>
                    <a:pt x="15417" y="10940"/>
                  </a:lnTo>
                  <a:lnTo>
                    <a:pt x="16363" y="9048"/>
                  </a:lnTo>
                  <a:lnTo>
                    <a:pt x="16710" y="7566"/>
                  </a:lnTo>
                  <a:lnTo>
                    <a:pt x="16773" y="6589"/>
                  </a:lnTo>
                  <a:lnTo>
                    <a:pt x="16583" y="5643"/>
                  </a:lnTo>
                  <a:lnTo>
                    <a:pt x="16174" y="4729"/>
                  </a:lnTo>
                  <a:lnTo>
                    <a:pt x="15827" y="4288"/>
                  </a:lnTo>
                  <a:lnTo>
                    <a:pt x="15732" y="4193"/>
                  </a:lnTo>
                  <a:lnTo>
                    <a:pt x="15669" y="4067"/>
                  </a:lnTo>
                  <a:lnTo>
                    <a:pt x="15039" y="3468"/>
                  </a:lnTo>
                  <a:lnTo>
                    <a:pt x="13525" y="2554"/>
                  </a:lnTo>
                  <a:lnTo>
                    <a:pt x="12264" y="2144"/>
                  </a:lnTo>
                  <a:lnTo>
                    <a:pt x="11413" y="2049"/>
                  </a:lnTo>
                  <a:lnTo>
                    <a:pt x="10562" y="2113"/>
                  </a:lnTo>
                  <a:lnTo>
                    <a:pt x="9742" y="2396"/>
                  </a:lnTo>
                  <a:lnTo>
                    <a:pt x="9333" y="2585"/>
                  </a:lnTo>
                  <a:lnTo>
                    <a:pt x="9238" y="2333"/>
                  </a:lnTo>
                  <a:lnTo>
                    <a:pt x="7977" y="1009"/>
                  </a:lnTo>
                  <a:lnTo>
                    <a:pt x="7630" y="757"/>
                  </a:lnTo>
                  <a:lnTo>
                    <a:pt x="7252" y="536"/>
                  </a:lnTo>
                  <a:lnTo>
                    <a:pt x="6401" y="253"/>
                  </a:lnTo>
                  <a:lnTo>
                    <a:pt x="50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33"/>
            <p:cNvSpPr/>
            <p:nvPr/>
          </p:nvSpPr>
          <p:spPr>
            <a:xfrm>
              <a:off x="5238100" y="2556000"/>
              <a:ext cx="106425" cy="75700"/>
            </a:xfrm>
            <a:custGeom>
              <a:avLst/>
              <a:gdLst/>
              <a:ahLst/>
              <a:cxnLst/>
              <a:rect l="l" t="t" r="r" b="b"/>
              <a:pathLst>
                <a:path w="4257" h="3028" extrusionOk="0">
                  <a:moveTo>
                    <a:pt x="442" y="1"/>
                  </a:moveTo>
                  <a:lnTo>
                    <a:pt x="221" y="32"/>
                  </a:lnTo>
                  <a:lnTo>
                    <a:pt x="95" y="285"/>
                  </a:lnTo>
                  <a:lnTo>
                    <a:pt x="1" y="1546"/>
                  </a:lnTo>
                  <a:lnTo>
                    <a:pt x="379" y="2176"/>
                  </a:lnTo>
                  <a:lnTo>
                    <a:pt x="820" y="2555"/>
                  </a:lnTo>
                  <a:lnTo>
                    <a:pt x="1167" y="2681"/>
                  </a:lnTo>
                  <a:lnTo>
                    <a:pt x="1829" y="2901"/>
                  </a:lnTo>
                  <a:lnTo>
                    <a:pt x="2838" y="3027"/>
                  </a:lnTo>
                  <a:lnTo>
                    <a:pt x="3532" y="2775"/>
                  </a:lnTo>
                  <a:lnTo>
                    <a:pt x="4005" y="2208"/>
                  </a:lnTo>
                  <a:lnTo>
                    <a:pt x="4194" y="1766"/>
                  </a:lnTo>
                  <a:lnTo>
                    <a:pt x="4257" y="1262"/>
                  </a:lnTo>
                  <a:lnTo>
                    <a:pt x="4005" y="1230"/>
                  </a:lnTo>
                  <a:lnTo>
                    <a:pt x="2901" y="1325"/>
                  </a:lnTo>
                  <a:lnTo>
                    <a:pt x="2271" y="1577"/>
                  </a:lnTo>
                  <a:lnTo>
                    <a:pt x="2145" y="1829"/>
                  </a:lnTo>
                  <a:lnTo>
                    <a:pt x="1955" y="1577"/>
                  </a:lnTo>
                  <a:lnTo>
                    <a:pt x="1073" y="474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33"/>
            <p:cNvSpPr/>
            <p:nvPr/>
          </p:nvSpPr>
          <p:spPr>
            <a:xfrm>
              <a:off x="5065500" y="2712075"/>
              <a:ext cx="411450" cy="222275"/>
            </a:xfrm>
            <a:custGeom>
              <a:avLst/>
              <a:gdLst/>
              <a:ahLst/>
              <a:cxnLst/>
              <a:rect l="l" t="t" r="r" b="b"/>
              <a:pathLst>
                <a:path w="16458" h="8891" extrusionOk="0">
                  <a:moveTo>
                    <a:pt x="16457" y="0"/>
                  </a:moveTo>
                  <a:lnTo>
                    <a:pt x="15700" y="1293"/>
                  </a:lnTo>
                  <a:lnTo>
                    <a:pt x="13714" y="3752"/>
                  </a:lnTo>
                  <a:lnTo>
                    <a:pt x="11539" y="5706"/>
                  </a:lnTo>
                  <a:lnTo>
                    <a:pt x="10026" y="6652"/>
                  </a:lnTo>
                  <a:lnTo>
                    <a:pt x="9112" y="6999"/>
                  </a:lnTo>
                  <a:lnTo>
                    <a:pt x="8733" y="7062"/>
                  </a:lnTo>
                  <a:lnTo>
                    <a:pt x="7788" y="7062"/>
                  </a:lnTo>
                  <a:lnTo>
                    <a:pt x="6463" y="6778"/>
                  </a:lnTo>
                  <a:lnTo>
                    <a:pt x="5770" y="6274"/>
                  </a:lnTo>
                  <a:lnTo>
                    <a:pt x="5486" y="5801"/>
                  </a:lnTo>
                  <a:lnTo>
                    <a:pt x="5455" y="5643"/>
                  </a:lnTo>
                  <a:lnTo>
                    <a:pt x="5328" y="5769"/>
                  </a:lnTo>
                  <a:lnTo>
                    <a:pt x="4856" y="6021"/>
                  </a:lnTo>
                  <a:lnTo>
                    <a:pt x="3973" y="6116"/>
                  </a:lnTo>
                  <a:lnTo>
                    <a:pt x="2712" y="5706"/>
                  </a:lnTo>
                  <a:lnTo>
                    <a:pt x="1892" y="5202"/>
                  </a:lnTo>
                  <a:lnTo>
                    <a:pt x="1640" y="5013"/>
                  </a:lnTo>
                  <a:lnTo>
                    <a:pt x="1136" y="4414"/>
                  </a:lnTo>
                  <a:lnTo>
                    <a:pt x="410" y="3216"/>
                  </a:lnTo>
                  <a:lnTo>
                    <a:pt x="1" y="2144"/>
                  </a:lnTo>
                  <a:lnTo>
                    <a:pt x="95" y="2743"/>
                  </a:lnTo>
                  <a:lnTo>
                    <a:pt x="221" y="3342"/>
                  </a:lnTo>
                  <a:lnTo>
                    <a:pt x="663" y="4477"/>
                  </a:lnTo>
                  <a:lnTo>
                    <a:pt x="1640" y="6305"/>
                  </a:lnTo>
                  <a:lnTo>
                    <a:pt x="2144" y="6873"/>
                  </a:lnTo>
                  <a:lnTo>
                    <a:pt x="2270" y="6936"/>
                  </a:lnTo>
                  <a:lnTo>
                    <a:pt x="2365" y="7030"/>
                  </a:lnTo>
                  <a:lnTo>
                    <a:pt x="2586" y="7156"/>
                  </a:lnTo>
                  <a:lnTo>
                    <a:pt x="2775" y="7282"/>
                  </a:lnTo>
                  <a:lnTo>
                    <a:pt x="3185" y="7503"/>
                  </a:lnTo>
                  <a:lnTo>
                    <a:pt x="3532" y="7661"/>
                  </a:lnTo>
                  <a:lnTo>
                    <a:pt x="4194" y="7881"/>
                  </a:lnTo>
                  <a:lnTo>
                    <a:pt x="4698" y="7944"/>
                  </a:lnTo>
                  <a:lnTo>
                    <a:pt x="5139" y="7913"/>
                  </a:lnTo>
                  <a:lnTo>
                    <a:pt x="5707" y="7661"/>
                  </a:lnTo>
                  <a:lnTo>
                    <a:pt x="5864" y="7503"/>
                  </a:lnTo>
                  <a:lnTo>
                    <a:pt x="5896" y="7503"/>
                  </a:lnTo>
                  <a:lnTo>
                    <a:pt x="5927" y="7472"/>
                  </a:lnTo>
                  <a:lnTo>
                    <a:pt x="5927" y="7503"/>
                  </a:lnTo>
                  <a:lnTo>
                    <a:pt x="5927" y="7535"/>
                  </a:lnTo>
                  <a:lnTo>
                    <a:pt x="5991" y="7661"/>
                  </a:lnTo>
                  <a:lnTo>
                    <a:pt x="6085" y="7850"/>
                  </a:lnTo>
                  <a:lnTo>
                    <a:pt x="6148" y="7976"/>
                  </a:lnTo>
                  <a:lnTo>
                    <a:pt x="6274" y="8102"/>
                  </a:lnTo>
                  <a:lnTo>
                    <a:pt x="6400" y="8228"/>
                  </a:lnTo>
                  <a:lnTo>
                    <a:pt x="6558" y="8354"/>
                  </a:lnTo>
                  <a:lnTo>
                    <a:pt x="6747" y="8480"/>
                  </a:lnTo>
                  <a:lnTo>
                    <a:pt x="6968" y="8607"/>
                  </a:lnTo>
                  <a:lnTo>
                    <a:pt x="7094" y="8638"/>
                  </a:lnTo>
                  <a:lnTo>
                    <a:pt x="7252" y="8701"/>
                  </a:lnTo>
                  <a:lnTo>
                    <a:pt x="7535" y="8796"/>
                  </a:lnTo>
                  <a:lnTo>
                    <a:pt x="7882" y="8827"/>
                  </a:lnTo>
                  <a:lnTo>
                    <a:pt x="8481" y="8890"/>
                  </a:lnTo>
                  <a:lnTo>
                    <a:pt x="9206" y="8859"/>
                  </a:lnTo>
                  <a:lnTo>
                    <a:pt x="9553" y="8827"/>
                  </a:lnTo>
                  <a:lnTo>
                    <a:pt x="10341" y="8543"/>
                  </a:lnTo>
                  <a:lnTo>
                    <a:pt x="11697" y="7755"/>
                  </a:lnTo>
                  <a:lnTo>
                    <a:pt x="12674" y="6967"/>
                  </a:lnTo>
                  <a:lnTo>
                    <a:pt x="13746" y="5801"/>
                  </a:lnTo>
                  <a:lnTo>
                    <a:pt x="14597" y="4697"/>
                  </a:lnTo>
                  <a:lnTo>
                    <a:pt x="15291" y="3657"/>
                  </a:lnTo>
                  <a:lnTo>
                    <a:pt x="16110" y="1860"/>
                  </a:lnTo>
                  <a:lnTo>
                    <a:pt x="16426" y="631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33"/>
            <p:cNvSpPr/>
            <p:nvPr/>
          </p:nvSpPr>
          <p:spPr>
            <a:xfrm>
              <a:off x="5254650" y="2589900"/>
              <a:ext cx="70175" cy="37075"/>
            </a:xfrm>
            <a:custGeom>
              <a:avLst/>
              <a:gdLst/>
              <a:ahLst/>
              <a:cxnLst/>
              <a:rect l="l" t="t" r="r" b="b"/>
              <a:pathLst>
                <a:path w="2807" h="1483" extrusionOk="0">
                  <a:moveTo>
                    <a:pt x="222" y="1"/>
                  </a:moveTo>
                  <a:lnTo>
                    <a:pt x="95" y="32"/>
                  </a:lnTo>
                  <a:lnTo>
                    <a:pt x="1" y="95"/>
                  </a:lnTo>
                  <a:lnTo>
                    <a:pt x="1" y="190"/>
                  </a:lnTo>
                  <a:lnTo>
                    <a:pt x="64" y="316"/>
                  </a:lnTo>
                  <a:lnTo>
                    <a:pt x="505" y="915"/>
                  </a:lnTo>
                  <a:lnTo>
                    <a:pt x="1041" y="1262"/>
                  </a:lnTo>
                  <a:lnTo>
                    <a:pt x="1419" y="1388"/>
                  </a:lnTo>
                  <a:lnTo>
                    <a:pt x="1987" y="1482"/>
                  </a:lnTo>
                  <a:lnTo>
                    <a:pt x="2712" y="1388"/>
                  </a:lnTo>
                  <a:lnTo>
                    <a:pt x="2807" y="1356"/>
                  </a:lnTo>
                  <a:lnTo>
                    <a:pt x="2807" y="1230"/>
                  </a:lnTo>
                  <a:lnTo>
                    <a:pt x="2775" y="1135"/>
                  </a:lnTo>
                  <a:lnTo>
                    <a:pt x="2649" y="1135"/>
                  </a:lnTo>
                  <a:lnTo>
                    <a:pt x="1987" y="1199"/>
                  </a:lnTo>
                  <a:lnTo>
                    <a:pt x="1073" y="978"/>
                  </a:lnTo>
                  <a:lnTo>
                    <a:pt x="348" y="316"/>
                  </a:lnTo>
                  <a:lnTo>
                    <a:pt x="285" y="95"/>
                  </a:lnTo>
                  <a:lnTo>
                    <a:pt x="2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33"/>
            <p:cNvSpPr/>
            <p:nvPr/>
          </p:nvSpPr>
          <p:spPr>
            <a:xfrm>
              <a:off x="5263325" y="2509500"/>
              <a:ext cx="33125" cy="112750"/>
            </a:xfrm>
            <a:custGeom>
              <a:avLst/>
              <a:gdLst/>
              <a:ahLst/>
              <a:cxnLst/>
              <a:rect l="l" t="t" r="r" b="b"/>
              <a:pathLst>
                <a:path w="1325" h="4510" extrusionOk="0">
                  <a:moveTo>
                    <a:pt x="316" y="1"/>
                  </a:moveTo>
                  <a:lnTo>
                    <a:pt x="158" y="127"/>
                  </a:lnTo>
                  <a:lnTo>
                    <a:pt x="32" y="253"/>
                  </a:lnTo>
                  <a:lnTo>
                    <a:pt x="1" y="600"/>
                  </a:lnTo>
                  <a:lnTo>
                    <a:pt x="95" y="758"/>
                  </a:lnTo>
                  <a:lnTo>
                    <a:pt x="347" y="1104"/>
                  </a:lnTo>
                  <a:lnTo>
                    <a:pt x="694" y="1956"/>
                  </a:lnTo>
                  <a:lnTo>
                    <a:pt x="789" y="2428"/>
                  </a:lnTo>
                  <a:lnTo>
                    <a:pt x="883" y="3406"/>
                  </a:lnTo>
                  <a:lnTo>
                    <a:pt x="789" y="4446"/>
                  </a:lnTo>
                  <a:lnTo>
                    <a:pt x="789" y="4478"/>
                  </a:lnTo>
                  <a:lnTo>
                    <a:pt x="852" y="4509"/>
                  </a:lnTo>
                  <a:lnTo>
                    <a:pt x="915" y="4509"/>
                  </a:lnTo>
                  <a:lnTo>
                    <a:pt x="946" y="4446"/>
                  </a:lnTo>
                  <a:lnTo>
                    <a:pt x="1230" y="3469"/>
                  </a:lnTo>
                  <a:lnTo>
                    <a:pt x="1325" y="2397"/>
                  </a:lnTo>
                  <a:lnTo>
                    <a:pt x="1325" y="1861"/>
                  </a:lnTo>
                  <a:lnTo>
                    <a:pt x="1230" y="1325"/>
                  </a:lnTo>
                  <a:lnTo>
                    <a:pt x="1104" y="789"/>
                  </a:lnTo>
                  <a:lnTo>
                    <a:pt x="852" y="253"/>
                  </a:lnTo>
                  <a:lnTo>
                    <a:pt x="820" y="222"/>
                  </a:lnTo>
                  <a:lnTo>
                    <a:pt x="789" y="159"/>
                  </a:lnTo>
                  <a:lnTo>
                    <a:pt x="663" y="32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33"/>
            <p:cNvSpPr/>
            <p:nvPr/>
          </p:nvSpPr>
          <p:spPr>
            <a:xfrm>
              <a:off x="5190025" y="2690000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0"/>
                  </a:moveTo>
                  <a:lnTo>
                    <a:pt x="95" y="189"/>
                  </a:lnTo>
                  <a:lnTo>
                    <a:pt x="32" y="347"/>
                  </a:lnTo>
                  <a:lnTo>
                    <a:pt x="1" y="505"/>
                  </a:lnTo>
                  <a:lnTo>
                    <a:pt x="158" y="788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9" y="694"/>
                  </a:lnTo>
                  <a:lnTo>
                    <a:pt x="852" y="536"/>
                  </a:lnTo>
                  <a:lnTo>
                    <a:pt x="852" y="379"/>
                  </a:lnTo>
                  <a:lnTo>
                    <a:pt x="694" y="95"/>
                  </a:lnTo>
                  <a:lnTo>
                    <a:pt x="537" y="32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33"/>
            <p:cNvSpPr/>
            <p:nvPr/>
          </p:nvSpPr>
          <p:spPr>
            <a:xfrm>
              <a:off x="5300375" y="2717575"/>
              <a:ext cx="21300" cy="21300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347" y="1"/>
                  </a:moveTo>
                  <a:lnTo>
                    <a:pt x="95" y="158"/>
                  </a:lnTo>
                  <a:lnTo>
                    <a:pt x="32" y="316"/>
                  </a:lnTo>
                  <a:lnTo>
                    <a:pt x="0" y="505"/>
                  </a:lnTo>
                  <a:lnTo>
                    <a:pt x="158" y="757"/>
                  </a:lnTo>
                  <a:lnTo>
                    <a:pt x="316" y="852"/>
                  </a:lnTo>
                  <a:lnTo>
                    <a:pt x="505" y="852"/>
                  </a:lnTo>
                  <a:lnTo>
                    <a:pt x="788" y="694"/>
                  </a:lnTo>
                  <a:lnTo>
                    <a:pt x="852" y="537"/>
                  </a:lnTo>
                  <a:lnTo>
                    <a:pt x="852" y="347"/>
                  </a:lnTo>
                  <a:lnTo>
                    <a:pt x="694" y="95"/>
                  </a:lnTo>
                  <a:lnTo>
                    <a:pt x="536" y="32"/>
                  </a:lnTo>
                  <a:lnTo>
                    <a:pt x="34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33"/>
            <p:cNvSpPr/>
            <p:nvPr/>
          </p:nvSpPr>
          <p:spPr>
            <a:xfrm>
              <a:off x="5223125" y="2742025"/>
              <a:ext cx="48100" cy="32325"/>
            </a:xfrm>
            <a:custGeom>
              <a:avLst/>
              <a:gdLst/>
              <a:ahLst/>
              <a:cxnLst/>
              <a:rect l="l" t="t" r="r" b="b"/>
              <a:pathLst>
                <a:path w="1924" h="1293" extrusionOk="0">
                  <a:moveTo>
                    <a:pt x="158" y="0"/>
                  </a:moveTo>
                  <a:lnTo>
                    <a:pt x="32" y="32"/>
                  </a:lnTo>
                  <a:lnTo>
                    <a:pt x="1" y="126"/>
                  </a:lnTo>
                  <a:lnTo>
                    <a:pt x="1" y="410"/>
                  </a:lnTo>
                  <a:lnTo>
                    <a:pt x="221" y="883"/>
                  </a:lnTo>
                  <a:lnTo>
                    <a:pt x="411" y="1072"/>
                  </a:lnTo>
                  <a:lnTo>
                    <a:pt x="600" y="1166"/>
                  </a:lnTo>
                  <a:lnTo>
                    <a:pt x="789" y="1230"/>
                  </a:lnTo>
                  <a:lnTo>
                    <a:pt x="1104" y="1293"/>
                  </a:lnTo>
                  <a:lnTo>
                    <a:pt x="1419" y="1198"/>
                  </a:lnTo>
                  <a:lnTo>
                    <a:pt x="1609" y="1103"/>
                  </a:lnTo>
                  <a:lnTo>
                    <a:pt x="1766" y="1009"/>
                  </a:lnTo>
                  <a:lnTo>
                    <a:pt x="1924" y="788"/>
                  </a:lnTo>
                  <a:lnTo>
                    <a:pt x="1924" y="536"/>
                  </a:lnTo>
                  <a:lnTo>
                    <a:pt x="1861" y="441"/>
                  </a:lnTo>
                  <a:lnTo>
                    <a:pt x="1766" y="410"/>
                  </a:lnTo>
                  <a:lnTo>
                    <a:pt x="1640" y="473"/>
                  </a:lnTo>
                  <a:lnTo>
                    <a:pt x="1640" y="567"/>
                  </a:lnTo>
                  <a:lnTo>
                    <a:pt x="1640" y="725"/>
                  </a:lnTo>
                  <a:lnTo>
                    <a:pt x="1546" y="788"/>
                  </a:lnTo>
                  <a:lnTo>
                    <a:pt x="1451" y="883"/>
                  </a:lnTo>
                  <a:lnTo>
                    <a:pt x="1325" y="946"/>
                  </a:lnTo>
                  <a:lnTo>
                    <a:pt x="1136" y="977"/>
                  </a:lnTo>
                  <a:lnTo>
                    <a:pt x="757" y="946"/>
                  </a:lnTo>
                  <a:lnTo>
                    <a:pt x="568" y="851"/>
                  </a:lnTo>
                  <a:lnTo>
                    <a:pt x="442" y="725"/>
                  </a:lnTo>
                  <a:lnTo>
                    <a:pt x="285" y="347"/>
                  </a:lnTo>
                  <a:lnTo>
                    <a:pt x="285" y="126"/>
                  </a:lnTo>
                  <a:lnTo>
                    <a:pt x="253" y="32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33"/>
            <p:cNvSpPr/>
            <p:nvPr/>
          </p:nvSpPr>
          <p:spPr>
            <a:xfrm>
              <a:off x="5305900" y="2754625"/>
              <a:ext cx="29175" cy="31550"/>
            </a:xfrm>
            <a:custGeom>
              <a:avLst/>
              <a:gdLst/>
              <a:ahLst/>
              <a:cxnLst/>
              <a:rect l="l" t="t" r="r" b="b"/>
              <a:pathLst>
                <a:path w="1167" h="1262" fill="none" extrusionOk="0">
                  <a:moveTo>
                    <a:pt x="473" y="63"/>
                  </a:moveTo>
                  <a:lnTo>
                    <a:pt x="410" y="32"/>
                  </a:lnTo>
                  <a:lnTo>
                    <a:pt x="347" y="63"/>
                  </a:lnTo>
                  <a:lnTo>
                    <a:pt x="284" y="95"/>
                  </a:lnTo>
                  <a:lnTo>
                    <a:pt x="252" y="158"/>
                  </a:lnTo>
                  <a:lnTo>
                    <a:pt x="95" y="379"/>
                  </a:lnTo>
                  <a:lnTo>
                    <a:pt x="0" y="631"/>
                  </a:lnTo>
                  <a:lnTo>
                    <a:pt x="32" y="789"/>
                  </a:lnTo>
                  <a:lnTo>
                    <a:pt x="189" y="1072"/>
                  </a:lnTo>
                  <a:lnTo>
                    <a:pt x="315" y="1167"/>
                  </a:lnTo>
                  <a:lnTo>
                    <a:pt x="599" y="1261"/>
                  </a:lnTo>
                  <a:lnTo>
                    <a:pt x="883" y="1230"/>
                  </a:lnTo>
                  <a:lnTo>
                    <a:pt x="977" y="1198"/>
                  </a:lnTo>
                  <a:lnTo>
                    <a:pt x="1040" y="1135"/>
                  </a:lnTo>
                  <a:lnTo>
                    <a:pt x="1103" y="1009"/>
                  </a:lnTo>
                  <a:lnTo>
                    <a:pt x="1135" y="915"/>
                  </a:lnTo>
                  <a:lnTo>
                    <a:pt x="1166" y="789"/>
                  </a:lnTo>
                  <a:lnTo>
                    <a:pt x="1166" y="694"/>
                  </a:lnTo>
                  <a:lnTo>
                    <a:pt x="1135" y="536"/>
                  </a:lnTo>
                  <a:lnTo>
                    <a:pt x="1072" y="379"/>
                  </a:lnTo>
                  <a:lnTo>
                    <a:pt x="1009" y="253"/>
                  </a:lnTo>
                  <a:lnTo>
                    <a:pt x="946" y="158"/>
                  </a:lnTo>
                  <a:lnTo>
                    <a:pt x="851" y="63"/>
                  </a:lnTo>
                  <a:lnTo>
                    <a:pt x="567" y="0"/>
                  </a:lnTo>
                  <a:lnTo>
                    <a:pt x="441" y="32"/>
                  </a:lnTo>
                  <a:lnTo>
                    <a:pt x="347" y="63"/>
                  </a:lnTo>
                  <a:lnTo>
                    <a:pt x="284" y="127"/>
                  </a:lnTo>
                  <a:lnTo>
                    <a:pt x="252" y="190"/>
                  </a:lnTo>
                  <a:lnTo>
                    <a:pt x="315" y="2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33"/>
            <p:cNvSpPr/>
            <p:nvPr/>
          </p:nvSpPr>
          <p:spPr>
            <a:xfrm>
              <a:off x="5156150" y="2721525"/>
              <a:ext cx="29175" cy="32325"/>
            </a:xfrm>
            <a:custGeom>
              <a:avLst/>
              <a:gdLst/>
              <a:ahLst/>
              <a:cxnLst/>
              <a:rect l="l" t="t" r="r" b="b"/>
              <a:pathLst>
                <a:path w="1167" h="1293" fill="none" extrusionOk="0">
                  <a:moveTo>
                    <a:pt x="252" y="0"/>
                  </a:moveTo>
                  <a:lnTo>
                    <a:pt x="95" y="95"/>
                  </a:lnTo>
                  <a:lnTo>
                    <a:pt x="0" y="379"/>
                  </a:lnTo>
                  <a:lnTo>
                    <a:pt x="95" y="915"/>
                  </a:lnTo>
                  <a:lnTo>
                    <a:pt x="347" y="1167"/>
                  </a:lnTo>
                  <a:lnTo>
                    <a:pt x="599" y="1293"/>
                  </a:lnTo>
                  <a:lnTo>
                    <a:pt x="977" y="1167"/>
                  </a:lnTo>
                  <a:lnTo>
                    <a:pt x="1167" y="946"/>
                  </a:lnTo>
                  <a:lnTo>
                    <a:pt x="1167" y="788"/>
                  </a:lnTo>
                  <a:lnTo>
                    <a:pt x="1135" y="568"/>
                  </a:lnTo>
                  <a:lnTo>
                    <a:pt x="1009" y="347"/>
                  </a:lnTo>
                  <a:lnTo>
                    <a:pt x="820" y="158"/>
                  </a:lnTo>
                  <a:lnTo>
                    <a:pt x="568" y="32"/>
                  </a:lnTo>
                  <a:lnTo>
                    <a:pt x="410" y="32"/>
                  </a:lnTo>
                  <a:lnTo>
                    <a:pt x="252" y="63"/>
                  </a:lnTo>
                  <a:lnTo>
                    <a:pt x="189" y="63"/>
                  </a:lnTo>
                  <a:lnTo>
                    <a:pt x="126" y="126"/>
                  </a:lnTo>
                  <a:lnTo>
                    <a:pt x="126" y="189"/>
                  </a:lnTo>
                  <a:lnTo>
                    <a:pt x="158" y="2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9" name="Google Shape;4299;p33"/>
          <p:cNvGrpSpPr/>
          <p:nvPr/>
        </p:nvGrpSpPr>
        <p:grpSpPr>
          <a:xfrm rot="2937923">
            <a:off x="448834" y="4479264"/>
            <a:ext cx="528771" cy="465277"/>
            <a:chOff x="992375" y="2434650"/>
            <a:chExt cx="532025" cy="468175"/>
          </a:xfrm>
        </p:grpSpPr>
        <p:sp>
          <p:nvSpPr>
            <p:cNvPr id="4300" name="Google Shape;4300;p33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33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33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33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33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33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33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33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33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33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33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33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33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33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33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33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33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33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33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33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33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33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33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33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387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19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p29"/>
          <p:cNvSpPr/>
          <p:nvPr/>
        </p:nvSpPr>
        <p:spPr>
          <a:xfrm>
            <a:off x="1219450" y="3609180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9" name="Google Shape;3919;p29"/>
          <p:cNvSpPr/>
          <p:nvPr/>
        </p:nvSpPr>
        <p:spPr>
          <a:xfrm>
            <a:off x="7293438" y="1897662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0" name="Google Shape;3920;p29"/>
          <p:cNvSpPr/>
          <p:nvPr/>
        </p:nvSpPr>
        <p:spPr>
          <a:xfrm>
            <a:off x="4772050" y="823602"/>
            <a:ext cx="3351734" cy="2114029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1" name="Google Shape;3921;p29"/>
          <p:cNvSpPr/>
          <p:nvPr/>
        </p:nvSpPr>
        <p:spPr>
          <a:xfrm>
            <a:off x="1902526" y="323037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2" name="Google Shape;3922;p29"/>
          <p:cNvSpPr/>
          <p:nvPr/>
        </p:nvSpPr>
        <p:spPr>
          <a:xfrm>
            <a:off x="-391575" y="849298"/>
            <a:ext cx="5860922" cy="3696672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FC8A6">
              <a:alpha val="77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3" name="Google Shape;3923;p29"/>
          <p:cNvSpPr/>
          <p:nvPr/>
        </p:nvSpPr>
        <p:spPr>
          <a:xfrm>
            <a:off x="6921751" y="1513099"/>
            <a:ext cx="1272730" cy="802640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4" name="Google Shape;3924;p29"/>
          <p:cNvSpPr/>
          <p:nvPr/>
        </p:nvSpPr>
        <p:spPr>
          <a:xfrm>
            <a:off x="3400374" y="-296741"/>
            <a:ext cx="1460458" cy="920991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5" name="Google Shape;3925;p29"/>
          <p:cNvSpPr/>
          <p:nvPr/>
        </p:nvSpPr>
        <p:spPr>
          <a:xfrm>
            <a:off x="7035038" y="45366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6" name="Google Shape;3926;p29"/>
          <p:cNvSpPr/>
          <p:nvPr/>
        </p:nvSpPr>
        <p:spPr>
          <a:xfrm>
            <a:off x="7975938" y="4075700"/>
            <a:ext cx="1850549" cy="1166827"/>
          </a:xfrm>
          <a:custGeom>
            <a:avLst/>
            <a:gdLst/>
            <a:ahLst/>
            <a:cxnLst/>
            <a:rect l="l" t="t" r="r" b="b"/>
            <a:pathLst>
              <a:path w="254546" h="158860" extrusionOk="0">
                <a:moveTo>
                  <a:pt x="96000" y="0"/>
                </a:moveTo>
                <a:lnTo>
                  <a:pt x="92898" y="270"/>
                </a:lnTo>
                <a:lnTo>
                  <a:pt x="91728" y="405"/>
                </a:lnTo>
                <a:lnTo>
                  <a:pt x="89840" y="675"/>
                </a:lnTo>
                <a:lnTo>
                  <a:pt x="86288" y="1484"/>
                </a:lnTo>
                <a:lnTo>
                  <a:pt x="83005" y="2563"/>
                </a:lnTo>
                <a:lnTo>
                  <a:pt x="79948" y="3822"/>
                </a:lnTo>
                <a:lnTo>
                  <a:pt x="75766" y="5981"/>
                </a:lnTo>
                <a:lnTo>
                  <a:pt x="70820" y="9128"/>
                </a:lnTo>
                <a:lnTo>
                  <a:pt x="68572" y="10702"/>
                </a:lnTo>
                <a:lnTo>
                  <a:pt x="66054" y="12411"/>
                </a:lnTo>
                <a:lnTo>
                  <a:pt x="62726" y="15063"/>
                </a:lnTo>
                <a:lnTo>
                  <a:pt x="60568" y="17087"/>
                </a:lnTo>
                <a:lnTo>
                  <a:pt x="59444" y="18256"/>
                </a:lnTo>
                <a:lnTo>
                  <a:pt x="58275" y="19650"/>
                </a:lnTo>
                <a:lnTo>
                  <a:pt x="56341" y="22258"/>
                </a:lnTo>
                <a:lnTo>
                  <a:pt x="54588" y="24776"/>
                </a:lnTo>
                <a:lnTo>
                  <a:pt x="52654" y="27339"/>
                </a:lnTo>
                <a:lnTo>
                  <a:pt x="51485" y="28643"/>
                </a:lnTo>
                <a:lnTo>
                  <a:pt x="50316" y="29902"/>
                </a:lnTo>
                <a:lnTo>
                  <a:pt x="48068" y="31925"/>
                </a:lnTo>
                <a:lnTo>
                  <a:pt x="45145" y="34128"/>
                </a:lnTo>
                <a:lnTo>
                  <a:pt x="43886" y="34938"/>
                </a:lnTo>
                <a:lnTo>
                  <a:pt x="42357" y="35927"/>
                </a:lnTo>
                <a:lnTo>
                  <a:pt x="39570" y="37366"/>
                </a:lnTo>
                <a:lnTo>
                  <a:pt x="35972" y="38715"/>
                </a:lnTo>
                <a:lnTo>
                  <a:pt x="31611" y="39749"/>
                </a:lnTo>
                <a:lnTo>
                  <a:pt x="28104" y="40828"/>
                </a:lnTo>
                <a:lnTo>
                  <a:pt x="25451" y="41997"/>
                </a:lnTo>
                <a:lnTo>
                  <a:pt x="24012" y="42806"/>
                </a:lnTo>
                <a:lnTo>
                  <a:pt x="22708" y="43571"/>
                </a:lnTo>
                <a:lnTo>
                  <a:pt x="20415" y="45145"/>
                </a:lnTo>
                <a:lnTo>
                  <a:pt x="17402" y="47618"/>
                </a:lnTo>
                <a:lnTo>
                  <a:pt x="14254" y="50900"/>
                </a:lnTo>
                <a:lnTo>
                  <a:pt x="12006" y="53733"/>
                </a:lnTo>
                <a:lnTo>
                  <a:pt x="11242" y="54812"/>
                </a:lnTo>
                <a:lnTo>
                  <a:pt x="9893" y="56790"/>
                </a:lnTo>
                <a:lnTo>
                  <a:pt x="7780" y="60522"/>
                </a:lnTo>
                <a:lnTo>
                  <a:pt x="5531" y="65873"/>
                </a:lnTo>
                <a:lnTo>
                  <a:pt x="4362" y="69246"/>
                </a:lnTo>
                <a:lnTo>
                  <a:pt x="3508" y="71494"/>
                </a:lnTo>
                <a:lnTo>
                  <a:pt x="1709" y="77429"/>
                </a:lnTo>
                <a:lnTo>
                  <a:pt x="630" y="82915"/>
                </a:lnTo>
                <a:lnTo>
                  <a:pt x="181" y="86962"/>
                </a:lnTo>
                <a:lnTo>
                  <a:pt x="1" y="91368"/>
                </a:lnTo>
                <a:lnTo>
                  <a:pt x="271" y="96044"/>
                </a:lnTo>
                <a:lnTo>
                  <a:pt x="585" y="98517"/>
                </a:lnTo>
                <a:lnTo>
                  <a:pt x="720" y="99507"/>
                </a:lnTo>
                <a:lnTo>
                  <a:pt x="1530" y="103374"/>
                </a:lnTo>
                <a:lnTo>
                  <a:pt x="3193" y="108949"/>
                </a:lnTo>
                <a:lnTo>
                  <a:pt x="5307" y="113985"/>
                </a:lnTo>
                <a:lnTo>
                  <a:pt x="7105" y="117582"/>
                </a:lnTo>
                <a:lnTo>
                  <a:pt x="8184" y="119426"/>
                </a:lnTo>
                <a:lnTo>
                  <a:pt x="9443" y="121494"/>
                </a:lnTo>
                <a:lnTo>
                  <a:pt x="12321" y="125901"/>
                </a:lnTo>
                <a:lnTo>
                  <a:pt x="14974" y="129183"/>
                </a:lnTo>
                <a:lnTo>
                  <a:pt x="16997" y="131296"/>
                </a:lnTo>
                <a:lnTo>
                  <a:pt x="19291" y="133230"/>
                </a:lnTo>
                <a:lnTo>
                  <a:pt x="21898" y="135028"/>
                </a:lnTo>
                <a:lnTo>
                  <a:pt x="23337" y="135883"/>
                </a:lnTo>
                <a:lnTo>
                  <a:pt x="24686" y="136557"/>
                </a:lnTo>
                <a:lnTo>
                  <a:pt x="27969" y="137816"/>
                </a:lnTo>
                <a:lnTo>
                  <a:pt x="32375" y="138805"/>
                </a:lnTo>
                <a:lnTo>
                  <a:pt x="38445" y="139480"/>
                </a:lnTo>
                <a:lnTo>
                  <a:pt x="42357" y="139660"/>
                </a:lnTo>
                <a:lnTo>
                  <a:pt x="45415" y="139750"/>
                </a:lnTo>
                <a:lnTo>
                  <a:pt x="50631" y="139615"/>
                </a:lnTo>
                <a:lnTo>
                  <a:pt x="56881" y="139075"/>
                </a:lnTo>
                <a:lnTo>
                  <a:pt x="63221" y="137996"/>
                </a:lnTo>
                <a:lnTo>
                  <a:pt x="67672" y="137322"/>
                </a:lnTo>
                <a:lnTo>
                  <a:pt x="70910" y="137142"/>
                </a:lnTo>
                <a:lnTo>
                  <a:pt x="72753" y="137142"/>
                </a:lnTo>
                <a:lnTo>
                  <a:pt x="74687" y="137187"/>
                </a:lnTo>
                <a:lnTo>
                  <a:pt x="78329" y="137636"/>
                </a:lnTo>
                <a:lnTo>
                  <a:pt x="81656" y="138311"/>
                </a:lnTo>
                <a:lnTo>
                  <a:pt x="84804" y="139300"/>
                </a:lnTo>
                <a:lnTo>
                  <a:pt x="89166" y="141099"/>
                </a:lnTo>
                <a:lnTo>
                  <a:pt x="94696" y="144156"/>
                </a:lnTo>
                <a:lnTo>
                  <a:pt x="100407" y="147529"/>
                </a:lnTo>
                <a:lnTo>
                  <a:pt x="106747" y="150991"/>
                </a:lnTo>
                <a:lnTo>
                  <a:pt x="112187" y="153464"/>
                </a:lnTo>
                <a:lnTo>
                  <a:pt x="116279" y="154993"/>
                </a:lnTo>
                <a:lnTo>
                  <a:pt x="120776" y="156342"/>
                </a:lnTo>
                <a:lnTo>
                  <a:pt x="125722" y="157511"/>
                </a:lnTo>
                <a:lnTo>
                  <a:pt x="128420" y="158050"/>
                </a:lnTo>
                <a:lnTo>
                  <a:pt x="131837" y="158545"/>
                </a:lnTo>
                <a:lnTo>
                  <a:pt x="137368" y="158860"/>
                </a:lnTo>
                <a:lnTo>
                  <a:pt x="141414" y="158635"/>
                </a:lnTo>
                <a:lnTo>
                  <a:pt x="144112" y="158185"/>
                </a:lnTo>
                <a:lnTo>
                  <a:pt x="144877" y="158050"/>
                </a:lnTo>
                <a:lnTo>
                  <a:pt x="146450" y="157691"/>
                </a:lnTo>
                <a:lnTo>
                  <a:pt x="149238" y="156836"/>
                </a:lnTo>
                <a:lnTo>
                  <a:pt x="152835" y="155352"/>
                </a:lnTo>
                <a:lnTo>
                  <a:pt x="157287" y="153104"/>
                </a:lnTo>
                <a:lnTo>
                  <a:pt x="161109" y="151396"/>
                </a:lnTo>
                <a:lnTo>
                  <a:pt x="164077" y="150316"/>
                </a:lnTo>
                <a:lnTo>
                  <a:pt x="165785" y="149822"/>
                </a:lnTo>
                <a:lnTo>
                  <a:pt x="168393" y="149102"/>
                </a:lnTo>
                <a:lnTo>
                  <a:pt x="173069" y="148338"/>
                </a:lnTo>
                <a:lnTo>
                  <a:pt x="179005" y="147933"/>
                </a:lnTo>
                <a:lnTo>
                  <a:pt x="182242" y="147888"/>
                </a:lnTo>
                <a:lnTo>
                  <a:pt x="183906" y="147843"/>
                </a:lnTo>
                <a:lnTo>
                  <a:pt x="191550" y="146944"/>
                </a:lnTo>
                <a:lnTo>
                  <a:pt x="198564" y="145640"/>
                </a:lnTo>
                <a:lnTo>
                  <a:pt x="206703" y="143482"/>
                </a:lnTo>
                <a:lnTo>
                  <a:pt x="213268" y="141144"/>
                </a:lnTo>
                <a:lnTo>
                  <a:pt x="217674" y="139255"/>
                </a:lnTo>
                <a:lnTo>
                  <a:pt x="222126" y="137052"/>
                </a:lnTo>
                <a:lnTo>
                  <a:pt x="226487" y="134489"/>
                </a:lnTo>
                <a:lnTo>
                  <a:pt x="230714" y="131566"/>
                </a:lnTo>
                <a:lnTo>
                  <a:pt x="234761" y="128239"/>
                </a:lnTo>
                <a:lnTo>
                  <a:pt x="236694" y="126395"/>
                </a:lnTo>
                <a:lnTo>
                  <a:pt x="238133" y="124911"/>
                </a:lnTo>
                <a:lnTo>
                  <a:pt x="241820" y="120595"/>
                </a:lnTo>
                <a:lnTo>
                  <a:pt x="244608" y="116683"/>
                </a:lnTo>
                <a:lnTo>
                  <a:pt x="247531" y="111872"/>
                </a:lnTo>
                <a:lnTo>
                  <a:pt x="250229" y="106296"/>
                </a:lnTo>
                <a:lnTo>
                  <a:pt x="251937" y="101575"/>
                </a:lnTo>
                <a:lnTo>
                  <a:pt x="252882" y="98203"/>
                </a:lnTo>
                <a:lnTo>
                  <a:pt x="253691" y="94695"/>
                </a:lnTo>
                <a:lnTo>
                  <a:pt x="254231" y="90963"/>
                </a:lnTo>
                <a:lnTo>
                  <a:pt x="254410" y="89030"/>
                </a:lnTo>
                <a:lnTo>
                  <a:pt x="254545" y="86602"/>
                </a:lnTo>
                <a:lnTo>
                  <a:pt x="254500" y="81701"/>
                </a:lnTo>
                <a:lnTo>
                  <a:pt x="254051" y="76800"/>
                </a:lnTo>
                <a:lnTo>
                  <a:pt x="253196" y="71943"/>
                </a:lnTo>
                <a:lnTo>
                  <a:pt x="251982" y="67132"/>
                </a:lnTo>
                <a:lnTo>
                  <a:pt x="250409" y="62456"/>
                </a:lnTo>
                <a:lnTo>
                  <a:pt x="248520" y="57870"/>
                </a:lnTo>
                <a:lnTo>
                  <a:pt x="246272" y="53508"/>
                </a:lnTo>
                <a:lnTo>
                  <a:pt x="243754" y="49281"/>
                </a:lnTo>
                <a:lnTo>
                  <a:pt x="241011" y="45279"/>
                </a:lnTo>
                <a:lnTo>
                  <a:pt x="237953" y="41547"/>
                </a:lnTo>
                <a:lnTo>
                  <a:pt x="234671" y="38130"/>
                </a:lnTo>
                <a:lnTo>
                  <a:pt x="231209" y="34983"/>
                </a:lnTo>
                <a:lnTo>
                  <a:pt x="227522" y="32240"/>
                </a:lnTo>
                <a:lnTo>
                  <a:pt x="223700" y="29857"/>
                </a:lnTo>
                <a:lnTo>
                  <a:pt x="219653" y="27878"/>
                </a:lnTo>
                <a:lnTo>
                  <a:pt x="217629" y="27069"/>
                </a:lnTo>
                <a:lnTo>
                  <a:pt x="215876" y="26439"/>
                </a:lnTo>
                <a:lnTo>
                  <a:pt x="212279" y="25450"/>
                </a:lnTo>
                <a:lnTo>
                  <a:pt x="208636" y="24776"/>
                </a:lnTo>
                <a:lnTo>
                  <a:pt x="204904" y="24326"/>
                </a:lnTo>
                <a:lnTo>
                  <a:pt x="199104" y="23966"/>
                </a:lnTo>
                <a:lnTo>
                  <a:pt x="191100" y="24101"/>
                </a:lnTo>
                <a:lnTo>
                  <a:pt x="178375" y="24776"/>
                </a:lnTo>
                <a:lnTo>
                  <a:pt x="164661" y="25225"/>
                </a:lnTo>
                <a:lnTo>
                  <a:pt x="154994" y="24956"/>
                </a:lnTo>
                <a:lnTo>
                  <a:pt x="149958" y="24461"/>
                </a:lnTo>
                <a:lnTo>
                  <a:pt x="147485" y="24191"/>
                </a:lnTo>
                <a:lnTo>
                  <a:pt x="142179" y="23202"/>
                </a:lnTo>
                <a:lnTo>
                  <a:pt x="138087" y="21943"/>
                </a:lnTo>
                <a:lnTo>
                  <a:pt x="135434" y="20819"/>
                </a:lnTo>
                <a:lnTo>
                  <a:pt x="132781" y="19425"/>
                </a:lnTo>
                <a:lnTo>
                  <a:pt x="130263" y="17671"/>
                </a:lnTo>
                <a:lnTo>
                  <a:pt x="129004" y="16637"/>
                </a:lnTo>
                <a:lnTo>
                  <a:pt x="127430" y="15153"/>
                </a:lnTo>
                <a:lnTo>
                  <a:pt x="125092" y="12455"/>
                </a:lnTo>
                <a:lnTo>
                  <a:pt x="122844" y="10432"/>
                </a:lnTo>
                <a:lnTo>
                  <a:pt x="121585" y="9398"/>
                </a:lnTo>
                <a:lnTo>
                  <a:pt x="118437" y="6880"/>
                </a:lnTo>
                <a:lnTo>
                  <a:pt x="114481" y="4317"/>
                </a:lnTo>
                <a:lnTo>
                  <a:pt x="110883" y="2608"/>
                </a:lnTo>
                <a:lnTo>
                  <a:pt x="108231" y="1619"/>
                </a:lnTo>
                <a:lnTo>
                  <a:pt x="106837" y="1214"/>
                </a:lnTo>
                <a:lnTo>
                  <a:pt x="104364" y="585"/>
                </a:lnTo>
                <a:lnTo>
                  <a:pt x="99867" y="0"/>
                </a:lnTo>
                <a:close/>
              </a:path>
            </a:pathLst>
          </a:custGeom>
          <a:solidFill>
            <a:srgbClr val="F6AF83">
              <a:alpha val="53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27" name="Google Shape;3927;p29"/>
          <p:cNvGrpSpPr/>
          <p:nvPr/>
        </p:nvGrpSpPr>
        <p:grpSpPr>
          <a:xfrm rot="-5400000">
            <a:off x="-223756" y="4294573"/>
            <a:ext cx="578942" cy="463529"/>
            <a:chOff x="6451075" y="3429275"/>
            <a:chExt cx="478425" cy="383050"/>
          </a:xfrm>
        </p:grpSpPr>
        <p:sp>
          <p:nvSpPr>
            <p:cNvPr id="3928" name="Google Shape;3928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48" name="Google Shape;3948;p29"/>
          <p:cNvSpPr txBox="1">
            <a:spLocks noGrp="1"/>
          </p:cNvSpPr>
          <p:nvPr>
            <p:ph type="subTitle" idx="1"/>
          </p:nvPr>
        </p:nvSpPr>
        <p:spPr>
          <a:xfrm>
            <a:off x="3291150" y="3405359"/>
            <a:ext cx="256170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9" name="Google Shape;3949;p29"/>
          <p:cNvSpPr txBox="1">
            <a:spLocks noGrp="1"/>
          </p:cNvSpPr>
          <p:nvPr>
            <p:ph type="title"/>
          </p:nvPr>
        </p:nvSpPr>
        <p:spPr>
          <a:xfrm>
            <a:off x="2099850" y="296007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3950" name="Google Shape;3950;p29"/>
          <p:cNvGrpSpPr/>
          <p:nvPr/>
        </p:nvGrpSpPr>
        <p:grpSpPr>
          <a:xfrm>
            <a:off x="3529831" y="296210"/>
            <a:ext cx="578942" cy="463529"/>
            <a:chOff x="6451075" y="3429275"/>
            <a:chExt cx="478425" cy="383050"/>
          </a:xfrm>
        </p:grpSpPr>
        <p:sp>
          <p:nvSpPr>
            <p:cNvPr id="3951" name="Google Shape;3951;p29"/>
            <p:cNvSpPr/>
            <p:nvPr/>
          </p:nvSpPr>
          <p:spPr>
            <a:xfrm>
              <a:off x="6528300" y="3666500"/>
              <a:ext cx="130075" cy="124550"/>
            </a:xfrm>
            <a:custGeom>
              <a:avLst/>
              <a:gdLst/>
              <a:ahLst/>
              <a:cxnLst/>
              <a:rect l="l" t="t" r="r" b="b"/>
              <a:pathLst>
                <a:path w="5203" h="4982" extrusionOk="0">
                  <a:moveTo>
                    <a:pt x="4729" y="1"/>
                  </a:moveTo>
                  <a:lnTo>
                    <a:pt x="4603" y="95"/>
                  </a:lnTo>
                  <a:lnTo>
                    <a:pt x="3973" y="600"/>
                  </a:lnTo>
                  <a:lnTo>
                    <a:pt x="3405" y="1167"/>
                  </a:lnTo>
                  <a:lnTo>
                    <a:pt x="2838" y="1734"/>
                  </a:lnTo>
                  <a:lnTo>
                    <a:pt x="2270" y="2302"/>
                  </a:lnTo>
                  <a:lnTo>
                    <a:pt x="1703" y="2838"/>
                  </a:lnTo>
                  <a:lnTo>
                    <a:pt x="1167" y="3405"/>
                  </a:lnTo>
                  <a:lnTo>
                    <a:pt x="883" y="3689"/>
                  </a:lnTo>
                  <a:lnTo>
                    <a:pt x="631" y="3941"/>
                  </a:lnTo>
                  <a:lnTo>
                    <a:pt x="316" y="4225"/>
                  </a:lnTo>
                  <a:lnTo>
                    <a:pt x="64" y="4572"/>
                  </a:lnTo>
                  <a:lnTo>
                    <a:pt x="1" y="4761"/>
                  </a:lnTo>
                  <a:lnTo>
                    <a:pt x="253" y="4982"/>
                  </a:lnTo>
                  <a:lnTo>
                    <a:pt x="442" y="4950"/>
                  </a:lnTo>
                  <a:lnTo>
                    <a:pt x="757" y="4698"/>
                  </a:lnTo>
                  <a:lnTo>
                    <a:pt x="1009" y="4446"/>
                  </a:lnTo>
                  <a:lnTo>
                    <a:pt x="1293" y="4162"/>
                  </a:lnTo>
                  <a:lnTo>
                    <a:pt x="1577" y="3878"/>
                  </a:lnTo>
                  <a:lnTo>
                    <a:pt x="2176" y="3342"/>
                  </a:lnTo>
                  <a:lnTo>
                    <a:pt x="2743" y="2806"/>
                  </a:lnTo>
                  <a:lnTo>
                    <a:pt x="3941" y="1797"/>
                  </a:lnTo>
                  <a:lnTo>
                    <a:pt x="5108" y="726"/>
                  </a:lnTo>
                  <a:lnTo>
                    <a:pt x="5202" y="600"/>
                  </a:lnTo>
                  <a:lnTo>
                    <a:pt x="5202" y="316"/>
                  </a:lnTo>
                  <a:lnTo>
                    <a:pt x="5013" y="64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6627600" y="3629450"/>
              <a:ext cx="21300" cy="21325"/>
            </a:xfrm>
            <a:custGeom>
              <a:avLst/>
              <a:gdLst/>
              <a:ahLst/>
              <a:cxnLst/>
              <a:rect l="l" t="t" r="r" b="b"/>
              <a:pathLst>
                <a:path w="852" h="853" extrusionOk="0">
                  <a:moveTo>
                    <a:pt x="694" y="1"/>
                  </a:moveTo>
                  <a:lnTo>
                    <a:pt x="600" y="64"/>
                  </a:lnTo>
                  <a:lnTo>
                    <a:pt x="316" y="348"/>
                  </a:lnTo>
                  <a:lnTo>
                    <a:pt x="32" y="600"/>
                  </a:lnTo>
                  <a:lnTo>
                    <a:pt x="1" y="694"/>
                  </a:lnTo>
                  <a:lnTo>
                    <a:pt x="64" y="789"/>
                  </a:lnTo>
                  <a:lnTo>
                    <a:pt x="158" y="852"/>
                  </a:lnTo>
                  <a:lnTo>
                    <a:pt x="253" y="789"/>
                  </a:lnTo>
                  <a:lnTo>
                    <a:pt x="537" y="537"/>
                  </a:lnTo>
                  <a:lnTo>
                    <a:pt x="789" y="285"/>
                  </a:lnTo>
                  <a:lnTo>
                    <a:pt x="852" y="158"/>
                  </a:lnTo>
                  <a:lnTo>
                    <a:pt x="789" y="64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6680425" y="3588475"/>
              <a:ext cx="14200" cy="15000"/>
            </a:xfrm>
            <a:custGeom>
              <a:avLst/>
              <a:gdLst/>
              <a:ahLst/>
              <a:cxnLst/>
              <a:rect l="l" t="t" r="r" b="b"/>
              <a:pathLst>
                <a:path w="568" h="600" extrusionOk="0">
                  <a:moveTo>
                    <a:pt x="221" y="1"/>
                  </a:moveTo>
                  <a:lnTo>
                    <a:pt x="189" y="32"/>
                  </a:lnTo>
                  <a:lnTo>
                    <a:pt x="126" y="64"/>
                  </a:lnTo>
                  <a:lnTo>
                    <a:pt x="95" y="95"/>
                  </a:lnTo>
                  <a:lnTo>
                    <a:pt x="63" y="190"/>
                  </a:lnTo>
                  <a:lnTo>
                    <a:pt x="32" y="253"/>
                  </a:lnTo>
                  <a:lnTo>
                    <a:pt x="0" y="284"/>
                  </a:lnTo>
                  <a:lnTo>
                    <a:pt x="0" y="347"/>
                  </a:lnTo>
                  <a:lnTo>
                    <a:pt x="0" y="379"/>
                  </a:lnTo>
                  <a:lnTo>
                    <a:pt x="0" y="442"/>
                  </a:lnTo>
                  <a:lnTo>
                    <a:pt x="32" y="473"/>
                  </a:lnTo>
                  <a:lnTo>
                    <a:pt x="63" y="505"/>
                  </a:lnTo>
                  <a:lnTo>
                    <a:pt x="95" y="536"/>
                  </a:lnTo>
                  <a:lnTo>
                    <a:pt x="126" y="568"/>
                  </a:lnTo>
                  <a:lnTo>
                    <a:pt x="189" y="599"/>
                  </a:lnTo>
                  <a:lnTo>
                    <a:pt x="315" y="599"/>
                  </a:lnTo>
                  <a:lnTo>
                    <a:pt x="347" y="568"/>
                  </a:lnTo>
                  <a:lnTo>
                    <a:pt x="410" y="536"/>
                  </a:lnTo>
                  <a:lnTo>
                    <a:pt x="441" y="473"/>
                  </a:lnTo>
                  <a:lnTo>
                    <a:pt x="473" y="410"/>
                  </a:lnTo>
                  <a:lnTo>
                    <a:pt x="536" y="347"/>
                  </a:lnTo>
                  <a:lnTo>
                    <a:pt x="536" y="284"/>
                  </a:lnTo>
                  <a:lnTo>
                    <a:pt x="536" y="253"/>
                  </a:lnTo>
                  <a:lnTo>
                    <a:pt x="568" y="190"/>
                  </a:lnTo>
                  <a:lnTo>
                    <a:pt x="536" y="158"/>
                  </a:lnTo>
                  <a:lnTo>
                    <a:pt x="536" y="127"/>
                  </a:lnTo>
                  <a:lnTo>
                    <a:pt x="504" y="64"/>
                  </a:lnTo>
                  <a:lnTo>
                    <a:pt x="473" y="32"/>
                  </a:lnTo>
                  <a:lnTo>
                    <a:pt x="441" y="32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6602375" y="3512025"/>
              <a:ext cx="88300" cy="86725"/>
            </a:xfrm>
            <a:custGeom>
              <a:avLst/>
              <a:gdLst/>
              <a:ahLst/>
              <a:cxnLst/>
              <a:rect l="l" t="t" r="r" b="b"/>
              <a:pathLst>
                <a:path w="3532" h="3469" extrusionOk="0">
                  <a:moveTo>
                    <a:pt x="3154" y="1"/>
                  </a:moveTo>
                  <a:lnTo>
                    <a:pt x="2712" y="32"/>
                  </a:lnTo>
                  <a:lnTo>
                    <a:pt x="2523" y="190"/>
                  </a:lnTo>
                  <a:lnTo>
                    <a:pt x="1861" y="789"/>
                  </a:lnTo>
                  <a:lnTo>
                    <a:pt x="1262" y="1451"/>
                  </a:lnTo>
                  <a:lnTo>
                    <a:pt x="631" y="2113"/>
                  </a:lnTo>
                  <a:lnTo>
                    <a:pt x="64" y="2838"/>
                  </a:lnTo>
                  <a:lnTo>
                    <a:pt x="1" y="2964"/>
                  </a:lnTo>
                  <a:lnTo>
                    <a:pt x="64" y="3248"/>
                  </a:lnTo>
                  <a:lnTo>
                    <a:pt x="127" y="3342"/>
                  </a:lnTo>
                  <a:lnTo>
                    <a:pt x="253" y="3437"/>
                  </a:lnTo>
                  <a:lnTo>
                    <a:pt x="537" y="3468"/>
                  </a:lnTo>
                  <a:lnTo>
                    <a:pt x="663" y="3405"/>
                  </a:lnTo>
                  <a:lnTo>
                    <a:pt x="1388" y="2838"/>
                  </a:lnTo>
                  <a:lnTo>
                    <a:pt x="2082" y="2207"/>
                  </a:lnTo>
                  <a:lnTo>
                    <a:pt x="2744" y="1640"/>
                  </a:lnTo>
                  <a:lnTo>
                    <a:pt x="3374" y="1009"/>
                  </a:lnTo>
                  <a:lnTo>
                    <a:pt x="3532" y="820"/>
                  </a:lnTo>
                  <a:lnTo>
                    <a:pt x="3532" y="347"/>
                  </a:lnTo>
                  <a:lnTo>
                    <a:pt x="3374" y="158"/>
                  </a:lnTo>
                  <a:lnTo>
                    <a:pt x="315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6730850" y="3445025"/>
              <a:ext cx="26050" cy="29200"/>
            </a:xfrm>
            <a:custGeom>
              <a:avLst/>
              <a:gdLst/>
              <a:ahLst/>
              <a:cxnLst/>
              <a:rect l="l" t="t" r="r" b="b"/>
              <a:pathLst>
                <a:path w="1042" h="1168" extrusionOk="0">
                  <a:moveTo>
                    <a:pt x="757" y="1"/>
                  </a:moveTo>
                  <a:lnTo>
                    <a:pt x="663" y="32"/>
                  </a:lnTo>
                  <a:lnTo>
                    <a:pt x="568" y="95"/>
                  </a:lnTo>
                  <a:lnTo>
                    <a:pt x="316" y="411"/>
                  </a:lnTo>
                  <a:lnTo>
                    <a:pt x="64" y="726"/>
                  </a:lnTo>
                  <a:lnTo>
                    <a:pt x="1" y="821"/>
                  </a:lnTo>
                  <a:lnTo>
                    <a:pt x="1" y="915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58" y="1167"/>
                  </a:lnTo>
                  <a:lnTo>
                    <a:pt x="347" y="1167"/>
                  </a:lnTo>
                  <a:lnTo>
                    <a:pt x="442" y="1104"/>
                  </a:lnTo>
                  <a:lnTo>
                    <a:pt x="694" y="789"/>
                  </a:lnTo>
                  <a:lnTo>
                    <a:pt x="978" y="474"/>
                  </a:lnTo>
                  <a:lnTo>
                    <a:pt x="1041" y="379"/>
                  </a:lnTo>
                  <a:lnTo>
                    <a:pt x="1041" y="285"/>
                  </a:lnTo>
                  <a:lnTo>
                    <a:pt x="1041" y="158"/>
                  </a:lnTo>
                  <a:lnTo>
                    <a:pt x="978" y="95"/>
                  </a:lnTo>
                  <a:lnTo>
                    <a:pt x="883" y="32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6747400" y="3516750"/>
              <a:ext cx="60725" cy="56775"/>
            </a:xfrm>
            <a:custGeom>
              <a:avLst/>
              <a:gdLst/>
              <a:ahLst/>
              <a:cxnLst/>
              <a:rect l="l" t="t" r="r" b="b"/>
              <a:pathLst>
                <a:path w="2429" h="2271" extrusionOk="0">
                  <a:moveTo>
                    <a:pt x="1892" y="1"/>
                  </a:moveTo>
                  <a:lnTo>
                    <a:pt x="1735" y="95"/>
                  </a:lnTo>
                  <a:lnTo>
                    <a:pt x="1262" y="474"/>
                  </a:lnTo>
                  <a:lnTo>
                    <a:pt x="852" y="883"/>
                  </a:lnTo>
                  <a:lnTo>
                    <a:pt x="474" y="1293"/>
                  </a:lnTo>
                  <a:lnTo>
                    <a:pt x="95" y="1703"/>
                  </a:lnTo>
                  <a:lnTo>
                    <a:pt x="1" y="1798"/>
                  </a:lnTo>
                  <a:lnTo>
                    <a:pt x="1" y="2050"/>
                  </a:lnTo>
                  <a:lnTo>
                    <a:pt x="64" y="2144"/>
                  </a:lnTo>
                  <a:lnTo>
                    <a:pt x="158" y="2207"/>
                  </a:lnTo>
                  <a:lnTo>
                    <a:pt x="379" y="2271"/>
                  </a:lnTo>
                  <a:lnTo>
                    <a:pt x="505" y="2207"/>
                  </a:lnTo>
                  <a:lnTo>
                    <a:pt x="947" y="1892"/>
                  </a:lnTo>
                  <a:lnTo>
                    <a:pt x="1388" y="1545"/>
                  </a:lnTo>
                  <a:lnTo>
                    <a:pt x="1609" y="1388"/>
                  </a:lnTo>
                  <a:lnTo>
                    <a:pt x="1829" y="1199"/>
                  </a:lnTo>
                  <a:lnTo>
                    <a:pt x="2081" y="1009"/>
                  </a:lnTo>
                  <a:lnTo>
                    <a:pt x="2302" y="789"/>
                  </a:lnTo>
                  <a:lnTo>
                    <a:pt x="2397" y="631"/>
                  </a:lnTo>
                  <a:lnTo>
                    <a:pt x="2428" y="316"/>
                  </a:lnTo>
                  <a:lnTo>
                    <a:pt x="2334" y="190"/>
                  </a:lnTo>
                  <a:lnTo>
                    <a:pt x="2208" y="64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6697750" y="3624725"/>
              <a:ext cx="63875" cy="61500"/>
            </a:xfrm>
            <a:custGeom>
              <a:avLst/>
              <a:gdLst/>
              <a:ahLst/>
              <a:cxnLst/>
              <a:rect l="l" t="t" r="r" b="b"/>
              <a:pathLst>
                <a:path w="2555" h="2460" extrusionOk="0">
                  <a:moveTo>
                    <a:pt x="2018" y="1"/>
                  </a:moveTo>
                  <a:lnTo>
                    <a:pt x="1861" y="64"/>
                  </a:lnTo>
                  <a:lnTo>
                    <a:pt x="1545" y="253"/>
                  </a:lnTo>
                  <a:lnTo>
                    <a:pt x="1293" y="505"/>
                  </a:lnTo>
                  <a:lnTo>
                    <a:pt x="1072" y="757"/>
                  </a:lnTo>
                  <a:lnTo>
                    <a:pt x="883" y="1009"/>
                  </a:lnTo>
                  <a:lnTo>
                    <a:pt x="473" y="1514"/>
                  </a:lnTo>
                  <a:lnTo>
                    <a:pt x="64" y="2050"/>
                  </a:lnTo>
                  <a:lnTo>
                    <a:pt x="1" y="2207"/>
                  </a:lnTo>
                  <a:lnTo>
                    <a:pt x="284" y="2460"/>
                  </a:lnTo>
                  <a:lnTo>
                    <a:pt x="442" y="2397"/>
                  </a:lnTo>
                  <a:lnTo>
                    <a:pt x="946" y="2050"/>
                  </a:lnTo>
                  <a:lnTo>
                    <a:pt x="1482" y="1640"/>
                  </a:lnTo>
                  <a:lnTo>
                    <a:pt x="1766" y="1451"/>
                  </a:lnTo>
                  <a:lnTo>
                    <a:pt x="2018" y="1230"/>
                  </a:lnTo>
                  <a:lnTo>
                    <a:pt x="2270" y="946"/>
                  </a:lnTo>
                  <a:lnTo>
                    <a:pt x="2491" y="663"/>
                  </a:lnTo>
                  <a:lnTo>
                    <a:pt x="2554" y="505"/>
                  </a:lnTo>
                  <a:lnTo>
                    <a:pt x="2491" y="221"/>
                  </a:lnTo>
                  <a:lnTo>
                    <a:pt x="2428" y="95"/>
                  </a:lnTo>
                  <a:lnTo>
                    <a:pt x="2302" y="32"/>
                  </a:lnTo>
                  <a:lnTo>
                    <a:pt x="201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6809675" y="3571125"/>
              <a:ext cx="38650" cy="36300"/>
            </a:xfrm>
            <a:custGeom>
              <a:avLst/>
              <a:gdLst/>
              <a:ahLst/>
              <a:cxnLst/>
              <a:rect l="l" t="t" r="r" b="b"/>
              <a:pathLst>
                <a:path w="1546" h="1452" extrusionOk="0">
                  <a:moveTo>
                    <a:pt x="1072" y="1"/>
                  </a:moveTo>
                  <a:lnTo>
                    <a:pt x="978" y="64"/>
                  </a:lnTo>
                  <a:lnTo>
                    <a:pt x="915" y="127"/>
                  </a:lnTo>
                  <a:lnTo>
                    <a:pt x="505" y="474"/>
                  </a:lnTo>
                  <a:lnTo>
                    <a:pt x="95" y="821"/>
                  </a:lnTo>
                  <a:lnTo>
                    <a:pt x="0" y="947"/>
                  </a:lnTo>
                  <a:lnTo>
                    <a:pt x="0" y="1104"/>
                  </a:lnTo>
                  <a:lnTo>
                    <a:pt x="0" y="1230"/>
                  </a:lnTo>
                  <a:lnTo>
                    <a:pt x="95" y="1357"/>
                  </a:lnTo>
                  <a:lnTo>
                    <a:pt x="221" y="1420"/>
                  </a:lnTo>
                  <a:lnTo>
                    <a:pt x="347" y="1451"/>
                  </a:lnTo>
                  <a:lnTo>
                    <a:pt x="410" y="1420"/>
                  </a:lnTo>
                  <a:lnTo>
                    <a:pt x="442" y="1420"/>
                  </a:lnTo>
                  <a:lnTo>
                    <a:pt x="536" y="1388"/>
                  </a:lnTo>
                  <a:lnTo>
                    <a:pt x="599" y="1325"/>
                  </a:lnTo>
                  <a:lnTo>
                    <a:pt x="1041" y="978"/>
                  </a:lnTo>
                  <a:lnTo>
                    <a:pt x="1450" y="631"/>
                  </a:lnTo>
                  <a:lnTo>
                    <a:pt x="1545" y="505"/>
                  </a:lnTo>
                  <a:lnTo>
                    <a:pt x="1545" y="348"/>
                  </a:lnTo>
                  <a:lnTo>
                    <a:pt x="1514" y="222"/>
                  </a:lnTo>
                  <a:lnTo>
                    <a:pt x="1450" y="96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6741900" y="3668075"/>
              <a:ext cx="55975" cy="54400"/>
            </a:xfrm>
            <a:custGeom>
              <a:avLst/>
              <a:gdLst/>
              <a:ahLst/>
              <a:cxnLst/>
              <a:rect l="l" t="t" r="r" b="b"/>
              <a:pathLst>
                <a:path w="2239" h="2176" extrusionOk="0">
                  <a:moveTo>
                    <a:pt x="1608" y="1"/>
                  </a:moveTo>
                  <a:lnTo>
                    <a:pt x="1450" y="64"/>
                  </a:lnTo>
                  <a:lnTo>
                    <a:pt x="1230" y="221"/>
                  </a:lnTo>
                  <a:lnTo>
                    <a:pt x="1040" y="410"/>
                  </a:lnTo>
                  <a:lnTo>
                    <a:pt x="883" y="568"/>
                  </a:lnTo>
                  <a:lnTo>
                    <a:pt x="725" y="757"/>
                  </a:lnTo>
                  <a:lnTo>
                    <a:pt x="410" y="1072"/>
                  </a:lnTo>
                  <a:lnTo>
                    <a:pt x="95" y="1388"/>
                  </a:lnTo>
                  <a:lnTo>
                    <a:pt x="0" y="1545"/>
                  </a:lnTo>
                  <a:lnTo>
                    <a:pt x="0" y="1892"/>
                  </a:lnTo>
                  <a:lnTo>
                    <a:pt x="126" y="2050"/>
                  </a:lnTo>
                  <a:lnTo>
                    <a:pt x="284" y="2176"/>
                  </a:lnTo>
                  <a:lnTo>
                    <a:pt x="473" y="2176"/>
                  </a:lnTo>
                  <a:lnTo>
                    <a:pt x="631" y="2144"/>
                  </a:lnTo>
                  <a:lnTo>
                    <a:pt x="788" y="2050"/>
                  </a:lnTo>
                  <a:lnTo>
                    <a:pt x="1135" y="1734"/>
                  </a:lnTo>
                  <a:lnTo>
                    <a:pt x="1450" y="1451"/>
                  </a:lnTo>
                  <a:lnTo>
                    <a:pt x="1860" y="1136"/>
                  </a:lnTo>
                  <a:lnTo>
                    <a:pt x="2175" y="757"/>
                  </a:lnTo>
                  <a:lnTo>
                    <a:pt x="2238" y="600"/>
                  </a:lnTo>
                  <a:lnTo>
                    <a:pt x="2207" y="253"/>
                  </a:lnTo>
                  <a:lnTo>
                    <a:pt x="2081" y="127"/>
                  </a:lnTo>
                  <a:lnTo>
                    <a:pt x="1923" y="32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6648900" y="3735850"/>
              <a:ext cx="33125" cy="34700"/>
            </a:xfrm>
            <a:custGeom>
              <a:avLst/>
              <a:gdLst/>
              <a:ahLst/>
              <a:cxnLst/>
              <a:rect l="l" t="t" r="r" b="b"/>
              <a:pathLst>
                <a:path w="1325" h="1388" extrusionOk="0">
                  <a:moveTo>
                    <a:pt x="914" y="1"/>
                  </a:moveTo>
                  <a:lnTo>
                    <a:pt x="757" y="32"/>
                  </a:lnTo>
                  <a:lnTo>
                    <a:pt x="347" y="379"/>
                  </a:lnTo>
                  <a:lnTo>
                    <a:pt x="32" y="852"/>
                  </a:lnTo>
                  <a:lnTo>
                    <a:pt x="0" y="978"/>
                  </a:lnTo>
                  <a:lnTo>
                    <a:pt x="0" y="1136"/>
                  </a:lnTo>
                  <a:lnTo>
                    <a:pt x="63" y="1262"/>
                  </a:lnTo>
                  <a:lnTo>
                    <a:pt x="189" y="1325"/>
                  </a:lnTo>
                  <a:lnTo>
                    <a:pt x="315" y="1388"/>
                  </a:lnTo>
                  <a:lnTo>
                    <a:pt x="567" y="1293"/>
                  </a:lnTo>
                  <a:lnTo>
                    <a:pt x="662" y="1199"/>
                  </a:lnTo>
                  <a:lnTo>
                    <a:pt x="725" y="1104"/>
                  </a:lnTo>
                  <a:lnTo>
                    <a:pt x="788" y="1010"/>
                  </a:lnTo>
                  <a:lnTo>
                    <a:pt x="757" y="1041"/>
                  </a:lnTo>
                  <a:lnTo>
                    <a:pt x="725" y="1073"/>
                  </a:lnTo>
                  <a:lnTo>
                    <a:pt x="883" y="884"/>
                  </a:lnTo>
                  <a:lnTo>
                    <a:pt x="1072" y="694"/>
                  </a:lnTo>
                  <a:lnTo>
                    <a:pt x="1009" y="757"/>
                  </a:lnTo>
                  <a:lnTo>
                    <a:pt x="1009" y="757"/>
                  </a:lnTo>
                  <a:lnTo>
                    <a:pt x="1072" y="726"/>
                  </a:lnTo>
                  <a:lnTo>
                    <a:pt x="1166" y="663"/>
                  </a:lnTo>
                  <a:lnTo>
                    <a:pt x="1261" y="568"/>
                  </a:lnTo>
                  <a:lnTo>
                    <a:pt x="1324" y="442"/>
                  </a:lnTo>
                  <a:lnTo>
                    <a:pt x="1324" y="285"/>
                  </a:lnTo>
                  <a:lnTo>
                    <a:pt x="1261" y="158"/>
                  </a:lnTo>
                  <a:lnTo>
                    <a:pt x="1166" y="64"/>
                  </a:lnTo>
                  <a:lnTo>
                    <a:pt x="104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6559050" y="3665725"/>
              <a:ext cx="29975" cy="28375"/>
            </a:xfrm>
            <a:custGeom>
              <a:avLst/>
              <a:gdLst/>
              <a:ahLst/>
              <a:cxnLst/>
              <a:rect l="l" t="t" r="r" b="b"/>
              <a:pathLst>
                <a:path w="1199" h="1135" extrusionOk="0">
                  <a:moveTo>
                    <a:pt x="725" y="0"/>
                  </a:moveTo>
                  <a:lnTo>
                    <a:pt x="631" y="95"/>
                  </a:lnTo>
                  <a:lnTo>
                    <a:pt x="347" y="347"/>
                  </a:lnTo>
                  <a:lnTo>
                    <a:pt x="95" y="599"/>
                  </a:lnTo>
                  <a:lnTo>
                    <a:pt x="0" y="725"/>
                  </a:lnTo>
                  <a:lnTo>
                    <a:pt x="0" y="851"/>
                  </a:lnTo>
                  <a:lnTo>
                    <a:pt x="32" y="977"/>
                  </a:lnTo>
                  <a:lnTo>
                    <a:pt x="95" y="1072"/>
                  </a:lnTo>
                  <a:lnTo>
                    <a:pt x="221" y="1135"/>
                  </a:lnTo>
                  <a:lnTo>
                    <a:pt x="473" y="1135"/>
                  </a:lnTo>
                  <a:lnTo>
                    <a:pt x="568" y="1040"/>
                  </a:lnTo>
                  <a:lnTo>
                    <a:pt x="820" y="788"/>
                  </a:lnTo>
                  <a:lnTo>
                    <a:pt x="1103" y="536"/>
                  </a:lnTo>
                  <a:lnTo>
                    <a:pt x="1167" y="410"/>
                  </a:lnTo>
                  <a:lnTo>
                    <a:pt x="1198" y="284"/>
                  </a:lnTo>
                  <a:lnTo>
                    <a:pt x="1167" y="158"/>
                  </a:lnTo>
                  <a:lnTo>
                    <a:pt x="1103" y="6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6603975" y="3429275"/>
              <a:ext cx="71725" cy="70175"/>
            </a:xfrm>
            <a:custGeom>
              <a:avLst/>
              <a:gdLst/>
              <a:ahLst/>
              <a:cxnLst/>
              <a:rect l="l" t="t" r="r" b="b"/>
              <a:pathLst>
                <a:path w="2869" h="2807" extrusionOk="0">
                  <a:moveTo>
                    <a:pt x="2522" y="0"/>
                  </a:moveTo>
                  <a:lnTo>
                    <a:pt x="2112" y="32"/>
                  </a:lnTo>
                  <a:lnTo>
                    <a:pt x="1892" y="158"/>
                  </a:lnTo>
                  <a:lnTo>
                    <a:pt x="1671" y="379"/>
                  </a:lnTo>
                  <a:lnTo>
                    <a:pt x="1450" y="631"/>
                  </a:lnTo>
                  <a:lnTo>
                    <a:pt x="1230" y="852"/>
                  </a:lnTo>
                  <a:lnTo>
                    <a:pt x="1009" y="1104"/>
                  </a:lnTo>
                  <a:lnTo>
                    <a:pt x="567" y="1577"/>
                  </a:lnTo>
                  <a:lnTo>
                    <a:pt x="126" y="2049"/>
                  </a:lnTo>
                  <a:lnTo>
                    <a:pt x="0" y="2207"/>
                  </a:lnTo>
                  <a:lnTo>
                    <a:pt x="0" y="2554"/>
                  </a:lnTo>
                  <a:lnTo>
                    <a:pt x="126" y="2712"/>
                  </a:lnTo>
                  <a:lnTo>
                    <a:pt x="284" y="2806"/>
                  </a:lnTo>
                  <a:lnTo>
                    <a:pt x="631" y="2775"/>
                  </a:lnTo>
                  <a:lnTo>
                    <a:pt x="788" y="2680"/>
                  </a:lnTo>
                  <a:lnTo>
                    <a:pt x="1261" y="2239"/>
                  </a:lnTo>
                  <a:lnTo>
                    <a:pt x="1765" y="1829"/>
                  </a:lnTo>
                  <a:lnTo>
                    <a:pt x="2270" y="1387"/>
                  </a:lnTo>
                  <a:lnTo>
                    <a:pt x="2522" y="1198"/>
                  </a:lnTo>
                  <a:lnTo>
                    <a:pt x="2743" y="978"/>
                  </a:lnTo>
                  <a:lnTo>
                    <a:pt x="2869" y="788"/>
                  </a:lnTo>
                  <a:lnTo>
                    <a:pt x="2869" y="316"/>
                  </a:lnTo>
                  <a:lnTo>
                    <a:pt x="2743" y="158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6535400" y="3506500"/>
              <a:ext cx="56775" cy="50475"/>
            </a:xfrm>
            <a:custGeom>
              <a:avLst/>
              <a:gdLst/>
              <a:ahLst/>
              <a:cxnLst/>
              <a:rect l="l" t="t" r="r" b="b"/>
              <a:pathLst>
                <a:path w="2271" h="2019" extrusionOk="0">
                  <a:moveTo>
                    <a:pt x="1766" y="1"/>
                  </a:moveTo>
                  <a:lnTo>
                    <a:pt x="1577" y="32"/>
                  </a:lnTo>
                  <a:lnTo>
                    <a:pt x="1419" y="158"/>
                  </a:lnTo>
                  <a:lnTo>
                    <a:pt x="1104" y="442"/>
                  </a:lnTo>
                  <a:lnTo>
                    <a:pt x="757" y="757"/>
                  </a:lnTo>
                  <a:lnTo>
                    <a:pt x="442" y="1041"/>
                  </a:lnTo>
                  <a:lnTo>
                    <a:pt x="95" y="1356"/>
                  </a:lnTo>
                  <a:lnTo>
                    <a:pt x="0" y="1451"/>
                  </a:lnTo>
                  <a:lnTo>
                    <a:pt x="0" y="1766"/>
                  </a:lnTo>
                  <a:lnTo>
                    <a:pt x="63" y="1892"/>
                  </a:lnTo>
                  <a:lnTo>
                    <a:pt x="189" y="1987"/>
                  </a:lnTo>
                  <a:lnTo>
                    <a:pt x="473" y="2018"/>
                  </a:lnTo>
                  <a:lnTo>
                    <a:pt x="599" y="1955"/>
                  </a:lnTo>
                  <a:lnTo>
                    <a:pt x="1387" y="1388"/>
                  </a:lnTo>
                  <a:lnTo>
                    <a:pt x="2144" y="821"/>
                  </a:lnTo>
                  <a:lnTo>
                    <a:pt x="2239" y="663"/>
                  </a:lnTo>
                  <a:lnTo>
                    <a:pt x="2270" y="474"/>
                  </a:lnTo>
                  <a:lnTo>
                    <a:pt x="2239" y="285"/>
                  </a:lnTo>
                  <a:lnTo>
                    <a:pt x="2113" y="127"/>
                  </a:lnTo>
                  <a:lnTo>
                    <a:pt x="195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6525925" y="3592425"/>
              <a:ext cx="40225" cy="33900"/>
            </a:xfrm>
            <a:custGeom>
              <a:avLst/>
              <a:gdLst/>
              <a:ahLst/>
              <a:cxnLst/>
              <a:rect l="l" t="t" r="r" b="b"/>
              <a:pathLst>
                <a:path w="1609" h="1356" extrusionOk="0">
                  <a:moveTo>
                    <a:pt x="1136" y="0"/>
                  </a:moveTo>
                  <a:lnTo>
                    <a:pt x="1010" y="63"/>
                  </a:lnTo>
                  <a:lnTo>
                    <a:pt x="600" y="410"/>
                  </a:lnTo>
                  <a:lnTo>
                    <a:pt x="159" y="725"/>
                  </a:lnTo>
                  <a:lnTo>
                    <a:pt x="64" y="820"/>
                  </a:lnTo>
                  <a:lnTo>
                    <a:pt x="32" y="946"/>
                  </a:lnTo>
                  <a:lnTo>
                    <a:pt x="1" y="1072"/>
                  </a:lnTo>
                  <a:lnTo>
                    <a:pt x="64" y="1198"/>
                  </a:lnTo>
                  <a:lnTo>
                    <a:pt x="159" y="1293"/>
                  </a:lnTo>
                  <a:lnTo>
                    <a:pt x="411" y="1356"/>
                  </a:lnTo>
                  <a:lnTo>
                    <a:pt x="505" y="1293"/>
                  </a:lnTo>
                  <a:lnTo>
                    <a:pt x="978" y="1009"/>
                  </a:lnTo>
                  <a:lnTo>
                    <a:pt x="1420" y="725"/>
                  </a:lnTo>
                  <a:lnTo>
                    <a:pt x="1514" y="631"/>
                  </a:lnTo>
                  <a:lnTo>
                    <a:pt x="1577" y="473"/>
                  </a:lnTo>
                  <a:lnTo>
                    <a:pt x="1609" y="347"/>
                  </a:lnTo>
                  <a:lnTo>
                    <a:pt x="1546" y="189"/>
                  </a:lnTo>
                  <a:lnTo>
                    <a:pt x="1451" y="63"/>
                  </a:lnTo>
                  <a:lnTo>
                    <a:pt x="1294" y="32"/>
                  </a:lnTo>
                  <a:lnTo>
                    <a:pt x="113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6458950" y="3607400"/>
              <a:ext cx="32325" cy="31550"/>
            </a:xfrm>
            <a:custGeom>
              <a:avLst/>
              <a:gdLst/>
              <a:ahLst/>
              <a:cxnLst/>
              <a:rect l="l" t="t" r="r" b="b"/>
              <a:pathLst>
                <a:path w="1293" h="1262" extrusionOk="0">
                  <a:moveTo>
                    <a:pt x="883" y="0"/>
                  </a:moveTo>
                  <a:lnTo>
                    <a:pt x="757" y="32"/>
                  </a:lnTo>
                  <a:lnTo>
                    <a:pt x="631" y="126"/>
                  </a:lnTo>
                  <a:lnTo>
                    <a:pt x="379" y="378"/>
                  </a:lnTo>
                  <a:lnTo>
                    <a:pt x="126" y="662"/>
                  </a:lnTo>
                  <a:lnTo>
                    <a:pt x="32" y="757"/>
                  </a:lnTo>
                  <a:lnTo>
                    <a:pt x="0" y="914"/>
                  </a:lnTo>
                  <a:lnTo>
                    <a:pt x="32" y="1040"/>
                  </a:lnTo>
                  <a:lnTo>
                    <a:pt x="126" y="1167"/>
                  </a:lnTo>
                  <a:lnTo>
                    <a:pt x="252" y="1230"/>
                  </a:lnTo>
                  <a:lnTo>
                    <a:pt x="379" y="1261"/>
                  </a:lnTo>
                  <a:lnTo>
                    <a:pt x="536" y="1230"/>
                  </a:lnTo>
                  <a:lnTo>
                    <a:pt x="631" y="1135"/>
                  </a:lnTo>
                  <a:lnTo>
                    <a:pt x="915" y="883"/>
                  </a:lnTo>
                  <a:lnTo>
                    <a:pt x="1198" y="631"/>
                  </a:lnTo>
                  <a:lnTo>
                    <a:pt x="1261" y="505"/>
                  </a:lnTo>
                  <a:lnTo>
                    <a:pt x="1293" y="347"/>
                  </a:lnTo>
                  <a:lnTo>
                    <a:pt x="1261" y="221"/>
                  </a:lnTo>
                  <a:lnTo>
                    <a:pt x="1167" y="95"/>
                  </a:lnTo>
                  <a:lnTo>
                    <a:pt x="104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6451075" y="3694075"/>
              <a:ext cx="47300" cy="44175"/>
            </a:xfrm>
            <a:custGeom>
              <a:avLst/>
              <a:gdLst/>
              <a:ahLst/>
              <a:cxnLst/>
              <a:rect l="l" t="t" r="r" b="b"/>
              <a:pathLst>
                <a:path w="1892" h="1767" extrusionOk="0">
                  <a:moveTo>
                    <a:pt x="1450" y="1"/>
                  </a:moveTo>
                  <a:lnTo>
                    <a:pt x="1293" y="32"/>
                  </a:lnTo>
                  <a:lnTo>
                    <a:pt x="1166" y="127"/>
                  </a:lnTo>
                  <a:lnTo>
                    <a:pt x="631" y="600"/>
                  </a:lnTo>
                  <a:lnTo>
                    <a:pt x="95" y="1104"/>
                  </a:lnTo>
                  <a:lnTo>
                    <a:pt x="0" y="1230"/>
                  </a:lnTo>
                  <a:lnTo>
                    <a:pt x="0" y="1546"/>
                  </a:lnTo>
                  <a:lnTo>
                    <a:pt x="95" y="1672"/>
                  </a:lnTo>
                  <a:lnTo>
                    <a:pt x="252" y="1766"/>
                  </a:lnTo>
                  <a:lnTo>
                    <a:pt x="378" y="1766"/>
                  </a:lnTo>
                  <a:lnTo>
                    <a:pt x="536" y="1735"/>
                  </a:lnTo>
                  <a:lnTo>
                    <a:pt x="662" y="1672"/>
                  </a:lnTo>
                  <a:lnTo>
                    <a:pt x="1230" y="1199"/>
                  </a:lnTo>
                  <a:lnTo>
                    <a:pt x="1765" y="694"/>
                  </a:lnTo>
                  <a:lnTo>
                    <a:pt x="1860" y="568"/>
                  </a:lnTo>
                  <a:lnTo>
                    <a:pt x="1892" y="411"/>
                  </a:lnTo>
                  <a:lnTo>
                    <a:pt x="1860" y="253"/>
                  </a:lnTo>
                  <a:lnTo>
                    <a:pt x="1765" y="127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6584250" y="3784725"/>
              <a:ext cx="26825" cy="27600"/>
            </a:xfrm>
            <a:custGeom>
              <a:avLst/>
              <a:gdLst/>
              <a:ahLst/>
              <a:cxnLst/>
              <a:rect l="l" t="t" r="r" b="b"/>
              <a:pathLst>
                <a:path w="1073" h="1104" extrusionOk="0">
                  <a:moveTo>
                    <a:pt x="726" y="0"/>
                  </a:moveTo>
                  <a:lnTo>
                    <a:pt x="600" y="32"/>
                  </a:lnTo>
                  <a:lnTo>
                    <a:pt x="505" y="95"/>
                  </a:lnTo>
                  <a:lnTo>
                    <a:pt x="285" y="347"/>
                  </a:lnTo>
                  <a:lnTo>
                    <a:pt x="64" y="568"/>
                  </a:lnTo>
                  <a:lnTo>
                    <a:pt x="1" y="694"/>
                  </a:lnTo>
                  <a:lnTo>
                    <a:pt x="1" y="820"/>
                  </a:lnTo>
                  <a:lnTo>
                    <a:pt x="1" y="915"/>
                  </a:lnTo>
                  <a:lnTo>
                    <a:pt x="95" y="1041"/>
                  </a:lnTo>
                  <a:lnTo>
                    <a:pt x="190" y="1104"/>
                  </a:lnTo>
                  <a:lnTo>
                    <a:pt x="442" y="1104"/>
                  </a:lnTo>
                  <a:lnTo>
                    <a:pt x="537" y="1009"/>
                  </a:lnTo>
                  <a:lnTo>
                    <a:pt x="758" y="789"/>
                  </a:lnTo>
                  <a:lnTo>
                    <a:pt x="978" y="536"/>
                  </a:lnTo>
                  <a:lnTo>
                    <a:pt x="1041" y="442"/>
                  </a:lnTo>
                  <a:lnTo>
                    <a:pt x="1073" y="316"/>
                  </a:lnTo>
                  <a:lnTo>
                    <a:pt x="1041" y="190"/>
                  </a:lnTo>
                  <a:lnTo>
                    <a:pt x="947" y="95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6725350" y="3765800"/>
              <a:ext cx="40200" cy="39450"/>
            </a:xfrm>
            <a:custGeom>
              <a:avLst/>
              <a:gdLst/>
              <a:ahLst/>
              <a:cxnLst/>
              <a:rect l="l" t="t" r="r" b="b"/>
              <a:pathLst>
                <a:path w="1608" h="1578" extrusionOk="0">
                  <a:moveTo>
                    <a:pt x="552" y="1451"/>
                  </a:moveTo>
                  <a:lnTo>
                    <a:pt x="504" y="1482"/>
                  </a:lnTo>
                  <a:lnTo>
                    <a:pt x="536" y="1482"/>
                  </a:lnTo>
                  <a:lnTo>
                    <a:pt x="567" y="1451"/>
                  </a:lnTo>
                  <a:close/>
                  <a:moveTo>
                    <a:pt x="1072" y="1"/>
                  </a:moveTo>
                  <a:lnTo>
                    <a:pt x="883" y="95"/>
                  </a:lnTo>
                  <a:lnTo>
                    <a:pt x="599" y="316"/>
                  </a:lnTo>
                  <a:lnTo>
                    <a:pt x="378" y="537"/>
                  </a:lnTo>
                  <a:lnTo>
                    <a:pt x="252" y="694"/>
                  </a:lnTo>
                  <a:lnTo>
                    <a:pt x="158" y="852"/>
                  </a:lnTo>
                  <a:lnTo>
                    <a:pt x="95" y="883"/>
                  </a:lnTo>
                  <a:lnTo>
                    <a:pt x="63" y="947"/>
                  </a:lnTo>
                  <a:lnTo>
                    <a:pt x="32" y="1073"/>
                  </a:lnTo>
                  <a:lnTo>
                    <a:pt x="0" y="1167"/>
                  </a:lnTo>
                  <a:lnTo>
                    <a:pt x="0" y="1199"/>
                  </a:lnTo>
                  <a:lnTo>
                    <a:pt x="0" y="1262"/>
                  </a:lnTo>
                  <a:lnTo>
                    <a:pt x="0" y="1325"/>
                  </a:lnTo>
                  <a:lnTo>
                    <a:pt x="32" y="1388"/>
                  </a:lnTo>
                  <a:lnTo>
                    <a:pt x="63" y="1482"/>
                  </a:lnTo>
                  <a:lnTo>
                    <a:pt x="158" y="1514"/>
                  </a:lnTo>
                  <a:lnTo>
                    <a:pt x="221" y="1546"/>
                  </a:lnTo>
                  <a:lnTo>
                    <a:pt x="315" y="1577"/>
                  </a:lnTo>
                  <a:lnTo>
                    <a:pt x="441" y="1546"/>
                  </a:lnTo>
                  <a:lnTo>
                    <a:pt x="536" y="1451"/>
                  </a:lnTo>
                  <a:lnTo>
                    <a:pt x="552" y="1451"/>
                  </a:lnTo>
                  <a:lnTo>
                    <a:pt x="599" y="1419"/>
                  </a:lnTo>
                  <a:lnTo>
                    <a:pt x="694" y="1325"/>
                  </a:lnTo>
                  <a:lnTo>
                    <a:pt x="788" y="1262"/>
                  </a:lnTo>
                  <a:lnTo>
                    <a:pt x="820" y="1230"/>
                  </a:lnTo>
                  <a:lnTo>
                    <a:pt x="757" y="1262"/>
                  </a:lnTo>
                  <a:lnTo>
                    <a:pt x="757" y="1262"/>
                  </a:lnTo>
                  <a:lnTo>
                    <a:pt x="1009" y="1073"/>
                  </a:lnTo>
                  <a:lnTo>
                    <a:pt x="1293" y="947"/>
                  </a:lnTo>
                  <a:lnTo>
                    <a:pt x="1198" y="978"/>
                  </a:lnTo>
                  <a:lnTo>
                    <a:pt x="1198" y="978"/>
                  </a:lnTo>
                  <a:lnTo>
                    <a:pt x="1261" y="947"/>
                  </a:lnTo>
                  <a:lnTo>
                    <a:pt x="1387" y="915"/>
                  </a:lnTo>
                  <a:lnTo>
                    <a:pt x="1482" y="820"/>
                  </a:lnTo>
                  <a:lnTo>
                    <a:pt x="1513" y="789"/>
                  </a:lnTo>
                  <a:lnTo>
                    <a:pt x="1545" y="726"/>
                  </a:lnTo>
                  <a:lnTo>
                    <a:pt x="1608" y="537"/>
                  </a:lnTo>
                  <a:lnTo>
                    <a:pt x="1545" y="316"/>
                  </a:lnTo>
                  <a:lnTo>
                    <a:pt x="1450" y="158"/>
                  </a:lnTo>
                  <a:lnTo>
                    <a:pt x="1293" y="64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6890850" y="3629450"/>
              <a:ext cx="26825" cy="30775"/>
            </a:xfrm>
            <a:custGeom>
              <a:avLst/>
              <a:gdLst/>
              <a:ahLst/>
              <a:cxnLst/>
              <a:rect l="l" t="t" r="r" b="b"/>
              <a:pathLst>
                <a:path w="1073" h="1231" extrusionOk="0">
                  <a:moveTo>
                    <a:pt x="662" y="1"/>
                  </a:moveTo>
                  <a:lnTo>
                    <a:pt x="536" y="64"/>
                  </a:lnTo>
                  <a:lnTo>
                    <a:pt x="473" y="158"/>
                  </a:lnTo>
                  <a:lnTo>
                    <a:pt x="253" y="442"/>
                  </a:lnTo>
                  <a:lnTo>
                    <a:pt x="63" y="757"/>
                  </a:lnTo>
                  <a:lnTo>
                    <a:pt x="0" y="884"/>
                  </a:lnTo>
                  <a:lnTo>
                    <a:pt x="32" y="1010"/>
                  </a:lnTo>
                  <a:lnTo>
                    <a:pt x="95" y="1104"/>
                  </a:lnTo>
                  <a:lnTo>
                    <a:pt x="190" y="1199"/>
                  </a:lnTo>
                  <a:lnTo>
                    <a:pt x="316" y="1230"/>
                  </a:lnTo>
                  <a:lnTo>
                    <a:pt x="442" y="1199"/>
                  </a:lnTo>
                  <a:lnTo>
                    <a:pt x="473" y="1199"/>
                  </a:lnTo>
                  <a:lnTo>
                    <a:pt x="505" y="1167"/>
                  </a:lnTo>
                  <a:lnTo>
                    <a:pt x="568" y="1136"/>
                  </a:lnTo>
                  <a:lnTo>
                    <a:pt x="599" y="1073"/>
                  </a:lnTo>
                  <a:lnTo>
                    <a:pt x="820" y="757"/>
                  </a:lnTo>
                  <a:lnTo>
                    <a:pt x="1041" y="474"/>
                  </a:lnTo>
                  <a:lnTo>
                    <a:pt x="1072" y="348"/>
                  </a:lnTo>
                  <a:lnTo>
                    <a:pt x="1041" y="222"/>
                  </a:lnTo>
                  <a:lnTo>
                    <a:pt x="1009" y="95"/>
                  </a:lnTo>
                  <a:lnTo>
                    <a:pt x="915" y="32"/>
                  </a:lnTo>
                  <a:lnTo>
                    <a:pt x="78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6905025" y="3549850"/>
              <a:ext cx="24475" cy="22875"/>
            </a:xfrm>
            <a:custGeom>
              <a:avLst/>
              <a:gdLst/>
              <a:ahLst/>
              <a:cxnLst/>
              <a:rect l="l" t="t" r="r" b="b"/>
              <a:pathLst>
                <a:path w="979" h="915" extrusionOk="0">
                  <a:moveTo>
                    <a:pt x="694" y="1"/>
                  </a:moveTo>
                  <a:lnTo>
                    <a:pt x="631" y="32"/>
                  </a:lnTo>
                  <a:lnTo>
                    <a:pt x="568" y="64"/>
                  </a:lnTo>
                  <a:lnTo>
                    <a:pt x="505" y="95"/>
                  </a:lnTo>
                  <a:lnTo>
                    <a:pt x="411" y="190"/>
                  </a:lnTo>
                  <a:lnTo>
                    <a:pt x="285" y="316"/>
                  </a:lnTo>
                  <a:lnTo>
                    <a:pt x="190" y="411"/>
                  </a:lnTo>
                  <a:lnTo>
                    <a:pt x="64" y="505"/>
                  </a:lnTo>
                  <a:lnTo>
                    <a:pt x="1" y="600"/>
                  </a:lnTo>
                  <a:lnTo>
                    <a:pt x="1" y="694"/>
                  </a:lnTo>
                  <a:lnTo>
                    <a:pt x="1" y="757"/>
                  </a:lnTo>
                  <a:lnTo>
                    <a:pt x="64" y="820"/>
                  </a:lnTo>
                  <a:lnTo>
                    <a:pt x="127" y="883"/>
                  </a:lnTo>
                  <a:lnTo>
                    <a:pt x="190" y="915"/>
                  </a:lnTo>
                  <a:lnTo>
                    <a:pt x="285" y="915"/>
                  </a:lnTo>
                  <a:lnTo>
                    <a:pt x="348" y="883"/>
                  </a:lnTo>
                  <a:lnTo>
                    <a:pt x="474" y="789"/>
                  </a:lnTo>
                  <a:lnTo>
                    <a:pt x="600" y="694"/>
                  </a:lnTo>
                  <a:lnTo>
                    <a:pt x="726" y="631"/>
                  </a:lnTo>
                  <a:lnTo>
                    <a:pt x="852" y="537"/>
                  </a:lnTo>
                  <a:lnTo>
                    <a:pt x="915" y="474"/>
                  </a:lnTo>
                  <a:lnTo>
                    <a:pt x="947" y="442"/>
                  </a:lnTo>
                  <a:lnTo>
                    <a:pt x="947" y="379"/>
                  </a:lnTo>
                  <a:lnTo>
                    <a:pt x="978" y="348"/>
                  </a:lnTo>
                  <a:lnTo>
                    <a:pt x="978" y="221"/>
                  </a:lnTo>
                  <a:lnTo>
                    <a:pt x="915" y="127"/>
                  </a:lnTo>
                  <a:lnTo>
                    <a:pt x="852" y="32"/>
                  </a:lnTo>
                  <a:lnTo>
                    <a:pt x="726" y="3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1" name="Google Shape;3971;p29"/>
          <p:cNvSpPr txBox="1">
            <a:spLocks noGrp="1"/>
          </p:cNvSpPr>
          <p:nvPr>
            <p:ph type="title" idx="2" hasCustomPrompt="1"/>
          </p:nvPr>
        </p:nvSpPr>
        <p:spPr>
          <a:xfrm>
            <a:off x="2896050" y="1232041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72" name="Google Shape;3972;p29"/>
          <p:cNvGrpSpPr/>
          <p:nvPr/>
        </p:nvGrpSpPr>
        <p:grpSpPr>
          <a:xfrm rot="-810961">
            <a:off x="8261228" y="4296556"/>
            <a:ext cx="445444" cy="624043"/>
            <a:chOff x="5844975" y="2332175"/>
            <a:chExt cx="513100" cy="718825"/>
          </a:xfrm>
        </p:grpSpPr>
        <p:sp>
          <p:nvSpPr>
            <p:cNvPr id="3973" name="Google Shape;3973;p29"/>
            <p:cNvSpPr/>
            <p:nvPr/>
          </p:nvSpPr>
          <p:spPr>
            <a:xfrm>
              <a:off x="5844975" y="2418075"/>
              <a:ext cx="472925" cy="632925"/>
            </a:xfrm>
            <a:custGeom>
              <a:avLst/>
              <a:gdLst/>
              <a:ahLst/>
              <a:cxnLst/>
              <a:rect l="l" t="t" r="r" b="b"/>
              <a:pathLst>
                <a:path w="18917" h="25317" extrusionOk="0">
                  <a:moveTo>
                    <a:pt x="12485" y="1"/>
                  </a:moveTo>
                  <a:lnTo>
                    <a:pt x="11949" y="190"/>
                  </a:lnTo>
                  <a:lnTo>
                    <a:pt x="11350" y="474"/>
                  </a:lnTo>
                  <a:lnTo>
                    <a:pt x="10404" y="1294"/>
                  </a:lnTo>
                  <a:lnTo>
                    <a:pt x="9364" y="2901"/>
                  </a:lnTo>
                  <a:lnTo>
                    <a:pt x="8891" y="4036"/>
                  </a:lnTo>
                  <a:lnTo>
                    <a:pt x="8387" y="5266"/>
                  </a:lnTo>
                  <a:lnTo>
                    <a:pt x="7977" y="6527"/>
                  </a:lnTo>
                  <a:lnTo>
                    <a:pt x="7724" y="7441"/>
                  </a:lnTo>
                  <a:lnTo>
                    <a:pt x="7315" y="8292"/>
                  </a:lnTo>
                  <a:lnTo>
                    <a:pt x="7062" y="8702"/>
                  </a:lnTo>
                  <a:lnTo>
                    <a:pt x="6432" y="9396"/>
                  </a:lnTo>
                  <a:lnTo>
                    <a:pt x="5297" y="10278"/>
                  </a:lnTo>
                  <a:lnTo>
                    <a:pt x="4477" y="10814"/>
                  </a:lnTo>
                  <a:lnTo>
                    <a:pt x="3752" y="11287"/>
                  </a:lnTo>
                  <a:lnTo>
                    <a:pt x="2365" y="12391"/>
                  </a:lnTo>
                  <a:lnTo>
                    <a:pt x="1167" y="13652"/>
                  </a:lnTo>
                  <a:lnTo>
                    <a:pt x="347" y="15133"/>
                  </a:lnTo>
                  <a:lnTo>
                    <a:pt x="127" y="15953"/>
                  </a:lnTo>
                  <a:lnTo>
                    <a:pt x="1" y="16710"/>
                  </a:lnTo>
                  <a:lnTo>
                    <a:pt x="127" y="18223"/>
                  </a:lnTo>
                  <a:lnTo>
                    <a:pt x="631" y="19704"/>
                  </a:lnTo>
                  <a:lnTo>
                    <a:pt x="1388" y="21092"/>
                  </a:lnTo>
                  <a:lnTo>
                    <a:pt x="1861" y="21691"/>
                  </a:lnTo>
                  <a:lnTo>
                    <a:pt x="2334" y="22290"/>
                  </a:lnTo>
                  <a:lnTo>
                    <a:pt x="3437" y="23267"/>
                  </a:lnTo>
                  <a:lnTo>
                    <a:pt x="4099" y="23645"/>
                  </a:lnTo>
                  <a:lnTo>
                    <a:pt x="4730" y="23960"/>
                  </a:lnTo>
                  <a:lnTo>
                    <a:pt x="6148" y="24150"/>
                  </a:lnTo>
                  <a:lnTo>
                    <a:pt x="6873" y="24023"/>
                  </a:lnTo>
                  <a:lnTo>
                    <a:pt x="7283" y="23929"/>
                  </a:lnTo>
                  <a:lnTo>
                    <a:pt x="8134" y="23897"/>
                  </a:lnTo>
                  <a:lnTo>
                    <a:pt x="8576" y="24023"/>
                  </a:lnTo>
                  <a:lnTo>
                    <a:pt x="8954" y="24244"/>
                  </a:lnTo>
                  <a:lnTo>
                    <a:pt x="9585" y="24780"/>
                  </a:lnTo>
                  <a:lnTo>
                    <a:pt x="9963" y="24969"/>
                  </a:lnTo>
                  <a:lnTo>
                    <a:pt x="10404" y="25127"/>
                  </a:lnTo>
                  <a:lnTo>
                    <a:pt x="11318" y="25221"/>
                  </a:lnTo>
                  <a:lnTo>
                    <a:pt x="11760" y="25316"/>
                  </a:lnTo>
                  <a:lnTo>
                    <a:pt x="12485" y="25285"/>
                  </a:lnTo>
                  <a:lnTo>
                    <a:pt x="13935" y="24875"/>
                  </a:lnTo>
                  <a:lnTo>
                    <a:pt x="14597" y="24559"/>
                  </a:lnTo>
                  <a:lnTo>
                    <a:pt x="15322" y="24213"/>
                  </a:lnTo>
                  <a:lnTo>
                    <a:pt x="16615" y="23330"/>
                  </a:lnTo>
                  <a:lnTo>
                    <a:pt x="17718" y="22258"/>
                  </a:lnTo>
                  <a:lnTo>
                    <a:pt x="18506" y="20934"/>
                  </a:lnTo>
                  <a:lnTo>
                    <a:pt x="18759" y="20209"/>
                  </a:lnTo>
                  <a:lnTo>
                    <a:pt x="18916" y="19358"/>
                  </a:lnTo>
                  <a:lnTo>
                    <a:pt x="18822" y="17687"/>
                  </a:lnTo>
                  <a:lnTo>
                    <a:pt x="18317" y="16016"/>
                  </a:lnTo>
                  <a:lnTo>
                    <a:pt x="17561" y="14408"/>
                  </a:lnTo>
                  <a:lnTo>
                    <a:pt x="17119" y="13652"/>
                  </a:lnTo>
                  <a:lnTo>
                    <a:pt x="16646" y="12832"/>
                  </a:lnTo>
                  <a:lnTo>
                    <a:pt x="16016" y="11508"/>
                  </a:lnTo>
                  <a:lnTo>
                    <a:pt x="15764" y="10594"/>
                  </a:lnTo>
                  <a:lnTo>
                    <a:pt x="15701" y="10121"/>
                  </a:lnTo>
                  <a:lnTo>
                    <a:pt x="15732" y="9206"/>
                  </a:lnTo>
                  <a:lnTo>
                    <a:pt x="15890" y="8261"/>
                  </a:lnTo>
                  <a:lnTo>
                    <a:pt x="16079" y="6968"/>
                  </a:lnTo>
                  <a:lnTo>
                    <a:pt x="16205" y="5644"/>
                  </a:lnTo>
                  <a:lnTo>
                    <a:pt x="16268" y="4604"/>
                  </a:lnTo>
                  <a:lnTo>
                    <a:pt x="16173" y="3059"/>
                  </a:lnTo>
                  <a:lnTo>
                    <a:pt x="15921" y="2050"/>
                  </a:lnTo>
                  <a:lnTo>
                    <a:pt x="15701" y="1609"/>
                  </a:lnTo>
                  <a:lnTo>
                    <a:pt x="15417" y="1104"/>
                  </a:lnTo>
                  <a:lnTo>
                    <a:pt x="14597" y="348"/>
                  </a:lnTo>
                  <a:lnTo>
                    <a:pt x="135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5844975" y="2806650"/>
              <a:ext cx="462675" cy="244350"/>
            </a:xfrm>
            <a:custGeom>
              <a:avLst/>
              <a:gdLst/>
              <a:ahLst/>
              <a:cxnLst/>
              <a:rect l="l" t="t" r="r" b="b"/>
              <a:pathLst>
                <a:path w="18507" h="9774" extrusionOk="0">
                  <a:moveTo>
                    <a:pt x="221" y="0"/>
                  </a:moveTo>
                  <a:lnTo>
                    <a:pt x="158" y="189"/>
                  </a:lnTo>
                  <a:lnTo>
                    <a:pt x="127" y="410"/>
                  </a:lnTo>
                  <a:lnTo>
                    <a:pt x="1" y="1167"/>
                  </a:lnTo>
                  <a:lnTo>
                    <a:pt x="127" y="2680"/>
                  </a:lnTo>
                  <a:lnTo>
                    <a:pt x="631" y="4161"/>
                  </a:lnTo>
                  <a:lnTo>
                    <a:pt x="1388" y="5549"/>
                  </a:lnTo>
                  <a:lnTo>
                    <a:pt x="1861" y="6148"/>
                  </a:lnTo>
                  <a:lnTo>
                    <a:pt x="2334" y="6747"/>
                  </a:lnTo>
                  <a:lnTo>
                    <a:pt x="3437" y="7724"/>
                  </a:lnTo>
                  <a:lnTo>
                    <a:pt x="4099" y="8102"/>
                  </a:lnTo>
                  <a:lnTo>
                    <a:pt x="4730" y="8417"/>
                  </a:lnTo>
                  <a:lnTo>
                    <a:pt x="6148" y="8607"/>
                  </a:lnTo>
                  <a:lnTo>
                    <a:pt x="6873" y="8480"/>
                  </a:lnTo>
                  <a:lnTo>
                    <a:pt x="7283" y="8386"/>
                  </a:lnTo>
                  <a:lnTo>
                    <a:pt x="8134" y="8354"/>
                  </a:lnTo>
                  <a:lnTo>
                    <a:pt x="8576" y="8480"/>
                  </a:lnTo>
                  <a:lnTo>
                    <a:pt x="8954" y="8670"/>
                  </a:lnTo>
                  <a:lnTo>
                    <a:pt x="9585" y="9237"/>
                  </a:lnTo>
                  <a:lnTo>
                    <a:pt x="9963" y="9426"/>
                  </a:lnTo>
                  <a:lnTo>
                    <a:pt x="10404" y="9584"/>
                  </a:lnTo>
                  <a:lnTo>
                    <a:pt x="11318" y="9678"/>
                  </a:lnTo>
                  <a:lnTo>
                    <a:pt x="11760" y="9773"/>
                  </a:lnTo>
                  <a:lnTo>
                    <a:pt x="12485" y="9742"/>
                  </a:lnTo>
                  <a:lnTo>
                    <a:pt x="13935" y="9332"/>
                  </a:lnTo>
                  <a:lnTo>
                    <a:pt x="14597" y="9016"/>
                  </a:lnTo>
                  <a:lnTo>
                    <a:pt x="15228" y="8733"/>
                  </a:lnTo>
                  <a:lnTo>
                    <a:pt x="16394" y="7976"/>
                  </a:lnTo>
                  <a:lnTo>
                    <a:pt x="17403" y="7030"/>
                  </a:lnTo>
                  <a:lnTo>
                    <a:pt x="18223" y="5958"/>
                  </a:lnTo>
                  <a:lnTo>
                    <a:pt x="18506" y="5359"/>
                  </a:lnTo>
                  <a:lnTo>
                    <a:pt x="18506" y="5359"/>
                  </a:lnTo>
                  <a:lnTo>
                    <a:pt x="18002" y="5738"/>
                  </a:lnTo>
                  <a:lnTo>
                    <a:pt x="16867" y="6463"/>
                  </a:lnTo>
                  <a:lnTo>
                    <a:pt x="16268" y="6747"/>
                  </a:lnTo>
                  <a:lnTo>
                    <a:pt x="15511" y="7062"/>
                  </a:lnTo>
                  <a:lnTo>
                    <a:pt x="13904" y="7535"/>
                  </a:lnTo>
                  <a:lnTo>
                    <a:pt x="13084" y="7566"/>
                  </a:lnTo>
                  <a:lnTo>
                    <a:pt x="12611" y="7472"/>
                  </a:lnTo>
                  <a:lnTo>
                    <a:pt x="11571" y="7346"/>
                  </a:lnTo>
                  <a:lnTo>
                    <a:pt x="11066" y="7188"/>
                  </a:lnTo>
                  <a:lnTo>
                    <a:pt x="10656" y="6967"/>
                  </a:lnTo>
                  <a:lnTo>
                    <a:pt x="9963" y="6368"/>
                  </a:lnTo>
                  <a:lnTo>
                    <a:pt x="9521" y="6148"/>
                  </a:lnTo>
                  <a:lnTo>
                    <a:pt x="9080" y="5990"/>
                  </a:lnTo>
                  <a:lnTo>
                    <a:pt x="8103" y="6021"/>
                  </a:lnTo>
                  <a:lnTo>
                    <a:pt x="7630" y="6116"/>
                  </a:lnTo>
                  <a:lnTo>
                    <a:pt x="7252" y="6211"/>
                  </a:lnTo>
                  <a:lnTo>
                    <a:pt x="6432" y="6242"/>
                  </a:lnTo>
                  <a:lnTo>
                    <a:pt x="5265" y="6053"/>
                  </a:lnTo>
                  <a:lnTo>
                    <a:pt x="4540" y="5706"/>
                  </a:lnTo>
                  <a:lnTo>
                    <a:pt x="3815" y="5296"/>
                  </a:lnTo>
                  <a:lnTo>
                    <a:pt x="2586" y="4193"/>
                  </a:lnTo>
                  <a:lnTo>
                    <a:pt x="2081" y="3531"/>
                  </a:lnTo>
                  <a:lnTo>
                    <a:pt x="1451" y="2743"/>
                  </a:lnTo>
                  <a:lnTo>
                    <a:pt x="505" y="946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004747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6188600" y="3018650"/>
              <a:ext cx="31550" cy="22875"/>
            </a:xfrm>
            <a:custGeom>
              <a:avLst/>
              <a:gdLst/>
              <a:ahLst/>
              <a:cxnLst/>
              <a:rect l="l" t="t" r="r" b="b"/>
              <a:pathLst>
                <a:path w="1262" h="915" extrusionOk="0">
                  <a:moveTo>
                    <a:pt x="1230" y="0"/>
                  </a:moveTo>
                  <a:lnTo>
                    <a:pt x="631" y="473"/>
                  </a:lnTo>
                  <a:lnTo>
                    <a:pt x="1" y="915"/>
                  </a:lnTo>
                  <a:lnTo>
                    <a:pt x="1" y="915"/>
                  </a:lnTo>
                  <a:lnTo>
                    <a:pt x="442" y="757"/>
                  </a:lnTo>
                  <a:lnTo>
                    <a:pt x="852" y="568"/>
                  </a:lnTo>
                  <a:lnTo>
                    <a:pt x="1073" y="442"/>
                  </a:lnTo>
                  <a:lnTo>
                    <a:pt x="1262" y="347"/>
                  </a:lnTo>
                  <a:lnTo>
                    <a:pt x="1230" y="0"/>
                  </a:lnTo>
                  <a:close/>
                </a:path>
              </a:pathLst>
            </a:custGeom>
            <a:solidFill>
              <a:srgbClr val="FF8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6115325" y="2418075"/>
              <a:ext cx="136350" cy="98550"/>
            </a:xfrm>
            <a:custGeom>
              <a:avLst/>
              <a:gdLst/>
              <a:ahLst/>
              <a:cxnLst/>
              <a:rect l="l" t="t" r="r" b="b"/>
              <a:pathLst>
                <a:path w="5454" h="3942" extrusionOk="0">
                  <a:moveTo>
                    <a:pt x="1671" y="1"/>
                  </a:moveTo>
                  <a:lnTo>
                    <a:pt x="1135" y="190"/>
                  </a:lnTo>
                  <a:lnTo>
                    <a:pt x="504" y="474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473" y="852"/>
                  </a:lnTo>
                  <a:lnTo>
                    <a:pt x="1324" y="1010"/>
                  </a:lnTo>
                  <a:lnTo>
                    <a:pt x="2112" y="1420"/>
                  </a:lnTo>
                  <a:lnTo>
                    <a:pt x="2774" y="2082"/>
                  </a:lnTo>
                  <a:lnTo>
                    <a:pt x="3026" y="2492"/>
                  </a:lnTo>
                  <a:lnTo>
                    <a:pt x="3026" y="2523"/>
                  </a:lnTo>
                  <a:lnTo>
                    <a:pt x="3184" y="2775"/>
                  </a:lnTo>
                  <a:lnTo>
                    <a:pt x="3594" y="3280"/>
                  </a:lnTo>
                  <a:lnTo>
                    <a:pt x="4098" y="3626"/>
                  </a:lnTo>
                  <a:lnTo>
                    <a:pt x="4666" y="3847"/>
                  </a:lnTo>
                  <a:lnTo>
                    <a:pt x="4981" y="3910"/>
                  </a:lnTo>
                  <a:lnTo>
                    <a:pt x="5454" y="3942"/>
                  </a:lnTo>
                  <a:lnTo>
                    <a:pt x="5391" y="3343"/>
                  </a:lnTo>
                  <a:lnTo>
                    <a:pt x="5139" y="2145"/>
                  </a:lnTo>
                  <a:lnTo>
                    <a:pt x="4887" y="1609"/>
                  </a:lnTo>
                  <a:lnTo>
                    <a:pt x="4603" y="1104"/>
                  </a:lnTo>
                  <a:lnTo>
                    <a:pt x="3783" y="348"/>
                  </a:lnTo>
                  <a:lnTo>
                    <a:pt x="2774" y="1"/>
                  </a:lnTo>
                  <a:close/>
                </a:path>
              </a:pathLst>
            </a:custGeom>
            <a:solidFill>
              <a:srgbClr val="004747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9"/>
            <p:cNvSpPr/>
            <p:nvPr/>
          </p:nvSpPr>
          <p:spPr>
            <a:xfrm>
              <a:off x="6188600" y="2341625"/>
              <a:ext cx="169475" cy="96200"/>
            </a:xfrm>
            <a:custGeom>
              <a:avLst/>
              <a:gdLst/>
              <a:ahLst/>
              <a:cxnLst/>
              <a:rect l="l" t="t" r="r" b="b"/>
              <a:pathLst>
                <a:path w="6779" h="3848" extrusionOk="0">
                  <a:moveTo>
                    <a:pt x="4068" y="1"/>
                  </a:moveTo>
                  <a:lnTo>
                    <a:pt x="3595" y="33"/>
                  </a:lnTo>
                  <a:lnTo>
                    <a:pt x="3090" y="159"/>
                  </a:lnTo>
                  <a:lnTo>
                    <a:pt x="2208" y="695"/>
                  </a:lnTo>
                  <a:lnTo>
                    <a:pt x="1829" y="1041"/>
                  </a:lnTo>
                  <a:lnTo>
                    <a:pt x="1293" y="1640"/>
                  </a:lnTo>
                  <a:lnTo>
                    <a:pt x="411" y="2933"/>
                  </a:lnTo>
                  <a:lnTo>
                    <a:pt x="1" y="3595"/>
                  </a:lnTo>
                  <a:lnTo>
                    <a:pt x="537" y="3658"/>
                  </a:lnTo>
                  <a:lnTo>
                    <a:pt x="1073" y="3753"/>
                  </a:lnTo>
                  <a:lnTo>
                    <a:pt x="1798" y="3847"/>
                  </a:lnTo>
                  <a:lnTo>
                    <a:pt x="2555" y="3816"/>
                  </a:lnTo>
                  <a:lnTo>
                    <a:pt x="3248" y="3721"/>
                  </a:lnTo>
                  <a:lnTo>
                    <a:pt x="4509" y="3091"/>
                  </a:lnTo>
                  <a:lnTo>
                    <a:pt x="5077" y="2649"/>
                  </a:lnTo>
                  <a:lnTo>
                    <a:pt x="5549" y="2208"/>
                  </a:lnTo>
                  <a:lnTo>
                    <a:pt x="5991" y="1703"/>
                  </a:lnTo>
                  <a:lnTo>
                    <a:pt x="6432" y="1230"/>
                  </a:lnTo>
                  <a:lnTo>
                    <a:pt x="6779" y="695"/>
                  </a:lnTo>
                  <a:lnTo>
                    <a:pt x="6779" y="568"/>
                  </a:lnTo>
                  <a:lnTo>
                    <a:pt x="6621" y="411"/>
                  </a:lnTo>
                  <a:lnTo>
                    <a:pt x="6148" y="316"/>
                  </a:lnTo>
                  <a:lnTo>
                    <a:pt x="5896" y="253"/>
                  </a:lnTo>
                  <a:lnTo>
                    <a:pt x="5203" y="159"/>
                  </a:lnTo>
                  <a:lnTo>
                    <a:pt x="4541" y="64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9"/>
            <p:cNvSpPr/>
            <p:nvPr/>
          </p:nvSpPr>
          <p:spPr>
            <a:xfrm>
              <a:off x="6204375" y="2358975"/>
              <a:ext cx="136375" cy="63875"/>
            </a:xfrm>
            <a:custGeom>
              <a:avLst/>
              <a:gdLst/>
              <a:ahLst/>
              <a:cxnLst/>
              <a:rect l="l" t="t" r="r" b="b"/>
              <a:pathLst>
                <a:path w="5455" h="2555" extrusionOk="0">
                  <a:moveTo>
                    <a:pt x="5360" y="1"/>
                  </a:moveTo>
                  <a:lnTo>
                    <a:pt x="3973" y="473"/>
                  </a:lnTo>
                  <a:lnTo>
                    <a:pt x="1325" y="1671"/>
                  </a:lnTo>
                  <a:lnTo>
                    <a:pt x="32" y="2428"/>
                  </a:lnTo>
                  <a:lnTo>
                    <a:pt x="0" y="2460"/>
                  </a:lnTo>
                  <a:lnTo>
                    <a:pt x="32" y="2523"/>
                  </a:lnTo>
                  <a:lnTo>
                    <a:pt x="63" y="2554"/>
                  </a:lnTo>
                  <a:lnTo>
                    <a:pt x="95" y="2554"/>
                  </a:lnTo>
                  <a:lnTo>
                    <a:pt x="127" y="2523"/>
                  </a:lnTo>
                  <a:lnTo>
                    <a:pt x="1388" y="1798"/>
                  </a:lnTo>
                  <a:lnTo>
                    <a:pt x="4036" y="600"/>
                  </a:lnTo>
                  <a:lnTo>
                    <a:pt x="5391" y="127"/>
                  </a:lnTo>
                  <a:lnTo>
                    <a:pt x="5454" y="95"/>
                  </a:lnTo>
                  <a:lnTo>
                    <a:pt x="5454" y="32"/>
                  </a:lnTo>
                  <a:lnTo>
                    <a:pt x="542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6261900" y="2388925"/>
              <a:ext cx="40225" cy="10275"/>
            </a:xfrm>
            <a:custGeom>
              <a:avLst/>
              <a:gdLst/>
              <a:ahLst/>
              <a:cxnLst/>
              <a:rect l="l" t="t" r="r" b="b"/>
              <a:pathLst>
                <a:path w="1609" h="411" extrusionOk="0">
                  <a:moveTo>
                    <a:pt x="1" y="1"/>
                  </a:moveTo>
                  <a:lnTo>
                    <a:pt x="1" y="64"/>
                  </a:lnTo>
                  <a:lnTo>
                    <a:pt x="1" y="95"/>
                  </a:lnTo>
                  <a:lnTo>
                    <a:pt x="32" y="127"/>
                  </a:lnTo>
                  <a:lnTo>
                    <a:pt x="64" y="127"/>
                  </a:lnTo>
                  <a:lnTo>
                    <a:pt x="789" y="221"/>
                  </a:lnTo>
                  <a:lnTo>
                    <a:pt x="1514" y="410"/>
                  </a:lnTo>
                  <a:lnTo>
                    <a:pt x="1577" y="410"/>
                  </a:lnTo>
                  <a:lnTo>
                    <a:pt x="1609" y="379"/>
                  </a:lnTo>
                  <a:lnTo>
                    <a:pt x="1609" y="316"/>
                  </a:lnTo>
                  <a:lnTo>
                    <a:pt x="1577" y="284"/>
                  </a:lnTo>
                  <a:lnTo>
                    <a:pt x="820" y="9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6283975" y="2353450"/>
              <a:ext cx="26025" cy="27625"/>
            </a:xfrm>
            <a:custGeom>
              <a:avLst/>
              <a:gdLst/>
              <a:ahLst/>
              <a:cxnLst/>
              <a:rect l="l" t="t" r="r" b="b"/>
              <a:pathLst>
                <a:path w="1041" h="1105" extrusionOk="0">
                  <a:moveTo>
                    <a:pt x="915" y="1"/>
                  </a:moveTo>
                  <a:lnTo>
                    <a:pt x="410" y="442"/>
                  </a:lnTo>
                  <a:lnTo>
                    <a:pt x="32" y="1010"/>
                  </a:lnTo>
                  <a:lnTo>
                    <a:pt x="1" y="1041"/>
                  </a:lnTo>
                  <a:lnTo>
                    <a:pt x="64" y="1104"/>
                  </a:lnTo>
                  <a:lnTo>
                    <a:pt x="95" y="1104"/>
                  </a:lnTo>
                  <a:lnTo>
                    <a:pt x="158" y="1073"/>
                  </a:lnTo>
                  <a:lnTo>
                    <a:pt x="505" y="537"/>
                  </a:lnTo>
                  <a:lnTo>
                    <a:pt x="1009" y="127"/>
                  </a:lnTo>
                  <a:lnTo>
                    <a:pt x="1041" y="64"/>
                  </a:lnTo>
                  <a:lnTo>
                    <a:pt x="1009" y="32"/>
                  </a:lnTo>
                  <a:lnTo>
                    <a:pt x="978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6239850" y="2370800"/>
              <a:ext cx="17350" cy="31550"/>
            </a:xfrm>
            <a:custGeom>
              <a:avLst/>
              <a:gdLst/>
              <a:ahLst/>
              <a:cxnLst/>
              <a:rect l="l" t="t" r="r" b="b"/>
              <a:pathLst>
                <a:path w="694" h="1262" extrusionOk="0">
                  <a:moveTo>
                    <a:pt x="568" y="0"/>
                  </a:moveTo>
                  <a:lnTo>
                    <a:pt x="536" y="63"/>
                  </a:lnTo>
                  <a:lnTo>
                    <a:pt x="284" y="631"/>
                  </a:lnTo>
                  <a:lnTo>
                    <a:pt x="32" y="1167"/>
                  </a:lnTo>
                  <a:lnTo>
                    <a:pt x="0" y="1230"/>
                  </a:lnTo>
                  <a:lnTo>
                    <a:pt x="63" y="1261"/>
                  </a:lnTo>
                  <a:lnTo>
                    <a:pt x="95" y="1261"/>
                  </a:lnTo>
                  <a:lnTo>
                    <a:pt x="158" y="1230"/>
                  </a:lnTo>
                  <a:lnTo>
                    <a:pt x="410" y="662"/>
                  </a:lnTo>
                  <a:lnTo>
                    <a:pt x="662" y="127"/>
                  </a:lnTo>
                  <a:lnTo>
                    <a:pt x="694" y="63"/>
                  </a:lnTo>
                  <a:lnTo>
                    <a:pt x="631" y="32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6165750" y="2332175"/>
              <a:ext cx="32350" cy="141900"/>
            </a:xfrm>
            <a:custGeom>
              <a:avLst/>
              <a:gdLst/>
              <a:ahLst/>
              <a:cxnLst/>
              <a:rect l="l" t="t" r="r" b="b"/>
              <a:pathLst>
                <a:path w="1294" h="5676" extrusionOk="0">
                  <a:moveTo>
                    <a:pt x="379" y="1"/>
                  </a:moveTo>
                  <a:lnTo>
                    <a:pt x="190" y="95"/>
                  </a:lnTo>
                  <a:lnTo>
                    <a:pt x="64" y="221"/>
                  </a:lnTo>
                  <a:lnTo>
                    <a:pt x="1" y="537"/>
                  </a:lnTo>
                  <a:lnTo>
                    <a:pt x="64" y="726"/>
                  </a:lnTo>
                  <a:lnTo>
                    <a:pt x="347" y="1230"/>
                  </a:lnTo>
                  <a:lnTo>
                    <a:pt x="694" y="2397"/>
                  </a:lnTo>
                  <a:lnTo>
                    <a:pt x="726" y="3027"/>
                  </a:lnTo>
                  <a:lnTo>
                    <a:pt x="726" y="3689"/>
                  </a:lnTo>
                  <a:lnTo>
                    <a:pt x="568" y="4950"/>
                  </a:lnTo>
                  <a:lnTo>
                    <a:pt x="442" y="5612"/>
                  </a:lnTo>
                  <a:lnTo>
                    <a:pt x="442" y="5644"/>
                  </a:lnTo>
                  <a:lnTo>
                    <a:pt x="474" y="5675"/>
                  </a:lnTo>
                  <a:lnTo>
                    <a:pt x="537" y="5675"/>
                  </a:lnTo>
                  <a:lnTo>
                    <a:pt x="568" y="5644"/>
                  </a:lnTo>
                  <a:lnTo>
                    <a:pt x="789" y="5013"/>
                  </a:lnTo>
                  <a:lnTo>
                    <a:pt x="1167" y="3721"/>
                  </a:lnTo>
                  <a:lnTo>
                    <a:pt x="1262" y="3059"/>
                  </a:lnTo>
                  <a:lnTo>
                    <a:pt x="1293" y="2365"/>
                  </a:lnTo>
                  <a:lnTo>
                    <a:pt x="1262" y="1672"/>
                  </a:lnTo>
                  <a:lnTo>
                    <a:pt x="1136" y="978"/>
                  </a:lnTo>
                  <a:lnTo>
                    <a:pt x="852" y="284"/>
                  </a:lnTo>
                  <a:lnTo>
                    <a:pt x="852" y="253"/>
                  </a:lnTo>
                  <a:lnTo>
                    <a:pt x="820" y="221"/>
                  </a:lnTo>
                  <a:lnTo>
                    <a:pt x="694" y="95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6150775" y="2448025"/>
              <a:ext cx="62300" cy="30775"/>
            </a:xfrm>
            <a:custGeom>
              <a:avLst/>
              <a:gdLst/>
              <a:ahLst/>
              <a:cxnLst/>
              <a:rect l="l" t="t" r="r" b="b"/>
              <a:pathLst>
                <a:path w="2492" h="1231" extrusionOk="0">
                  <a:moveTo>
                    <a:pt x="95" y="1"/>
                  </a:moveTo>
                  <a:lnTo>
                    <a:pt x="1" y="64"/>
                  </a:lnTo>
                  <a:lnTo>
                    <a:pt x="1" y="190"/>
                  </a:lnTo>
                  <a:lnTo>
                    <a:pt x="32" y="285"/>
                  </a:lnTo>
                  <a:lnTo>
                    <a:pt x="442" y="852"/>
                  </a:lnTo>
                  <a:lnTo>
                    <a:pt x="852" y="1104"/>
                  </a:lnTo>
                  <a:lnTo>
                    <a:pt x="915" y="1136"/>
                  </a:lnTo>
                  <a:lnTo>
                    <a:pt x="978" y="1136"/>
                  </a:lnTo>
                  <a:lnTo>
                    <a:pt x="1293" y="1230"/>
                  </a:lnTo>
                  <a:lnTo>
                    <a:pt x="1987" y="1167"/>
                  </a:lnTo>
                  <a:lnTo>
                    <a:pt x="2397" y="1041"/>
                  </a:lnTo>
                  <a:lnTo>
                    <a:pt x="2491" y="978"/>
                  </a:lnTo>
                  <a:lnTo>
                    <a:pt x="2460" y="852"/>
                  </a:lnTo>
                  <a:lnTo>
                    <a:pt x="2397" y="789"/>
                  </a:lnTo>
                  <a:lnTo>
                    <a:pt x="2302" y="789"/>
                  </a:lnTo>
                  <a:lnTo>
                    <a:pt x="1924" y="915"/>
                  </a:lnTo>
                  <a:lnTo>
                    <a:pt x="1262" y="947"/>
                  </a:lnTo>
                  <a:lnTo>
                    <a:pt x="978" y="852"/>
                  </a:lnTo>
                  <a:lnTo>
                    <a:pt x="631" y="631"/>
                  </a:lnTo>
                  <a:lnTo>
                    <a:pt x="284" y="159"/>
                  </a:lnTo>
                  <a:lnTo>
                    <a:pt x="284" y="96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6012075" y="2775125"/>
              <a:ext cx="32325" cy="32325"/>
            </a:xfrm>
            <a:custGeom>
              <a:avLst/>
              <a:gdLst/>
              <a:ahLst/>
              <a:cxnLst/>
              <a:rect l="l" t="t" r="r" b="b"/>
              <a:pathLst>
                <a:path w="1293" h="1293" extrusionOk="0">
                  <a:moveTo>
                    <a:pt x="536" y="0"/>
                  </a:moveTo>
                  <a:lnTo>
                    <a:pt x="126" y="252"/>
                  </a:lnTo>
                  <a:lnTo>
                    <a:pt x="32" y="473"/>
                  </a:lnTo>
                  <a:lnTo>
                    <a:pt x="0" y="725"/>
                  </a:lnTo>
                  <a:lnTo>
                    <a:pt x="252" y="1167"/>
                  </a:lnTo>
                  <a:lnTo>
                    <a:pt x="473" y="1261"/>
                  </a:lnTo>
                  <a:lnTo>
                    <a:pt x="725" y="1293"/>
                  </a:lnTo>
                  <a:lnTo>
                    <a:pt x="1167" y="1040"/>
                  </a:lnTo>
                  <a:lnTo>
                    <a:pt x="1261" y="788"/>
                  </a:lnTo>
                  <a:lnTo>
                    <a:pt x="1293" y="536"/>
                  </a:lnTo>
                  <a:lnTo>
                    <a:pt x="1040" y="126"/>
                  </a:lnTo>
                  <a:lnTo>
                    <a:pt x="788" y="32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6147625" y="2809800"/>
              <a:ext cx="32350" cy="32325"/>
            </a:xfrm>
            <a:custGeom>
              <a:avLst/>
              <a:gdLst/>
              <a:ahLst/>
              <a:cxnLst/>
              <a:rect l="l" t="t" r="r" b="b"/>
              <a:pathLst>
                <a:path w="1294" h="1293" extrusionOk="0">
                  <a:moveTo>
                    <a:pt x="537" y="0"/>
                  </a:moveTo>
                  <a:lnTo>
                    <a:pt x="127" y="252"/>
                  </a:lnTo>
                  <a:lnTo>
                    <a:pt x="32" y="473"/>
                  </a:lnTo>
                  <a:lnTo>
                    <a:pt x="1" y="725"/>
                  </a:lnTo>
                  <a:lnTo>
                    <a:pt x="253" y="1167"/>
                  </a:lnTo>
                  <a:lnTo>
                    <a:pt x="505" y="1261"/>
                  </a:lnTo>
                  <a:lnTo>
                    <a:pt x="757" y="1293"/>
                  </a:lnTo>
                  <a:lnTo>
                    <a:pt x="1167" y="1041"/>
                  </a:lnTo>
                  <a:lnTo>
                    <a:pt x="1262" y="788"/>
                  </a:lnTo>
                  <a:lnTo>
                    <a:pt x="1293" y="536"/>
                  </a:lnTo>
                  <a:lnTo>
                    <a:pt x="1041" y="126"/>
                  </a:lnTo>
                  <a:lnTo>
                    <a:pt x="820" y="3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6057000" y="2849200"/>
              <a:ext cx="54400" cy="37850"/>
            </a:xfrm>
            <a:custGeom>
              <a:avLst/>
              <a:gdLst/>
              <a:ahLst/>
              <a:cxnLst/>
              <a:rect l="l" t="t" r="r" b="b"/>
              <a:pathLst>
                <a:path w="2176" h="1514" extrusionOk="0">
                  <a:moveTo>
                    <a:pt x="221" y="0"/>
                  </a:moveTo>
                  <a:lnTo>
                    <a:pt x="63" y="64"/>
                  </a:lnTo>
                  <a:lnTo>
                    <a:pt x="0" y="190"/>
                  </a:lnTo>
                  <a:lnTo>
                    <a:pt x="0" y="536"/>
                  </a:lnTo>
                  <a:lnTo>
                    <a:pt x="221" y="1072"/>
                  </a:lnTo>
                  <a:lnTo>
                    <a:pt x="473" y="1262"/>
                  </a:lnTo>
                  <a:lnTo>
                    <a:pt x="599" y="1388"/>
                  </a:lnTo>
                  <a:lnTo>
                    <a:pt x="757" y="1451"/>
                  </a:lnTo>
                  <a:lnTo>
                    <a:pt x="1167" y="1514"/>
                  </a:lnTo>
                  <a:lnTo>
                    <a:pt x="1608" y="1419"/>
                  </a:lnTo>
                  <a:lnTo>
                    <a:pt x="1829" y="1325"/>
                  </a:lnTo>
                  <a:lnTo>
                    <a:pt x="1986" y="1198"/>
                  </a:lnTo>
                  <a:lnTo>
                    <a:pt x="2175" y="946"/>
                  </a:lnTo>
                  <a:lnTo>
                    <a:pt x="2175" y="663"/>
                  </a:lnTo>
                  <a:lnTo>
                    <a:pt x="2081" y="505"/>
                  </a:lnTo>
                  <a:lnTo>
                    <a:pt x="1923" y="473"/>
                  </a:lnTo>
                  <a:lnTo>
                    <a:pt x="1766" y="568"/>
                  </a:lnTo>
                  <a:lnTo>
                    <a:pt x="1766" y="726"/>
                  </a:lnTo>
                  <a:lnTo>
                    <a:pt x="1734" y="852"/>
                  </a:lnTo>
                  <a:lnTo>
                    <a:pt x="1671" y="915"/>
                  </a:lnTo>
                  <a:lnTo>
                    <a:pt x="1608" y="978"/>
                  </a:lnTo>
                  <a:lnTo>
                    <a:pt x="1450" y="1041"/>
                  </a:lnTo>
                  <a:lnTo>
                    <a:pt x="1261" y="1104"/>
                  </a:lnTo>
                  <a:lnTo>
                    <a:pt x="883" y="1041"/>
                  </a:lnTo>
                  <a:lnTo>
                    <a:pt x="725" y="946"/>
                  </a:lnTo>
                  <a:lnTo>
                    <a:pt x="568" y="820"/>
                  </a:lnTo>
                  <a:lnTo>
                    <a:pt x="410" y="442"/>
                  </a:lnTo>
                  <a:lnTo>
                    <a:pt x="410" y="221"/>
                  </a:lnTo>
                  <a:lnTo>
                    <a:pt x="378" y="64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6171275" y="2869700"/>
              <a:ext cx="43375" cy="47300"/>
            </a:xfrm>
            <a:custGeom>
              <a:avLst/>
              <a:gdLst/>
              <a:ahLst/>
              <a:cxnLst/>
              <a:rect l="l" t="t" r="r" b="b"/>
              <a:pathLst>
                <a:path w="1735" h="1892" fill="none" extrusionOk="0">
                  <a:moveTo>
                    <a:pt x="694" y="95"/>
                  </a:moveTo>
                  <a:lnTo>
                    <a:pt x="599" y="63"/>
                  </a:lnTo>
                  <a:lnTo>
                    <a:pt x="505" y="95"/>
                  </a:lnTo>
                  <a:lnTo>
                    <a:pt x="410" y="126"/>
                  </a:lnTo>
                  <a:lnTo>
                    <a:pt x="347" y="221"/>
                  </a:lnTo>
                  <a:lnTo>
                    <a:pt x="95" y="536"/>
                  </a:lnTo>
                  <a:lnTo>
                    <a:pt x="0" y="914"/>
                  </a:lnTo>
                  <a:lnTo>
                    <a:pt x="0" y="1167"/>
                  </a:lnTo>
                  <a:lnTo>
                    <a:pt x="253" y="1608"/>
                  </a:lnTo>
                  <a:lnTo>
                    <a:pt x="442" y="1734"/>
                  </a:lnTo>
                  <a:lnTo>
                    <a:pt x="662" y="1829"/>
                  </a:lnTo>
                  <a:lnTo>
                    <a:pt x="1072" y="1892"/>
                  </a:lnTo>
                  <a:lnTo>
                    <a:pt x="1293" y="1829"/>
                  </a:lnTo>
                  <a:lnTo>
                    <a:pt x="1419" y="1797"/>
                  </a:lnTo>
                  <a:lnTo>
                    <a:pt x="1545" y="1671"/>
                  </a:lnTo>
                  <a:lnTo>
                    <a:pt x="1640" y="1545"/>
                  </a:lnTo>
                  <a:lnTo>
                    <a:pt x="1703" y="1356"/>
                  </a:lnTo>
                  <a:lnTo>
                    <a:pt x="1734" y="1198"/>
                  </a:lnTo>
                  <a:lnTo>
                    <a:pt x="1734" y="1040"/>
                  </a:lnTo>
                  <a:lnTo>
                    <a:pt x="1703" y="788"/>
                  </a:lnTo>
                  <a:lnTo>
                    <a:pt x="1608" y="568"/>
                  </a:lnTo>
                  <a:lnTo>
                    <a:pt x="1514" y="378"/>
                  </a:lnTo>
                  <a:lnTo>
                    <a:pt x="1387" y="252"/>
                  </a:lnTo>
                  <a:lnTo>
                    <a:pt x="1261" y="95"/>
                  </a:lnTo>
                  <a:lnTo>
                    <a:pt x="852" y="0"/>
                  </a:lnTo>
                  <a:lnTo>
                    <a:pt x="631" y="32"/>
                  </a:lnTo>
                  <a:lnTo>
                    <a:pt x="505" y="63"/>
                  </a:lnTo>
                  <a:lnTo>
                    <a:pt x="442" y="158"/>
                  </a:lnTo>
                  <a:lnTo>
                    <a:pt x="379" y="284"/>
                  </a:lnTo>
                  <a:lnTo>
                    <a:pt x="442" y="3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5945075" y="2817675"/>
              <a:ext cx="44150" cy="48100"/>
            </a:xfrm>
            <a:custGeom>
              <a:avLst/>
              <a:gdLst/>
              <a:ahLst/>
              <a:cxnLst/>
              <a:rect l="l" t="t" r="r" b="b"/>
              <a:pathLst>
                <a:path w="1766" h="1924" fill="none" extrusionOk="0">
                  <a:moveTo>
                    <a:pt x="410" y="0"/>
                  </a:moveTo>
                  <a:lnTo>
                    <a:pt x="190" y="127"/>
                  </a:lnTo>
                  <a:lnTo>
                    <a:pt x="0" y="599"/>
                  </a:lnTo>
                  <a:lnTo>
                    <a:pt x="63" y="1135"/>
                  </a:lnTo>
                  <a:lnTo>
                    <a:pt x="316" y="1608"/>
                  </a:lnTo>
                  <a:lnTo>
                    <a:pt x="505" y="1766"/>
                  </a:lnTo>
                  <a:lnTo>
                    <a:pt x="694" y="1860"/>
                  </a:lnTo>
                  <a:lnTo>
                    <a:pt x="1104" y="1924"/>
                  </a:lnTo>
                  <a:lnTo>
                    <a:pt x="1482" y="1766"/>
                  </a:lnTo>
                  <a:lnTo>
                    <a:pt x="1734" y="1451"/>
                  </a:lnTo>
                  <a:lnTo>
                    <a:pt x="1766" y="1198"/>
                  </a:lnTo>
                  <a:lnTo>
                    <a:pt x="1703" y="852"/>
                  </a:lnTo>
                  <a:lnTo>
                    <a:pt x="1514" y="568"/>
                  </a:lnTo>
                  <a:lnTo>
                    <a:pt x="1261" y="253"/>
                  </a:lnTo>
                  <a:lnTo>
                    <a:pt x="883" y="64"/>
                  </a:lnTo>
                  <a:lnTo>
                    <a:pt x="631" y="32"/>
                  </a:lnTo>
                  <a:lnTo>
                    <a:pt x="379" y="95"/>
                  </a:lnTo>
                  <a:lnTo>
                    <a:pt x="284" y="127"/>
                  </a:lnTo>
                  <a:lnTo>
                    <a:pt x="190" y="190"/>
                  </a:lnTo>
                  <a:lnTo>
                    <a:pt x="190" y="316"/>
                  </a:lnTo>
                  <a:lnTo>
                    <a:pt x="253" y="3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29"/>
          <p:cNvGrpSpPr/>
          <p:nvPr/>
        </p:nvGrpSpPr>
        <p:grpSpPr>
          <a:xfrm rot="-994554">
            <a:off x="526417" y="1164516"/>
            <a:ext cx="662781" cy="583239"/>
            <a:chOff x="992375" y="2434650"/>
            <a:chExt cx="532025" cy="468175"/>
          </a:xfrm>
        </p:grpSpPr>
        <p:sp>
          <p:nvSpPr>
            <p:cNvPr id="3990" name="Google Shape;3990;p29"/>
            <p:cNvSpPr/>
            <p:nvPr/>
          </p:nvSpPr>
          <p:spPr>
            <a:xfrm>
              <a:off x="1276100" y="2434650"/>
              <a:ext cx="178150" cy="194675"/>
            </a:xfrm>
            <a:custGeom>
              <a:avLst/>
              <a:gdLst/>
              <a:ahLst/>
              <a:cxnLst/>
              <a:rect l="l" t="t" r="r" b="b"/>
              <a:pathLst>
                <a:path w="7126" h="7787" extrusionOk="0">
                  <a:moveTo>
                    <a:pt x="6747" y="0"/>
                  </a:moveTo>
                  <a:lnTo>
                    <a:pt x="6085" y="126"/>
                  </a:lnTo>
                  <a:lnTo>
                    <a:pt x="5738" y="221"/>
                  </a:lnTo>
                  <a:lnTo>
                    <a:pt x="4792" y="441"/>
                  </a:lnTo>
                  <a:lnTo>
                    <a:pt x="3878" y="725"/>
                  </a:lnTo>
                  <a:lnTo>
                    <a:pt x="3248" y="914"/>
                  </a:lnTo>
                  <a:lnTo>
                    <a:pt x="2649" y="1198"/>
                  </a:lnTo>
                  <a:lnTo>
                    <a:pt x="2333" y="1419"/>
                  </a:lnTo>
                  <a:lnTo>
                    <a:pt x="1829" y="1923"/>
                  </a:lnTo>
                  <a:lnTo>
                    <a:pt x="1230" y="2806"/>
                  </a:lnTo>
                  <a:lnTo>
                    <a:pt x="946" y="3499"/>
                  </a:lnTo>
                  <a:lnTo>
                    <a:pt x="599" y="4540"/>
                  </a:lnTo>
                  <a:lnTo>
                    <a:pt x="158" y="6683"/>
                  </a:lnTo>
                  <a:lnTo>
                    <a:pt x="1" y="7787"/>
                  </a:lnTo>
                  <a:lnTo>
                    <a:pt x="726" y="7566"/>
                  </a:lnTo>
                  <a:lnTo>
                    <a:pt x="1451" y="7377"/>
                  </a:lnTo>
                  <a:lnTo>
                    <a:pt x="2460" y="7093"/>
                  </a:lnTo>
                  <a:lnTo>
                    <a:pt x="3405" y="6652"/>
                  </a:lnTo>
                  <a:lnTo>
                    <a:pt x="3847" y="6400"/>
                  </a:lnTo>
                  <a:lnTo>
                    <a:pt x="4603" y="5769"/>
                  </a:lnTo>
                  <a:lnTo>
                    <a:pt x="5518" y="4634"/>
                  </a:lnTo>
                  <a:lnTo>
                    <a:pt x="5990" y="3752"/>
                  </a:lnTo>
                  <a:lnTo>
                    <a:pt x="6369" y="2900"/>
                  </a:lnTo>
                  <a:lnTo>
                    <a:pt x="6652" y="2018"/>
                  </a:lnTo>
                  <a:lnTo>
                    <a:pt x="6968" y="1166"/>
                  </a:lnTo>
                  <a:lnTo>
                    <a:pt x="7125" y="284"/>
                  </a:lnTo>
                  <a:lnTo>
                    <a:pt x="7062" y="126"/>
                  </a:lnTo>
                  <a:lnTo>
                    <a:pt x="67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287925" y="2448025"/>
              <a:ext cx="148200" cy="162400"/>
            </a:xfrm>
            <a:custGeom>
              <a:avLst/>
              <a:gdLst/>
              <a:ahLst/>
              <a:cxnLst/>
              <a:rect l="l" t="t" r="r" b="b"/>
              <a:pathLst>
                <a:path w="5928" h="6496" extrusionOk="0">
                  <a:moveTo>
                    <a:pt x="5707" y="1"/>
                  </a:moveTo>
                  <a:lnTo>
                    <a:pt x="5549" y="96"/>
                  </a:lnTo>
                  <a:lnTo>
                    <a:pt x="4036" y="1483"/>
                  </a:lnTo>
                  <a:lnTo>
                    <a:pt x="1261" y="4541"/>
                  </a:lnTo>
                  <a:lnTo>
                    <a:pt x="63" y="6180"/>
                  </a:lnTo>
                  <a:lnTo>
                    <a:pt x="0" y="6338"/>
                  </a:lnTo>
                  <a:lnTo>
                    <a:pt x="95" y="6464"/>
                  </a:lnTo>
                  <a:lnTo>
                    <a:pt x="158" y="6495"/>
                  </a:lnTo>
                  <a:lnTo>
                    <a:pt x="316" y="6495"/>
                  </a:lnTo>
                  <a:lnTo>
                    <a:pt x="379" y="6432"/>
                  </a:lnTo>
                  <a:lnTo>
                    <a:pt x="1608" y="4793"/>
                  </a:lnTo>
                  <a:lnTo>
                    <a:pt x="4319" y="1766"/>
                  </a:lnTo>
                  <a:lnTo>
                    <a:pt x="5833" y="411"/>
                  </a:lnTo>
                  <a:lnTo>
                    <a:pt x="5927" y="253"/>
                  </a:lnTo>
                  <a:lnTo>
                    <a:pt x="5833" y="96"/>
                  </a:lnTo>
                  <a:lnTo>
                    <a:pt x="5707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344675" y="2518175"/>
              <a:ext cx="61500" cy="22100"/>
            </a:xfrm>
            <a:custGeom>
              <a:avLst/>
              <a:gdLst/>
              <a:ahLst/>
              <a:cxnLst/>
              <a:rect l="l" t="t" r="r" b="b"/>
              <a:pathLst>
                <a:path w="2460" h="884" extrusionOk="0">
                  <a:moveTo>
                    <a:pt x="2239" y="1"/>
                  </a:moveTo>
                  <a:lnTo>
                    <a:pt x="1167" y="158"/>
                  </a:lnTo>
                  <a:lnTo>
                    <a:pt x="126" y="474"/>
                  </a:lnTo>
                  <a:lnTo>
                    <a:pt x="0" y="568"/>
                  </a:lnTo>
                  <a:lnTo>
                    <a:pt x="0" y="726"/>
                  </a:lnTo>
                  <a:lnTo>
                    <a:pt x="63" y="852"/>
                  </a:lnTo>
                  <a:lnTo>
                    <a:pt x="221" y="883"/>
                  </a:lnTo>
                  <a:lnTo>
                    <a:pt x="252" y="883"/>
                  </a:lnTo>
                  <a:lnTo>
                    <a:pt x="252" y="852"/>
                  </a:lnTo>
                  <a:lnTo>
                    <a:pt x="1261" y="568"/>
                  </a:lnTo>
                  <a:lnTo>
                    <a:pt x="2302" y="411"/>
                  </a:lnTo>
                  <a:lnTo>
                    <a:pt x="2428" y="348"/>
                  </a:lnTo>
                  <a:lnTo>
                    <a:pt x="2459" y="190"/>
                  </a:lnTo>
                  <a:lnTo>
                    <a:pt x="2396" y="32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367525" y="2459075"/>
              <a:ext cx="25250" cy="54400"/>
            </a:xfrm>
            <a:custGeom>
              <a:avLst/>
              <a:gdLst/>
              <a:ahLst/>
              <a:cxnLst/>
              <a:rect l="l" t="t" r="r" b="b"/>
              <a:pathLst>
                <a:path w="1010" h="2176" extrusionOk="0">
                  <a:moveTo>
                    <a:pt x="726" y="0"/>
                  </a:moveTo>
                  <a:lnTo>
                    <a:pt x="599" y="126"/>
                  </a:lnTo>
                  <a:lnTo>
                    <a:pt x="379" y="536"/>
                  </a:lnTo>
                  <a:lnTo>
                    <a:pt x="95" y="1450"/>
                  </a:lnTo>
                  <a:lnTo>
                    <a:pt x="0" y="1923"/>
                  </a:lnTo>
                  <a:lnTo>
                    <a:pt x="32" y="2113"/>
                  </a:lnTo>
                  <a:lnTo>
                    <a:pt x="158" y="2176"/>
                  </a:lnTo>
                  <a:lnTo>
                    <a:pt x="221" y="2176"/>
                  </a:lnTo>
                  <a:lnTo>
                    <a:pt x="347" y="2113"/>
                  </a:lnTo>
                  <a:lnTo>
                    <a:pt x="410" y="1986"/>
                  </a:lnTo>
                  <a:lnTo>
                    <a:pt x="473" y="1545"/>
                  </a:lnTo>
                  <a:lnTo>
                    <a:pt x="757" y="725"/>
                  </a:lnTo>
                  <a:lnTo>
                    <a:pt x="978" y="316"/>
                  </a:lnTo>
                  <a:lnTo>
                    <a:pt x="1009" y="158"/>
                  </a:lnTo>
                  <a:lnTo>
                    <a:pt x="883" y="32"/>
                  </a:lnTo>
                  <a:lnTo>
                    <a:pt x="726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322600" y="2511875"/>
              <a:ext cx="11850" cy="53625"/>
            </a:xfrm>
            <a:custGeom>
              <a:avLst/>
              <a:gdLst/>
              <a:ahLst/>
              <a:cxnLst/>
              <a:rect l="l" t="t" r="r" b="b"/>
              <a:pathLst>
                <a:path w="474" h="2145" extrusionOk="0">
                  <a:moveTo>
                    <a:pt x="253" y="1"/>
                  </a:moveTo>
                  <a:lnTo>
                    <a:pt x="95" y="32"/>
                  </a:lnTo>
                  <a:lnTo>
                    <a:pt x="64" y="221"/>
                  </a:lnTo>
                  <a:lnTo>
                    <a:pt x="32" y="1072"/>
                  </a:lnTo>
                  <a:lnTo>
                    <a:pt x="1" y="1924"/>
                  </a:lnTo>
                  <a:lnTo>
                    <a:pt x="32" y="2081"/>
                  </a:lnTo>
                  <a:lnTo>
                    <a:pt x="190" y="2144"/>
                  </a:lnTo>
                  <a:lnTo>
                    <a:pt x="221" y="2144"/>
                  </a:lnTo>
                  <a:lnTo>
                    <a:pt x="347" y="2081"/>
                  </a:lnTo>
                  <a:lnTo>
                    <a:pt x="410" y="1955"/>
                  </a:lnTo>
                  <a:lnTo>
                    <a:pt x="442" y="1072"/>
                  </a:lnTo>
                  <a:lnTo>
                    <a:pt x="473" y="221"/>
                  </a:lnTo>
                  <a:lnTo>
                    <a:pt x="410" y="32"/>
                  </a:lnTo>
                  <a:lnTo>
                    <a:pt x="253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276100" y="2603300"/>
              <a:ext cx="248300" cy="117450"/>
            </a:xfrm>
            <a:custGeom>
              <a:avLst/>
              <a:gdLst/>
              <a:ahLst/>
              <a:cxnLst/>
              <a:rect l="l" t="t" r="r" b="b"/>
              <a:pathLst>
                <a:path w="9932" h="4698" extrusionOk="0">
                  <a:moveTo>
                    <a:pt x="5013" y="0"/>
                  </a:moveTo>
                  <a:lnTo>
                    <a:pt x="4288" y="32"/>
                  </a:lnTo>
                  <a:lnTo>
                    <a:pt x="3185" y="127"/>
                  </a:lnTo>
                  <a:lnTo>
                    <a:pt x="1041" y="663"/>
                  </a:lnTo>
                  <a:lnTo>
                    <a:pt x="1" y="1009"/>
                  </a:lnTo>
                  <a:lnTo>
                    <a:pt x="1009" y="2144"/>
                  </a:lnTo>
                  <a:lnTo>
                    <a:pt x="1703" y="2932"/>
                  </a:lnTo>
                  <a:lnTo>
                    <a:pt x="2491" y="3594"/>
                  </a:lnTo>
                  <a:lnTo>
                    <a:pt x="2901" y="3878"/>
                  </a:lnTo>
                  <a:lnTo>
                    <a:pt x="3784" y="4288"/>
                  </a:lnTo>
                  <a:lnTo>
                    <a:pt x="5234" y="4635"/>
                  </a:lnTo>
                  <a:lnTo>
                    <a:pt x="6211" y="4698"/>
                  </a:lnTo>
                  <a:lnTo>
                    <a:pt x="7125" y="4666"/>
                  </a:lnTo>
                  <a:lnTo>
                    <a:pt x="8071" y="4540"/>
                  </a:lnTo>
                  <a:lnTo>
                    <a:pt x="8954" y="4477"/>
                  </a:lnTo>
                  <a:lnTo>
                    <a:pt x="9805" y="4225"/>
                  </a:lnTo>
                  <a:lnTo>
                    <a:pt x="9931" y="4130"/>
                  </a:lnTo>
                  <a:lnTo>
                    <a:pt x="9900" y="3784"/>
                  </a:lnTo>
                  <a:lnTo>
                    <a:pt x="9521" y="3216"/>
                  </a:lnTo>
                  <a:lnTo>
                    <a:pt x="9269" y="2964"/>
                  </a:lnTo>
                  <a:lnTo>
                    <a:pt x="8670" y="2207"/>
                  </a:lnTo>
                  <a:lnTo>
                    <a:pt x="8040" y="1482"/>
                  </a:lnTo>
                  <a:lnTo>
                    <a:pt x="7598" y="978"/>
                  </a:lnTo>
                  <a:lnTo>
                    <a:pt x="7062" y="568"/>
                  </a:lnTo>
                  <a:lnTo>
                    <a:pt x="6747" y="379"/>
                  </a:lnTo>
                  <a:lnTo>
                    <a:pt x="6085" y="158"/>
                  </a:lnTo>
                  <a:lnTo>
                    <a:pt x="50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299750" y="2628525"/>
              <a:ext cx="205725" cy="69375"/>
            </a:xfrm>
            <a:custGeom>
              <a:avLst/>
              <a:gdLst/>
              <a:ahLst/>
              <a:cxnLst/>
              <a:rect l="l" t="t" r="r" b="b"/>
              <a:pathLst>
                <a:path w="8229" h="2775" extrusionOk="0">
                  <a:moveTo>
                    <a:pt x="252" y="0"/>
                  </a:moveTo>
                  <a:lnTo>
                    <a:pt x="63" y="32"/>
                  </a:lnTo>
                  <a:lnTo>
                    <a:pt x="0" y="158"/>
                  </a:lnTo>
                  <a:lnTo>
                    <a:pt x="0" y="253"/>
                  </a:lnTo>
                  <a:lnTo>
                    <a:pt x="32" y="316"/>
                  </a:lnTo>
                  <a:lnTo>
                    <a:pt x="95" y="379"/>
                  </a:lnTo>
                  <a:lnTo>
                    <a:pt x="158" y="410"/>
                  </a:lnTo>
                  <a:lnTo>
                    <a:pt x="2176" y="820"/>
                  </a:lnTo>
                  <a:lnTo>
                    <a:pt x="6053" y="1986"/>
                  </a:lnTo>
                  <a:lnTo>
                    <a:pt x="7945" y="2743"/>
                  </a:lnTo>
                  <a:lnTo>
                    <a:pt x="8102" y="2775"/>
                  </a:lnTo>
                  <a:lnTo>
                    <a:pt x="8197" y="2648"/>
                  </a:lnTo>
                  <a:lnTo>
                    <a:pt x="8229" y="2491"/>
                  </a:lnTo>
                  <a:lnTo>
                    <a:pt x="8102" y="2365"/>
                  </a:lnTo>
                  <a:lnTo>
                    <a:pt x="6211" y="1608"/>
                  </a:lnTo>
                  <a:lnTo>
                    <a:pt x="2270" y="410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387225" y="2649000"/>
              <a:ext cx="43375" cy="52850"/>
            </a:xfrm>
            <a:custGeom>
              <a:avLst/>
              <a:gdLst/>
              <a:ahLst/>
              <a:cxnLst/>
              <a:rect l="l" t="t" r="r" b="b"/>
              <a:pathLst>
                <a:path w="1735" h="2114" extrusionOk="0">
                  <a:moveTo>
                    <a:pt x="221" y="1"/>
                  </a:moveTo>
                  <a:lnTo>
                    <a:pt x="95" y="64"/>
                  </a:lnTo>
                  <a:lnTo>
                    <a:pt x="1" y="190"/>
                  </a:lnTo>
                  <a:lnTo>
                    <a:pt x="32" y="316"/>
                  </a:lnTo>
                  <a:lnTo>
                    <a:pt x="64" y="348"/>
                  </a:lnTo>
                  <a:lnTo>
                    <a:pt x="757" y="1136"/>
                  </a:lnTo>
                  <a:lnTo>
                    <a:pt x="1356" y="1987"/>
                  </a:lnTo>
                  <a:lnTo>
                    <a:pt x="1451" y="2113"/>
                  </a:lnTo>
                  <a:lnTo>
                    <a:pt x="1640" y="2082"/>
                  </a:lnTo>
                  <a:lnTo>
                    <a:pt x="1735" y="1956"/>
                  </a:lnTo>
                  <a:lnTo>
                    <a:pt x="1703" y="1798"/>
                  </a:lnTo>
                  <a:lnTo>
                    <a:pt x="1104" y="884"/>
                  </a:lnTo>
                  <a:lnTo>
                    <a:pt x="379" y="64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421900" y="2652950"/>
              <a:ext cx="56000" cy="15800"/>
            </a:xfrm>
            <a:custGeom>
              <a:avLst/>
              <a:gdLst/>
              <a:ahLst/>
              <a:cxnLst/>
              <a:rect l="l" t="t" r="r" b="b"/>
              <a:pathLst>
                <a:path w="2240" h="632" extrusionOk="0">
                  <a:moveTo>
                    <a:pt x="1546" y="1"/>
                  </a:moveTo>
                  <a:lnTo>
                    <a:pt x="600" y="95"/>
                  </a:lnTo>
                  <a:lnTo>
                    <a:pt x="127" y="221"/>
                  </a:lnTo>
                  <a:lnTo>
                    <a:pt x="1" y="316"/>
                  </a:lnTo>
                  <a:lnTo>
                    <a:pt x="1" y="505"/>
                  </a:lnTo>
                  <a:lnTo>
                    <a:pt x="32" y="537"/>
                  </a:lnTo>
                  <a:lnTo>
                    <a:pt x="127" y="631"/>
                  </a:lnTo>
                  <a:lnTo>
                    <a:pt x="253" y="631"/>
                  </a:lnTo>
                  <a:lnTo>
                    <a:pt x="694" y="505"/>
                  </a:lnTo>
                  <a:lnTo>
                    <a:pt x="1577" y="410"/>
                  </a:lnTo>
                  <a:lnTo>
                    <a:pt x="2018" y="442"/>
                  </a:lnTo>
                  <a:lnTo>
                    <a:pt x="2176" y="410"/>
                  </a:lnTo>
                  <a:lnTo>
                    <a:pt x="2239" y="253"/>
                  </a:lnTo>
                  <a:lnTo>
                    <a:pt x="2208" y="64"/>
                  </a:lnTo>
                  <a:lnTo>
                    <a:pt x="2050" y="32"/>
                  </a:lnTo>
                  <a:lnTo>
                    <a:pt x="1546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355700" y="2623000"/>
              <a:ext cx="49675" cy="27625"/>
            </a:xfrm>
            <a:custGeom>
              <a:avLst/>
              <a:gdLst/>
              <a:ahLst/>
              <a:cxnLst/>
              <a:rect l="l" t="t" r="r" b="b"/>
              <a:pathLst>
                <a:path w="1987" h="1105" extrusionOk="0">
                  <a:moveTo>
                    <a:pt x="1861" y="1"/>
                  </a:moveTo>
                  <a:lnTo>
                    <a:pt x="1703" y="32"/>
                  </a:lnTo>
                  <a:lnTo>
                    <a:pt x="915" y="379"/>
                  </a:lnTo>
                  <a:lnTo>
                    <a:pt x="127" y="694"/>
                  </a:lnTo>
                  <a:lnTo>
                    <a:pt x="1" y="789"/>
                  </a:lnTo>
                  <a:lnTo>
                    <a:pt x="1" y="946"/>
                  </a:lnTo>
                  <a:lnTo>
                    <a:pt x="1" y="978"/>
                  </a:lnTo>
                  <a:lnTo>
                    <a:pt x="32" y="978"/>
                  </a:lnTo>
                  <a:lnTo>
                    <a:pt x="127" y="1104"/>
                  </a:lnTo>
                  <a:lnTo>
                    <a:pt x="284" y="1073"/>
                  </a:lnTo>
                  <a:lnTo>
                    <a:pt x="1072" y="757"/>
                  </a:lnTo>
                  <a:lnTo>
                    <a:pt x="1861" y="379"/>
                  </a:lnTo>
                  <a:lnTo>
                    <a:pt x="1987" y="284"/>
                  </a:lnTo>
                  <a:lnTo>
                    <a:pt x="1987" y="127"/>
                  </a:lnTo>
                  <a:lnTo>
                    <a:pt x="1861" y="1"/>
                  </a:lnTo>
                  <a:close/>
                </a:path>
              </a:pathLst>
            </a:custGeom>
            <a:solidFill>
              <a:srgbClr val="FFF3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992375" y="2456700"/>
              <a:ext cx="393300" cy="446125"/>
            </a:xfrm>
            <a:custGeom>
              <a:avLst/>
              <a:gdLst/>
              <a:ahLst/>
              <a:cxnLst/>
              <a:rect l="l" t="t" r="r" b="b"/>
              <a:pathLst>
                <a:path w="15732" h="17845" extrusionOk="0">
                  <a:moveTo>
                    <a:pt x="12800" y="1"/>
                  </a:moveTo>
                  <a:lnTo>
                    <a:pt x="12516" y="64"/>
                  </a:lnTo>
                  <a:lnTo>
                    <a:pt x="11980" y="348"/>
                  </a:lnTo>
                  <a:lnTo>
                    <a:pt x="11539" y="694"/>
                  </a:lnTo>
                  <a:lnTo>
                    <a:pt x="10877" y="1230"/>
                  </a:lnTo>
                  <a:lnTo>
                    <a:pt x="9994" y="2144"/>
                  </a:lnTo>
                  <a:lnTo>
                    <a:pt x="9553" y="2807"/>
                  </a:lnTo>
                  <a:lnTo>
                    <a:pt x="9363" y="3185"/>
                  </a:lnTo>
                  <a:lnTo>
                    <a:pt x="9143" y="3878"/>
                  </a:lnTo>
                  <a:lnTo>
                    <a:pt x="8827" y="5297"/>
                  </a:lnTo>
                  <a:lnTo>
                    <a:pt x="8512" y="5928"/>
                  </a:lnTo>
                  <a:lnTo>
                    <a:pt x="8165" y="5076"/>
                  </a:lnTo>
                  <a:lnTo>
                    <a:pt x="7346" y="3374"/>
                  </a:lnTo>
                  <a:lnTo>
                    <a:pt x="6337" y="1861"/>
                  </a:lnTo>
                  <a:lnTo>
                    <a:pt x="5391" y="915"/>
                  </a:lnTo>
                  <a:lnTo>
                    <a:pt x="4635" y="442"/>
                  </a:lnTo>
                  <a:lnTo>
                    <a:pt x="4225" y="253"/>
                  </a:lnTo>
                  <a:lnTo>
                    <a:pt x="3972" y="694"/>
                  </a:lnTo>
                  <a:lnTo>
                    <a:pt x="3626" y="1672"/>
                  </a:lnTo>
                  <a:lnTo>
                    <a:pt x="3500" y="2712"/>
                  </a:lnTo>
                  <a:lnTo>
                    <a:pt x="3626" y="3752"/>
                  </a:lnTo>
                  <a:lnTo>
                    <a:pt x="3783" y="4257"/>
                  </a:lnTo>
                  <a:lnTo>
                    <a:pt x="3941" y="4761"/>
                  </a:lnTo>
                  <a:lnTo>
                    <a:pt x="4445" y="5644"/>
                  </a:lnTo>
                  <a:lnTo>
                    <a:pt x="5107" y="6463"/>
                  </a:lnTo>
                  <a:lnTo>
                    <a:pt x="5896" y="7157"/>
                  </a:lnTo>
                  <a:lnTo>
                    <a:pt x="6337" y="7472"/>
                  </a:lnTo>
                  <a:lnTo>
                    <a:pt x="5328" y="7661"/>
                  </a:lnTo>
                  <a:lnTo>
                    <a:pt x="3342" y="8197"/>
                  </a:lnTo>
                  <a:lnTo>
                    <a:pt x="2428" y="8639"/>
                  </a:lnTo>
                  <a:lnTo>
                    <a:pt x="1986" y="8891"/>
                  </a:lnTo>
                  <a:lnTo>
                    <a:pt x="1167" y="9553"/>
                  </a:lnTo>
                  <a:lnTo>
                    <a:pt x="536" y="10341"/>
                  </a:lnTo>
                  <a:lnTo>
                    <a:pt x="95" y="11255"/>
                  </a:lnTo>
                  <a:lnTo>
                    <a:pt x="0" y="11760"/>
                  </a:lnTo>
                  <a:lnTo>
                    <a:pt x="820" y="11917"/>
                  </a:lnTo>
                  <a:lnTo>
                    <a:pt x="2554" y="11917"/>
                  </a:lnTo>
                  <a:lnTo>
                    <a:pt x="4225" y="11508"/>
                  </a:lnTo>
                  <a:lnTo>
                    <a:pt x="5769" y="10751"/>
                  </a:lnTo>
                  <a:lnTo>
                    <a:pt x="6431" y="10215"/>
                  </a:lnTo>
                  <a:lnTo>
                    <a:pt x="6431" y="10215"/>
                  </a:lnTo>
                  <a:lnTo>
                    <a:pt x="6148" y="11161"/>
                  </a:lnTo>
                  <a:lnTo>
                    <a:pt x="5927" y="13147"/>
                  </a:lnTo>
                  <a:lnTo>
                    <a:pt x="6211" y="15133"/>
                  </a:lnTo>
                  <a:lnTo>
                    <a:pt x="6967" y="16993"/>
                  </a:lnTo>
                  <a:lnTo>
                    <a:pt x="7535" y="17844"/>
                  </a:lnTo>
                  <a:lnTo>
                    <a:pt x="7945" y="17434"/>
                  </a:lnTo>
                  <a:lnTo>
                    <a:pt x="8670" y="16552"/>
                  </a:lnTo>
                  <a:lnTo>
                    <a:pt x="9269" y="15543"/>
                  </a:lnTo>
                  <a:lnTo>
                    <a:pt x="9710" y="14471"/>
                  </a:lnTo>
                  <a:lnTo>
                    <a:pt x="9836" y="13904"/>
                  </a:lnTo>
                  <a:lnTo>
                    <a:pt x="9931" y="13147"/>
                  </a:lnTo>
                  <a:lnTo>
                    <a:pt x="9868" y="11192"/>
                  </a:lnTo>
                  <a:lnTo>
                    <a:pt x="9647" y="10184"/>
                  </a:lnTo>
                  <a:lnTo>
                    <a:pt x="9584" y="9900"/>
                  </a:lnTo>
                  <a:lnTo>
                    <a:pt x="9679" y="9805"/>
                  </a:lnTo>
                  <a:lnTo>
                    <a:pt x="10215" y="10215"/>
                  </a:lnTo>
                  <a:lnTo>
                    <a:pt x="10782" y="10530"/>
                  </a:lnTo>
                  <a:lnTo>
                    <a:pt x="11602" y="10751"/>
                  </a:lnTo>
                  <a:lnTo>
                    <a:pt x="14281" y="11192"/>
                  </a:lnTo>
                  <a:lnTo>
                    <a:pt x="15290" y="11224"/>
                  </a:lnTo>
                  <a:lnTo>
                    <a:pt x="15700" y="11098"/>
                  </a:lnTo>
                  <a:lnTo>
                    <a:pt x="15732" y="10972"/>
                  </a:lnTo>
                  <a:lnTo>
                    <a:pt x="15732" y="10688"/>
                  </a:lnTo>
                  <a:lnTo>
                    <a:pt x="15605" y="10089"/>
                  </a:lnTo>
                  <a:lnTo>
                    <a:pt x="15164" y="9301"/>
                  </a:lnTo>
                  <a:lnTo>
                    <a:pt x="14723" y="8891"/>
                  </a:lnTo>
                  <a:lnTo>
                    <a:pt x="14250" y="8513"/>
                  </a:lnTo>
                  <a:lnTo>
                    <a:pt x="13146" y="7977"/>
                  </a:lnTo>
                  <a:lnTo>
                    <a:pt x="12579" y="7756"/>
                  </a:lnTo>
                  <a:lnTo>
                    <a:pt x="12043" y="7535"/>
                  </a:lnTo>
                  <a:lnTo>
                    <a:pt x="10908" y="7283"/>
                  </a:lnTo>
                  <a:lnTo>
                    <a:pt x="10341" y="7378"/>
                  </a:lnTo>
                  <a:lnTo>
                    <a:pt x="10341" y="7378"/>
                  </a:lnTo>
                  <a:lnTo>
                    <a:pt x="11129" y="6716"/>
                  </a:lnTo>
                  <a:lnTo>
                    <a:pt x="12390" y="5108"/>
                  </a:lnTo>
                  <a:lnTo>
                    <a:pt x="13210" y="3248"/>
                  </a:lnTo>
                  <a:lnTo>
                    <a:pt x="13619" y="1262"/>
                  </a:lnTo>
                  <a:lnTo>
                    <a:pt x="13619" y="253"/>
                  </a:lnTo>
                  <a:lnTo>
                    <a:pt x="13367" y="64"/>
                  </a:lnTo>
                  <a:lnTo>
                    <a:pt x="12800" y="1"/>
                  </a:lnTo>
                  <a:close/>
                </a:path>
              </a:pathLst>
            </a:custGeom>
            <a:solidFill>
              <a:srgbClr val="FFF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76800" y="2624575"/>
              <a:ext cx="61500" cy="67025"/>
            </a:xfrm>
            <a:custGeom>
              <a:avLst/>
              <a:gdLst/>
              <a:ahLst/>
              <a:cxnLst/>
              <a:rect l="l" t="t" r="r" b="b"/>
              <a:pathLst>
                <a:path w="2460" h="2681" extrusionOk="0">
                  <a:moveTo>
                    <a:pt x="221" y="1"/>
                  </a:moveTo>
                  <a:lnTo>
                    <a:pt x="126" y="127"/>
                  </a:lnTo>
                  <a:lnTo>
                    <a:pt x="158" y="284"/>
                  </a:lnTo>
                  <a:lnTo>
                    <a:pt x="316" y="631"/>
                  </a:lnTo>
                  <a:lnTo>
                    <a:pt x="568" y="978"/>
                  </a:lnTo>
                  <a:lnTo>
                    <a:pt x="599" y="1010"/>
                  </a:lnTo>
                  <a:lnTo>
                    <a:pt x="631" y="1041"/>
                  </a:lnTo>
                  <a:lnTo>
                    <a:pt x="599" y="1136"/>
                  </a:lnTo>
                  <a:lnTo>
                    <a:pt x="505" y="1199"/>
                  </a:lnTo>
                  <a:lnTo>
                    <a:pt x="221" y="1388"/>
                  </a:lnTo>
                  <a:lnTo>
                    <a:pt x="32" y="1672"/>
                  </a:lnTo>
                  <a:lnTo>
                    <a:pt x="0" y="1735"/>
                  </a:lnTo>
                  <a:lnTo>
                    <a:pt x="0" y="1798"/>
                  </a:lnTo>
                  <a:lnTo>
                    <a:pt x="32" y="1892"/>
                  </a:lnTo>
                  <a:lnTo>
                    <a:pt x="126" y="1987"/>
                  </a:lnTo>
                  <a:lnTo>
                    <a:pt x="379" y="2050"/>
                  </a:lnTo>
                  <a:lnTo>
                    <a:pt x="662" y="1955"/>
                  </a:lnTo>
                  <a:lnTo>
                    <a:pt x="883" y="1798"/>
                  </a:lnTo>
                  <a:lnTo>
                    <a:pt x="1072" y="1577"/>
                  </a:lnTo>
                  <a:lnTo>
                    <a:pt x="1072" y="1955"/>
                  </a:lnTo>
                  <a:lnTo>
                    <a:pt x="1104" y="2334"/>
                  </a:lnTo>
                  <a:lnTo>
                    <a:pt x="1104" y="2491"/>
                  </a:lnTo>
                  <a:lnTo>
                    <a:pt x="1261" y="2680"/>
                  </a:lnTo>
                  <a:lnTo>
                    <a:pt x="1419" y="2617"/>
                  </a:lnTo>
                  <a:lnTo>
                    <a:pt x="1545" y="2428"/>
                  </a:lnTo>
                  <a:lnTo>
                    <a:pt x="1513" y="1735"/>
                  </a:lnTo>
                  <a:lnTo>
                    <a:pt x="1482" y="1482"/>
                  </a:lnTo>
                  <a:lnTo>
                    <a:pt x="1513" y="1451"/>
                  </a:lnTo>
                  <a:lnTo>
                    <a:pt x="1892" y="1735"/>
                  </a:lnTo>
                  <a:lnTo>
                    <a:pt x="2144" y="1766"/>
                  </a:lnTo>
                  <a:lnTo>
                    <a:pt x="2333" y="1766"/>
                  </a:lnTo>
                  <a:lnTo>
                    <a:pt x="2459" y="1545"/>
                  </a:lnTo>
                  <a:lnTo>
                    <a:pt x="2365" y="1356"/>
                  </a:lnTo>
                  <a:lnTo>
                    <a:pt x="2207" y="1199"/>
                  </a:lnTo>
                  <a:lnTo>
                    <a:pt x="1797" y="978"/>
                  </a:lnTo>
                  <a:lnTo>
                    <a:pt x="1577" y="946"/>
                  </a:lnTo>
                  <a:lnTo>
                    <a:pt x="1734" y="789"/>
                  </a:lnTo>
                  <a:lnTo>
                    <a:pt x="1955" y="474"/>
                  </a:lnTo>
                  <a:lnTo>
                    <a:pt x="1986" y="253"/>
                  </a:lnTo>
                  <a:lnTo>
                    <a:pt x="1955" y="190"/>
                  </a:lnTo>
                  <a:lnTo>
                    <a:pt x="1892" y="95"/>
                  </a:lnTo>
                  <a:lnTo>
                    <a:pt x="1766" y="32"/>
                  </a:lnTo>
                  <a:lnTo>
                    <a:pt x="1608" y="64"/>
                  </a:lnTo>
                  <a:lnTo>
                    <a:pt x="1482" y="158"/>
                  </a:lnTo>
                  <a:lnTo>
                    <a:pt x="1387" y="284"/>
                  </a:lnTo>
                  <a:lnTo>
                    <a:pt x="1198" y="505"/>
                  </a:lnTo>
                  <a:lnTo>
                    <a:pt x="1041" y="726"/>
                  </a:lnTo>
                  <a:lnTo>
                    <a:pt x="725" y="379"/>
                  </a:lnTo>
                  <a:lnTo>
                    <a:pt x="379" y="64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209900" y="2714425"/>
              <a:ext cx="10275" cy="76475"/>
            </a:xfrm>
            <a:custGeom>
              <a:avLst/>
              <a:gdLst/>
              <a:ahLst/>
              <a:cxnLst/>
              <a:rect l="l" t="t" r="r" b="b"/>
              <a:pathLst>
                <a:path w="411" h="3059" extrusionOk="0">
                  <a:moveTo>
                    <a:pt x="63" y="1"/>
                  </a:moveTo>
                  <a:lnTo>
                    <a:pt x="0" y="32"/>
                  </a:lnTo>
                  <a:lnTo>
                    <a:pt x="0" y="95"/>
                  </a:lnTo>
                  <a:lnTo>
                    <a:pt x="158" y="757"/>
                  </a:lnTo>
                  <a:lnTo>
                    <a:pt x="284" y="1892"/>
                  </a:lnTo>
                  <a:lnTo>
                    <a:pt x="221" y="2617"/>
                  </a:lnTo>
                  <a:lnTo>
                    <a:pt x="95" y="2964"/>
                  </a:lnTo>
                  <a:lnTo>
                    <a:pt x="95" y="3027"/>
                  </a:lnTo>
                  <a:lnTo>
                    <a:pt x="158" y="3059"/>
                  </a:lnTo>
                  <a:lnTo>
                    <a:pt x="221" y="3059"/>
                  </a:lnTo>
                  <a:lnTo>
                    <a:pt x="253" y="3027"/>
                  </a:lnTo>
                  <a:lnTo>
                    <a:pt x="347" y="2649"/>
                  </a:lnTo>
                  <a:lnTo>
                    <a:pt x="410" y="1892"/>
                  </a:lnTo>
                  <a:lnTo>
                    <a:pt x="316" y="757"/>
                  </a:lnTo>
                  <a:lnTo>
                    <a:pt x="158" y="64"/>
                  </a:lnTo>
                  <a:lnTo>
                    <a:pt x="126" y="32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83875" y="2716800"/>
              <a:ext cx="7125" cy="33900"/>
            </a:xfrm>
            <a:custGeom>
              <a:avLst/>
              <a:gdLst/>
              <a:ahLst/>
              <a:cxnLst/>
              <a:rect l="l" t="t" r="r" b="b"/>
              <a:pathLst>
                <a:path w="285" h="1356" extrusionOk="0">
                  <a:moveTo>
                    <a:pt x="159" y="0"/>
                  </a:moveTo>
                  <a:lnTo>
                    <a:pt x="159" y="63"/>
                  </a:lnTo>
                  <a:lnTo>
                    <a:pt x="1" y="662"/>
                  </a:lnTo>
                  <a:lnTo>
                    <a:pt x="64" y="1293"/>
                  </a:lnTo>
                  <a:lnTo>
                    <a:pt x="64" y="1324"/>
                  </a:lnTo>
                  <a:lnTo>
                    <a:pt x="127" y="1356"/>
                  </a:lnTo>
                  <a:lnTo>
                    <a:pt x="190" y="1324"/>
                  </a:lnTo>
                  <a:lnTo>
                    <a:pt x="190" y="1261"/>
                  </a:lnTo>
                  <a:lnTo>
                    <a:pt x="159" y="662"/>
                  </a:lnTo>
                  <a:lnTo>
                    <a:pt x="285" y="95"/>
                  </a:lnTo>
                  <a:lnTo>
                    <a:pt x="285" y="32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64975" y="2694725"/>
              <a:ext cx="13425" cy="100900"/>
            </a:xfrm>
            <a:custGeom>
              <a:avLst/>
              <a:gdLst/>
              <a:ahLst/>
              <a:cxnLst/>
              <a:rect l="l" t="t" r="r" b="b"/>
              <a:pathLst>
                <a:path w="537" h="4036" extrusionOk="0">
                  <a:moveTo>
                    <a:pt x="190" y="0"/>
                  </a:moveTo>
                  <a:lnTo>
                    <a:pt x="158" y="32"/>
                  </a:lnTo>
                  <a:lnTo>
                    <a:pt x="0" y="1041"/>
                  </a:lnTo>
                  <a:lnTo>
                    <a:pt x="95" y="3027"/>
                  </a:lnTo>
                  <a:lnTo>
                    <a:pt x="379" y="3973"/>
                  </a:lnTo>
                  <a:lnTo>
                    <a:pt x="442" y="4036"/>
                  </a:lnTo>
                  <a:lnTo>
                    <a:pt x="473" y="4036"/>
                  </a:lnTo>
                  <a:lnTo>
                    <a:pt x="536" y="4004"/>
                  </a:lnTo>
                  <a:lnTo>
                    <a:pt x="536" y="3941"/>
                  </a:lnTo>
                  <a:lnTo>
                    <a:pt x="253" y="2995"/>
                  </a:lnTo>
                  <a:lnTo>
                    <a:pt x="126" y="1041"/>
                  </a:lnTo>
                  <a:lnTo>
                    <a:pt x="316" y="64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1925" y="2671875"/>
              <a:ext cx="62275" cy="37050"/>
            </a:xfrm>
            <a:custGeom>
              <a:avLst/>
              <a:gdLst/>
              <a:ahLst/>
              <a:cxnLst/>
              <a:rect l="l" t="t" r="r" b="b"/>
              <a:pathLst>
                <a:path w="2491" h="1482" extrusionOk="0">
                  <a:moveTo>
                    <a:pt x="2396" y="0"/>
                  </a:moveTo>
                  <a:lnTo>
                    <a:pt x="2365" y="32"/>
                  </a:lnTo>
                  <a:lnTo>
                    <a:pt x="2333" y="32"/>
                  </a:lnTo>
                  <a:lnTo>
                    <a:pt x="1955" y="536"/>
                  </a:lnTo>
                  <a:lnTo>
                    <a:pt x="915" y="1198"/>
                  </a:lnTo>
                  <a:lnTo>
                    <a:pt x="284" y="1324"/>
                  </a:lnTo>
                  <a:lnTo>
                    <a:pt x="189" y="1324"/>
                  </a:lnTo>
                  <a:lnTo>
                    <a:pt x="95" y="1293"/>
                  </a:lnTo>
                  <a:lnTo>
                    <a:pt x="32" y="1293"/>
                  </a:lnTo>
                  <a:lnTo>
                    <a:pt x="0" y="1324"/>
                  </a:lnTo>
                  <a:lnTo>
                    <a:pt x="0" y="1387"/>
                  </a:lnTo>
                  <a:lnTo>
                    <a:pt x="32" y="1450"/>
                  </a:lnTo>
                  <a:lnTo>
                    <a:pt x="158" y="1482"/>
                  </a:lnTo>
                  <a:lnTo>
                    <a:pt x="316" y="1450"/>
                  </a:lnTo>
                  <a:lnTo>
                    <a:pt x="631" y="1419"/>
                  </a:lnTo>
                  <a:lnTo>
                    <a:pt x="1261" y="1198"/>
                  </a:lnTo>
                  <a:lnTo>
                    <a:pt x="1797" y="851"/>
                  </a:lnTo>
                  <a:lnTo>
                    <a:pt x="2270" y="379"/>
                  </a:lnTo>
                  <a:lnTo>
                    <a:pt x="2459" y="126"/>
                  </a:lnTo>
                  <a:lnTo>
                    <a:pt x="2491" y="63"/>
                  </a:lnTo>
                  <a:lnTo>
                    <a:pt x="2428" y="32"/>
                  </a:lnTo>
                  <a:lnTo>
                    <a:pt x="23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083800" y="2663200"/>
              <a:ext cx="64650" cy="27600"/>
            </a:xfrm>
            <a:custGeom>
              <a:avLst/>
              <a:gdLst/>
              <a:ahLst/>
              <a:cxnLst/>
              <a:rect l="l" t="t" r="r" b="b"/>
              <a:pathLst>
                <a:path w="2586" h="1104" extrusionOk="0">
                  <a:moveTo>
                    <a:pt x="2239" y="0"/>
                  </a:moveTo>
                  <a:lnTo>
                    <a:pt x="1986" y="32"/>
                  </a:lnTo>
                  <a:lnTo>
                    <a:pt x="1671" y="95"/>
                  </a:lnTo>
                  <a:lnTo>
                    <a:pt x="1387" y="221"/>
                  </a:lnTo>
                  <a:lnTo>
                    <a:pt x="662" y="536"/>
                  </a:lnTo>
                  <a:lnTo>
                    <a:pt x="32" y="978"/>
                  </a:lnTo>
                  <a:lnTo>
                    <a:pt x="0" y="1009"/>
                  </a:lnTo>
                  <a:lnTo>
                    <a:pt x="0" y="1072"/>
                  </a:lnTo>
                  <a:lnTo>
                    <a:pt x="63" y="1104"/>
                  </a:lnTo>
                  <a:lnTo>
                    <a:pt x="126" y="1104"/>
                  </a:lnTo>
                  <a:lnTo>
                    <a:pt x="757" y="662"/>
                  </a:lnTo>
                  <a:lnTo>
                    <a:pt x="1450" y="347"/>
                  </a:lnTo>
                  <a:lnTo>
                    <a:pt x="1671" y="253"/>
                  </a:lnTo>
                  <a:lnTo>
                    <a:pt x="2207" y="158"/>
                  </a:lnTo>
                  <a:lnTo>
                    <a:pt x="2491" y="190"/>
                  </a:lnTo>
                  <a:lnTo>
                    <a:pt x="2522" y="190"/>
                  </a:lnTo>
                  <a:lnTo>
                    <a:pt x="2585" y="158"/>
                  </a:lnTo>
                  <a:lnTo>
                    <a:pt x="2585" y="95"/>
                  </a:lnTo>
                  <a:lnTo>
                    <a:pt x="2522" y="63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53950" y="2550500"/>
              <a:ext cx="41000" cy="68600"/>
            </a:xfrm>
            <a:custGeom>
              <a:avLst/>
              <a:gdLst/>
              <a:ahLst/>
              <a:cxnLst/>
              <a:rect l="l" t="t" r="r" b="b"/>
              <a:pathLst>
                <a:path w="1640" h="2744" extrusionOk="0">
                  <a:moveTo>
                    <a:pt x="63" y="0"/>
                  </a:moveTo>
                  <a:lnTo>
                    <a:pt x="32" y="32"/>
                  </a:lnTo>
                  <a:lnTo>
                    <a:pt x="0" y="95"/>
                  </a:lnTo>
                  <a:lnTo>
                    <a:pt x="32" y="158"/>
                  </a:lnTo>
                  <a:lnTo>
                    <a:pt x="158" y="158"/>
                  </a:lnTo>
                  <a:lnTo>
                    <a:pt x="662" y="694"/>
                  </a:lnTo>
                  <a:lnTo>
                    <a:pt x="1356" y="1955"/>
                  </a:lnTo>
                  <a:lnTo>
                    <a:pt x="1513" y="2680"/>
                  </a:lnTo>
                  <a:lnTo>
                    <a:pt x="1513" y="2711"/>
                  </a:lnTo>
                  <a:lnTo>
                    <a:pt x="1576" y="2743"/>
                  </a:lnTo>
                  <a:lnTo>
                    <a:pt x="1639" y="2711"/>
                  </a:lnTo>
                  <a:lnTo>
                    <a:pt x="1639" y="2648"/>
                  </a:lnTo>
                  <a:lnTo>
                    <a:pt x="1482" y="1923"/>
                  </a:lnTo>
                  <a:lnTo>
                    <a:pt x="788" y="599"/>
                  </a:lnTo>
                  <a:lnTo>
                    <a:pt x="252" y="6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35800" y="2555225"/>
              <a:ext cx="38650" cy="55975"/>
            </a:xfrm>
            <a:custGeom>
              <a:avLst/>
              <a:gdLst/>
              <a:ahLst/>
              <a:cxnLst/>
              <a:rect l="l" t="t" r="r" b="b"/>
              <a:pathLst>
                <a:path w="1546" h="2239" extrusionOk="0">
                  <a:moveTo>
                    <a:pt x="64" y="0"/>
                  </a:moveTo>
                  <a:lnTo>
                    <a:pt x="32" y="32"/>
                  </a:lnTo>
                  <a:lnTo>
                    <a:pt x="1" y="63"/>
                  </a:lnTo>
                  <a:lnTo>
                    <a:pt x="1" y="127"/>
                  </a:lnTo>
                  <a:lnTo>
                    <a:pt x="631" y="1230"/>
                  </a:lnTo>
                  <a:lnTo>
                    <a:pt x="1420" y="2207"/>
                  </a:lnTo>
                  <a:lnTo>
                    <a:pt x="1451" y="2239"/>
                  </a:lnTo>
                  <a:lnTo>
                    <a:pt x="1514" y="2207"/>
                  </a:lnTo>
                  <a:lnTo>
                    <a:pt x="1546" y="2176"/>
                  </a:lnTo>
                  <a:lnTo>
                    <a:pt x="1514" y="2113"/>
                  </a:lnTo>
                  <a:lnTo>
                    <a:pt x="758" y="1135"/>
                  </a:lnTo>
                  <a:lnTo>
                    <a:pt x="159" y="63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25575" y="2555225"/>
              <a:ext cx="33125" cy="67800"/>
            </a:xfrm>
            <a:custGeom>
              <a:avLst/>
              <a:gdLst/>
              <a:ahLst/>
              <a:cxnLst/>
              <a:rect l="l" t="t" r="r" b="b"/>
              <a:pathLst>
                <a:path w="1325" h="2712" extrusionOk="0">
                  <a:moveTo>
                    <a:pt x="95" y="0"/>
                  </a:moveTo>
                  <a:lnTo>
                    <a:pt x="63" y="32"/>
                  </a:lnTo>
                  <a:lnTo>
                    <a:pt x="63" y="63"/>
                  </a:lnTo>
                  <a:lnTo>
                    <a:pt x="0" y="473"/>
                  </a:lnTo>
                  <a:lnTo>
                    <a:pt x="252" y="1198"/>
                  </a:lnTo>
                  <a:lnTo>
                    <a:pt x="410" y="1514"/>
                  </a:lnTo>
                  <a:lnTo>
                    <a:pt x="757" y="2113"/>
                  </a:lnTo>
                  <a:lnTo>
                    <a:pt x="1198" y="2649"/>
                  </a:lnTo>
                  <a:lnTo>
                    <a:pt x="1230" y="2712"/>
                  </a:lnTo>
                  <a:lnTo>
                    <a:pt x="1293" y="2680"/>
                  </a:lnTo>
                  <a:lnTo>
                    <a:pt x="1324" y="2617"/>
                  </a:lnTo>
                  <a:lnTo>
                    <a:pt x="1293" y="2586"/>
                  </a:lnTo>
                  <a:lnTo>
                    <a:pt x="883" y="2018"/>
                  </a:lnTo>
                  <a:lnTo>
                    <a:pt x="536" y="1451"/>
                  </a:lnTo>
                  <a:lnTo>
                    <a:pt x="378" y="1167"/>
                  </a:lnTo>
                  <a:lnTo>
                    <a:pt x="158" y="473"/>
                  </a:lnTo>
                  <a:lnTo>
                    <a:pt x="189" y="95"/>
                  </a:lnTo>
                  <a:lnTo>
                    <a:pt x="189" y="32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244575" y="2556800"/>
              <a:ext cx="26025" cy="61500"/>
            </a:xfrm>
            <a:custGeom>
              <a:avLst/>
              <a:gdLst/>
              <a:ahLst/>
              <a:cxnLst/>
              <a:rect l="l" t="t" r="r" b="b"/>
              <a:pathLst>
                <a:path w="1041" h="2460" extrusionOk="0">
                  <a:moveTo>
                    <a:pt x="852" y="0"/>
                  </a:moveTo>
                  <a:lnTo>
                    <a:pt x="789" y="95"/>
                  </a:lnTo>
                  <a:lnTo>
                    <a:pt x="757" y="127"/>
                  </a:lnTo>
                  <a:lnTo>
                    <a:pt x="789" y="190"/>
                  </a:lnTo>
                  <a:lnTo>
                    <a:pt x="852" y="221"/>
                  </a:lnTo>
                  <a:lnTo>
                    <a:pt x="883" y="190"/>
                  </a:lnTo>
                  <a:lnTo>
                    <a:pt x="915" y="158"/>
                  </a:lnTo>
                  <a:lnTo>
                    <a:pt x="915" y="190"/>
                  </a:lnTo>
                  <a:lnTo>
                    <a:pt x="915" y="221"/>
                  </a:lnTo>
                  <a:lnTo>
                    <a:pt x="852" y="789"/>
                  </a:lnTo>
                  <a:lnTo>
                    <a:pt x="410" y="1892"/>
                  </a:lnTo>
                  <a:lnTo>
                    <a:pt x="32" y="2333"/>
                  </a:lnTo>
                  <a:lnTo>
                    <a:pt x="0" y="2396"/>
                  </a:lnTo>
                  <a:lnTo>
                    <a:pt x="32" y="2428"/>
                  </a:lnTo>
                  <a:lnTo>
                    <a:pt x="64" y="2459"/>
                  </a:lnTo>
                  <a:lnTo>
                    <a:pt x="127" y="2428"/>
                  </a:lnTo>
                  <a:lnTo>
                    <a:pt x="505" y="1955"/>
                  </a:lnTo>
                  <a:lnTo>
                    <a:pt x="1009" y="820"/>
                  </a:lnTo>
                  <a:lnTo>
                    <a:pt x="1041" y="221"/>
                  </a:lnTo>
                  <a:lnTo>
                    <a:pt x="1041" y="127"/>
                  </a:lnTo>
                  <a:lnTo>
                    <a:pt x="1009" y="32"/>
                  </a:lnTo>
                  <a:lnTo>
                    <a:pt x="9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234325" y="2537100"/>
              <a:ext cx="19725" cy="70175"/>
            </a:xfrm>
            <a:custGeom>
              <a:avLst/>
              <a:gdLst/>
              <a:ahLst/>
              <a:cxnLst/>
              <a:rect l="l" t="t" r="r" b="b"/>
              <a:pathLst>
                <a:path w="789" h="2807" extrusionOk="0">
                  <a:moveTo>
                    <a:pt x="663" y="0"/>
                  </a:moveTo>
                  <a:lnTo>
                    <a:pt x="663" y="32"/>
                  </a:lnTo>
                  <a:lnTo>
                    <a:pt x="347" y="662"/>
                  </a:lnTo>
                  <a:lnTo>
                    <a:pt x="1" y="2050"/>
                  </a:lnTo>
                  <a:lnTo>
                    <a:pt x="1" y="2743"/>
                  </a:lnTo>
                  <a:lnTo>
                    <a:pt x="1" y="2806"/>
                  </a:lnTo>
                  <a:lnTo>
                    <a:pt x="127" y="2806"/>
                  </a:lnTo>
                  <a:lnTo>
                    <a:pt x="127" y="2743"/>
                  </a:lnTo>
                  <a:lnTo>
                    <a:pt x="158" y="2050"/>
                  </a:lnTo>
                  <a:lnTo>
                    <a:pt x="474" y="725"/>
                  </a:lnTo>
                  <a:lnTo>
                    <a:pt x="789" y="126"/>
                  </a:lnTo>
                  <a:lnTo>
                    <a:pt x="789" y="63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253250" y="2660825"/>
              <a:ext cx="66225" cy="27625"/>
            </a:xfrm>
            <a:custGeom>
              <a:avLst/>
              <a:gdLst/>
              <a:ahLst/>
              <a:cxnLst/>
              <a:rect l="l" t="t" r="r" b="b"/>
              <a:pathLst>
                <a:path w="2649" h="1105" extrusionOk="0">
                  <a:moveTo>
                    <a:pt x="126" y="1"/>
                  </a:moveTo>
                  <a:lnTo>
                    <a:pt x="95" y="32"/>
                  </a:lnTo>
                  <a:lnTo>
                    <a:pt x="63" y="32"/>
                  </a:lnTo>
                  <a:lnTo>
                    <a:pt x="0" y="64"/>
                  </a:lnTo>
                  <a:lnTo>
                    <a:pt x="0" y="127"/>
                  </a:lnTo>
                  <a:lnTo>
                    <a:pt x="32" y="190"/>
                  </a:lnTo>
                  <a:lnTo>
                    <a:pt x="126" y="222"/>
                  </a:lnTo>
                  <a:lnTo>
                    <a:pt x="631" y="222"/>
                  </a:lnTo>
                  <a:lnTo>
                    <a:pt x="1104" y="316"/>
                  </a:lnTo>
                  <a:lnTo>
                    <a:pt x="1482" y="474"/>
                  </a:lnTo>
                  <a:lnTo>
                    <a:pt x="1860" y="694"/>
                  </a:lnTo>
                  <a:lnTo>
                    <a:pt x="2554" y="1104"/>
                  </a:lnTo>
                  <a:lnTo>
                    <a:pt x="2585" y="1104"/>
                  </a:lnTo>
                  <a:lnTo>
                    <a:pt x="2648" y="1073"/>
                  </a:lnTo>
                  <a:lnTo>
                    <a:pt x="2648" y="1010"/>
                  </a:lnTo>
                  <a:lnTo>
                    <a:pt x="2617" y="978"/>
                  </a:lnTo>
                  <a:lnTo>
                    <a:pt x="1923" y="568"/>
                  </a:lnTo>
                  <a:lnTo>
                    <a:pt x="1577" y="316"/>
                  </a:lnTo>
                  <a:lnTo>
                    <a:pt x="1167" y="158"/>
                  </a:lnTo>
                  <a:lnTo>
                    <a:pt x="662" y="64"/>
                  </a:lnTo>
                  <a:lnTo>
                    <a:pt x="189" y="64"/>
                  </a:lnTo>
                  <a:lnTo>
                    <a:pt x="158" y="32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244575" y="2669500"/>
              <a:ext cx="82775" cy="41000"/>
            </a:xfrm>
            <a:custGeom>
              <a:avLst/>
              <a:gdLst/>
              <a:ahLst/>
              <a:cxnLst/>
              <a:rect l="l" t="t" r="r" b="b"/>
              <a:pathLst>
                <a:path w="3311" h="1640" extrusionOk="0">
                  <a:moveTo>
                    <a:pt x="32" y="1"/>
                  </a:moveTo>
                  <a:lnTo>
                    <a:pt x="0" y="64"/>
                  </a:lnTo>
                  <a:lnTo>
                    <a:pt x="0" y="95"/>
                  </a:lnTo>
                  <a:lnTo>
                    <a:pt x="284" y="442"/>
                  </a:lnTo>
                  <a:lnTo>
                    <a:pt x="1041" y="883"/>
                  </a:lnTo>
                  <a:lnTo>
                    <a:pt x="1419" y="1041"/>
                  </a:lnTo>
                  <a:lnTo>
                    <a:pt x="2302" y="1419"/>
                  </a:lnTo>
                  <a:lnTo>
                    <a:pt x="3216" y="1640"/>
                  </a:lnTo>
                  <a:lnTo>
                    <a:pt x="3279" y="1640"/>
                  </a:lnTo>
                  <a:lnTo>
                    <a:pt x="3311" y="1608"/>
                  </a:lnTo>
                  <a:lnTo>
                    <a:pt x="3311" y="1545"/>
                  </a:lnTo>
                  <a:lnTo>
                    <a:pt x="3248" y="1514"/>
                  </a:lnTo>
                  <a:lnTo>
                    <a:pt x="2333" y="1262"/>
                  </a:lnTo>
                  <a:lnTo>
                    <a:pt x="1482" y="915"/>
                  </a:lnTo>
                  <a:lnTo>
                    <a:pt x="1104" y="757"/>
                  </a:lnTo>
                  <a:lnTo>
                    <a:pt x="410" y="316"/>
                  </a:lnTo>
                  <a:lnTo>
                    <a:pt x="1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8451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CD03-261D-5330-D08D-C7F08ED5B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8B1A1-8F11-0277-C105-161780C2E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6D5CA-4424-9718-6E56-B085D2AE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750F9-9CAE-BE45-B494-D8092F3C0B3E}" type="datetimeFigureOut">
              <a:rPr lang="en-VN" smtClean="0"/>
              <a:t>07/31/2023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3D4A9-2B0D-C2EA-305A-7BF8FF576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3C5CD-7946-DF3B-D34B-E20C23E4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4353-9348-C046-913B-24B744BD5A30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E9ECE-CF32-17E0-693D-06335EFA8F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2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9" r:id="rId3"/>
    <p:sldLayoutId id="2147483671" r:id="rId4"/>
    <p:sldLayoutId id="2147483679" r:id="rId5"/>
    <p:sldLayoutId id="2147483684" r:id="rId6"/>
    <p:sldLayoutId id="2147483696" r:id="rId7"/>
    <p:sldLayoutId id="2147483697" r:id="rId8"/>
    <p:sldLayoutId id="2147483698" r:id="rId9"/>
    <p:sldLayoutId id="214748369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3416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"/>
          <a:stretch/>
        </p:blipFill>
        <p:spPr>
          <a:xfrm>
            <a:off x="-43217" y="0"/>
            <a:ext cx="918721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413"/>
            <a:ext cx="3860725" cy="2454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445" t="7576" r="5435" b="9596"/>
          <a:stretch/>
        </p:blipFill>
        <p:spPr>
          <a:xfrm>
            <a:off x="2019300" y="256207"/>
            <a:ext cx="4268812" cy="516287"/>
          </a:xfrm>
          <a:prstGeom prst="rect">
            <a:avLst/>
          </a:prstGeom>
        </p:spPr>
      </p:pic>
      <p:pic>
        <p:nvPicPr>
          <p:cNvPr id="13" name="Track 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4754" y="255877"/>
            <a:ext cx="516617" cy="5166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54" y="1037984"/>
            <a:ext cx="5384800" cy="367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3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"/>
          </p:nvPr>
        </p:nvSpPr>
        <p:spPr>
          <a:xfrm>
            <a:off x="711199" y="1890300"/>
            <a:ext cx="7717500" cy="565800"/>
          </a:xfrm>
        </p:spPr>
        <p:txBody>
          <a:bodyPr>
            <a:noAutofit/>
          </a:bodyPr>
          <a:lstStyle/>
          <a:p>
            <a:r>
              <a:rPr lang="en-GB" sz="8000" smtClean="0"/>
              <a:t>WHAT’S HE/ SHE DOING?</a:t>
            </a:r>
            <a:endParaRPr lang="en-GB" sz="8000"/>
          </a:p>
        </p:txBody>
      </p:sp>
    </p:spTree>
    <p:extLst>
      <p:ext uri="{BB962C8B-B14F-4D97-AF65-F5344CB8AC3E}">
        <p14:creationId xmlns:p14="http://schemas.microsoft.com/office/powerpoint/2010/main" val="5807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B584D9-5C77-2B4C-EEEB-F0176B9B06D5}"/>
              </a:ext>
            </a:extLst>
          </p:cNvPr>
          <p:cNvSpPr txBox="1">
            <a:spLocks/>
          </p:cNvSpPr>
          <p:nvPr/>
        </p:nvSpPr>
        <p:spPr>
          <a:xfrm>
            <a:off x="397274" y="509640"/>
            <a:ext cx="10515600" cy="75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VN">
                <a:latin typeface="Comic Sans MS" panose="030F0902030302020204" pitchFamily="66" charset="0"/>
              </a:rPr>
              <a:t>What’s </a:t>
            </a:r>
            <a:r>
              <a:rPr lang="en-GB" smtClean="0">
                <a:latin typeface="Comic Sans MS" panose="030F0902030302020204" pitchFamily="66" charset="0"/>
              </a:rPr>
              <a:t>s</a:t>
            </a:r>
            <a:r>
              <a:rPr lang="en-VN" smtClean="0">
                <a:latin typeface="Comic Sans MS" panose="030F0902030302020204" pitchFamily="66" charset="0"/>
              </a:rPr>
              <a:t>he </a:t>
            </a:r>
            <a:r>
              <a:rPr lang="en-VN">
                <a:latin typeface="Comic Sans MS" panose="030F0902030302020204" pitchFamily="66" charset="0"/>
              </a:rPr>
              <a:t>doing?</a:t>
            </a:r>
            <a:endParaRPr lang="en-VN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CB72D-B2CC-AFB1-5D20-9D9B5B89F190}"/>
              </a:ext>
            </a:extLst>
          </p:cNvPr>
          <p:cNvSpPr txBox="1"/>
          <p:nvPr/>
        </p:nvSpPr>
        <p:spPr>
          <a:xfrm>
            <a:off x="5749967" y="1567736"/>
            <a:ext cx="3177152" cy="212365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Sh</a:t>
            </a:r>
            <a:r>
              <a:rPr lang="en-VN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e’s </a:t>
            </a:r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building a campfire.</a:t>
            </a:r>
            <a:endParaRPr lang="en-VN" sz="4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9" t="2093" r="5019" b="2771"/>
          <a:stretch/>
        </p:blipFill>
        <p:spPr>
          <a:xfrm>
            <a:off x="304212" y="1260277"/>
            <a:ext cx="5191410" cy="303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B584D9-5C77-2B4C-EEEB-F0176B9B06D5}"/>
              </a:ext>
            </a:extLst>
          </p:cNvPr>
          <p:cNvSpPr txBox="1">
            <a:spLocks/>
          </p:cNvSpPr>
          <p:nvPr/>
        </p:nvSpPr>
        <p:spPr>
          <a:xfrm>
            <a:off x="397274" y="509640"/>
            <a:ext cx="10515600" cy="75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VN">
                <a:latin typeface="Comic Sans MS" panose="030F0902030302020204" pitchFamily="66" charset="0"/>
              </a:rPr>
              <a:t>What’s </a:t>
            </a:r>
            <a:r>
              <a:rPr lang="en-VN" smtClean="0">
                <a:latin typeface="Comic Sans MS" panose="030F0902030302020204" pitchFamily="66" charset="0"/>
              </a:rPr>
              <a:t>he </a:t>
            </a:r>
            <a:r>
              <a:rPr lang="en-VN">
                <a:latin typeface="Comic Sans MS" panose="030F0902030302020204" pitchFamily="66" charset="0"/>
              </a:rPr>
              <a:t>doing?</a:t>
            </a:r>
            <a:endParaRPr lang="en-VN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CB72D-B2CC-AFB1-5D20-9D9B5B89F190}"/>
              </a:ext>
            </a:extLst>
          </p:cNvPr>
          <p:cNvSpPr txBox="1"/>
          <p:nvPr/>
        </p:nvSpPr>
        <p:spPr>
          <a:xfrm>
            <a:off x="5655074" y="2184517"/>
            <a:ext cx="3430609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H</a:t>
            </a:r>
            <a:r>
              <a:rPr lang="en-VN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e’s </a:t>
            </a:r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telling a story.</a:t>
            </a:r>
            <a:endParaRPr lang="en-VN" sz="4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8" t="919" r="4333"/>
          <a:stretch/>
        </p:blipFill>
        <p:spPr>
          <a:xfrm>
            <a:off x="304800" y="1414272"/>
            <a:ext cx="5218176" cy="29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8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B584D9-5C77-2B4C-EEEB-F0176B9B06D5}"/>
              </a:ext>
            </a:extLst>
          </p:cNvPr>
          <p:cNvSpPr txBox="1">
            <a:spLocks/>
          </p:cNvSpPr>
          <p:nvPr/>
        </p:nvSpPr>
        <p:spPr>
          <a:xfrm>
            <a:off x="397274" y="509640"/>
            <a:ext cx="10515600" cy="75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VN">
                <a:latin typeface="Comic Sans MS" panose="030F0902030302020204" pitchFamily="66" charset="0"/>
              </a:rPr>
              <a:t>What’s </a:t>
            </a:r>
            <a:r>
              <a:rPr lang="en-GB" smtClean="0">
                <a:latin typeface="Comic Sans MS" panose="030F0902030302020204" pitchFamily="66" charset="0"/>
              </a:rPr>
              <a:t>s</a:t>
            </a:r>
            <a:r>
              <a:rPr lang="en-VN" smtClean="0">
                <a:latin typeface="Comic Sans MS" panose="030F0902030302020204" pitchFamily="66" charset="0"/>
              </a:rPr>
              <a:t>he </a:t>
            </a:r>
            <a:r>
              <a:rPr lang="en-VN">
                <a:latin typeface="Comic Sans MS" panose="030F0902030302020204" pitchFamily="66" charset="0"/>
              </a:rPr>
              <a:t>doing?</a:t>
            </a:r>
            <a:endParaRPr lang="en-VN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CB72D-B2CC-AFB1-5D20-9D9B5B89F190}"/>
              </a:ext>
            </a:extLst>
          </p:cNvPr>
          <p:cNvSpPr txBox="1"/>
          <p:nvPr/>
        </p:nvSpPr>
        <p:spPr>
          <a:xfrm>
            <a:off x="5520962" y="2062597"/>
            <a:ext cx="3501118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Sh</a:t>
            </a:r>
            <a:r>
              <a:rPr lang="en-VN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e’s </a:t>
            </a:r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taking a photo.</a:t>
            </a:r>
            <a:endParaRPr lang="en-VN" sz="4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12" t="1632" r="1310" b="-1"/>
          <a:stretch/>
        </p:blipFill>
        <p:spPr>
          <a:xfrm>
            <a:off x="231648" y="1426464"/>
            <a:ext cx="5193792" cy="29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1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5B584D9-5C77-2B4C-EEEB-F0176B9B06D5}"/>
              </a:ext>
            </a:extLst>
          </p:cNvPr>
          <p:cNvSpPr txBox="1">
            <a:spLocks/>
          </p:cNvSpPr>
          <p:nvPr/>
        </p:nvSpPr>
        <p:spPr>
          <a:xfrm>
            <a:off x="397274" y="509640"/>
            <a:ext cx="10515600" cy="750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Arial Narrow" panose="020B0604020202020204" pitchFamily="34" charset="0"/>
                <a:ea typeface="+mj-ea"/>
                <a:cs typeface="Arial Narrow" panose="020B0604020202020204" pitchFamily="34" charset="0"/>
              </a:defRPr>
            </a:lvl1pPr>
          </a:lstStyle>
          <a:p>
            <a:r>
              <a:rPr lang="en-VN">
                <a:latin typeface="Comic Sans MS" panose="030F0902030302020204" pitchFamily="66" charset="0"/>
              </a:rPr>
              <a:t>What’s he doing?</a:t>
            </a:r>
            <a:endParaRPr lang="en-VN" dirty="0">
              <a:latin typeface="Comic Sans MS" panose="030F09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CB72D-B2CC-AFB1-5D20-9D9B5B89F190}"/>
              </a:ext>
            </a:extLst>
          </p:cNvPr>
          <p:cNvSpPr txBox="1"/>
          <p:nvPr/>
        </p:nvSpPr>
        <p:spPr>
          <a:xfrm>
            <a:off x="5520962" y="2031032"/>
            <a:ext cx="3528145" cy="144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400" b="1">
                <a:solidFill>
                  <a:schemeClr val="tx1"/>
                </a:solidFill>
                <a:latin typeface="Comic Sans MS" panose="030F0902030302020204" pitchFamily="66" charset="0"/>
              </a:rPr>
              <a:t>He’s </a:t>
            </a:r>
            <a:r>
              <a:rPr lang="en-GB" sz="4400" b="1" smtClean="0">
                <a:solidFill>
                  <a:schemeClr val="tx1"/>
                </a:solidFill>
                <a:latin typeface="Comic Sans MS" panose="030F0902030302020204" pitchFamily="66" charset="0"/>
              </a:rPr>
              <a:t>putting up a tent</a:t>
            </a:r>
            <a:endParaRPr lang="en-VN" sz="44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39"/>
          <a:stretch/>
        </p:blipFill>
        <p:spPr>
          <a:xfrm>
            <a:off x="190010" y="1357813"/>
            <a:ext cx="5224742" cy="30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83149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Activity </a:t>
            </a:r>
            <a:r>
              <a:rPr lang="en" sz="6000" smtClean="0"/>
              <a:t>3</a:t>
            </a:r>
            <a:endParaRPr sz="60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2152833" y="3748723"/>
            <a:ext cx="4838333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smtClean="0"/>
              <a:t>Let’s talk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2046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241" y="119488"/>
            <a:ext cx="2797112" cy="721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953" t="631" r="2940" b="-1"/>
          <a:stretch/>
        </p:blipFill>
        <p:spPr>
          <a:xfrm>
            <a:off x="0" y="1304544"/>
            <a:ext cx="9742661" cy="38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824611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FUN </a:t>
            </a:r>
            <a:r>
              <a:rPr lang="en" sz="6000" smtClean="0"/>
              <a:t>CORNER</a:t>
            </a:r>
            <a:endParaRPr sz="60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34014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137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01852" y="1054740"/>
            <a:ext cx="81178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800" b="1">
                <a:ln w="38100">
                  <a:solidFill>
                    <a:srgbClr val="FFC910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w Cen MT Condensed Extra Bold" panose="020B0602020104020603" pitchFamily="34" charset="77"/>
                <a:cs typeface="Aharoni" panose="02010803020104030203" pitchFamily="2" charset="-79"/>
              </a:rPr>
              <a:t>CROSS </a:t>
            </a:r>
            <a:r>
              <a:rPr lang="en-US" sz="8800" b="1" smtClean="0">
                <a:ln w="38100">
                  <a:solidFill>
                    <a:srgbClr val="FFC910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w Cen MT Condensed Extra Bold" panose="020B0602020104020603" pitchFamily="34" charset="77"/>
                <a:cs typeface="Aharoni" panose="02010803020104030203" pitchFamily="2" charset="-79"/>
              </a:rPr>
              <a:t/>
            </a:r>
            <a:br>
              <a:rPr lang="en-US" sz="8800" b="1" smtClean="0">
                <a:ln w="38100">
                  <a:solidFill>
                    <a:srgbClr val="FFC910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w Cen MT Condensed Extra Bold" panose="020B0602020104020603" pitchFamily="34" charset="77"/>
                <a:cs typeface="Aharoni" panose="02010803020104030203" pitchFamily="2" charset="-79"/>
              </a:rPr>
            </a:br>
            <a:r>
              <a:rPr lang="en-US" sz="8800" b="1" smtClean="0">
                <a:ln w="38100">
                  <a:solidFill>
                    <a:srgbClr val="FFC910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w Cen MT Condensed Extra Bold" panose="020B0602020104020603" pitchFamily="34" charset="77"/>
                <a:cs typeface="Aharoni" panose="02010803020104030203" pitchFamily="2" charset="-79"/>
              </a:rPr>
              <a:t>THE </a:t>
            </a:r>
            <a:r>
              <a:rPr lang="en-US" sz="8800" b="1">
                <a:ln w="38100">
                  <a:solidFill>
                    <a:srgbClr val="FFC910"/>
                  </a:solidFill>
                </a:ln>
                <a:gradFill flip="none" rotWithShape="1">
                  <a:gsLst>
                    <a:gs pos="0">
                      <a:srgbClr val="00B050">
                        <a:shade val="30000"/>
                        <a:satMod val="115000"/>
                      </a:srgbClr>
                    </a:gs>
                    <a:gs pos="50000">
                      <a:srgbClr val="00B050">
                        <a:shade val="67500"/>
                        <a:satMod val="115000"/>
                      </a:srgbClr>
                    </a:gs>
                    <a:gs pos="100000">
                      <a:srgbClr val="00B05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w Cen MT Condensed Extra Bold" panose="020B0602020104020603" pitchFamily="34" charset="77"/>
                <a:cs typeface="Aharoni" panose="02010803020104030203" pitchFamily="2" charset="-79"/>
              </a:rPr>
              <a:t>EXTRA LETTER</a:t>
            </a:r>
            <a:endParaRPr lang="en-US" sz="8800" b="1" dirty="0">
              <a:ln w="38100">
                <a:solidFill>
                  <a:srgbClr val="FFC910"/>
                </a:solidFill>
              </a:ln>
              <a:gradFill flip="none" rotWithShape="1">
                <a:gsLst>
                  <a:gs pos="0">
                    <a:srgbClr val="00B050">
                      <a:shade val="30000"/>
                      <a:satMod val="115000"/>
                    </a:srgbClr>
                  </a:gs>
                  <a:gs pos="50000">
                    <a:srgbClr val="00B050">
                      <a:shade val="67500"/>
                      <a:satMod val="115000"/>
                    </a:srgbClr>
                  </a:gs>
                  <a:gs pos="100000">
                    <a:srgbClr val="00B05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w Cen MT Condensed Extra Bold" panose="020B0602020104020603" pitchFamily="34" charset="77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129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5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3ED7F548-6109-EF1F-1AD3-F31D3E774789}"/>
              </a:ext>
            </a:extLst>
          </p:cNvPr>
          <p:cNvSpPr/>
          <p:nvPr/>
        </p:nvSpPr>
        <p:spPr>
          <a:xfrm>
            <a:off x="635924" y="3435938"/>
            <a:ext cx="7764364" cy="1707562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PUTTING UP A THENT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9A13B-852D-6397-F5BD-119929A19C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5" t="23308" r="2656" b="11479"/>
          <a:stretch/>
        </p:blipFill>
        <p:spPr>
          <a:xfrm>
            <a:off x="2282599" y="232724"/>
            <a:ext cx="4676812" cy="30347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8AA720-197E-8735-AB5B-B4F4654601A8}"/>
              </a:ext>
            </a:extLst>
          </p:cNvPr>
          <p:cNvCxnSpPr>
            <a:cxnSpLocks/>
          </p:cNvCxnSpPr>
          <p:nvPr/>
        </p:nvCxnSpPr>
        <p:spPr>
          <a:xfrm>
            <a:off x="6213065" y="3853094"/>
            <a:ext cx="439067" cy="873250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orizontal Scroll 13">
            <a:extLst>
              <a:ext uri="{FF2B5EF4-FFF2-40B4-BE49-F238E27FC236}">
                <a16:creationId xmlns:a16="http://schemas.microsoft.com/office/drawing/2014/main" id="{01D38FF5-6055-0B1E-EC14-347EC5747AF2}"/>
              </a:ext>
            </a:extLst>
          </p:cNvPr>
          <p:cNvSpPr/>
          <p:nvPr/>
        </p:nvSpPr>
        <p:spPr>
          <a:xfrm>
            <a:off x="635924" y="3435938"/>
            <a:ext cx="7764364" cy="1707562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PUTTING UP </a:t>
            </a:r>
            <a:r>
              <a:rPr lang="en-VN" sz="4800">
                <a:solidFill>
                  <a:srgbClr val="38412D"/>
                </a:solidFill>
                <a:latin typeface="Comic Sans MS" panose="030F0902030302020204" pitchFamily="66" charset="0"/>
              </a:rPr>
              <a:t>A TENT</a:t>
            </a:r>
            <a:endParaRPr lang="en-VN" sz="48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A5404735-8227-2041-264E-28970FA4A4C4}"/>
              </a:ext>
            </a:extLst>
          </p:cNvPr>
          <p:cNvSpPr/>
          <p:nvPr/>
        </p:nvSpPr>
        <p:spPr>
          <a:xfrm>
            <a:off x="916340" y="3621024"/>
            <a:ext cx="7215724" cy="1522476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TELLING A SSTORY</a:t>
            </a:r>
            <a:endParaRPr lang="en-VN" sz="48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7F5AAC-DC5C-C303-5D31-A2B7C3B82D4A}"/>
              </a:ext>
            </a:extLst>
          </p:cNvPr>
          <p:cNvCxnSpPr>
            <a:cxnSpLocks/>
          </p:cNvCxnSpPr>
          <p:nvPr/>
        </p:nvCxnSpPr>
        <p:spPr>
          <a:xfrm>
            <a:off x="5574070" y="4130548"/>
            <a:ext cx="383582" cy="491007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orizontal Scroll 7">
            <a:extLst>
              <a:ext uri="{FF2B5EF4-FFF2-40B4-BE49-F238E27FC236}">
                <a16:creationId xmlns:a16="http://schemas.microsoft.com/office/drawing/2014/main" id="{3DA0DB2D-4E48-9659-F855-AFE35FA609EF}"/>
              </a:ext>
            </a:extLst>
          </p:cNvPr>
          <p:cNvSpPr/>
          <p:nvPr/>
        </p:nvSpPr>
        <p:spPr>
          <a:xfrm>
            <a:off x="916340" y="3621024"/>
            <a:ext cx="7215724" cy="1522476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TELLING A STORY</a:t>
            </a:r>
            <a:endParaRPr lang="en-VN" sz="48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2875"/>
          <a:stretch/>
        </p:blipFill>
        <p:spPr>
          <a:xfrm>
            <a:off x="2238947" y="140488"/>
            <a:ext cx="4247197" cy="333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5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3086E3-B412-7FAA-4A38-1B7C2DAD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794" y="227133"/>
            <a:ext cx="4796686" cy="3389583"/>
          </a:xfrm>
          <a:prstGeom prst="rect">
            <a:avLst/>
          </a:prstGeom>
        </p:spPr>
      </p:pic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2A5D3A36-8B8D-8309-A631-A2C6F40708AF}"/>
              </a:ext>
            </a:extLst>
          </p:cNvPr>
          <p:cNvSpPr/>
          <p:nvPr/>
        </p:nvSpPr>
        <p:spPr>
          <a:xfrm>
            <a:off x="672500" y="3499104"/>
            <a:ext cx="7435180" cy="1644396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38412D"/>
                </a:solidFill>
                <a:latin typeface="Comic Sans MS" panose="030F0902030302020204" pitchFamily="66" charset="0"/>
              </a:rPr>
              <a:t>BUILDING A CAMPPFIRE</a:t>
            </a:r>
            <a:endParaRPr lang="en-VN" sz="44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77290-B15D-B2B1-65CE-E209EF5DAB6E}"/>
              </a:ext>
            </a:extLst>
          </p:cNvPr>
          <p:cNvCxnSpPr>
            <a:cxnSpLocks/>
          </p:cNvCxnSpPr>
          <p:nvPr/>
        </p:nvCxnSpPr>
        <p:spPr>
          <a:xfrm>
            <a:off x="5923867" y="4095099"/>
            <a:ext cx="278969" cy="452406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orizontal Scroll 10">
            <a:extLst>
              <a:ext uri="{FF2B5EF4-FFF2-40B4-BE49-F238E27FC236}">
                <a16:creationId xmlns:a16="http://schemas.microsoft.com/office/drawing/2014/main" id="{06A159A2-7E02-702E-C37D-6578001A3A78}"/>
              </a:ext>
            </a:extLst>
          </p:cNvPr>
          <p:cNvSpPr/>
          <p:nvPr/>
        </p:nvSpPr>
        <p:spPr>
          <a:xfrm>
            <a:off x="672500" y="3499104"/>
            <a:ext cx="7435180" cy="1644396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38412D"/>
                </a:solidFill>
                <a:latin typeface="Comic Sans MS" panose="030F0902030302020204" pitchFamily="66" charset="0"/>
              </a:rPr>
              <a:t>BUILDING A CAMPFIRE</a:t>
            </a:r>
            <a:endParaRPr lang="en-VN" sz="44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E3ACB734-8B1D-6574-7A8F-060118084606}"/>
              </a:ext>
            </a:extLst>
          </p:cNvPr>
          <p:cNvSpPr/>
          <p:nvPr/>
        </p:nvSpPr>
        <p:spPr>
          <a:xfrm>
            <a:off x="830996" y="3450336"/>
            <a:ext cx="7301068" cy="1693164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TAKING A PHOTTO</a:t>
            </a:r>
            <a:endParaRPr lang="en-VN" sz="48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2C2FAD-8DCF-E30D-6D69-5476A7603B00}"/>
              </a:ext>
            </a:extLst>
          </p:cNvPr>
          <p:cNvCxnSpPr>
            <a:cxnSpLocks/>
          </p:cNvCxnSpPr>
          <p:nvPr/>
        </p:nvCxnSpPr>
        <p:spPr>
          <a:xfrm>
            <a:off x="6210921" y="4051414"/>
            <a:ext cx="383582" cy="491007"/>
          </a:xfrm>
          <a:prstGeom prst="line">
            <a:avLst/>
          </a:prstGeom>
          <a:ln w="762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orizontal Scroll 6">
            <a:extLst>
              <a:ext uri="{FF2B5EF4-FFF2-40B4-BE49-F238E27FC236}">
                <a16:creationId xmlns:a16="http://schemas.microsoft.com/office/drawing/2014/main" id="{9EEC81D4-BEFD-9E85-B286-717E1DCDFA16}"/>
              </a:ext>
            </a:extLst>
          </p:cNvPr>
          <p:cNvSpPr/>
          <p:nvPr/>
        </p:nvSpPr>
        <p:spPr>
          <a:xfrm>
            <a:off x="830996" y="3450336"/>
            <a:ext cx="7301068" cy="1693164"/>
          </a:xfrm>
          <a:prstGeom prst="horizontalScroll">
            <a:avLst>
              <a:gd name="adj" fmla="val 16132"/>
            </a:avLst>
          </a:prstGeom>
          <a:solidFill>
            <a:srgbClr val="FAFFE8"/>
          </a:solidFill>
          <a:ln w="38100">
            <a:solidFill>
              <a:srgbClr val="5D85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solidFill>
                  <a:srgbClr val="38412D"/>
                </a:solidFill>
                <a:latin typeface="Comic Sans MS" panose="030F0902030302020204" pitchFamily="66" charset="0"/>
              </a:rPr>
              <a:t>TAKING A PHOTO</a:t>
            </a:r>
            <a:endParaRPr lang="en-VN" sz="4800" dirty="0">
              <a:solidFill>
                <a:srgbClr val="38412D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73"/>
          <a:stretch/>
        </p:blipFill>
        <p:spPr>
          <a:xfrm>
            <a:off x="2268665" y="105156"/>
            <a:ext cx="4229671" cy="34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8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4" name="Google Shape;2141;p40">
            <a:extLst>
              <a:ext uri="{FF2B5EF4-FFF2-40B4-BE49-F238E27FC236}">
                <a16:creationId xmlns:a16="http://schemas.microsoft.com/office/drawing/2014/main" id="{EE7D2440-CB00-616C-DF4A-F1B06FC5FD41}"/>
              </a:ext>
            </a:extLst>
          </p:cNvPr>
          <p:cNvSpPr txBox="1">
            <a:spLocks/>
          </p:cNvSpPr>
          <p:nvPr/>
        </p:nvSpPr>
        <p:spPr>
          <a:xfrm>
            <a:off x="819693" y="180504"/>
            <a:ext cx="77040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3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verpass Black"/>
              <a:buNone/>
              <a:defRPr sz="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800"/>
              <a:buFont typeface="Overpass Black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Table of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contents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pic>
        <p:nvPicPr>
          <p:cNvPr id="4355" name="Google Shape;2142;p40">
            <a:extLst>
              <a:ext uri="{FF2B5EF4-FFF2-40B4-BE49-F238E27FC236}">
                <a16:creationId xmlns:a16="http://schemas.microsoft.com/office/drawing/2014/main" id="{1FB5033D-19E7-AAE9-E936-369A11D75BFB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4903885" y="3235270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6" name="Google Shape;2143;p40">
            <a:extLst>
              <a:ext uri="{FF2B5EF4-FFF2-40B4-BE49-F238E27FC236}">
                <a16:creationId xmlns:a16="http://schemas.microsoft.com/office/drawing/2014/main" id="{39E22EEF-22EB-D228-F8EB-DBA51C6C57DA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1913024" y="3214524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8" name="Google Shape;2145;p40">
            <a:extLst>
              <a:ext uri="{FF2B5EF4-FFF2-40B4-BE49-F238E27FC236}">
                <a16:creationId xmlns:a16="http://schemas.microsoft.com/office/drawing/2014/main" id="{0E9B1D19-3B9B-7856-2B92-4423D683CA84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198347" y="1460512"/>
            <a:ext cx="842174" cy="70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9" name="Google Shape;2146;p40">
            <a:extLst>
              <a:ext uri="{FF2B5EF4-FFF2-40B4-BE49-F238E27FC236}">
                <a16:creationId xmlns:a16="http://schemas.microsoft.com/office/drawing/2014/main" id="{7729CD40-06A8-2D91-5733-1FAD7005CD61}"/>
              </a:ext>
            </a:extLst>
          </p:cNvPr>
          <p:cNvPicPr preferRelativeResize="0"/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6106679" y="1446274"/>
            <a:ext cx="842174" cy="7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0" name="Google Shape;2147;p40">
            <a:extLst>
              <a:ext uri="{FF2B5EF4-FFF2-40B4-BE49-F238E27FC236}">
                <a16:creationId xmlns:a16="http://schemas.microsoft.com/office/drawing/2014/main" id="{E17DD4C9-B47B-BA41-DB5E-F6C5234D922E}"/>
              </a:ext>
            </a:extLst>
          </p:cNvPr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>
            <a:off x="3050788" y="1451280"/>
            <a:ext cx="842174" cy="708408"/>
          </a:xfrm>
          <a:prstGeom prst="rect">
            <a:avLst/>
          </a:prstGeom>
          <a:noFill/>
          <a:ln>
            <a:noFill/>
          </a:ln>
        </p:spPr>
      </p:pic>
      <p:sp>
        <p:nvSpPr>
          <p:cNvPr id="4361" name="Google Shape;2148;p40">
            <a:extLst>
              <a:ext uri="{FF2B5EF4-FFF2-40B4-BE49-F238E27FC236}">
                <a16:creationId xmlns:a16="http://schemas.microsoft.com/office/drawing/2014/main" id="{E7A6875F-E2F3-BFAB-3E26-7B2F1207DBD9}"/>
              </a:ext>
            </a:extLst>
          </p:cNvPr>
          <p:cNvSpPr txBox="1">
            <a:spLocks/>
          </p:cNvSpPr>
          <p:nvPr/>
        </p:nvSpPr>
        <p:spPr>
          <a:xfrm>
            <a:off x="4779671" y="328717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05</a:t>
            </a:r>
          </a:p>
        </p:txBody>
      </p:sp>
      <p:sp>
        <p:nvSpPr>
          <p:cNvPr id="4363" name="Google Shape;2150;p40">
            <a:extLst>
              <a:ext uri="{FF2B5EF4-FFF2-40B4-BE49-F238E27FC236}">
                <a16:creationId xmlns:a16="http://schemas.microsoft.com/office/drawing/2014/main" id="{11547182-368F-7458-0DD2-56B55A528A05}"/>
              </a:ext>
            </a:extLst>
          </p:cNvPr>
          <p:cNvSpPr txBox="1">
            <a:spLocks/>
          </p:cNvSpPr>
          <p:nvPr/>
        </p:nvSpPr>
        <p:spPr>
          <a:xfrm>
            <a:off x="5981246" y="1511574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03</a:t>
            </a:r>
          </a:p>
        </p:txBody>
      </p:sp>
      <p:sp>
        <p:nvSpPr>
          <p:cNvPr id="4364" name="Google Shape;2151;p40">
            <a:extLst>
              <a:ext uri="{FF2B5EF4-FFF2-40B4-BE49-F238E27FC236}">
                <a16:creationId xmlns:a16="http://schemas.microsoft.com/office/drawing/2014/main" id="{20AB6413-CEFD-4FDE-1432-C29E0DC8C8B2}"/>
              </a:ext>
            </a:extLst>
          </p:cNvPr>
          <p:cNvSpPr txBox="1">
            <a:spLocks/>
          </p:cNvSpPr>
          <p:nvPr/>
        </p:nvSpPr>
        <p:spPr>
          <a:xfrm>
            <a:off x="1790381" y="3293228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 dirty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04</a:t>
            </a:r>
          </a:p>
        </p:txBody>
      </p:sp>
      <p:sp>
        <p:nvSpPr>
          <p:cNvPr id="4365" name="Google Shape;2152;p40">
            <a:extLst>
              <a:ext uri="{FF2B5EF4-FFF2-40B4-BE49-F238E27FC236}">
                <a16:creationId xmlns:a16="http://schemas.microsoft.com/office/drawing/2014/main" id="{30D082A8-FE5B-99DD-01B4-F156C7EC0ED6}"/>
              </a:ext>
            </a:extLst>
          </p:cNvPr>
          <p:cNvSpPr txBox="1">
            <a:spLocks/>
          </p:cNvSpPr>
          <p:nvPr/>
        </p:nvSpPr>
        <p:spPr>
          <a:xfrm>
            <a:off x="75704" y="1525815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01</a:t>
            </a:r>
          </a:p>
        </p:txBody>
      </p:sp>
      <p:sp>
        <p:nvSpPr>
          <p:cNvPr id="4366" name="Google Shape;2153;p40">
            <a:extLst>
              <a:ext uri="{FF2B5EF4-FFF2-40B4-BE49-F238E27FC236}">
                <a16:creationId xmlns:a16="http://schemas.microsoft.com/office/drawing/2014/main" id="{BD12C04E-4EF8-A848-A636-43A162244B7D}"/>
              </a:ext>
            </a:extLst>
          </p:cNvPr>
          <p:cNvSpPr txBox="1">
            <a:spLocks/>
          </p:cNvSpPr>
          <p:nvPr/>
        </p:nvSpPr>
        <p:spPr>
          <a:xfrm>
            <a:off x="2926585" y="1516583"/>
            <a:ext cx="1036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Overpass Black"/>
              <a:buNone/>
              <a:defRPr sz="25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4800"/>
              <a:buFont typeface="Overpass Black"/>
              <a:buNone/>
              <a:tabLst/>
              <a:defRPr/>
            </a:pPr>
            <a:r>
              <a:rPr kumimoji="0" lang="en" sz="2500" b="0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02</a:t>
            </a:r>
          </a:p>
        </p:txBody>
      </p:sp>
      <p:sp>
        <p:nvSpPr>
          <p:cNvPr id="4368" name="Google Shape;2155;p40">
            <a:extLst>
              <a:ext uri="{FF2B5EF4-FFF2-40B4-BE49-F238E27FC236}">
                <a16:creationId xmlns:a16="http://schemas.microsoft.com/office/drawing/2014/main" id="{DD75133D-12E3-4A03-6A9B-FF6F468160A8}"/>
              </a:ext>
            </a:extLst>
          </p:cNvPr>
          <p:cNvSpPr txBox="1">
            <a:spLocks/>
          </p:cNvSpPr>
          <p:nvPr/>
        </p:nvSpPr>
        <p:spPr>
          <a:xfrm>
            <a:off x="2785779" y="3265405"/>
            <a:ext cx="2190089" cy="657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Let’s talk.</a:t>
            </a:r>
          </a:p>
        </p:txBody>
      </p:sp>
      <p:sp>
        <p:nvSpPr>
          <p:cNvPr id="4369" name="Google Shape;2156;p40">
            <a:extLst>
              <a:ext uri="{FF2B5EF4-FFF2-40B4-BE49-F238E27FC236}">
                <a16:creationId xmlns:a16="http://schemas.microsoft.com/office/drawing/2014/main" id="{AD609409-6E91-7BF3-731B-E232BE8CA8BC}"/>
              </a:ext>
            </a:extLst>
          </p:cNvPr>
          <p:cNvSpPr txBox="1">
            <a:spLocks/>
          </p:cNvSpPr>
          <p:nvPr/>
        </p:nvSpPr>
        <p:spPr>
          <a:xfrm>
            <a:off x="5716738" y="3414974"/>
            <a:ext cx="2217839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Fun </a:t>
            </a:r>
            <a:r>
              <a:rPr kumimoji="0" 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corner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  <p:sp>
        <p:nvSpPr>
          <p:cNvPr id="4371" name="Google Shape;2159;p40">
            <a:extLst>
              <a:ext uri="{FF2B5EF4-FFF2-40B4-BE49-F238E27FC236}">
                <a16:creationId xmlns:a16="http://schemas.microsoft.com/office/drawing/2014/main" id="{CA754496-1941-6A56-40A7-615B8410DACE}"/>
              </a:ext>
            </a:extLst>
          </p:cNvPr>
          <p:cNvSpPr txBox="1">
            <a:spLocks/>
          </p:cNvSpPr>
          <p:nvPr/>
        </p:nvSpPr>
        <p:spPr>
          <a:xfrm>
            <a:off x="3952593" y="1812661"/>
            <a:ext cx="2150536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Look, listen and repeat.</a:t>
            </a:r>
          </a:p>
        </p:txBody>
      </p:sp>
      <p:sp>
        <p:nvSpPr>
          <p:cNvPr id="4373" name="Google Shape;2161;p40">
            <a:extLst>
              <a:ext uri="{FF2B5EF4-FFF2-40B4-BE49-F238E27FC236}">
                <a16:creationId xmlns:a16="http://schemas.microsoft.com/office/drawing/2014/main" id="{3B9435EB-DB9F-495C-E85D-1C577184484E}"/>
              </a:ext>
            </a:extLst>
          </p:cNvPr>
          <p:cNvSpPr txBox="1">
            <a:spLocks/>
          </p:cNvSpPr>
          <p:nvPr/>
        </p:nvSpPr>
        <p:spPr>
          <a:xfrm>
            <a:off x="7167813" y="1818823"/>
            <a:ext cx="2178804" cy="8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defTabSz="914400" eaLnBrk="1" fontAlgn="auto" latinLnBrk="0" hangingPunct="1">
              <a:buClr>
                <a:srgbClr val="073763"/>
              </a:buClr>
              <a:buSzPts val="1200"/>
              <a:buFont typeface="Overpass Black"/>
              <a:buNone/>
              <a:tabLst/>
              <a:defRPr kumimoji="0" sz="1600" b="1" kern="0" spc="0" normalizeH="0" baseline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ea typeface="Overpass Black"/>
                <a:cs typeface="Overpass Black"/>
              </a:defRPr>
            </a:lvl1pPr>
            <a:lvl2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2pPr>
            <a:lvl3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3pPr>
            <a:lvl4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4pPr>
            <a:lvl5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5pPr>
            <a:lvl6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6pPr>
            <a:lvl7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7pPr>
            <a:lvl8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8pPr>
            <a:lvl9pPr>
              <a:buClr>
                <a:schemeClr val="dk2"/>
              </a:buClr>
              <a:buSzPts val="1200"/>
              <a:buFont typeface="Overpass Black"/>
              <a:buNone/>
              <a:defRPr sz="1200">
                <a:solidFill>
                  <a:schemeClr val="dk2"/>
                </a:solidFill>
                <a:latin typeface="Overpass Black"/>
                <a:ea typeface="Overpass Black"/>
                <a:cs typeface="Overpass Black"/>
              </a:defRPr>
            </a:lvl9pPr>
          </a:lstStyle>
          <a:p>
            <a:r>
              <a:rPr lang="en-US" sz="2800" dirty="0">
                <a:sym typeface="Open Sans"/>
              </a:rPr>
              <a:t>Listen, point </a:t>
            </a:r>
            <a:br>
              <a:rPr lang="en-US" sz="2800" dirty="0">
                <a:sym typeface="Open Sans"/>
              </a:rPr>
            </a:br>
            <a:r>
              <a:rPr lang="en-US" sz="2800" dirty="0">
                <a:sym typeface="Open Sans"/>
              </a:rPr>
              <a:t>and say.</a:t>
            </a:r>
          </a:p>
        </p:txBody>
      </p:sp>
      <p:sp>
        <p:nvSpPr>
          <p:cNvPr id="4374" name="Google Shape;2162;p40">
            <a:extLst>
              <a:ext uri="{FF2B5EF4-FFF2-40B4-BE49-F238E27FC236}">
                <a16:creationId xmlns:a16="http://schemas.microsoft.com/office/drawing/2014/main" id="{DE89142E-AAA9-0869-4A97-0A03942766E6}"/>
              </a:ext>
            </a:extLst>
          </p:cNvPr>
          <p:cNvSpPr txBox="1">
            <a:spLocks/>
          </p:cNvSpPr>
          <p:nvPr/>
        </p:nvSpPr>
        <p:spPr>
          <a:xfrm>
            <a:off x="1096278" y="1638700"/>
            <a:ext cx="18210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6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verpass Black"/>
              <a:buNone/>
              <a:defRPr sz="1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200"/>
              <a:buFont typeface="Overpass Black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73763"/>
                </a:solidFill>
                <a:effectLst/>
                <a:uLnTx/>
                <a:uFillTx/>
                <a:latin typeface="Overpass Black"/>
                <a:sym typeface="Overpass Black"/>
              </a:rPr>
              <a:t>Warm-up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73763"/>
              </a:solidFill>
              <a:effectLst/>
              <a:uLnTx/>
              <a:uFillTx/>
              <a:latin typeface="Overpass Black"/>
              <a:sym typeface="Overpass Black"/>
            </a:endParaRPr>
          </a:p>
        </p:txBody>
      </p:sp>
    </p:spTree>
    <p:extLst>
      <p:ext uri="{BB962C8B-B14F-4D97-AF65-F5344CB8AC3E}">
        <p14:creationId xmlns:p14="http://schemas.microsoft.com/office/powerpoint/2010/main" val="5337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8" name="Google Shape;4428;p45"/>
          <p:cNvSpPr txBox="1">
            <a:spLocks noGrp="1"/>
          </p:cNvSpPr>
          <p:nvPr>
            <p:ph type="title"/>
          </p:nvPr>
        </p:nvSpPr>
        <p:spPr>
          <a:xfrm>
            <a:off x="2896050" y="1123668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29" name="Google Shape;4429;p45"/>
          <p:cNvSpPr txBox="1">
            <a:spLocks noGrp="1"/>
          </p:cNvSpPr>
          <p:nvPr>
            <p:ph type="title" idx="2"/>
          </p:nvPr>
        </p:nvSpPr>
        <p:spPr>
          <a:xfrm>
            <a:off x="2099850" y="2851518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Warm-up</a:t>
            </a:r>
            <a:endParaRPr sz="7200" dirty="0"/>
          </a:p>
        </p:txBody>
      </p:sp>
      <p:sp>
        <p:nvSpPr>
          <p:cNvPr id="4430" name="Google Shape;4430;p45"/>
          <p:cNvSpPr txBox="1">
            <a:spLocks noGrp="1"/>
          </p:cNvSpPr>
          <p:nvPr>
            <p:ph type="subTitle" idx="1"/>
          </p:nvPr>
        </p:nvSpPr>
        <p:spPr>
          <a:xfrm>
            <a:off x="3318244" y="3848331"/>
            <a:ext cx="2788928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vi-VN" sz="3800" dirty="0"/>
              <a:t>Let’s </a:t>
            </a:r>
            <a:r>
              <a:rPr lang="vi-VN" sz="3800" dirty="0" smtClean="0"/>
              <a:t>chant</a:t>
            </a:r>
            <a:r>
              <a:rPr lang="en-US" sz="3800" dirty="0" smtClean="0"/>
              <a:t>.</a:t>
            </a:r>
            <a:endParaRPr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814" t="-693"/>
          <a:stretch/>
        </p:blipFill>
        <p:spPr>
          <a:xfrm>
            <a:off x="1463041" y="-28126"/>
            <a:ext cx="6266687" cy="5171626"/>
          </a:xfrm>
          <a:prstGeom prst="rect">
            <a:avLst/>
          </a:prstGeom>
        </p:spPr>
      </p:pic>
      <p:pic>
        <p:nvPicPr>
          <p:cNvPr id="5" name="Track 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3752" y="0"/>
            <a:ext cx="529639" cy="52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4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7" name="Google Shape;4677;p60"/>
          <p:cNvSpPr txBox="1">
            <a:spLocks noGrp="1"/>
          </p:cNvSpPr>
          <p:nvPr>
            <p:ph type="subTitle" idx="1"/>
          </p:nvPr>
        </p:nvSpPr>
        <p:spPr>
          <a:xfrm>
            <a:off x="1894555" y="3559366"/>
            <a:ext cx="5920239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dirty="0"/>
              <a:t>Look, listen and repeat.</a:t>
            </a:r>
            <a:endParaRPr sz="3800" dirty="0"/>
          </a:p>
        </p:txBody>
      </p:sp>
      <p:sp>
        <p:nvSpPr>
          <p:cNvPr id="4678" name="Google Shape;4678;p60"/>
          <p:cNvSpPr txBox="1">
            <a:spLocks noGrp="1"/>
          </p:cNvSpPr>
          <p:nvPr>
            <p:ph type="title" idx="2"/>
          </p:nvPr>
        </p:nvSpPr>
        <p:spPr>
          <a:xfrm>
            <a:off x="2909597" y="832415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02</a:t>
            </a:r>
            <a:endParaRPr/>
          </a:p>
        </p:txBody>
      </p:sp>
      <p:sp>
        <p:nvSpPr>
          <p:cNvPr id="4679" name="Google Shape;4679;p60"/>
          <p:cNvSpPr txBox="1">
            <a:spLocks noGrp="1"/>
          </p:cNvSpPr>
          <p:nvPr>
            <p:ph type="title"/>
          </p:nvPr>
        </p:nvSpPr>
        <p:spPr>
          <a:xfrm>
            <a:off x="2120170" y="2606157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Activity 1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66156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8E2782-ADF0-963F-4060-8E420BB1CC12}"/>
              </a:ext>
            </a:extLst>
          </p:cNvPr>
          <p:cNvSpPr txBox="1"/>
          <p:nvPr/>
        </p:nvSpPr>
        <p:spPr>
          <a:xfrm>
            <a:off x="1605416" y="185747"/>
            <a:ext cx="9534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60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Fredoka One"/>
                <a:sym typeface="Fredoka One"/>
              </a:rPr>
              <a:t>Look and listen.</a:t>
            </a:r>
            <a:endParaRPr lang="en-VN" sz="9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529" t="1751" b="918"/>
          <a:stretch/>
        </p:blipFill>
        <p:spPr>
          <a:xfrm>
            <a:off x="0" y="1396481"/>
            <a:ext cx="9144000" cy="2948329"/>
          </a:xfrm>
          <a:prstGeom prst="rect">
            <a:avLst/>
          </a:prstGeom>
        </p:spPr>
      </p:pic>
      <p:pic>
        <p:nvPicPr>
          <p:cNvPr id="8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132" y="4259464"/>
            <a:ext cx="765819" cy="7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60" t="11053" r="4510" b="10000"/>
          <a:stretch/>
        </p:blipFill>
        <p:spPr>
          <a:xfrm>
            <a:off x="1952625" y="234769"/>
            <a:ext cx="4943475" cy="506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7248" t="1751" b="918"/>
          <a:stretch/>
        </p:blipFill>
        <p:spPr>
          <a:xfrm>
            <a:off x="0" y="1414463"/>
            <a:ext cx="9144000" cy="2971198"/>
          </a:xfrm>
          <a:prstGeom prst="rect">
            <a:avLst/>
          </a:prstGeom>
        </p:spPr>
      </p:pic>
      <p:pic>
        <p:nvPicPr>
          <p:cNvPr id="6" name="Track 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773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" name="Google Shape;4519;p51"/>
          <p:cNvSpPr txBox="1">
            <a:spLocks noGrp="1"/>
          </p:cNvSpPr>
          <p:nvPr>
            <p:ph type="title" idx="2"/>
          </p:nvPr>
        </p:nvSpPr>
        <p:spPr>
          <a:xfrm>
            <a:off x="2099850" y="2585310"/>
            <a:ext cx="4944300" cy="47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smtClean="0"/>
              <a:t>activity 2</a:t>
            </a:r>
            <a:endParaRPr sz="7200" dirty="0"/>
          </a:p>
        </p:txBody>
      </p:sp>
      <p:sp>
        <p:nvSpPr>
          <p:cNvPr id="4520" name="Google Shape;4520;p51"/>
          <p:cNvSpPr txBox="1">
            <a:spLocks noGrp="1"/>
          </p:cNvSpPr>
          <p:nvPr>
            <p:ph type="subTitle" idx="1"/>
          </p:nvPr>
        </p:nvSpPr>
        <p:spPr>
          <a:xfrm>
            <a:off x="1771650" y="3540826"/>
            <a:ext cx="5848350" cy="81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800" smtClean="0"/>
              <a:t>Listen, point and say</a:t>
            </a:r>
            <a:endParaRPr sz="3800" dirty="0"/>
          </a:p>
        </p:txBody>
      </p:sp>
      <p:sp>
        <p:nvSpPr>
          <p:cNvPr id="4521" name="Google Shape;4521;p51"/>
          <p:cNvSpPr txBox="1">
            <a:spLocks noGrp="1"/>
          </p:cNvSpPr>
          <p:nvPr>
            <p:ph type="title"/>
          </p:nvPr>
        </p:nvSpPr>
        <p:spPr>
          <a:xfrm>
            <a:off x="2896050" y="913694"/>
            <a:ext cx="3351900" cy="1963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/>
              <a:t>03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uit Market Onlin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F3EA"/>
      </a:lt2>
      <a:accent1>
        <a:srgbClr val="FFD4BA"/>
      </a:accent1>
      <a:accent2>
        <a:srgbClr val="FFA46A"/>
      </a:accent2>
      <a:accent3>
        <a:srgbClr val="009098"/>
      </a:accent3>
      <a:accent4>
        <a:srgbClr val="FFBAAA"/>
      </a:accent4>
      <a:accent5>
        <a:srgbClr val="CCEEF0"/>
      </a:accent5>
      <a:accent6>
        <a:srgbClr val="FF836D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-like Style Lesson for Pre-K by Slidesgo">
  <a:themeElements>
    <a:clrScheme name="Simple Light">
      <a:dk1>
        <a:srgbClr val="191919"/>
      </a:dk1>
      <a:lt1>
        <a:srgbClr val="FDF3E3"/>
      </a:lt1>
      <a:dk2>
        <a:srgbClr val="191919"/>
      </a:dk2>
      <a:lt2>
        <a:srgbClr val="FFFFFF"/>
      </a:lt2>
      <a:accent1>
        <a:srgbClr val="F09D94"/>
      </a:accent1>
      <a:accent2>
        <a:srgbClr val="D18680"/>
      </a:accent2>
      <a:accent3>
        <a:srgbClr val="FFC910"/>
      </a:accent3>
      <a:accent4>
        <a:srgbClr val="9CC7D0"/>
      </a:accent4>
      <a:accent5>
        <a:srgbClr val="FF7C1E"/>
      </a:accent5>
      <a:accent6>
        <a:srgbClr val="8F5A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138</Words>
  <Application>Microsoft Office PowerPoint</Application>
  <PresentationFormat>On-screen Show (16:9)</PresentationFormat>
  <Paragraphs>47</Paragraphs>
  <Slides>24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Aharoni</vt:lpstr>
      <vt:lpstr>Amatic SC</vt:lpstr>
      <vt:lpstr>Comic Sans MS</vt:lpstr>
      <vt:lpstr>Aldrich</vt:lpstr>
      <vt:lpstr>Open Sans</vt:lpstr>
      <vt:lpstr>Overpass Black</vt:lpstr>
      <vt:lpstr>Luckiest Guy</vt:lpstr>
      <vt:lpstr>Nunito</vt:lpstr>
      <vt:lpstr>Calibri</vt:lpstr>
      <vt:lpstr>Arial</vt:lpstr>
      <vt:lpstr>Roboto</vt:lpstr>
      <vt:lpstr>Coiny</vt:lpstr>
      <vt:lpstr>Abril Fatface</vt:lpstr>
      <vt:lpstr>Fredoka One</vt:lpstr>
      <vt:lpstr>Tw Cen MT Condensed Extra Bold</vt:lpstr>
      <vt:lpstr>Arial Narrow</vt:lpstr>
      <vt:lpstr>Fruit Market Online by Slidesgo</vt:lpstr>
      <vt:lpstr>Child-like Style Lesson for Pre-K by Slidesgo</vt:lpstr>
      <vt:lpstr>PowerPoint Presentation</vt:lpstr>
      <vt:lpstr>PowerPoint Presentation</vt:lpstr>
      <vt:lpstr>PowerPoint Presentation</vt:lpstr>
      <vt:lpstr>01</vt:lpstr>
      <vt:lpstr>PowerPoint Presentation</vt:lpstr>
      <vt:lpstr>02</vt:lpstr>
      <vt:lpstr>PowerPoint Presentation</vt:lpstr>
      <vt:lpstr>PowerPoint Presentation</vt:lpstr>
      <vt:lpstr>activity 2</vt:lpstr>
      <vt:lpstr>PowerPoint Presentation</vt:lpstr>
      <vt:lpstr>WHAT’S HE/ SHE DOING?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CORNER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</dc:creator>
  <cp:lastModifiedBy>Hoai Linh</cp:lastModifiedBy>
  <cp:revision>43</cp:revision>
  <dcterms:modified xsi:type="dcterms:W3CDTF">2023-07-31T08:38:40Z</dcterms:modified>
</cp:coreProperties>
</file>