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31"/>
  </p:notesMasterIdLst>
  <p:sldIdLst>
    <p:sldId id="443" r:id="rId2"/>
    <p:sldId id="256" r:id="rId3"/>
    <p:sldId id="996" r:id="rId4"/>
    <p:sldId id="262" r:id="rId5"/>
    <p:sldId id="934" r:id="rId6"/>
    <p:sldId id="976" r:id="rId7"/>
    <p:sldId id="977" r:id="rId8"/>
    <p:sldId id="978" r:id="rId9"/>
    <p:sldId id="960" r:id="rId10"/>
    <p:sldId id="872" r:id="rId11"/>
    <p:sldId id="971" r:id="rId12"/>
    <p:sldId id="972" r:id="rId13"/>
    <p:sldId id="889" r:id="rId14"/>
    <p:sldId id="979" r:id="rId15"/>
    <p:sldId id="980" r:id="rId16"/>
    <p:sldId id="981" r:id="rId17"/>
    <p:sldId id="887" r:id="rId18"/>
    <p:sldId id="874" r:id="rId19"/>
    <p:sldId id="982" r:id="rId20"/>
    <p:sldId id="983" r:id="rId21"/>
    <p:sldId id="984" r:id="rId22"/>
    <p:sldId id="985" r:id="rId23"/>
    <p:sldId id="888" r:id="rId24"/>
    <p:sldId id="986" r:id="rId25"/>
    <p:sldId id="992" r:id="rId26"/>
    <p:sldId id="993" r:id="rId27"/>
    <p:sldId id="994" r:id="rId28"/>
    <p:sldId id="995" r:id="rId29"/>
    <p:sldId id="959" r:id="rId30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32"/>
      <p:bold r:id="rId33"/>
      <p:italic r:id="rId34"/>
      <p:boldItalic r:id="rId35"/>
    </p:embeddedFont>
    <p:embeddedFont>
      <p:font typeface="Fredoka One" panose="020B0604020202020204" charset="0"/>
      <p:regular r:id="rId36"/>
    </p:embeddedFont>
    <p:embeddedFont>
      <p:font typeface="Arial Narrow" panose="020B0606020202030204" pitchFamily="34" charset="0"/>
      <p:regular r:id="rId37"/>
      <p:bold r:id="rId38"/>
      <p:italic r:id="rId39"/>
      <p:boldItalic r:id="rId40"/>
    </p:embeddedFont>
    <p:embeddedFont>
      <p:font typeface="Overpass Black" panose="020B0604020202020204" charset="0"/>
      <p:regular r:id="rId41"/>
      <p:bold r:id="rId42"/>
      <p:italic r:id="rId43"/>
      <p:boldItalic r:id="rId44"/>
    </p:embeddedFont>
    <p:embeddedFont>
      <p:font typeface="Open Sans" panose="020B0604020202020204" charset="0"/>
      <p:regular r:id="rId45"/>
      <p:bold r:id="rId46"/>
      <p:italic r:id="rId47"/>
      <p:boldItalic r:id="rId48"/>
    </p:embeddedFont>
    <p:embeddedFont>
      <p:font typeface="Roboto" panose="020B0604020202020204" charset="0"/>
      <p:regular r:id="rId49"/>
      <p:bold r:id="rId50"/>
      <p:italic r:id="rId51"/>
      <p:boldItalic r:id="rId52"/>
    </p:embeddedFont>
    <p:embeddedFont>
      <p:font typeface="Amatic SC" panose="020B0604020202020204" charset="-79"/>
      <p:regular r:id="rId53"/>
      <p:bold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798B682-F5C2-48A4-BCA4-43C01B4C762C}">
  <a:tblStyle styleId="{9798B682-F5C2-48A4-BCA4-43C01B4C762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21" autoAdjust="0"/>
    <p:restoredTop sz="79884" autoAdjust="0"/>
  </p:normalViewPr>
  <p:slideViewPr>
    <p:cSldViewPr snapToGrid="0">
      <p:cViewPr varScale="1">
        <p:scale>
          <a:sx n="83" d="100"/>
          <a:sy n="83" d="100"/>
        </p:scale>
        <p:origin x="90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5" name="Google Shape;433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6" name="Google Shape;433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9" name="Google Shape;4409;gb98efd6d27_0_1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0" name="Google Shape;4410;gb98efd6d27_0_1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545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5" name="Google Shape;4425;gb946ee2cb0_0_2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6" name="Google Shape;4426;gb946ee2cb0_0_2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4" name="Google Shape;4674;gb98efd6d27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5" name="Google Shape;4675;gb98efd6d27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6730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4" name="Google Shape;4674;gb98efd6d27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5" name="Google Shape;4675;gb98efd6d27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4702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6" name="Google Shape;4516;gb98efd6d27_0_1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7" name="Google Shape;4517;gb98efd6d27_0_1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8893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6" name="Google Shape;4516;gb98efd6d27_0_1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7" name="Google Shape;4517;gb98efd6d27_0_1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1236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smtClean="0"/>
              <a:t>Pick up some pupils to look at the pictures, then they mime in their own way to express the action. </a:t>
            </a:r>
          </a:p>
          <a:p>
            <a:r>
              <a:rPr lang="en-VN" smtClean="0"/>
              <a:t>Teacher asks </a:t>
            </a:r>
            <a:r>
              <a:rPr lang="en-GB" i="1" smtClean="0"/>
              <a:t>W</a:t>
            </a:r>
            <a:r>
              <a:rPr lang="en-VN" i="1" smtClean="0"/>
              <a:t>hat are they doing</a:t>
            </a:r>
            <a:r>
              <a:rPr lang="en-VN" smtClean="0"/>
              <a:t>?</a:t>
            </a:r>
          </a:p>
          <a:p>
            <a:r>
              <a:rPr lang="en-VN" smtClean="0"/>
              <a:t>The rest say:</a:t>
            </a:r>
            <a:r>
              <a:rPr lang="en-GB" smtClean="0"/>
              <a:t> </a:t>
            </a:r>
            <a:r>
              <a:rPr lang="en-GB" i="1" smtClean="0"/>
              <a:t>T</a:t>
            </a:r>
            <a:r>
              <a:rPr lang="en-VN" i="1" smtClean="0"/>
              <a:t>hey are</a:t>
            </a:r>
            <a:r>
              <a:rPr lang="en-GB" i="1" smtClean="0"/>
              <a:t> </a:t>
            </a:r>
            <a:r>
              <a:rPr lang="en-VN" i="1" smtClean="0"/>
              <a:t>…</a:t>
            </a:r>
            <a:endParaRPr lang="en-VN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82F1B-F274-AC42-9A0F-0F256232D454}" type="slidenum">
              <a:rPr lang="en-VN" smtClean="0"/>
              <a:t>24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77070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FC8A6">
            <a:alpha val="7733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655601" y="880840"/>
            <a:ext cx="636305" cy="509456"/>
            <a:chOff x="6451075" y="3429275"/>
            <a:chExt cx="478425" cy="383050"/>
          </a:xfrm>
        </p:grpSpPr>
        <p:sp>
          <p:nvSpPr>
            <p:cNvPr id="10" name="Google Shape;10;p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30;p2"/>
          <p:cNvSpPr/>
          <p:nvPr/>
        </p:nvSpPr>
        <p:spPr>
          <a:xfrm>
            <a:off x="6573400" y="196701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4884500" y="2730851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703282" y="2570926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-96192" y="-493949"/>
            <a:ext cx="1831458" cy="115491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-984292" y="-37962"/>
            <a:ext cx="1831458" cy="115491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-96192" y="4356613"/>
            <a:ext cx="1831458" cy="115491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1346266" y="537151"/>
            <a:ext cx="6451468" cy="406919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713250" y="2780338"/>
            <a:ext cx="7717500" cy="4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/>
          </p:nvPr>
        </p:nvSpPr>
        <p:spPr>
          <a:xfrm>
            <a:off x="713250" y="1914963"/>
            <a:ext cx="7717500" cy="92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8430725" y="-272999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" name="Google Shape;40;p2"/>
          <p:cNvGrpSpPr/>
          <p:nvPr/>
        </p:nvGrpSpPr>
        <p:grpSpPr>
          <a:xfrm>
            <a:off x="-201224" y="1484190"/>
            <a:ext cx="636305" cy="509456"/>
            <a:chOff x="6451075" y="3429275"/>
            <a:chExt cx="478425" cy="383050"/>
          </a:xfrm>
        </p:grpSpPr>
        <p:sp>
          <p:nvSpPr>
            <p:cNvPr id="41" name="Google Shape;41;p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61;p2"/>
          <p:cNvGrpSpPr/>
          <p:nvPr/>
        </p:nvGrpSpPr>
        <p:grpSpPr>
          <a:xfrm>
            <a:off x="6684251" y="3852915"/>
            <a:ext cx="636305" cy="509456"/>
            <a:chOff x="6451075" y="3429275"/>
            <a:chExt cx="478425" cy="383050"/>
          </a:xfrm>
        </p:grpSpPr>
        <p:sp>
          <p:nvSpPr>
            <p:cNvPr id="62" name="Google Shape;62;p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82;p2"/>
          <p:cNvGrpSpPr/>
          <p:nvPr/>
        </p:nvGrpSpPr>
        <p:grpSpPr>
          <a:xfrm rot="2937852">
            <a:off x="212493" y="4442112"/>
            <a:ext cx="662792" cy="583248"/>
            <a:chOff x="992375" y="2434650"/>
            <a:chExt cx="532025" cy="468175"/>
          </a:xfrm>
        </p:grpSpPr>
        <p:sp>
          <p:nvSpPr>
            <p:cNvPr id="83" name="Google Shape;83;p2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2"/>
          <p:cNvGrpSpPr/>
          <p:nvPr/>
        </p:nvGrpSpPr>
        <p:grpSpPr>
          <a:xfrm>
            <a:off x="8162580" y="4232850"/>
            <a:ext cx="536395" cy="751460"/>
            <a:chOff x="5844975" y="2332175"/>
            <a:chExt cx="513100" cy="718825"/>
          </a:xfrm>
        </p:grpSpPr>
        <p:sp>
          <p:nvSpPr>
            <p:cNvPr id="108" name="Google Shape;108;p2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rgbClr val="FFA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rgbClr val="00A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2"/>
          <p:cNvGrpSpPr/>
          <p:nvPr/>
        </p:nvGrpSpPr>
        <p:grpSpPr>
          <a:xfrm>
            <a:off x="209973" y="191899"/>
            <a:ext cx="329137" cy="447335"/>
            <a:chOff x="3396200" y="2417300"/>
            <a:chExt cx="346825" cy="471325"/>
          </a:xfrm>
        </p:grpSpPr>
        <p:sp>
          <p:nvSpPr>
            <p:cNvPr id="125" name="Google Shape;125;p2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" name="Google Shape;145;p2"/>
          <p:cNvGrpSpPr/>
          <p:nvPr/>
        </p:nvGrpSpPr>
        <p:grpSpPr>
          <a:xfrm rot="2937777">
            <a:off x="8180390" y="292083"/>
            <a:ext cx="500789" cy="440652"/>
            <a:chOff x="992375" y="2434650"/>
            <a:chExt cx="532025" cy="468175"/>
          </a:xfrm>
        </p:grpSpPr>
        <p:sp>
          <p:nvSpPr>
            <p:cNvPr id="146" name="Google Shape;146;p2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3">
  <p:cSld name="Section title 3">
    <p:spTree>
      <p:nvGrpSpPr>
        <p:cNvPr id="1" name="Shape 3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8" name="Google Shape;3918;p29"/>
          <p:cNvSpPr/>
          <p:nvPr/>
        </p:nvSpPr>
        <p:spPr>
          <a:xfrm>
            <a:off x="1219450" y="3609180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9" name="Google Shape;3919;p29"/>
          <p:cNvSpPr/>
          <p:nvPr/>
        </p:nvSpPr>
        <p:spPr>
          <a:xfrm>
            <a:off x="7293438" y="1897662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0" name="Google Shape;3920;p29"/>
          <p:cNvSpPr/>
          <p:nvPr/>
        </p:nvSpPr>
        <p:spPr>
          <a:xfrm>
            <a:off x="4772050" y="823602"/>
            <a:ext cx="3351734" cy="211402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7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1" name="Google Shape;3921;p29"/>
          <p:cNvSpPr/>
          <p:nvPr/>
        </p:nvSpPr>
        <p:spPr>
          <a:xfrm>
            <a:off x="1902526" y="3230379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2" name="Google Shape;3922;p29"/>
          <p:cNvSpPr/>
          <p:nvPr/>
        </p:nvSpPr>
        <p:spPr>
          <a:xfrm>
            <a:off x="-391575" y="849298"/>
            <a:ext cx="5860922" cy="369667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7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3" name="Google Shape;3923;p29"/>
          <p:cNvSpPr/>
          <p:nvPr/>
        </p:nvSpPr>
        <p:spPr>
          <a:xfrm>
            <a:off x="6921751" y="1513099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4" name="Google Shape;3924;p29"/>
          <p:cNvSpPr/>
          <p:nvPr/>
        </p:nvSpPr>
        <p:spPr>
          <a:xfrm>
            <a:off x="3400374" y="-296741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5" name="Google Shape;3925;p29"/>
          <p:cNvSpPr/>
          <p:nvPr/>
        </p:nvSpPr>
        <p:spPr>
          <a:xfrm>
            <a:off x="7035038" y="4536600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6" name="Google Shape;3926;p29"/>
          <p:cNvSpPr/>
          <p:nvPr/>
        </p:nvSpPr>
        <p:spPr>
          <a:xfrm>
            <a:off x="7975938" y="4075700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27" name="Google Shape;3927;p29"/>
          <p:cNvGrpSpPr/>
          <p:nvPr/>
        </p:nvGrpSpPr>
        <p:grpSpPr>
          <a:xfrm rot="-5400000">
            <a:off x="-223756" y="4294573"/>
            <a:ext cx="578942" cy="463529"/>
            <a:chOff x="6451075" y="3429275"/>
            <a:chExt cx="478425" cy="383050"/>
          </a:xfrm>
        </p:grpSpPr>
        <p:sp>
          <p:nvSpPr>
            <p:cNvPr id="3928" name="Google Shape;3928;p29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29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29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29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29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29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29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29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29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29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29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29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29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29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29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29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29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29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29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29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48" name="Google Shape;3948;p29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949" name="Google Shape;3949;p29"/>
          <p:cNvSpPr txBox="1">
            <a:spLocks noGrp="1"/>
          </p:cNvSpPr>
          <p:nvPr>
            <p:ph type="title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3950" name="Google Shape;3950;p29"/>
          <p:cNvGrpSpPr/>
          <p:nvPr/>
        </p:nvGrpSpPr>
        <p:grpSpPr>
          <a:xfrm>
            <a:off x="3529831" y="296210"/>
            <a:ext cx="578942" cy="463529"/>
            <a:chOff x="6451075" y="3429275"/>
            <a:chExt cx="478425" cy="383050"/>
          </a:xfrm>
        </p:grpSpPr>
        <p:sp>
          <p:nvSpPr>
            <p:cNvPr id="3951" name="Google Shape;3951;p29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29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29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29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29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29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29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29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29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29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29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29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29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29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29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29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29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29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29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29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1" name="Google Shape;3971;p29"/>
          <p:cNvSpPr txBox="1">
            <a:spLocks noGrp="1"/>
          </p:cNvSpPr>
          <p:nvPr>
            <p:ph type="title" idx="2" hasCustomPrompt="1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3972" name="Google Shape;3972;p29"/>
          <p:cNvGrpSpPr/>
          <p:nvPr/>
        </p:nvGrpSpPr>
        <p:grpSpPr>
          <a:xfrm rot="-810961">
            <a:off x="8261228" y="4296556"/>
            <a:ext cx="445444" cy="624043"/>
            <a:chOff x="5844975" y="2332175"/>
            <a:chExt cx="513100" cy="718825"/>
          </a:xfrm>
        </p:grpSpPr>
        <p:sp>
          <p:nvSpPr>
            <p:cNvPr id="3973" name="Google Shape;3973;p29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29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29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29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29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29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29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29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29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29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29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29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29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29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29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29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89" name="Google Shape;3989;p29"/>
          <p:cNvGrpSpPr/>
          <p:nvPr/>
        </p:nvGrpSpPr>
        <p:grpSpPr>
          <a:xfrm rot="-994554">
            <a:off x="526417" y="1164516"/>
            <a:ext cx="662781" cy="583239"/>
            <a:chOff x="992375" y="2434650"/>
            <a:chExt cx="532025" cy="468175"/>
          </a:xfrm>
        </p:grpSpPr>
        <p:sp>
          <p:nvSpPr>
            <p:cNvPr id="3990" name="Google Shape;3990;p29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29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29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29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29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29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29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29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29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29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29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29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29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29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29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29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29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29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29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29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29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29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29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29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11314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74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4CD03-261D-5330-D08D-C7F08ED5B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8B1A1-8F11-0277-C105-161780C2E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6D5CA-4424-9718-6E56-B085D2AE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750F9-9CAE-BE45-B494-D8092F3C0B3E}" type="datetimeFigureOut">
              <a:rPr lang="en-VN" smtClean="0"/>
              <a:t>08/01/2023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83D4A9-2B0D-C2EA-305A-7BF8FF576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3C5CD-7946-DF3B-D34B-E20C23E4D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4353-9348-C046-913B-24B744BD5A3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87796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FFC8A6">
            <a:alpha val="77330"/>
          </a:srgbClr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"/>
          <p:cNvSpPr/>
          <p:nvPr/>
        </p:nvSpPr>
        <p:spPr>
          <a:xfrm>
            <a:off x="1902526" y="3230379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3"/>
          <p:cNvSpPr/>
          <p:nvPr/>
        </p:nvSpPr>
        <p:spPr>
          <a:xfrm>
            <a:off x="4985370" y="2354206"/>
            <a:ext cx="3066007" cy="1933723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7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"/>
          <p:cNvSpPr/>
          <p:nvPr/>
        </p:nvSpPr>
        <p:spPr>
          <a:xfrm>
            <a:off x="1000399" y="963845"/>
            <a:ext cx="4866283" cy="306917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"/>
          <p:cNvSpPr/>
          <p:nvPr/>
        </p:nvSpPr>
        <p:spPr>
          <a:xfrm>
            <a:off x="4150326" y="2111101"/>
            <a:ext cx="2108277" cy="132965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"/>
          <p:cNvSpPr/>
          <p:nvPr/>
        </p:nvSpPr>
        <p:spPr>
          <a:xfrm>
            <a:off x="8641449" y="-71691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"/>
          <p:cNvSpPr/>
          <p:nvPr/>
        </p:nvSpPr>
        <p:spPr>
          <a:xfrm>
            <a:off x="7293438" y="-568363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"/>
          <p:cNvSpPr/>
          <p:nvPr/>
        </p:nvSpPr>
        <p:spPr>
          <a:xfrm>
            <a:off x="7505488" y="4600575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"/>
          <p:cNvSpPr/>
          <p:nvPr/>
        </p:nvSpPr>
        <p:spPr>
          <a:xfrm>
            <a:off x="8446388" y="4139675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"/>
          <p:cNvSpPr/>
          <p:nvPr/>
        </p:nvSpPr>
        <p:spPr>
          <a:xfrm>
            <a:off x="0" y="-691274"/>
            <a:ext cx="1951731" cy="12307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-828376" y="9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-639575" y="4608576"/>
            <a:ext cx="1951731" cy="12307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" name="Google Shape;182;p3"/>
          <p:cNvGrpSpPr/>
          <p:nvPr/>
        </p:nvGrpSpPr>
        <p:grpSpPr>
          <a:xfrm>
            <a:off x="8252750" y="256550"/>
            <a:ext cx="518625" cy="565925"/>
            <a:chOff x="2029575" y="2353450"/>
            <a:chExt cx="518625" cy="565925"/>
          </a:xfrm>
        </p:grpSpPr>
        <p:sp>
          <p:nvSpPr>
            <p:cNvPr id="183" name="Google Shape;183;p3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"/>
          <p:cNvGrpSpPr/>
          <p:nvPr/>
        </p:nvGrpSpPr>
        <p:grpSpPr>
          <a:xfrm rot="-5400000">
            <a:off x="-223756" y="4294573"/>
            <a:ext cx="578942" cy="463529"/>
            <a:chOff x="6451075" y="3429275"/>
            <a:chExt cx="478425" cy="383050"/>
          </a:xfrm>
        </p:grpSpPr>
        <p:sp>
          <p:nvSpPr>
            <p:cNvPr id="228" name="Google Shape;228;p3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8" name="Google Shape;248;p3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3"/>
          <p:cNvSpPr txBox="1">
            <a:spLocks noGrp="1"/>
          </p:cNvSpPr>
          <p:nvPr>
            <p:ph type="title" hasCustomPrompt="1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 idx="2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51" name="Google Shape;251;p3"/>
          <p:cNvSpPr/>
          <p:nvPr/>
        </p:nvSpPr>
        <p:spPr>
          <a:xfrm>
            <a:off x="3018287" y="849309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" name="Google Shape;252;p3"/>
          <p:cNvGrpSpPr/>
          <p:nvPr/>
        </p:nvGrpSpPr>
        <p:grpSpPr>
          <a:xfrm>
            <a:off x="2897931" y="844810"/>
            <a:ext cx="578942" cy="463529"/>
            <a:chOff x="6451075" y="3429275"/>
            <a:chExt cx="478425" cy="383050"/>
          </a:xfrm>
        </p:grpSpPr>
        <p:sp>
          <p:nvSpPr>
            <p:cNvPr id="253" name="Google Shape;253;p3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3"/>
          <p:cNvGrpSpPr/>
          <p:nvPr/>
        </p:nvGrpSpPr>
        <p:grpSpPr>
          <a:xfrm>
            <a:off x="8145013" y="4420033"/>
            <a:ext cx="446455" cy="474918"/>
            <a:chOff x="5058400" y="2489025"/>
            <a:chExt cx="419325" cy="446100"/>
          </a:xfrm>
        </p:grpSpPr>
        <p:sp>
          <p:nvSpPr>
            <p:cNvPr id="274" name="Google Shape;274;p3"/>
            <p:cNvSpPr/>
            <p:nvPr/>
          </p:nvSpPr>
          <p:spPr>
            <a:xfrm>
              <a:off x="5291700" y="2489025"/>
              <a:ext cx="153725" cy="93800"/>
            </a:xfrm>
            <a:custGeom>
              <a:avLst/>
              <a:gdLst/>
              <a:ahLst/>
              <a:cxnLst/>
              <a:rect l="l" t="t" r="r" b="b"/>
              <a:pathLst>
                <a:path w="6149" h="3752" extrusionOk="0">
                  <a:moveTo>
                    <a:pt x="3563" y="0"/>
                  </a:moveTo>
                  <a:lnTo>
                    <a:pt x="3122" y="63"/>
                  </a:lnTo>
                  <a:lnTo>
                    <a:pt x="2649" y="221"/>
                  </a:lnTo>
                  <a:lnTo>
                    <a:pt x="1861" y="788"/>
                  </a:lnTo>
                  <a:lnTo>
                    <a:pt x="1545" y="1135"/>
                  </a:lnTo>
                  <a:lnTo>
                    <a:pt x="1104" y="1734"/>
                  </a:lnTo>
                  <a:lnTo>
                    <a:pt x="347" y="2995"/>
                  </a:lnTo>
                  <a:lnTo>
                    <a:pt x="1" y="3657"/>
                  </a:lnTo>
                  <a:lnTo>
                    <a:pt x="505" y="3689"/>
                  </a:lnTo>
                  <a:lnTo>
                    <a:pt x="1009" y="3720"/>
                  </a:lnTo>
                  <a:lnTo>
                    <a:pt x="1734" y="3752"/>
                  </a:lnTo>
                  <a:lnTo>
                    <a:pt x="2428" y="3689"/>
                  </a:lnTo>
                  <a:lnTo>
                    <a:pt x="3059" y="3531"/>
                  </a:lnTo>
                  <a:lnTo>
                    <a:pt x="4193" y="2838"/>
                  </a:lnTo>
                  <a:lnTo>
                    <a:pt x="4698" y="2396"/>
                  </a:lnTo>
                  <a:lnTo>
                    <a:pt x="5108" y="1955"/>
                  </a:lnTo>
                  <a:lnTo>
                    <a:pt x="5486" y="1450"/>
                  </a:lnTo>
                  <a:lnTo>
                    <a:pt x="5864" y="978"/>
                  </a:lnTo>
                  <a:lnTo>
                    <a:pt x="6148" y="442"/>
                  </a:lnTo>
                  <a:lnTo>
                    <a:pt x="6148" y="347"/>
                  </a:lnTo>
                  <a:lnTo>
                    <a:pt x="5959" y="189"/>
                  </a:lnTo>
                  <a:lnTo>
                    <a:pt x="5518" y="126"/>
                  </a:lnTo>
                  <a:lnTo>
                    <a:pt x="5265" y="95"/>
                  </a:lnTo>
                  <a:lnTo>
                    <a:pt x="4635" y="32"/>
                  </a:lnTo>
                  <a:lnTo>
                    <a:pt x="4004" y="32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5304300" y="2499275"/>
              <a:ext cx="126925" cy="73300"/>
            </a:xfrm>
            <a:custGeom>
              <a:avLst/>
              <a:gdLst/>
              <a:ahLst/>
              <a:cxnLst/>
              <a:rect l="l" t="t" r="r" b="b"/>
              <a:pathLst>
                <a:path w="5077" h="2932" extrusionOk="0">
                  <a:moveTo>
                    <a:pt x="4856" y="0"/>
                  </a:moveTo>
                  <a:lnTo>
                    <a:pt x="3595" y="568"/>
                  </a:lnTo>
                  <a:lnTo>
                    <a:pt x="1199" y="1892"/>
                  </a:lnTo>
                  <a:lnTo>
                    <a:pt x="64" y="2680"/>
                  </a:lnTo>
                  <a:lnTo>
                    <a:pt x="1" y="2774"/>
                  </a:lnTo>
                  <a:lnTo>
                    <a:pt x="32" y="2869"/>
                  </a:lnTo>
                  <a:lnTo>
                    <a:pt x="64" y="2900"/>
                  </a:lnTo>
                  <a:lnTo>
                    <a:pt x="127" y="2932"/>
                  </a:lnTo>
                  <a:lnTo>
                    <a:pt x="159" y="2932"/>
                  </a:lnTo>
                  <a:lnTo>
                    <a:pt x="222" y="2900"/>
                  </a:lnTo>
                  <a:lnTo>
                    <a:pt x="1357" y="2144"/>
                  </a:lnTo>
                  <a:lnTo>
                    <a:pt x="3721" y="820"/>
                  </a:lnTo>
                  <a:lnTo>
                    <a:pt x="4982" y="252"/>
                  </a:lnTo>
                  <a:lnTo>
                    <a:pt x="5077" y="189"/>
                  </a:lnTo>
                  <a:lnTo>
                    <a:pt x="5045" y="95"/>
                  </a:lnTo>
                  <a:lnTo>
                    <a:pt x="498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5355550" y="2533150"/>
              <a:ext cx="41775" cy="11075"/>
            </a:xfrm>
            <a:custGeom>
              <a:avLst/>
              <a:gdLst/>
              <a:ahLst/>
              <a:cxnLst/>
              <a:rect l="l" t="t" r="r" b="b"/>
              <a:pathLst>
                <a:path w="1671" h="443" extrusionOk="0">
                  <a:moveTo>
                    <a:pt x="126" y="1"/>
                  </a:moveTo>
                  <a:lnTo>
                    <a:pt x="32" y="32"/>
                  </a:lnTo>
                  <a:lnTo>
                    <a:pt x="0" y="127"/>
                  </a:lnTo>
                  <a:lnTo>
                    <a:pt x="32" y="221"/>
                  </a:lnTo>
                  <a:lnTo>
                    <a:pt x="95" y="284"/>
                  </a:lnTo>
                  <a:lnTo>
                    <a:pt x="126" y="284"/>
                  </a:lnTo>
                  <a:lnTo>
                    <a:pt x="820" y="316"/>
                  </a:lnTo>
                  <a:lnTo>
                    <a:pt x="1513" y="442"/>
                  </a:lnTo>
                  <a:lnTo>
                    <a:pt x="1639" y="411"/>
                  </a:lnTo>
                  <a:lnTo>
                    <a:pt x="1671" y="316"/>
                  </a:lnTo>
                  <a:lnTo>
                    <a:pt x="1671" y="221"/>
                  </a:lnTo>
                  <a:lnTo>
                    <a:pt x="1576" y="158"/>
                  </a:lnTo>
                  <a:lnTo>
                    <a:pt x="851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5375250" y="2496125"/>
              <a:ext cx="26825" cy="31550"/>
            </a:xfrm>
            <a:custGeom>
              <a:avLst/>
              <a:gdLst/>
              <a:ahLst/>
              <a:cxnLst/>
              <a:rect l="l" t="t" r="r" b="b"/>
              <a:pathLst>
                <a:path w="1073" h="1262" extrusionOk="0">
                  <a:moveTo>
                    <a:pt x="915" y="0"/>
                  </a:moveTo>
                  <a:lnTo>
                    <a:pt x="820" y="63"/>
                  </a:lnTo>
                  <a:lnTo>
                    <a:pt x="379" y="504"/>
                  </a:lnTo>
                  <a:lnTo>
                    <a:pt x="32" y="1072"/>
                  </a:lnTo>
                  <a:lnTo>
                    <a:pt x="0" y="1198"/>
                  </a:lnTo>
                  <a:lnTo>
                    <a:pt x="95" y="1261"/>
                  </a:lnTo>
                  <a:lnTo>
                    <a:pt x="221" y="1261"/>
                  </a:lnTo>
                  <a:lnTo>
                    <a:pt x="284" y="1198"/>
                  </a:lnTo>
                  <a:lnTo>
                    <a:pt x="568" y="694"/>
                  </a:lnTo>
                  <a:lnTo>
                    <a:pt x="1009" y="252"/>
                  </a:lnTo>
                  <a:lnTo>
                    <a:pt x="1072" y="158"/>
                  </a:lnTo>
                  <a:lnTo>
                    <a:pt x="1009" y="63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5335825" y="2517400"/>
              <a:ext cx="17375" cy="33900"/>
            </a:xfrm>
            <a:custGeom>
              <a:avLst/>
              <a:gdLst/>
              <a:ahLst/>
              <a:cxnLst/>
              <a:rect l="l" t="t" r="r" b="b"/>
              <a:pathLst>
                <a:path w="695" h="1356" extrusionOk="0">
                  <a:moveTo>
                    <a:pt x="474" y="0"/>
                  </a:moveTo>
                  <a:lnTo>
                    <a:pt x="442" y="95"/>
                  </a:lnTo>
                  <a:lnTo>
                    <a:pt x="222" y="631"/>
                  </a:lnTo>
                  <a:lnTo>
                    <a:pt x="33" y="1167"/>
                  </a:lnTo>
                  <a:lnTo>
                    <a:pt x="1" y="1261"/>
                  </a:lnTo>
                  <a:lnTo>
                    <a:pt x="96" y="1356"/>
                  </a:lnTo>
                  <a:lnTo>
                    <a:pt x="222" y="1356"/>
                  </a:lnTo>
                  <a:lnTo>
                    <a:pt x="285" y="1261"/>
                  </a:lnTo>
                  <a:lnTo>
                    <a:pt x="505" y="725"/>
                  </a:lnTo>
                  <a:lnTo>
                    <a:pt x="695" y="189"/>
                  </a:lnTo>
                  <a:lnTo>
                    <a:pt x="695" y="63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5058400" y="2535525"/>
              <a:ext cx="419325" cy="399600"/>
            </a:xfrm>
            <a:custGeom>
              <a:avLst/>
              <a:gdLst/>
              <a:ahLst/>
              <a:cxnLst/>
              <a:rect l="l" t="t" r="r" b="b"/>
              <a:pathLst>
                <a:path w="16773" h="15984" extrusionOk="0">
                  <a:moveTo>
                    <a:pt x="5045" y="0"/>
                  </a:moveTo>
                  <a:lnTo>
                    <a:pt x="4162" y="63"/>
                  </a:lnTo>
                  <a:lnTo>
                    <a:pt x="3532" y="158"/>
                  </a:lnTo>
                  <a:lnTo>
                    <a:pt x="2460" y="599"/>
                  </a:lnTo>
                  <a:lnTo>
                    <a:pt x="1609" y="1230"/>
                  </a:lnTo>
                  <a:lnTo>
                    <a:pt x="947" y="2049"/>
                  </a:lnTo>
                  <a:lnTo>
                    <a:pt x="505" y="2995"/>
                  </a:lnTo>
                  <a:lnTo>
                    <a:pt x="190" y="4067"/>
                  </a:lnTo>
                  <a:lnTo>
                    <a:pt x="1" y="5769"/>
                  </a:lnTo>
                  <a:lnTo>
                    <a:pt x="32" y="6904"/>
                  </a:lnTo>
                  <a:lnTo>
                    <a:pt x="64" y="7756"/>
                  </a:lnTo>
                  <a:lnTo>
                    <a:pt x="348" y="9773"/>
                  </a:lnTo>
                  <a:lnTo>
                    <a:pt x="947" y="11791"/>
                  </a:lnTo>
                  <a:lnTo>
                    <a:pt x="1672" y="13115"/>
                  </a:lnTo>
                  <a:lnTo>
                    <a:pt x="2271" y="13809"/>
                  </a:lnTo>
                  <a:lnTo>
                    <a:pt x="2649" y="14092"/>
                  </a:lnTo>
                  <a:lnTo>
                    <a:pt x="3469" y="14597"/>
                  </a:lnTo>
                  <a:lnTo>
                    <a:pt x="4730" y="15006"/>
                  </a:lnTo>
                  <a:lnTo>
                    <a:pt x="5581" y="14912"/>
                  </a:lnTo>
                  <a:lnTo>
                    <a:pt x="6085" y="14660"/>
                  </a:lnTo>
                  <a:lnTo>
                    <a:pt x="6211" y="14534"/>
                  </a:lnTo>
                  <a:lnTo>
                    <a:pt x="6243" y="14691"/>
                  </a:lnTo>
                  <a:lnTo>
                    <a:pt x="6527" y="15164"/>
                  </a:lnTo>
                  <a:lnTo>
                    <a:pt x="7220" y="15669"/>
                  </a:lnTo>
                  <a:lnTo>
                    <a:pt x="8513" y="15984"/>
                  </a:lnTo>
                  <a:lnTo>
                    <a:pt x="9490" y="15952"/>
                  </a:lnTo>
                  <a:lnTo>
                    <a:pt x="9900" y="15889"/>
                  </a:lnTo>
                  <a:lnTo>
                    <a:pt x="10688" y="15637"/>
                  </a:lnTo>
                  <a:lnTo>
                    <a:pt x="11855" y="15006"/>
                  </a:lnTo>
                  <a:lnTo>
                    <a:pt x="13242" y="13777"/>
                  </a:lnTo>
                  <a:lnTo>
                    <a:pt x="14408" y="12390"/>
                  </a:lnTo>
                  <a:lnTo>
                    <a:pt x="14850" y="11759"/>
                  </a:lnTo>
                  <a:lnTo>
                    <a:pt x="15417" y="10940"/>
                  </a:lnTo>
                  <a:lnTo>
                    <a:pt x="16363" y="9048"/>
                  </a:lnTo>
                  <a:lnTo>
                    <a:pt x="16710" y="7566"/>
                  </a:lnTo>
                  <a:lnTo>
                    <a:pt x="16773" y="6589"/>
                  </a:lnTo>
                  <a:lnTo>
                    <a:pt x="16583" y="5643"/>
                  </a:lnTo>
                  <a:lnTo>
                    <a:pt x="16174" y="4729"/>
                  </a:lnTo>
                  <a:lnTo>
                    <a:pt x="15827" y="4288"/>
                  </a:lnTo>
                  <a:lnTo>
                    <a:pt x="15732" y="4193"/>
                  </a:lnTo>
                  <a:lnTo>
                    <a:pt x="15669" y="4067"/>
                  </a:lnTo>
                  <a:lnTo>
                    <a:pt x="15039" y="3468"/>
                  </a:lnTo>
                  <a:lnTo>
                    <a:pt x="13525" y="2554"/>
                  </a:lnTo>
                  <a:lnTo>
                    <a:pt x="12264" y="2144"/>
                  </a:lnTo>
                  <a:lnTo>
                    <a:pt x="11413" y="2049"/>
                  </a:lnTo>
                  <a:lnTo>
                    <a:pt x="10562" y="2113"/>
                  </a:lnTo>
                  <a:lnTo>
                    <a:pt x="9742" y="2396"/>
                  </a:lnTo>
                  <a:lnTo>
                    <a:pt x="9333" y="2585"/>
                  </a:lnTo>
                  <a:lnTo>
                    <a:pt x="9238" y="2333"/>
                  </a:lnTo>
                  <a:lnTo>
                    <a:pt x="7977" y="1009"/>
                  </a:lnTo>
                  <a:lnTo>
                    <a:pt x="7630" y="757"/>
                  </a:lnTo>
                  <a:lnTo>
                    <a:pt x="7252" y="536"/>
                  </a:lnTo>
                  <a:lnTo>
                    <a:pt x="6401" y="253"/>
                  </a:lnTo>
                  <a:lnTo>
                    <a:pt x="50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5238100" y="2556000"/>
              <a:ext cx="106425" cy="75700"/>
            </a:xfrm>
            <a:custGeom>
              <a:avLst/>
              <a:gdLst/>
              <a:ahLst/>
              <a:cxnLst/>
              <a:rect l="l" t="t" r="r" b="b"/>
              <a:pathLst>
                <a:path w="4257" h="3028" extrusionOk="0">
                  <a:moveTo>
                    <a:pt x="442" y="1"/>
                  </a:moveTo>
                  <a:lnTo>
                    <a:pt x="221" y="32"/>
                  </a:lnTo>
                  <a:lnTo>
                    <a:pt x="95" y="285"/>
                  </a:lnTo>
                  <a:lnTo>
                    <a:pt x="1" y="1546"/>
                  </a:lnTo>
                  <a:lnTo>
                    <a:pt x="379" y="2176"/>
                  </a:lnTo>
                  <a:lnTo>
                    <a:pt x="820" y="2555"/>
                  </a:lnTo>
                  <a:lnTo>
                    <a:pt x="1167" y="2681"/>
                  </a:lnTo>
                  <a:lnTo>
                    <a:pt x="1829" y="2901"/>
                  </a:lnTo>
                  <a:lnTo>
                    <a:pt x="2838" y="3027"/>
                  </a:lnTo>
                  <a:lnTo>
                    <a:pt x="3532" y="2775"/>
                  </a:lnTo>
                  <a:lnTo>
                    <a:pt x="4005" y="2208"/>
                  </a:lnTo>
                  <a:lnTo>
                    <a:pt x="4194" y="1766"/>
                  </a:lnTo>
                  <a:lnTo>
                    <a:pt x="4257" y="1262"/>
                  </a:lnTo>
                  <a:lnTo>
                    <a:pt x="4005" y="1230"/>
                  </a:lnTo>
                  <a:lnTo>
                    <a:pt x="2901" y="1325"/>
                  </a:lnTo>
                  <a:lnTo>
                    <a:pt x="2271" y="1577"/>
                  </a:lnTo>
                  <a:lnTo>
                    <a:pt x="2145" y="1829"/>
                  </a:lnTo>
                  <a:lnTo>
                    <a:pt x="1955" y="1577"/>
                  </a:lnTo>
                  <a:lnTo>
                    <a:pt x="1073" y="474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5065500" y="2712075"/>
              <a:ext cx="411450" cy="222275"/>
            </a:xfrm>
            <a:custGeom>
              <a:avLst/>
              <a:gdLst/>
              <a:ahLst/>
              <a:cxnLst/>
              <a:rect l="l" t="t" r="r" b="b"/>
              <a:pathLst>
                <a:path w="16458" h="8891" extrusionOk="0">
                  <a:moveTo>
                    <a:pt x="16457" y="0"/>
                  </a:moveTo>
                  <a:lnTo>
                    <a:pt x="15700" y="1293"/>
                  </a:lnTo>
                  <a:lnTo>
                    <a:pt x="13714" y="3752"/>
                  </a:lnTo>
                  <a:lnTo>
                    <a:pt x="11539" y="5706"/>
                  </a:lnTo>
                  <a:lnTo>
                    <a:pt x="10026" y="6652"/>
                  </a:lnTo>
                  <a:lnTo>
                    <a:pt x="9112" y="6999"/>
                  </a:lnTo>
                  <a:lnTo>
                    <a:pt x="8733" y="7062"/>
                  </a:lnTo>
                  <a:lnTo>
                    <a:pt x="7788" y="7062"/>
                  </a:lnTo>
                  <a:lnTo>
                    <a:pt x="6463" y="6778"/>
                  </a:lnTo>
                  <a:lnTo>
                    <a:pt x="5770" y="6274"/>
                  </a:lnTo>
                  <a:lnTo>
                    <a:pt x="5486" y="5801"/>
                  </a:lnTo>
                  <a:lnTo>
                    <a:pt x="5455" y="5643"/>
                  </a:lnTo>
                  <a:lnTo>
                    <a:pt x="5328" y="5769"/>
                  </a:lnTo>
                  <a:lnTo>
                    <a:pt x="4856" y="6021"/>
                  </a:lnTo>
                  <a:lnTo>
                    <a:pt x="3973" y="6116"/>
                  </a:lnTo>
                  <a:lnTo>
                    <a:pt x="2712" y="5706"/>
                  </a:lnTo>
                  <a:lnTo>
                    <a:pt x="1892" y="5202"/>
                  </a:lnTo>
                  <a:lnTo>
                    <a:pt x="1640" y="5013"/>
                  </a:lnTo>
                  <a:lnTo>
                    <a:pt x="1136" y="4414"/>
                  </a:lnTo>
                  <a:lnTo>
                    <a:pt x="410" y="3216"/>
                  </a:lnTo>
                  <a:lnTo>
                    <a:pt x="1" y="2144"/>
                  </a:lnTo>
                  <a:lnTo>
                    <a:pt x="95" y="2743"/>
                  </a:lnTo>
                  <a:lnTo>
                    <a:pt x="221" y="3342"/>
                  </a:lnTo>
                  <a:lnTo>
                    <a:pt x="663" y="4477"/>
                  </a:lnTo>
                  <a:lnTo>
                    <a:pt x="1640" y="6305"/>
                  </a:lnTo>
                  <a:lnTo>
                    <a:pt x="2144" y="6873"/>
                  </a:lnTo>
                  <a:lnTo>
                    <a:pt x="2270" y="6936"/>
                  </a:lnTo>
                  <a:lnTo>
                    <a:pt x="2365" y="7030"/>
                  </a:lnTo>
                  <a:lnTo>
                    <a:pt x="2586" y="7156"/>
                  </a:lnTo>
                  <a:lnTo>
                    <a:pt x="2775" y="7282"/>
                  </a:lnTo>
                  <a:lnTo>
                    <a:pt x="3185" y="7503"/>
                  </a:lnTo>
                  <a:lnTo>
                    <a:pt x="3532" y="7661"/>
                  </a:lnTo>
                  <a:lnTo>
                    <a:pt x="4194" y="7881"/>
                  </a:lnTo>
                  <a:lnTo>
                    <a:pt x="4698" y="7944"/>
                  </a:lnTo>
                  <a:lnTo>
                    <a:pt x="5139" y="7913"/>
                  </a:lnTo>
                  <a:lnTo>
                    <a:pt x="5707" y="7661"/>
                  </a:lnTo>
                  <a:lnTo>
                    <a:pt x="5864" y="7503"/>
                  </a:lnTo>
                  <a:lnTo>
                    <a:pt x="5896" y="7503"/>
                  </a:lnTo>
                  <a:lnTo>
                    <a:pt x="5927" y="7472"/>
                  </a:lnTo>
                  <a:lnTo>
                    <a:pt x="5927" y="7503"/>
                  </a:lnTo>
                  <a:lnTo>
                    <a:pt x="5927" y="7535"/>
                  </a:lnTo>
                  <a:lnTo>
                    <a:pt x="5991" y="7661"/>
                  </a:lnTo>
                  <a:lnTo>
                    <a:pt x="6085" y="7850"/>
                  </a:lnTo>
                  <a:lnTo>
                    <a:pt x="6148" y="7976"/>
                  </a:lnTo>
                  <a:lnTo>
                    <a:pt x="6274" y="8102"/>
                  </a:lnTo>
                  <a:lnTo>
                    <a:pt x="6400" y="8228"/>
                  </a:lnTo>
                  <a:lnTo>
                    <a:pt x="6558" y="8354"/>
                  </a:lnTo>
                  <a:lnTo>
                    <a:pt x="6747" y="8480"/>
                  </a:lnTo>
                  <a:lnTo>
                    <a:pt x="6968" y="8607"/>
                  </a:lnTo>
                  <a:lnTo>
                    <a:pt x="7094" y="8638"/>
                  </a:lnTo>
                  <a:lnTo>
                    <a:pt x="7252" y="8701"/>
                  </a:lnTo>
                  <a:lnTo>
                    <a:pt x="7535" y="8796"/>
                  </a:lnTo>
                  <a:lnTo>
                    <a:pt x="7882" y="8827"/>
                  </a:lnTo>
                  <a:lnTo>
                    <a:pt x="8481" y="8890"/>
                  </a:lnTo>
                  <a:lnTo>
                    <a:pt x="9206" y="8859"/>
                  </a:lnTo>
                  <a:lnTo>
                    <a:pt x="9553" y="8827"/>
                  </a:lnTo>
                  <a:lnTo>
                    <a:pt x="10341" y="8543"/>
                  </a:lnTo>
                  <a:lnTo>
                    <a:pt x="11697" y="7755"/>
                  </a:lnTo>
                  <a:lnTo>
                    <a:pt x="12674" y="6967"/>
                  </a:lnTo>
                  <a:lnTo>
                    <a:pt x="13746" y="5801"/>
                  </a:lnTo>
                  <a:lnTo>
                    <a:pt x="14597" y="4697"/>
                  </a:lnTo>
                  <a:lnTo>
                    <a:pt x="15291" y="3657"/>
                  </a:lnTo>
                  <a:lnTo>
                    <a:pt x="16110" y="1860"/>
                  </a:lnTo>
                  <a:lnTo>
                    <a:pt x="16426" y="631"/>
                  </a:lnTo>
                  <a:lnTo>
                    <a:pt x="16457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5254650" y="2589900"/>
              <a:ext cx="70175" cy="37075"/>
            </a:xfrm>
            <a:custGeom>
              <a:avLst/>
              <a:gdLst/>
              <a:ahLst/>
              <a:cxnLst/>
              <a:rect l="l" t="t" r="r" b="b"/>
              <a:pathLst>
                <a:path w="2807" h="1483" extrusionOk="0">
                  <a:moveTo>
                    <a:pt x="222" y="1"/>
                  </a:moveTo>
                  <a:lnTo>
                    <a:pt x="95" y="32"/>
                  </a:lnTo>
                  <a:lnTo>
                    <a:pt x="1" y="95"/>
                  </a:lnTo>
                  <a:lnTo>
                    <a:pt x="1" y="190"/>
                  </a:lnTo>
                  <a:lnTo>
                    <a:pt x="64" y="316"/>
                  </a:lnTo>
                  <a:lnTo>
                    <a:pt x="505" y="915"/>
                  </a:lnTo>
                  <a:lnTo>
                    <a:pt x="1041" y="1262"/>
                  </a:lnTo>
                  <a:lnTo>
                    <a:pt x="1419" y="1388"/>
                  </a:lnTo>
                  <a:lnTo>
                    <a:pt x="1987" y="1482"/>
                  </a:lnTo>
                  <a:lnTo>
                    <a:pt x="2712" y="1388"/>
                  </a:lnTo>
                  <a:lnTo>
                    <a:pt x="2807" y="1356"/>
                  </a:lnTo>
                  <a:lnTo>
                    <a:pt x="2807" y="1230"/>
                  </a:lnTo>
                  <a:lnTo>
                    <a:pt x="2775" y="1135"/>
                  </a:lnTo>
                  <a:lnTo>
                    <a:pt x="2649" y="1135"/>
                  </a:lnTo>
                  <a:lnTo>
                    <a:pt x="1987" y="1199"/>
                  </a:lnTo>
                  <a:lnTo>
                    <a:pt x="1073" y="978"/>
                  </a:lnTo>
                  <a:lnTo>
                    <a:pt x="348" y="316"/>
                  </a:lnTo>
                  <a:lnTo>
                    <a:pt x="285" y="95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5263325" y="2509500"/>
              <a:ext cx="33125" cy="112750"/>
            </a:xfrm>
            <a:custGeom>
              <a:avLst/>
              <a:gdLst/>
              <a:ahLst/>
              <a:cxnLst/>
              <a:rect l="l" t="t" r="r" b="b"/>
              <a:pathLst>
                <a:path w="1325" h="4510" extrusionOk="0">
                  <a:moveTo>
                    <a:pt x="316" y="1"/>
                  </a:moveTo>
                  <a:lnTo>
                    <a:pt x="158" y="127"/>
                  </a:lnTo>
                  <a:lnTo>
                    <a:pt x="32" y="253"/>
                  </a:lnTo>
                  <a:lnTo>
                    <a:pt x="1" y="600"/>
                  </a:lnTo>
                  <a:lnTo>
                    <a:pt x="95" y="758"/>
                  </a:lnTo>
                  <a:lnTo>
                    <a:pt x="347" y="1104"/>
                  </a:lnTo>
                  <a:lnTo>
                    <a:pt x="694" y="1956"/>
                  </a:lnTo>
                  <a:lnTo>
                    <a:pt x="789" y="2428"/>
                  </a:lnTo>
                  <a:lnTo>
                    <a:pt x="883" y="3406"/>
                  </a:lnTo>
                  <a:lnTo>
                    <a:pt x="789" y="4446"/>
                  </a:lnTo>
                  <a:lnTo>
                    <a:pt x="789" y="4478"/>
                  </a:lnTo>
                  <a:lnTo>
                    <a:pt x="852" y="4509"/>
                  </a:lnTo>
                  <a:lnTo>
                    <a:pt x="915" y="4509"/>
                  </a:lnTo>
                  <a:lnTo>
                    <a:pt x="946" y="4446"/>
                  </a:lnTo>
                  <a:lnTo>
                    <a:pt x="1230" y="3469"/>
                  </a:lnTo>
                  <a:lnTo>
                    <a:pt x="1325" y="2397"/>
                  </a:lnTo>
                  <a:lnTo>
                    <a:pt x="1325" y="1861"/>
                  </a:lnTo>
                  <a:lnTo>
                    <a:pt x="1230" y="1325"/>
                  </a:lnTo>
                  <a:lnTo>
                    <a:pt x="1104" y="789"/>
                  </a:lnTo>
                  <a:lnTo>
                    <a:pt x="852" y="253"/>
                  </a:lnTo>
                  <a:lnTo>
                    <a:pt x="820" y="222"/>
                  </a:lnTo>
                  <a:lnTo>
                    <a:pt x="789" y="159"/>
                  </a:lnTo>
                  <a:lnTo>
                    <a:pt x="663" y="32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5190025" y="26900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0"/>
                  </a:moveTo>
                  <a:lnTo>
                    <a:pt x="95" y="189"/>
                  </a:lnTo>
                  <a:lnTo>
                    <a:pt x="32" y="347"/>
                  </a:lnTo>
                  <a:lnTo>
                    <a:pt x="1" y="505"/>
                  </a:lnTo>
                  <a:lnTo>
                    <a:pt x="158" y="788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9" y="694"/>
                  </a:lnTo>
                  <a:lnTo>
                    <a:pt x="852" y="536"/>
                  </a:lnTo>
                  <a:lnTo>
                    <a:pt x="852" y="379"/>
                  </a:lnTo>
                  <a:lnTo>
                    <a:pt x="694" y="95"/>
                  </a:lnTo>
                  <a:lnTo>
                    <a:pt x="537" y="32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5300375" y="271757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1"/>
                  </a:moveTo>
                  <a:lnTo>
                    <a:pt x="95" y="158"/>
                  </a:lnTo>
                  <a:lnTo>
                    <a:pt x="32" y="316"/>
                  </a:lnTo>
                  <a:lnTo>
                    <a:pt x="0" y="505"/>
                  </a:lnTo>
                  <a:lnTo>
                    <a:pt x="158" y="757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8" y="694"/>
                  </a:lnTo>
                  <a:lnTo>
                    <a:pt x="852" y="537"/>
                  </a:lnTo>
                  <a:lnTo>
                    <a:pt x="852" y="347"/>
                  </a:lnTo>
                  <a:lnTo>
                    <a:pt x="694" y="95"/>
                  </a:lnTo>
                  <a:lnTo>
                    <a:pt x="536" y="32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5223125" y="2742025"/>
              <a:ext cx="48100" cy="32325"/>
            </a:xfrm>
            <a:custGeom>
              <a:avLst/>
              <a:gdLst/>
              <a:ahLst/>
              <a:cxnLst/>
              <a:rect l="l" t="t" r="r" b="b"/>
              <a:pathLst>
                <a:path w="1924" h="1293" extrusionOk="0">
                  <a:moveTo>
                    <a:pt x="158" y="0"/>
                  </a:moveTo>
                  <a:lnTo>
                    <a:pt x="32" y="32"/>
                  </a:lnTo>
                  <a:lnTo>
                    <a:pt x="1" y="126"/>
                  </a:lnTo>
                  <a:lnTo>
                    <a:pt x="1" y="410"/>
                  </a:lnTo>
                  <a:lnTo>
                    <a:pt x="221" y="883"/>
                  </a:lnTo>
                  <a:lnTo>
                    <a:pt x="411" y="1072"/>
                  </a:lnTo>
                  <a:lnTo>
                    <a:pt x="600" y="1166"/>
                  </a:lnTo>
                  <a:lnTo>
                    <a:pt x="789" y="1230"/>
                  </a:lnTo>
                  <a:lnTo>
                    <a:pt x="1104" y="1293"/>
                  </a:lnTo>
                  <a:lnTo>
                    <a:pt x="1419" y="1198"/>
                  </a:lnTo>
                  <a:lnTo>
                    <a:pt x="1609" y="1103"/>
                  </a:lnTo>
                  <a:lnTo>
                    <a:pt x="1766" y="1009"/>
                  </a:lnTo>
                  <a:lnTo>
                    <a:pt x="1924" y="788"/>
                  </a:lnTo>
                  <a:lnTo>
                    <a:pt x="1924" y="536"/>
                  </a:lnTo>
                  <a:lnTo>
                    <a:pt x="1861" y="441"/>
                  </a:lnTo>
                  <a:lnTo>
                    <a:pt x="1766" y="410"/>
                  </a:lnTo>
                  <a:lnTo>
                    <a:pt x="1640" y="473"/>
                  </a:lnTo>
                  <a:lnTo>
                    <a:pt x="1640" y="567"/>
                  </a:lnTo>
                  <a:lnTo>
                    <a:pt x="1640" y="725"/>
                  </a:lnTo>
                  <a:lnTo>
                    <a:pt x="1546" y="788"/>
                  </a:lnTo>
                  <a:lnTo>
                    <a:pt x="1451" y="883"/>
                  </a:lnTo>
                  <a:lnTo>
                    <a:pt x="1325" y="946"/>
                  </a:lnTo>
                  <a:lnTo>
                    <a:pt x="1136" y="977"/>
                  </a:lnTo>
                  <a:lnTo>
                    <a:pt x="757" y="946"/>
                  </a:lnTo>
                  <a:lnTo>
                    <a:pt x="568" y="851"/>
                  </a:lnTo>
                  <a:lnTo>
                    <a:pt x="442" y="725"/>
                  </a:lnTo>
                  <a:lnTo>
                    <a:pt x="285" y="347"/>
                  </a:lnTo>
                  <a:lnTo>
                    <a:pt x="285" y="126"/>
                  </a:lnTo>
                  <a:lnTo>
                    <a:pt x="253" y="3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5305900" y="2754625"/>
              <a:ext cx="29175" cy="31550"/>
            </a:xfrm>
            <a:custGeom>
              <a:avLst/>
              <a:gdLst/>
              <a:ahLst/>
              <a:cxnLst/>
              <a:rect l="l" t="t" r="r" b="b"/>
              <a:pathLst>
                <a:path w="1167" h="1262" fill="none" extrusionOk="0">
                  <a:moveTo>
                    <a:pt x="473" y="63"/>
                  </a:moveTo>
                  <a:lnTo>
                    <a:pt x="410" y="32"/>
                  </a:lnTo>
                  <a:lnTo>
                    <a:pt x="347" y="63"/>
                  </a:lnTo>
                  <a:lnTo>
                    <a:pt x="284" y="95"/>
                  </a:lnTo>
                  <a:lnTo>
                    <a:pt x="252" y="158"/>
                  </a:lnTo>
                  <a:lnTo>
                    <a:pt x="95" y="379"/>
                  </a:lnTo>
                  <a:lnTo>
                    <a:pt x="0" y="631"/>
                  </a:lnTo>
                  <a:lnTo>
                    <a:pt x="32" y="789"/>
                  </a:lnTo>
                  <a:lnTo>
                    <a:pt x="189" y="1072"/>
                  </a:lnTo>
                  <a:lnTo>
                    <a:pt x="315" y="1167"/>
                  </a:lnTo>
                  <a:lnTo>
                    <a:pt x="599" y="1261"/>
                  </a:lnTo>
                  <a:lnTo>
                    <a:pt x="883" y="1230"/>
                  </a:lnTo>
                  <a:lnTo>
                    <a:pt x="977" y="1198"/>
                  </a:lnTo>
                  <a:lnTo>
                    <a:pt x="1040" y="1135"/>
                  </a:lnTo>
                  <a:lnTo>
                    <a:pt x="1103" y="1009"/>
                  </a:lnTo>
                  <a:lnTo>
                    <a:pt x="1135" y="915"/>
                  </a:lnTo>
                  <a:lnTo>
                    <a:pt x="1166" y="789"/>
                  </a:lnTo>
                  <a:lnTo>
                    <a:pt x="1166" y="694"/>
                  </a:lnTo>
                  <a:lnTo>
                    <a:pt x="1135" y="536"/>
                  </a:lnTo>
                  <a:lnTo>
                    <a:pt x="1072" y="379"/>
                  </a:lnTo>
                  <a:lnTo>
                    <a:pt x="1009" y="253"/>
                  </a:lnTo>
                  <a:lnTo>
                    <a:pt x="946" y="158"/>
                  </a:lnTo>
                  <a:lnTo>
                    <a:pt x="851" y="63"/>
                  </a:lnTo>
                  <a:lnTo>
                    <a:pt x="567" y="0"/>
                  </a:lnTo>
                  <a:lnTo>
                    <a:pt x="441" y="32"/>
                  </a:lnTo>
                  <a:lnTo>
                    <a:pt x="347" y="63"/>
                  </a:lnTo>
                  <a:lnTo>
                    <a:pt x="284" y="127"/>
                  </a:lnTo>
                  <a:lnTo>
                    <a:pt x="252" y="190"/>
                  </a:lnTo>
                  <a:lnTo>
                    <a:pt x="315" y="2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5156150" y="2721525"/>
              <a:ext cx="29175" cy="32325"/>
            </a:xfrm>
            <a:custGeom>
              <a:avLst/>
              <a:gdLst/>
              <a:ahLst/>
              <a:cxnLst/>
              <a:rect l="l" t="t" r="r" b="b"/>
              <a:pathLst>
                <a:path w="1167" h="1293" fill="none" extrusionOk="0">
                  <a:moveTo>
                    <a:pt x="252" y="0"/>
                  </a:moveTo>
                  <a:lnTo>
                    <a:pt x="95" y="95"/>
                  </a:lnTo>
                  <a:lnTo>
                    <a:pt x="0" y="379"/>
                  </a:lnTo>
                  <a:lnTo>
                    <a:pt x="95" y="915"/>
                  </a:lnTo>
                  <a:lnTo>
                    <a:pt x="347" y="1167"/>
                  </a:lnTo>
                  <a:lnTo>
                    <a:pt x="599" y="1293"/>
                  </a:lnTo>
                  <a:lnTo>
                    <a:pt x="977" y="1167"/>
                  </a:lnTo>
                  <a:lnTo>
                    <a:pt x="1167" y="946"/>
                  </a:lnTo>
                  <a:lnTo>
                    <a:pt x="1167" y="788"/>
                  </a:lnTo>
                  <a:lnTo>
                    <a:pt x="1135" y="568"/>
                  </a:lnTo>
                  <a:lnTo>
                    <a:pt x="1009" y="347"/>
                  </a:lnTo>
                  <a:lnTo>
                    <a:pt x="820" y="158"/>
                  </a:lnTo>
                  <a:lnTo>
                    <a:pt x="568" y="32"/>
                  </a:lnTo>
                  <a:lnTo>
                    <a:pt x="410" y="32"/>
                  </a:lnTo>
                  <a:lnTo>
                    <a:pt x="252" y="63"/>
                  </a:lnTo>
                  <a:lnTo>
                    <a:pt x="189" y="63"/>
                  </a:lnTo>
                  <a:lnTo>
                    <a:pt x="126" y="126"/>
                  </a:lnTo>
                  <a:lnTo>
                    <a:pt x="126" y="189"/>
                  </a:lnTo>
                  <a:lnTo>
                    <a:pt x="158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" name="Google Shape;289;p3"/>
          <p:cNvGrpSpPr/>
          <p:nvPr/>
        </p:nvGrpSpPr>
        <p:grpSpPr>
          <a:xfrm rot="2937707">
            <a:off x="111935" y="231058"/>
            <a:ext cx="518361" cy="456120"/>
            <a:chOff x="992375" y="2434650"/>
            <a:chExt cx="532025" cy="468175"/>
          </a:xfrm>
        </p:grpSpPr>
        <p:sp>
          <p:nvSpPr>
            <p:cNvPr id="290" name="Google Shape;290;p3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"/>
          <p:cNvSpPr/>
          <p:nvPr/>
        </p:nvSpPr>
        <p:spPr>
          <a:xfrm>
            <a:off x="6722625" y="-8819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5"/>
          <p:cNvSpPr/>
          <p:nvPr/>
        </p:nvSpPr>
        <p:spPr>
          <a:xfrm>
            <a:off x="-378200" y="-779025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5"/>
          <p:cNvSpPr/>
          <p:nvPr/>
        </p:nvSpPr>
        <p:spPr>
          <a:xfrm>
            <a:off x="-1038725" y="68450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5"/>
          <p:cNvSpPr/>
          <p:nvPr/>
        </p:nvSpPr>
        <p:spPr>
          <a:xfrm>
            <a:off x="8370225" y="-10138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5"/>
          <p:cNvSpPr/>
          <p:nvPr/>
        </p:nvSpPr>
        <p:spPr>
          <a:xfrm>
            <a:off x="-1038725" y="4572425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5"/>
          <p:cNvSpPr/>
          <p:nvPr/>
        </p:nvSpPr>
        <p:spPr>
          <a:xfrm>
            <a:off x="8466775" y="41536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5"/>
          <p:cNvSpPr/>
          <p:nvPr/>
        </p:nvSpPr>
        <p:spPr>
          <a:xfrm>
            <a:off x="7443288" y="474022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3" name="Google Shape;463;p5"/>
          <p:cNvGrpSpPr/>
          <p:nvPr/>
        </p:nvGrpSpPr>
        <p:grpSpPr>
          <a:xfrm>
            <a:off x="1553775" y="-158325"/>
            <a:ext cx="518625" cy="565925"/>
            <a:chOff x="2029575" y="2353450"/>
            <a:chExt cx="518625" cy="565925"/>
          </a:xfrm>
        </p:grpSpPr>
        <p:sp>
          <p:nvSpPr>
            <p:cNvPr id="464" name="Google Shape;464;p5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5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5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5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5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5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5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5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5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5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5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5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5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5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5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5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5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5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5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5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5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5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5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5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5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5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5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5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5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5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5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5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5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5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5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5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5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5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5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5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5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5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5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5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8" name="Google Shape;508;p5"/>
          <p:cNvGrpSpPr/>
          <p:nvPr/>
        </p:nvGrpSpPr>
        <p:grpSpPr>
          <a:xfrm>
            <a:off x="8466781" y="4376810"/>
            <a:ext cx="578942" cy="463529"/>
            <a:chOff x="6451075" y="3429275"/>
            <a:chExt cx="478425" cy="383050"/>
          </a:xfrm>
        </p:grpSpPr>
        <p:sp>
          <p:nvSpPr>
            <p:cNvPr id="509" name="Google Shape;509;p5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5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5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5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5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5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5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5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5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5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5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5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5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5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5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5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5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5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5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" name="Google Shape;529;p5"/>
          <p:cNvGrpSpPr/>
          <p:nvPr/>
        </p:nvGrpSpPr>
        <p:grpSpPr>
          <a:xfrm rot="-5400000">
            <a:off x="-201506" y="4468723"/>
            <a:ext cx="578942" cy="463529"/>
            <a:chOff x="6451075" y="3429275"/>
            <a:chExt cx="478425" cy="383050"/>
          </a:xfrm>
        </p:grpSpPr>
        <p:sp>
          <p:nvSpPr>
            <p:cNvPr id="530" name="Google Shape;530;p5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5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5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5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5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5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5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5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5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5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5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5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5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5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5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5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5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5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0" name="Google Shape;550;p5"/>
          <p:cNvSpPr txBox="1">
            <a:spLocks noGrp="1"/>
          </p:cNvSpPr>
          <p:nvPr>
            <p:ph type="title"/>
          </p:nvPr>
        </p:nvSpPr>
        <p:spPr>
          <a:xfrm>
            <a:off x="1193075" y="2250250"/>
            <a:ext cx="31566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51" name="Google Shape;551;p5"/>
          <p:cNvSpPr txBox="1">
            <a:spLocks noGrp="1"/>
          </p:cNvSpPr>
          <p:nvPr>
            <p:ph type="subTitle" idx="1"/>
          </p:nvPr>
        </p:nvSpPr>
        <p:spPr>
          <a:xfrm>
            <a:off x="1193075" y="2732925"/>
            <a:ext cx="31566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5"/>
          <p:cNvSpPr txBox="1">
            <a:spLocks noGrp="1"/>
          </p:cNvSpPr>
          <p:nvPr>
            <p:ph type="title" idx="2"/>
          </p:nvPr>
        </p:nvSpPr>
        <p:spPr>
          <a:xfrm>
            <a:off x="4794325" y="2250250"/>
            <a:ext cx="31566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53" name="Google Shape;553;p5"/>
          <p:cNvSpPr txBox="1">
            <a:spLocks noGrp="1"/>
          </p:cNvSpPr>
          <p:nvPr>
            <p:ph type="subTitle" idx="3"/>
          </p:nvPr>
        </p:nvSpPr>
        <p:spPr>
          <a:xfrm>
            <a:off x="4794325" y="2732925"/>
            <a:ext cx="31566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5"/>
          <p:cNvSpPr txBox="1">
            <a:spLocks noGrp="1"/>
          </p:cNvSpPr>
          <p:nvPr>
            <p:ph type="title" idx="4"/>
          </p:nvPr>
        </p:nvSpPr>
        <p:spPr>
          <a:xfrm>
            <a:off x="713250" y="671100"/>
            <a:ext cx="7717500" cy="56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555" name="Google Shape;555;p5"/>
          <p:cNvGrpSpPr/>
          <p:nvPr/>
        </p:nvGrpSpPr>
        <p:grpSpPr>
          <a:xfrm>
            <a:off x="209973" y="191899"/>
            <a:ext cx="329137" cy="447335"/>
            <a:chOff x="3396200" y="2417300"/>
            <a:chExt cx="346825" cy="471325"/>
          </a:xfrm>
        </p:grpSpPr>
        <p:sp>
          <p:nvSpPr>
            <p:cNvPr id="556" name="Google Shape;556;p5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5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5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5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5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5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5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5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5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5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5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5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5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5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6" name="Google Shape;576;p5"/>
          <p:cNvGrpSpPr/>
          <p:nvPr/>
        </p:nvGrpSpPr>
        <p:grpSpPr>
          <a:xfrm rot="5240438">
            <a:off x="8246072" y="247889"/>
            <a:ext cx="662766" cy="583225"/>
            <a:chOff x="992375" y="2434650"/>
            <a:chExt cx="532025" cy="468175"/>
          </a:xfrm>
        </p:grpSpPr>
        <p:sp>
          <p:nvSpPr>
            <p:cNvPr id="577" name="Google Shape;577;p5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5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5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5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5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5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5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5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5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5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5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5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5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5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5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5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5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5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5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5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5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5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5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5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"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p13"/>
          <p:cNvSpPr/>
          <p:nvPr/>
        </p:nvSpPr>
        <p:spPr>
          <a:xfrm>
            <a:off x="174299" y="314451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13"/>
          <p:cNvSpPr/>
          <p:nvPr/>
        </p:nvSpPr>
        <p:spPr>
          <a:xfrm>
            <a:off x="775415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13"/>
          <p:cNvSpPr/>
          <p:nvPr/>
        </p:nvSpPr>
        <p:spPr>
          <a:xfrm>
            <a:off x="7754163" y="43682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13"/>
          <p:cNvSpPr/>
          <p:nvPr/>
        </p:nvSpPr>
        <p:spPr>
          <a:xfrm>
            <a:off x="-961503" y="4266950"/>
            <a:ext cx="1487185" cy="9380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13"/>
          <p:cNvSpPr/>
          <p:nvPr/>
        </p:nvSpPr>
        <p:spPr>
          <a:xfrm>
            <a:off x="-256900" y="4730505"/>
            <a:ext cx="1829549" cy="115411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13"/>
          <p:cNvSpPr/>
          <p:nvPr/>
        </p:nvSpPr>
        <p:spPr>
          <a:xfrm>
            <a:off x="685573" y="90159"/>
            <a:ext cx="1487185" cy="9380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8" name="Google Shape;1508;p13"/>
          <p:cNvGrpSpPr/>
          <p:nvPr/>
        </p:nvGrpSpPr>
        <p:grpSpPr>
          <a:xfrm>
            <a:off x="8799494" y="4266960"/>
            <a:ext cx="578942" cy="463529"/>
            <a:chOff x="6451075" y="3429275"/>
            <a:chExt cx="478425" cy="383050"/>
          </a:xfrm>
        </p:grpSpPr>
        <p:sp>
          <p:nvSpPr>
            <p:cNvPr id="1509" name="Google Shape;1509;p13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13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13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13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13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13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13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13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13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13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13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13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13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13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13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13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13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13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13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13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9" name="Google Shape;1529;p13"/>
          <p:cNvGrpSpPr/>
          <p:nvPr/>
        </p:nvGrpSpPr>
        <p:grpSpPr>
          <a:xfrm>
            <a:off x="685581" y="170235"/>
            <a:ext cx="578942" cy="463529"/>
            <a:chOff x="6451075" y="3429275"/>
            <a:chExt cx="478425" cy="383050"/>
          </a:xfrm>
        </p:grpSpPr>
        <p:sp>
          <p:nvSpPr>
            <p:cNvPr id="1530" name="Google Shape;1530;p13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13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13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13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13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13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13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13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13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13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13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3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13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13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3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3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3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3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3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3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0" name="Google Shape;1550;p13"/>
          <p:cNvSpPr txBox="1">
            <a:spLocks noGrp="1"/>
          </p:cNvSpPr>
          <p:nvPr>
            <p:ph type="title"/>
          </p:nvPr>
        </p:nvSpPr>
        <p:spPr>
          <a:xfrm>
            <a:off x="1529250" y="1672050"/>
            <a:ext cx="6085500" cy="138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Font typeface="Roboto"/>
              <a:buNone/>
              <a:defRPr sz="2500" b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1551" name="Google Shape;1551;p13"/>
          <p:cNvGrpSpPr/>
          <p:nvPr/>
        </p:nvGrpSpPr>
        <p:grpSpPr>
          <a:xfrm rot="-810961">
            <a:off x="8261228" y="4296556"/>
            <a:ext cx="445444" cy="624043"/>
            <a:chOff x="5844975" y="2332175"/>
            <a:chExt cx="513100" cy="718825"/>
          </a:xfrm>
        </p:grpSpPr>
        <p:sp>
          <p:nvSpPr>
            <p:cNvPr id="1552" name="Google Shape;1552;p13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13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13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3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3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13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13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13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3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3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13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3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3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3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3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3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8" name="Google Shape;1568;p13"/>
          <p:cNvGrpSpPr/>
          <p:nvPr/>
        </p:nvGrpSpPr>
        <p:grpSpPr>
          <a:xfrm>
            <a:off x="356448" y="4465399"/>
            <a:ext cx="329137" cy="447335"/>
            <a:chOff x="3396200" y="2417300"/>
            <a:chExt cx="346825" cy="471325"/>
          </a:xfrm>
        </p:grpSpPr>
        <p:sp>
          <p:nvSpPr>
            <p:cNvPr id="1569" name="Google Shape;1569;p13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3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3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13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13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3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13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13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3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3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3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3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3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3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3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3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3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13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3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3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9" name="Google Shape;1589;p13"/>
          <p:cNvSpPr txBox="1">
            <a:spLocks noGrp="1"/>
          </p:cNvSpPr>
          <p:nvPr>
            <p:ph type="title" idx="2"/>
          </p:nvPr>
        </p:nvSpPr>
        <p:spPr>
          <a:xfrm>
            <a:off x="3307051" y="3082728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p14"/>
          <p:cNvSpPr txBox="1">
            <a:spLocks noGrp="1"/>
          </p:cNvSpPr>
          <p:nvPr>
            <p:ph type="subTitle" idx="1"/>
          </p:nvPr>
        </p:nvSpPr>
        <p:spPr>
          <a:xfrm>
            <a:off x="713394" y="2939125"/>
            <a:ext cx="25299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92" name="Google Shape;1592;p14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14"/>
          <p:cNvSpPr/>
          <p:nvPr/>
        </p:nvSpPr>
        <p:spPr>
          <a:xfrm>
            <a:off x="-1191125" y="4420025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4" name="Google Shape;1594;p14"/>
          <p:cNvSpPr/>
          <p:nvPr/>
        </p:nvSpPr>
        <p:spPr>
          <a:xfrm>
            <a:off x="8316827" y="4171053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5" name="Google Shape;1595;p14"/>
          <p:cNvSpPr/>
          <p:nvPr/>
        </p:nvSpPr>
        <p:spPr>
          <a:xfrm>
            <a:off x="9004950" y="4393285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p14"/>
          <p:cNvSpPr/>
          <p:nvPr/>
        </p:nvSpPr>
        <p:spPr>
          <a:xfrm>
            <a:off x="852548" y="315209"/>
            <a:ext cx="1487185" cy="9380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7" name="Google Shape;1597;p14"/>
          <p:cNvSpPr/>
          <p:nvPr/>
        </p:nvSpPr>
        <p:spPr>
          <a:xfrm>
            <a:off x="341274" y="539501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8" name="Google Shape;1598;p14"/>
          <p:cNvGrpSpPr/>
          <p:nvPr/>
        </p:nvGrpSpPr>
        <p:grpSpPr>
          <a:xfrm>
            <a:off x="852550" y="180075"/>
            <a:ext cx="518625" cy="565925"/>
            <a:chOff x="2029575" y="2353450"/>
            <a:chExt cx="518625" cy="565925"/>
          </a:xfrm>
        </p:grpSpPr>
        <p:sp>
          <p:nvSpPr>
            <p:cNvPr id="1599" name="Google Shape;1599;p14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4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4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4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4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4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4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4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4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4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4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4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4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4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4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4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4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4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4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4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4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4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4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4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4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4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4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4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4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4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4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4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4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4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4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4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4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4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4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4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4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4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4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4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3" name="Google Shape;1643;p14"/>
          <p:cNvGrpSpPr/>
          <p:nvPr/>
        </p:nvGrpSpPr>
        <p:grpSpPr>
          <a:xfrm>
            <a:off x="8678113" y="4735088"/>
            <a:ext cx="518625" cy="565925"/>
            <a:chOff x="2029575" y="2353450"/>
            <a:chExt cx="518625" cy="565925"/>
          </a:xfrm>
        </p:grpSpPr>
        <p:sp>
          <p:nvSpPr>
            <p:cNvPr id="1644" name="Google Shape;1644;p14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4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4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4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4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4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4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4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4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4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4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4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4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4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4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4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4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4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4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14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4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4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4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4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4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4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4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4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4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4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4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4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4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4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4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14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4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4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4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4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4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4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4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4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8" name="Google Shape;1688;p14"/>
          <p:cNvGrpSpPr/>
          <p:nvPr/>
        </p:nvGrpSpPr>
        <p:grpSpPr>
          <a:xfrm>
            <a:off x="8480444" y="395285"/>
            <a:ext cx="578942" cy="463529"/>
            <a:chOff x="6451075" y="3429275"/>
            <a:chExt cx="478425" cy="383050"/>
          </a:xfrm>
        </p:grpSpPr>
        <p:sp>
          <p:nvSpPr>
            <p:cNvPr id="1689" name="Google Shape;1689;p14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4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4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4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4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4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4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4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4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14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14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14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4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4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4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4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4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4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4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4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09" name="Google Shape;1709;p14"/>
          <p:cNvSpPr/>
          <p:nvPr/>
        </p:nvSpPr>
        <p:spPr>
          <a:xfrm>
            <a:off x="4659499" y="4511836"/>
            <a:ext cx="1385367" cy="8737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p14"/>
          <p:cNvSpPr/>
          <p:nvPr/>
        </p:nvSpPr>
        <p:spPr>
          <a:xfrm>
            <a:off x="4252859" y="4608574"/>
            <a:ext cx="638274" cy="40271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14"/>
          <p:cNvSpPr txBox="1">
            <a:spLocks noGrp="1"/>
          </p:cNvSpPr>
          <p:nvPr>
            <p:ph type="title"/>
          </p:nvPr>
        </p:nvSpPr>
        <p:spPr>
          <a:xfrm>
            <a:off x="713250" y="671100"/>
            <a:ext cx="7717500" cy="56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12" name="Google Shape;1712;p14"/>
          <p:cNvSpPr txBox="1">
            <a:spLocks noGrp="1"/>
          </p:cNvSpPr>
          <p:nvPr>
            <p:ph type="title" idx="2"/>
          </p:nvPr>
        </p:nvSpPr>
        <p:spPr>
          <a:xfrm>
            <a:off x="713394" y="2381875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13" name="Google Shape;1713;p14"/>
          <p:cNvSpPr txBox="1">
            <a:spLocks noGrp="1"/>
          </p:cNvSpPr>
          <p:nvPr>
            <p:ph type="title" idx="3"/>
          </p:nvPr>
        </p:nvSpPr>
        <p:spPr>
          <a:xfrm>
            <a:off x="3307256" y="2381875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14" name="Google Shape;1714;p14"/>
          <p:cNvSpPr txBox="1">
            <a:spLocks noGrp="1"/>
          </p:cNvSpPr>
          <p:nvPr>
            <p:ph type="subTitle" idx="4"/>
          </p:nvPr>
        </p:nvSpPr>
        <p:spPr>
          <a:xfrm>
            <a:off x="3307256" y="2939125"/>
            <a:ext cx="25299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715" name="Google Shape;1715;p14"/>
          <p:cNvSpPr txBox="1">
            <a:spLocks noGrp="1"/>
          </p:cNvSpPr>
          <p:nvPr>
            <p:ph type="title" idx="5"/>
          </p:nvPr>
        </p:nvSpPr>
        <p:spPr>
          <a:xfrm>
            <a:off x="5901106" y="2381875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16" name="Google Shape;1716;p14"/>
          <p:cNvSpPr txBox="1">
            <a:spLocks noGrp="1"/>
          </p:cNvSpPr>
          <p:nvPr>
            <p:ph type="subTitle" idx="6"/>
          </p:nvPr>
        </p:nvSpPr>
        <p:spPr>
          <a:xfrm>
            <a:off x="5901106" y="2939125"/>
            <a:ext cx="25299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1717" name="Google Shape;1717;p14"/>
          <p:cNvGrpSpPr/>
          <p:nvPr/>
        </p:nvGrpSpPr>
        <p:grpSpPr>
          <a:xfrm rot="-810961">
            <a:off x="8253428" y="151019"/>
            <a:ext cx="445444" cy="624043"/>
            <a:chOff x="5844975" y="2332175"/>
            <a:chExt cx="513100" cy="718825"/>
          </a:xfrm>
        </p:grpSpPr>
        <p:sp>
          <p:nvSpPr>
            <p:cNvPr id="1718" name="Google Shape;1718;p14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4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4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4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4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4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4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4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4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4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4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4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4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4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4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4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4" name="Google Shape;1734;p14"/>
          <p:cNvGrpSpPr/>
          <p:nvPr/>
        </p:nvGrpSpPr>
        <p:grpSpPr>
          <a:xfrm rot="-801670">
            <a:off x="8540737" y="4459018"/>
            <a:ext cx="329132" cy="447327"/>
            <a:chOff x="3396200" y="2417300"/>
            <a:chExt cx="346825" cy="471325"/>
          </a:xfrm>
        </p:grpSpPr>
        <p:sp>
          <p:nvSpPr>
            <p:cNvPr id="1735" name="Google Shape;1735;p14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4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4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4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4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4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4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4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4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4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4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4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4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4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4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4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4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4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4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4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5" name="Google Shape;1755;p14"/>
          <p:cNvGrpSpPr/>
          <p:nvPr/>
        </p:nvGrpSpPr>
        <p:grpSpPr>
          <a:xfrm rot="2937852">
            <a:off x="251793" y="4410437"/>
            <a:ext cx="662792" cy="583248"/>
            <a:chOff x="992375" y="2434650"/>
            <a:chExt cx="532025" cy="468175"/>
          </a:xfrm>
        </p:grpSpPr>
        <p:sp>
          <p:nvSpPr>
            <p:cNvPr id="1756" name="Google Shape;1756;p14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4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14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14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4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4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4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4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4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4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4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4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14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14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14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14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14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14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14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14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14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14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14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14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5">
    <p:spTree>
      <p:nvGrpSpPr>
        <p:cNvPr id="1" name="Shape 2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5" name="Google Shape;2165;p17"/>
          <p:cNvSpPr/>
          <p:nvPr/>
        </p:nvSpPr>
        <p:spPr>
          <a:xfrm>
            <a:off x="5250675" y="2330894"/>
            <a:ext cx="3104825" cy="195795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6" name="Google Shape;2166;p17"/>
          <p:cNvSpPr/>
          <p:nvPr/>
        </p:nvSpPr>
        <p:spPr>
          <a:xfrm>
            <a:off x="6984392" y="3562875"/>
            <a:ext cx="1657094" cy="1045696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7" name="Google Shape;2167;p17"/>
          <p:cNvSpPr/>
          <p:nvPr/>
        </p:nvSpPr>
        <p:spPr>
          <a:xfrm>
            <a:off x="-92675" y="4815111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8" name="Google Shape;2168;p17"/>
          <p:cNvSpPr/>
          <p:nvPr/>
        </p:nvSpPr>
        <p:spPr>
          <a:xfrm>
            <a:off x="7483950" y="467022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69" name="Google Shape;2169;p17"/>
          <p:cNvGrpSpPr/>
          <p:nvPr/>
        </p:nvGrpSpPr>
        <p:grpSpPr>
          <a:xfrm>
            <a:off x="7912150" y="3464775"/>
            <a:ext cx="518625" cy="565925"/>
            <a:chOff x="2029575" y="2353450"/>
            <a:chExt cx="518625" cy="565925"/>
          </a:xfrm>
        </p:grpSpPr>
        <p:sp>
          <p:nvSpPr>
            <p:cNvPr id="2170" name="Google Shape;2170;p17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17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17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17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17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17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17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17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17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17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17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17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17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17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17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17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17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17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17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17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17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17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17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17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17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17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17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17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17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17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17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17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17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17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17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17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17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17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17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17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17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17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17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17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14" name="Google Shape;2214;p17"/>
          <p:cNvSpPr/>
          <p:nvPr/>
        </p:nvSpPr>
        <p:spPr>
          <a:xfrm>
            <a:off x="204150" y="-287975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5" name="Google Shape;2215;p17"/>
          <p:cNvSpPr/>
          <p:nvPr/>
        </p:nvSpPr>
        <p:spPr>
          <a:xfrm>
            <a:off x="-873787" y="4288861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6" name="Google Shape;2216;p17"/>
          <p:cNvSpPr/>
          <p:nvPr/>
        </p:nvSpPr>
        <p:spPr>
          <a:xfrm>
            <a:off x="8085313" y="-602164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7" name="Google Shape;2217;p17"/>
          <p:cNvSpPr/>
          <p:nvPr/>
        </p:nvSpPr>
        <p:spPr>
          <a:xfrm>
            <a:off x="3032900" y="-180075"/>
            <a:ext cx="971729" cy="61280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8" name="Google Shape;2218;p17"/>
          <p:cNvSpPr/>
          <p:nvPr/>
        </p:nvSpPr>
        <p:spPr>
          <a:xfrm>
            <a:off x="-97400" y="300449"/>
            <a:ext cx="747093" cy="47141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9" name="Google Shape;2219;p17"/>
          <p:cNvSpPr/>
          <p:nvPr/>
        </p:nvSpPr>
        <p:spPr>
          <a:xfrm>
            <a:off x="8430775" y="2330890"/>
            <a:ext cx="518637" cy="32725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0" name="Google Shape;2220;p17"/>
          <p:cNvSpPr txBox="1">
            <a:spLocks noGrp="1"/>
          </p:cNvSpPr>
          <p:nvPr>
            <p:ph type="title"/>
          </p:nvPr>
        </p:nvSpPr>
        <p:spPr>
          <a:xfrm>
            <a:off x="713225" y="1712500"/>
            <a:ext cx="4057800" cy="66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221" name="Google Shape;2221;p17"/>
          <p:cNvSpPr txBox="1">
            <a:spLocks noGrp="1"/>
          </p:cNvSpPr>
          <p:nvPr>
            <p:ph type="body" idx="1"/>
          </p:nvPr>
        </p:nvSpPr>
        <p:spPr>
          <a:xfrm>
            <a:off x="713225" y="2464175"/>
            <a:ext cx="3697800" cy="9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2222" name="Google Shape;2222;p17"/>
          <p:cNvGrpSpPr/>
          <p:nvPr/>
        </p:nvGrpSpPr>
        <p:grpSpPr>
          <a:xfrm>
            <a:off x="5785663" y="-210087"/>
            <a:ext cx="518625" cy="565925"/>
            <a:chOff x="2029575" y="2353450"/>
            <a:chExt cx="518625" cy="565925"/>
          </a:xfrm>
        </p:grpSpPr>
        <p:sp>
          <p:nvSpPr>
            <p:cNvPr id="2223" name="Google Shape;2223;p17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17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17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17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17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17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17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17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17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17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17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17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17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17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17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17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17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17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17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17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17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17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17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17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17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17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17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17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17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17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17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17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17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17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17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17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17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17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17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17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17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17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17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17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7" name="Google Shape;2267;p17"/>
          <p:cNvGrpSpPr/>
          <p:nvPr/>
        </p:nvGrpSpPr>
        <p:grpSpPr>
          <a:xfrm>
            <a:off x="398025" y="249975"/>
            <a:ext cx="478425" cy="383050"/>
            <a:chOff x="6451075" y="3429275"/>
            <a:chExt cx="478425" cy="383050"/>
          </a:xfrm>
        </p:grpSpPr>
        <p:sp>
          <p:nvSpPr>
            <p:cNvPr id="2268" name="Google Shape;2268;p17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17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17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17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17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17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17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17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17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17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17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17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17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17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17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17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17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17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17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17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8" name="Google Shape;2288;p17"/>
          <p:cNvGrpSpPr/>
          <p:nvPr/>
        </p:nvGrpSpPr>
        <p:grpSpPr>
          <a:xfrm rot="-810961">
            <a:off x="8323803" y="129481"/>
            <a:ext cx="445444" cy="624043"/>
            <a:chOff x="5844975" y="2332175"/>
            <a:chExt cx="513100" cy="718825"/>
          </a:xfrm>
        </p:grpSpPr>
        <p:sp>
          <p:nvSpPr>
            <p:cNvPr id="2289" name="Google Shape;2289;p17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17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17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17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17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17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17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17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17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17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17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17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17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17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17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17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5" name="Google Shape;2305;p17"/>
          <p:cNvGrpSpPr/>
          <p:nvPr/>
        </p:nvGrpSpPr>
        <p:grpSpPr>
          <a:xfrm rot="-1302807">
            <a:off x="220561" y="4457714"/>
            <a:ext cx="662794" cy="583250"/>
            <a:chOff x="992375" y="2434650"/>
            <a:chExt cx="532025" cy="468175"/>
          </a:xfrm>
        </p:grpSpPr>
        <p:sp>
          <p:nvSpPr>
            <p:cNvPr id="2306" name="Google Shape;2306;p17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17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17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17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17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17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17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17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17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17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17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17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17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17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17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17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17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17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17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17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17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17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17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17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6">
    <p:spTree>
      <p:nvGrpSpPr>
        <p:cNvPr id="1" name="Shape 3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3" name="Google Shape;3303;p25"/>
          <p:cNvSpPr/>
          <p:nvPr/>
        </p:nvSpPr>
        <p:spPr>
          <a:xfrm>
            <a:off x="2698832" y="4067861"/>
            <a:ext cx="976820" cy="61598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4" name="Google Shape;3304;p25"/>
          <p:cNvSpPr/>
          <p:nvPr/>
        </p:nvSpPr>
        <p:spPr>
          <a:xfrm>
            <a:off x="1729250" y="4079540"/>
            <a:ext cx="1548912" cy="97698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5" name="Google Shape;3305;p25"/>
          <p:cNvSpPr/>
          <p:nvPr/>
        </p:nvSpPr>
        <p:spPr>
          <a:xfrm>
            <a:off x="219050" y="1343038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6" name="Google Shape;3306;p25"/>
          <p:cNvSpPr/>
          <p:nvPr/>
        </p:nvSpPr>
        <p:spPr>
          <a:xfrm>
            <a:off x="-320000" y="822463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7" name="Google Shape;3307;p25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8" name="Google Shape;3308;p25"/>
          <p:cNvSpPr/>
          <p:nvPr/>
        </p:nvSpPr>
        <p:spPr>
          <a:xfrm>
            <a:off x="7757263" y="35545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9" name="Google Shape;3309;p25"/>
          <p:cNvSpPr/>
          <p:nvPr/>
        </p:nvSpPr>
        <p:spPr>
          <a:xfrm>
            <a:off x="6955363" y="321257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10" name="Google Shape;3310;p25"/>
          <p:cNvGrpSpPr/>
          <p:nvPr/>
        </p:nvGrpSpPr>
        <p:grpSpPr>
          <a:xfrm>
            <a:off x="8171463" y="256538"/>
            <a:ext cx="518625" cy="565925"/>
            <a:chOff x="2029575" y="2353450"/>
            <a:chExt cx="518625" cy="565925"/>
          </a:xfrm>
        </p:grpSpPr>
        <p:sp>
          <p:nvSpPr>
            <p:cNvPr id="3311" name="Google Shape;3311;p25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25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25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25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25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25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25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25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25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25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25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25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25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25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25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25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25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25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25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25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25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25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25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25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25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25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25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25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25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25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25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25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25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25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25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25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25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25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25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25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25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25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25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25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5" name="Google Shape;3355;p25"/>
          <p:cNvGrpSpPr/>
          <p:nvPr/>
        </p:nvGrpSpPr>
        <p:grpSpPr>
          <a:xfrm>
            <a:off x="300881" y="1605548"/>
            <a:ext cx="578942" cy="463529"/>
            <a:chOff x="6451075" y="3429275"/>
            <a:chExt cx="478425" cy="383050"/>
          </a:xfrm>
        </p:grpSpPr>
        <p:sp>
          <p:nvSpPr>
            <p:cNvPr id="3356" name="Google Shape;3356;p25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25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25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25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25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25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25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25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25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25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25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25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25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25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25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25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25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25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25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25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76" name="Google Shape;3376;p25"/>
          <p:cNvSpPr/>
          <p:nvPr/>
        </p:nvSpPr>
        <p:spPr>
          <a:xfrm>
            <a:off x="3919350" y="947125"/>
            <a:ext cx="2208823" cy="139320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7" name="Google Shape;3377;p25"/>
          <p:cNvSpPr/>
          <p:nvPr/>
        </p:nvSpPr>
        <p:spPr>
          <a:xfrm>
            <a:off x="5060159" y="1782518"/>
            <a:ext cx="1392367" cy="87809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8" name="Google Shape;3378;p25"/>
          <p:cNvSpPr/>
          <p:nvPr/>
        </p:nvSpPr>
        <p:spPr>
          <a:xfrm>
            <a:off x="1875750" y="-310574"/>
            <a:ext cx="899184" cy="5671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9" name="Google Shape;3379;p25"/>
          <p:cNvSpPr/>
          <p:nvPr/>
        </p:nvSpPr>
        <p:spPr>
          <a:xfrm>
            <a:off x="2309775" y="-27624"/>
            <a:ext cx="899184" cy="5671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0" name="Google Shape;3380;p25"/>
          <p:cNvSpPr/>
          <p:nvPr/>
        </p:nvSpPr>
        <p:spPr>
          <a:xfrm>
            <a:off x="-449900" y="4769426"/>
            <a:ext cx="899184" cy="5671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1" name="Google Shape;3381;p25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382" name="Google Shape;3382;p25"/>
          <p:cNvSpPr txBox="1">
            <a:spLocks noGrp="1"/>
          </p:cNvSpPr>
          <p:nvPr>
            <p:ph type="title" hasCustomPrompt="1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383" name="Google Shape;3383;p25"/>
          <p:cNvSpPr txBox="1">
            <a:spLocks noGrp="1"/>
          </p:cNvSpPr>
          <p:nvPr>
            <p:ph type="title" idx="2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3384" name="Google Shape;3384;p25"/>
          <p:cNvGrpSpPr/>
          <p:nvPr/>
        </p:nvGrpSpPr>
        <p:grpSpPr>
          <a:xfrm rot="-810883">
            <a:off x="8094291" y="4199558"/>
            <a:ext cx="518161" cy="725845"/>
            <a:chOff x="5844975" y="2332175"/>
            <a:chExt cx="513100" cy="718825"/>
          </a:xfrm>
        </p:grpSpPr>
        <p:sp>
          <p:nvSpPr>
            <p:cNvPr id="3385" name="Google Shape;3385;p25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25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25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25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25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25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25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25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25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25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25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25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25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25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25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25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1" name="Google Shape;3401;p25"/>
          <p:cNvGrpSpPr/>
          <p:nvPr/>
        </p:nvGrpSpPr>
        <p:grpSpPr>
          <a:xfrm rot="-626850">
            <a:off x="2254790" y="74757"/>
            <a:ext cx="266620" cy="362375"/>
            <a:chOff x="3396200" y="2417300"/>
            <a:chExt cx="346825" cy="471325"/>
          </a:xfrm>
        </p:grpSpPr>
        <p:sp>
          <p:nvSpPr>
            <p:cNvPr id="3402" name="Google Shape;3402;p25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25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25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25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25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25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25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25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25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25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25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25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25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25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25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25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25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25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25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25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2" name="Google Shape;3422;p25"/>
          <p:cNvGrpSpPr/>
          <p:nvPr/>
        </p:nvGrpSpPr>
        <p:grpSpPr>
          <a:xfrm rot="2937852">
            <a:off x="251793" y="4410437"/>
            <a:ext cx="662792" cy="583248"/>
            <a:chOff x="992375" y="2434650"/>
            <a:chExt cx="532025" cy="468175"/>
          </a:xfrm>
        </p:grpSpPr>
        <p:sp>
          <p:nvSpPr>
            <p:cNvPr id="3423" name="Google Shape;3423;p25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25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25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25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25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25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25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25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25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25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25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25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25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25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25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25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25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25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25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25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25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25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25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25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4">
    <p:spTree>
      <p:nvGrpSpPr>
        <p:cNvPr id="1" name="Shape 4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6" name="Google Shape;4186;p33"/>
          <p:cNvSpPr/>
          <p:nvPr/>
        </p:nvSpPr>
        <p:spPr>
          <a:xfrm>
            <a:off x="-272312" y="-264705"/>
            <a:ext cx="1244094" cy="7847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7" name="Google Shape;4187;p33"/>
          <p:cNvSpPr/>
          <p:nvPr/>
        </p:nvSpPr>
        <p:spPr>
          <a:xfrm>
            <a:off x="452258" y="230658"/>
            <a:ext cx="698092" cy="44043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8" name="Google Shape;4188;p33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9" name="Google Shape;4189;p33"/>
          <p:cNvSpPr/>
          <p:nvPr/>
        </p:nvSpPr>
        <p:spPr>
          <a:xfrm>
            <a:off x="491900" y="4001198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0" name="Google Shape;4190;p33"/>
          <p:cNvSpPr/>
          <p:nvPr/>
        </p:nvSpPr>
        <p:spPr>
          <a:xfrm>
            <a:off x="8314375" y="40012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1" name="Google Shape;4191;p33"/>
          <p:cNvSpPr/>
          <p:nvPr/>
        </p:nvSpPr>
        <p:spPr>
          <a:xfrm>
            <a:off x="7290888" y="458782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92" name="Google Shape;4192;p33"/>
          <p:cNvGrpSpPr/>
          <p:nvPr/>
        </p:nvGrpSpPr>
        <p:grpSpPr>
          <a:xfrm>
            <a:off x="8823600" y="3854100"/>
            <a:ext cx="518625" cy="565925"/>
            <a:chOff x="2029575" y="2353450"/>
            <a:chExt cx="518625" cy="565925"/>
          </a:xfrm>
        </p:grpSpPr>
        <p:sp>
          <p:nvSpPr>
            <p:cNvPr id="4193" name="Google Shape;4193;p33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33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33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33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33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33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33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33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33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33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33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33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33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33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33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33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33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33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33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33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33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33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33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33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33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33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33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33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33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33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33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33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33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33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33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33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33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33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33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33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33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33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33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33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37" name="Google Shape;4237;p33"/>
          <p:cNvGrpSpPr/>
          <p:nvPr/>
        </p:nvGrpSpPr>
        <p:grpSpPr>
          <a:xfrm>
            <a:off x="541988" y="-335287"/>
            <a:ext cx="518625" cy="565925"/>
            <a:chOff x="2029575" y="2353450"/>
            <a:chExt cx="518625" cy="565925"/>
          </a:xfrm>
        </p:grpSpPr>
        <p:sp>
          <p:nvSpPr>
            <p:cNvPr id="4238" name="Google Shape;4238;p33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33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33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33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33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33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33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33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33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33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33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33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33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33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33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33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33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33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33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33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33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33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33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33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33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33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33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33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33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33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33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33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33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33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33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33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33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33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33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33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33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33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33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33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82" name="Google Shape;4282;p33"/>
          <p:cNvSpPr/>
          <p:nvPr/>
        </p:nvSpPr>
        <p:spPr>
          <a:xfrm>
            <a:off x="208688" y="4381647"/>
            <a:ext cx="698092" cy="44043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83" name="Google Shape;4283;p33"/>
          <p:cNvGrpSpPr/>
          <p:nvPr/>
        </p:nvGrpSpPr>
        <p:grpSpPr>
          <a:xfrm>
            <a:off x="8145013" y="4420033"/>
            <a:ext cx="446455" cy="474918"/>
            <a:chOff x="5058400" y="2489025"/>
            <a:chExt cx="419325" cy="446100"/>
          </a:xfrm>
        </p:grpSpPr>
        <p:sp>
          <p:nvSpPr>
            <p:cNvPr id="4284" name="Google Shape;4284;p33"/>
            <p:cNvSpPr/>
            <p:nvPr/>
          </p:nvSpPr>
          <p:spPr>
            <a:xfrm>
              <a:off x="5291700" y="2489025"/>
              <a:ext cx="153725" cy="93800"/>
            </a:xfrm>
            <a:custGeom>
              <a:avLst/>
              <a:gdLst/>
              <a:ahLst/>
              <a:cxnLst/>
              <a:rect l="l" t="t" r="r" b="b"/>
              <a:pathLst>
                <a:path w="6149" h="3752" extrusionOk="0">
                  <a:moveTo>
                    <a:pt x="3563" y="0"/>
                  </a:moveTo>
                  <a:lnTo>
                    <a:pt x="3122" y="63"/>
                  </a:lnTo>
                  <a:lnTo>
                    <a:pt x="2649" y="221"/>
                  </a:lnTo>
                  <a:lnTo>
                    <a:pt x="1861" y="788"/>
                  </a:lnTo>
                  <a:lnTo>
                    <a:pt x="1545" y="1135"/>
                  </a:lnTo>
                  <a:lnTo>
                    <a:pt x="1104" y="1734"/>
                  </a:lnTo>
                  <a:lnTo>
                    <a:pt x="347" y="2995"/>
                  </a:lnTo>
                  <a:lnTo>
                    <a:pt x="1" y="3657"/>
                  </a:lnTo>
                  <a:lnTo>
                    <a:pt x="505" y="3689"/>
                  </a:lnTo>
                  <a:lnTo>
                    <a:pt x="1009" y="3720"/>
                  </a:lnTo>
                  <a:lnTo>
                    <a:pt x="1734" y="3752"/>
                  </a:lnTo>
                  <a:lnTo>
                    <a:pt x="2428" y="3689"/>
                  </a:lnTo>
                  <a:lnTo>
                    <a:pt x="3059" y="3531"/>
                  </a:lnTo>
                  <a:lnTo>
                    <a:pt x="4193" y="2838"/>
                  </a:lnTo>
                  <a:lnTo>
                    <a:pt x="4698" y="2396"/>
                  </a:lnTo>
                  <a:lnTo>
                    <a:pt x="5108" y="1955"/>
                  </a:lnTo>
                  <a:lnTo>
                    <a:pt x="5486" y="1450"/>
                  </a:lnTo>
                  <a:lnTo>
                    <a:pt x="5864" y="978"/>
                  </a:lnTo>
                  <a:lnTo>
                    <a:pt x="6148" y="442"/>
                  </a:lnTo>
                  <a:lnTo>
                    <a:pt x="6148" y="347"/>
                  </a:lnTo>
                  <a:lnTo>
                    <a:pt x="5959" y="189"/>
                  </a:lnTo>
                  <a:lnTo>
                    <a:pt x="5518" y="126"/>
                  </a:lnTo>
                  <a:lnTo>
                    <a:pt x="5265" y="95"/>
                  </a:lnTo>
                  <a:lnTo>
                    <a:pt x="4635" y="32"/>
                  </a:lnTo>
                  <a:lnTo>
                    <a:pt x="4004" y="32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33"/>
            <p:cNvSpPr/>
            <p:nvPr/>
          </p:nvSpPr>
          <p:spPr>
            <a:xfrm>
              <a:off x="5304300" y="2499275"/>
              <a:ext cx="126925" cy="73300"/>
            </a:xfrm>
            <a:custGeom>
              <a:avLst/>
              <a:gdLst/>
              <a:ahLst/>
              <a:cxnLst/>
              <a:rect l="l" t="t" r="r" b="b"/>
              <a:pathLst>
                <a:path w="5077" h="2932" extrusionOk="0">
                  <a:moveTo>
                    <a:pt x="4856" y="0"/>
                  </a:moveTo>
                  <a:lnTo>
                    <a:pt x="3595" y="568"/>
                  </a:lnTo>
                  <a:lnTo>
                    <a:pt x="1199" y="1892"/>
                  </a:lnTo>
                  <a:lnTo>
                    <a:pt x="64" y="2680"/>
                  </a:lnTo>
                  <a:lnTo>
                    <a:pt x="1" y="2774"/>
                  </a:lnTo>
                  <a:lnTo>
                    <a:pt x="32" y="2869"/>
                  </a:lnTo>
                  <a:lnTo>
                    <a:pt x="64" y="2900"/>
                  </a:lnTo>
                  <a:lnTo>
                    <a:pt x="127" y="2932"/>
                  </a:lnTo>
                  <a:lnTo>
                    <a:pt x="159" y="2932"/>
                  </a:lnTo>
                  <a:lnTo>
                    <a:pt x="222" y="2900"/>
                  </a:lnTo>
                  <a:lnTo>
                    <a:pt x="1357" y="2144"/>
                  </a:lnTo>
                  <a:lnTo>
                    <a:pt x="3721" y="820"/>
                  </a:lnTo>
                  <a:lnTo>
                    <a:pt x="4982" y="252"/>
                  </a:lnTo>
                  <a:lnTo>
                    <a:pt x="5077" y="189"/>
                  </a:lnTo>
                  <a:lnTo>
                    <a:pt x="5045" y="95"/>
                  </a:lnTo>
                  <a:lnTo>
                    <a:pt x="498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33"/>
            <p:cNvSpPr/>
            <p:nvPr/>
          </p:nvSpPr>
          <p:spPr>
            <a:xfrm>
              <a:off x="5355550" y="2533150"/>
              <a:ext cx="41775" cy="11075"/>
            </a:xfrm>
            <a:custGeom>
              <a:avLst/>
              <a:gdLst/>
              <a:ahLst/>
              <a:cxnLst/>
              <a:rect l="l" t="t" r="r" b="b"/>
              <a:pathLst>
                <a:path w="1671" h="443" extrusionOk="0">
                  <a:moveTo>
                    <a:pt x="126" y="1"/>
                  </a:moveTo>
                  <a:lnTo>
                    <a:pt x="32" y="32"/>
                  </a:lnTo>
                  <a:lnTo>
                    <a:pt x="0" y="127"/>
                  </a:lnTo>
                  <a:lnTo>
                    <a:pt x="32" y="221"/>
                  </a:lnTo>
                  <a:lnTo>
                    <a:pt x="95" y="284"/>
                  </a:lnTo>
                  <a:lnTo>
                    <a:pt x="126" y="284"/>
                  </a:lnTo>
                  <a:lnTo>
                    <a:pt x="820" y="316"/>
                  </a:lnTo>
                  <a:lnTo>
                    <a:pt x="1513" y="442"/>
                  </a:lnTo>
                  <a:lnTo>
                    <a:pt x="1639" y="411"/>
                  </a:lnTo>
                  <a:lnTo>
                    <a:pt x="1671" y="316"/>
                  </a:lnTo>
                  <a:lnTo>
                    <a:pt x="1671" y="221"/>
                  </a:lnTo>
                  <a:lnTo>
                    <a:pt x="1576" y="158"/>
                  </a:lnTo>
                  <a:lnTo>
                    <a:pt x="851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33"/>
            <p:cNvSpPr/>
            <p:nvPr/>
          </p:nvSpPr>
          <p:spPr>
            <a:xfrm>
              <a:off x="5375250" y="2496125"/>
              <a:ext cx="26825" cy="31550"/>
            </a:xfrm>
            <a:custGeom>
              <a:avLst/>
              <a:gdLst/>
              <a:ahLst/>
              <a:cxnLst/>
              <a:rect l="l" t="t" r="r" b="b"/>
              <a:pathLst>
                <a:path w="1073" h="1262" extrusionOk="0">
                  <a:moveTo>
                    <a:pt x="915" y="0"/>
                  </a:moveTo>
                  <a:lnTo>
                    <a:pt x="820" y="63"/>
                  </a:lnTo>
                  <a:lnTo>
                    <a:pt x="379" y="504"/>
                  </a:lnTo>
                  <a:lnTo>
                    <a:pt x="32" y="1072"/>
                  </a:lnTo>
                  <a:lnTo>
                    <a:pt x="0" y="1198"/>
                  </a:lnTo>
                  <a:lnTo>
                    <a:pt x="95" y="1261"/>
                  </a:lnTo>
                  <a:lnTo>
                    <a:pt x="221" y="1261"/>
                  </a:lnTo>
                  <a:lnTo>
                    <a:pt x="284" y="1198"/>
                  </a:lnTo>
                  <a:lnTo>
                    <a:pt x="568" y="694"/>
                  </a:lnTo>
                  <a:lnTo>
                    <a:pt x="1009" y="252"/>
                  </a:lnTo>
                  <a:lnTo>
                    <a:pt x="1072" y="158"/>
                  </a:lnTo>
                  <a:lnTo>
                    <a:pt x="1009" y="63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33"/>
            <p:cNvSpPr/>
            <p:nvPr/>
          </p:nvSpPr>
          <p:spPr>
            <a:xfrm>
              <a:off x="5335825" y="2517400"/>
              <a:ext cx="17375" cy="33900"/>
            </a:xfrm>
            <a:custGeom>
              <a:avLst/>
              <a:gdLst/>
              <a:ahLst/>
              <a:cxnLst/>
              <a:rect l="l" t="t" r="r" b="b"/>
              <a:pathLst>
                <a:path w="695" h="1356" extrusionOk="0">
                  <a:moveTo>
                    <a:pt x="474" y="0"/>
                  </a:moveTo>
                  <a:lnTo>
                    <a:pt x="442" y="95"/>
                  </a:lnTo>
                  <a:lnTo>
                    <a:pt x="222" y="631"/>
                  </a:lnTo>
                  <a:lnTo>
                    <a:pt x="33" y="1167"/>
                  </a:lnTo>
                  <a:lnTo>
                    <a:pt x="1" y="1261"/>
                  </a:lnTo>
                  <a:lnTo>
                    <a:pt x="96" y="1356"/>
                  </a:lnTo>
                  <a:lnTo>
                    <a:pt x="222" y="1356"/>
                  </a:lnTo>
                  <a:lnTo>
                    <a:pt x="285" y="1261"/>
                  </a:lnTo>
                  <a:lnTo>
                    <a:pt x="505" y="725"/>
                  </a:lnTo>
                  <a:lnTo>
                    <a:pt x="695" y="189"/>
                  </a:lnTo>
                  <a:lnTo>
                    <a:pt x="695" y="63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33"/>
            <p:cNvSpPr/>
            <p:nvPr/>
          </p:nvSpPr>
          <p:spPr>
            <a:xfrm>
              <a:off x="5058400" y="2535525"/>
              <a:ext cx="419325" cy="399600"/>
            </a:xfrm>
            <a:custGeom>
              <a:avLst/>
              <a:gdLst/>
              <a:ahLst/>
              <a:cxnLst/>
              <a:rect l="l" t="t" r="r" b="b"/>
              <a:pathLst>
                <a:path w="16773" h="15984" extrusionOk="0">
                  <a:moveTo>
                    <a:pt x="5045" y="0"/>
                  </a:moveTo>
                  <a:lnTo>
                    <a:pt x="4162" y="63"/>
                  </a:lnTo>
                  <a:lnTo>
                    <a:pt x="3532" y="158"/>
                  </a:lnTo>
                  <a:lnTo>
                    <a:pt x="2460" y="599"/>
                  </a:lnTo>
                  <a:lnTo>
                    <a:pt x="1609" y="1230"/>
                  </a:lnTo>
                  <a:lnTo>
                    <a:pt x="947" y="2049"/>
                  </a:lnTo>
                  <a:lnTo>
                    <a:pt x="505" y="2995"/>
                  </a:lnTo>
                  <a:lnTo>
                    <a:pt x="190" y="4067"/>
                  </a:lnTo>
                  <a:lnTo>
                    <a:pt x="1" y="5769"/>
                  </a:lnTo>
                  <a:lnTo>
                    <a:pt x="32" y="6904"/>
                  </a:lnTo>
                  <a:lnTo>
                    <a:pt x="64" y="7756"/>
                  </a:lnTo>
                  <a:lnTo>
                    <a:pt x="348" y="9773"/>
                  </a:lnTo>
                  <a:lnTo>
                    <a:pt x="947" y="11791"/>
                  </a:lnTo>
                  <a:lnTo>
                    <a:pt x="1672" y="13115"/>
                  </a:lnTo>
                  <a:lnTo>
                    <a:pt x="2271" y="13809"/>
                  </a:lnTo>
                  <a:lnTo>
                    <a:pt x="2649" y="14092"/>
                  </a:lnTo>
                  <a:lnTo>
                    <a:pt x="3469" y="14597"/>
                  </a:lnTo>
                  <a:lnTo>
                    <a:pt x="4730" y="15006"/>
                  </a:lnTo>
                  <a:lnTo>
                    <a:pt x="5581" y="14912"/>
                  </a:lnTo>
                  <a:lnTo>
                    <a:pt x="6085" y="14660"/>
                  </a:lnTo>
                  <a:lnTo>
                    <a:pt x="6211" y="14534"/>
                  </a:lnTo>
                  <a:lnTo>
                    <a:pt x="6243" y="14691"/>
                  </a:lnTo>
                  <a:lnTo>
                    <a:pt x="6527" y="15164"/>
                  </a:lnTo>
                  <a:lnTo>
                    <a:pt x="7220" y="15669"/>
                  </a:lnTo>
                  <a:lnTo>
                    <a:pt x="8513" y="15984"/>
                  </a:lnTo>
                  <a:lnTo>
                    <a:pt x="9490" y="15952"/>
                  </a:lnTo>
                  <a:lnTo>
                    <a:pt x="9900" y="15889"/>
                  </a:lnTo>
                  <a:lnTo>
                    <a:pt x="10688" y="15637"/>
                  </a:lnTo>
                  <a:lnTo>
                    <a:pt x="11855" y="15006"/>
                  </a:lnTo>
                  <a:lnTo>
                    <a:pt x="13242" y="13777"/>
                  </a:lnTo>
                  <a:lnTo>
                    <a:pt x="14408" y="12390"/>
                  </a:lnTo>
                  <a:lnTo>
                    <a:pt x="14850" y="11759"/>
                  </a:lnTo>
                  <a:lnTo>
                    <a:pt x="15417" y="10940"/>
                  </a:lnTo>
                  <a:lnTo>
                    <a:pt x="16363" y="9048"/>
                  </a:lnTo>
                  <a:lnTo>
                    <a:pt x="16710" y="7566"/>
                  </a:lnTo>
                  <a:lnTo>
                    <a:pt x="16773" y="6589"/>
                  </a:lnTo>
                  <a:lnTo>
                    <a:pt x="16583" y="5643"/>
                  </a:lnTo>
                  <a:lnTo>
                    <a:pt x="16174" y="4729"/>
                  </a:lnTo>
                  <a:lnTo>
                    <a:pt x="15827" y="4288"/>
                  </a:lnTo>
                  <a:lnTo>
                    <a:pt x="15732" y="4193"/>
                  </a:lnTo>
                  <a:lnTo>
                    <a:pt x="15669" y="4067"/>
                  </a:lnTo>
                  <a:lnTo>
                    <a:pt x="15039" y="3468"/>
                  </a:lnTo>
                  <a:lnTo>
                    <a:pt x="13525" y="2554"/>
                  </a:lnTo>
                  <a:lnTo>
                    <a:pt x="12264" y="2144"/>
                  </a:lnTo>
                  <a:lnTo>
                    <a:pt x="11413" y="2049"/>
                  </a:lnTo>
                  <a:lnTo>
                    <a:pt x="10562" y="2113"/>
                  </a:lnTo>
                  <a:lnTo>
                    <a:pt x="9742" y="2396"/>
                  </a:lnTo>
                  <a:lnTo>
                    <a:pt x="9333" y="2585"/>
                  </a:lnTo>
                  <a:lnTo>
                    <a:pt x="9238" y="2333"/>
                  </a:lnTo>
                  <a:lnTo>
                    <a:pt x="7977" y="1009"/>
                  </a:lnTo>
                  <a:lnTo>
                    <a:pt x="7630" y="757"/>
                  </a:lnTo>
                  <a:lnTo>
                    <a:pt x="7252" y="536"/>
                  </a:lnTo>
                  <a:lnTo>
                    <a:pt x="6401" y="253"/>
                  </a:lnTo>
                  <a:lnTo>
                    <a:pt x="50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33"/>
            <p:cNvSpPr/>
            <p:nvPr/>
          </p:nvSpPr>
          <p:spPr>
            <a:xfrm>
              <a:off x="5238100" y="2556000"/>
              <a:ext cx="106425" cy="75700"/>
            </a:xfrm>
            <a:custGeom>
              <a:avLst/>
              <a:gdLst/>
              <a:ahLst/>
              <a:cxnLst/>
              <a:rect l="l" t="t" r="r" b="b"/>
              <a:pathLst>
                <a:path w="4257" h="3028" extrusionOk="0">
                  <a:moveTo>
                    <a:pt x="442" y="1"/>
                  </a:moveTo>
                  <a:lnTo>
                    <a:pt x="221" y="32"/>
                  </a:lnTo>
                  <a:lnTo>
                    <a:pt x="95" y="285"/>
                  </a:lnTo>
                  <a:lnTo>
                    <a:pt x="1" y="1546"/>
                  </a:lnTo>
                  <a:lnTo>
                    <a:pt x="379" y="2176"/>
                  </a:lnTo>
                  <a:lnTo>
                    <a:pt x="820" y="2555"/>
                  </a:lnTo>
                  <a:lnTo>
                    <a:pt x="1167" y="2681"/>
                  </a:lnTo>
                  <a:lnTo>
                    <a:pt x="1829" y="2901"/>
                  </a:lnTo>
                  <a:lnTo>
                    <a:pt x="2838" y="3027"/>
                  </a:lnTo>
                  <a:lnTo>
                    <a:pt x="3532" y="2775"/>
                  </a:lnTo>
                  <a:lnTo>
                    <a:pt x="4005" y="2208"/>
                  </a:lnTo>
                  <a:lnTo>
                    <a:pt x="4194" y="1766"/>
                  </a:lnTo>
                  <a:lnTo>
                    <a:pt x="4257" y="1262"/>
                  </a:lnTo>
                  <a:lnTo>
                    <a:pt x="4005" y="1230"/>
                  </a:lnTo>
                  <a:lnTo>
                    <a:pt x="2901" y="1325"/>
                  </a:lnTo>
                  <a:lnTo>
                    <a:pt x="2271" y="1577"/>
                  </a:lnTo>
                  <a:lnTo>
                    <a:pt x="2145" y="1829"/>
                  </a:lnTo>
                  <a:lnTo>
                    <a:pt x="1955" y="1577"/>
                  </a:lnTo>
                  <a:lnTo>
                    <a:pt x="1073" y="474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33"/>
            <p:cNvSpPr/>
            <p:nvPr/>
          </p:nvSpPr>
          <p:spPr>
            <a:xfrm>
              <a:off x="5065500" y="2712075"/>
              <a:ext cx="411450" cy="222275"/>
            </a:xfrm>
            <a:custGeom>
              <a:avLst/>
              <a:gdLst/>
              <a:ahLst/>
              <a:cxnLst/>
              <a:rect l="l" t="t" r="r" b="b"/>
              <a:pathLst>
                <a:path w="16458" h="8891" extrusionOk="0">
                  <a:moveTo>
                    <a:pt x="16457" y="0"/>
                  </a:moveTo>
                  <a:lnTo>
                    <a:pt x="15700" y="1293"/>
                  </a:lnTo>
                  <a:lnTo>
                    <a:pt x="13714" y="3752"/>
                  </a:lnTo>
                  <a:lnTo>
                    <a:pt x="11539" y="5706"/>
                  </a:lnTo>
                  <a:lnTo>
                    <a:pt x="10026" y="6652"/>
                  </a:lnTo>
                  <a:lnTo>
                    <a:pt x="9112" y="6999"/>
                  </a:lnTo>
                  <a:lnTo>
                    <a:pt x="8733" y="7062"/>
                  </a:lnTo>
                  <a:lnTo>
                    <a:pt x="7788" y="7062"/>
                  </a:lnTo>
                  <a:lnTo>
                    <a:pt x="6463" y="6778"/>
                  </a:lnTo>
                  <a:lnTo>
                    <a:pt x="5770" y="6274"/>
                  </a:lnTo>
                  <a:lnTo>
                    <a:pt x="5486" y="5801"/>
                  </a:lnTo>
                  <a:lnTo>
                    <a:pt x="5455" y="5643"/>
                  </a:lnTo>
                  <a:lnTo>
                    <a:pt x="5328" y="5769"/>
                  </a:lnTo>
                  <a:lnTo>
                    <a:pt x="4856" y="6021"/>
                  </a:lnTo>
                  <a:lnTo>
                    <a:pt x="3973" y="6116"/>
                  </a:lnTo>
                  <a:lnTo>
                    <a:pt x="2712" y="5706"/>
                  </a:lnTo>
                  <a:lnTo>
                    <a:pt x="1892" y="5202"/>
                  </a:lnTo>
                  <a:lnTo>
                    <a:pt x="1640" y="5013"/>
                  </a:lnTo>
                  <a:lnTo>
                    <a:pt x="1136" y="4414"/>
                  </a:lnTo>
                  <a:lnTo>
                    <a:pt x="410" y="3216"/>
                  </a:lnTo>
                  <a:lnTo>
                    <a:pt x="1" y="2144"/>
                  </a:lnTo>
                  <a:lnTo>
                    <a:pt x="95" y="2743"/>
                  </a:lnTo>
                  <a:lnTo>
                    <a:pt x="221" y="3342"/>
                  </a:lnTo>
                  <a:lnTo>
                    <a:pt x="663" y="4477"/>
                  </a:lnTo>
                  <a:lnTo>
                    <a:pt x="1640" y="6305"/>
                  </a:lnTo>
                  <a:lnTo>
                    <a:pt x="2144" y="6873"/>
                  </a:lnTo>
                  <a:lnTo>
                    <a:pt x="2270" y="6936"/>
                  </a:lnTo>
                  <a:lnTo>
                    <a:pt x="2365" y="7030"/>
                  </a:lnTo>
                  <a:lnTo>
                    <a:pt x="2586" y="7156"/>
                  </a:lnTo>
                  <a:lnTo>
                    <a:pt x="2775" y="7282"/>
                  </a:lnTo>
                  <a:lnTo>
                    <a:pt x="3185" y="7503"/>
                  </a:lnTo>
                  <a:lnTo>
                    <a:pt x="3532" y="7661"/>
                  </a:lnTo>
                  <a:lnTo>
                    <a:pt x="4194" y="7881"/>
                  </a:lnTo>
                  <a:lnTo>
                    <a:pt x="4698" y="7944"/>
                  </a:lnTo>
                  <a:lnTo>
                    <a:pt x="5139" y="7913"/>
                  </a:lnTo>
                  <a:lnTo>
                    <a:pt x="5707" y="7661"/>
                  </a:lnTo>
                  <a:lnTo>
                    <a:pt x="5864" y="7503"/>
                  </a:lnTo>
                  <a:lnTo>
                    <a:pt x="5896" y="7503"/>
                  </a:lnTo>
                  <a:lnTo>
                    <a:pt x="5927" y="7472"/>
                  </a:lnTo>
                  <a:lnTo>
                    <a:pt x="5927" y="7503"/>
                  </a:lnTo>
                  <a:lnTo>
                    <a:pt x="5927" y="7535"/>
                  </a:lnTo>
                  <a:lnTo>
                    <a:pt x="5991" y="7661"/>
                  </a:lnTo>
                  <a:lnTo>
                    <a:pt x="6085" y="7850"/>
                  </a:lnTo>
                  <a:lnTo>
                    <a:pt x="6148" y="7976"/>
                  </a:lnTo>
                  <a:lnTo>
                    <a:pt x="6274" y="8102"/>
                  </a:lnTo>
                  <a:lnTo>
                    <a:pt x="6400" y="8228"/>
                  </a:lnTo>
                  <a:lnTo>
                    <a:pt x="6558" y="8354"/>
                  </a:lnTo>
                  <a:lnTo>
                    <a:pt x="6747" y="8480"/>
                  </a:lnTo>
                  <a:lnTo>
                    <a:pt x="6968" y="8607"/>
                  </a:lnTo>
                  <a:lnTo>
                    <a:pt x="7094" y="8638"/>
                  </a:lnTo>
                  <a:lnTo>
                    <a:pt x="7252" y="8701"/>
                  </a:lnTo>
                  <a:lnTo>
                    <a:pt x="7535" y="8796"/>
                  </a:lnTo>
                  <a:lnTo>
                    <a:pt x="7882" y="8827"/>
                  </a:lnTo>
                  <a:lnTo>
                    <a:pt x="8481" y="8890"/>
                  </a:lnTo>
                  <a:lnTo>
                    <a:pt x="9206" y="8859"/>
                  </a:lnTo>
                  <a:lnTo>
                    <a:pt x="9553" y="8827"/>
                  </a:lnTo>
                  <a:lnTo>
                    <a:pt x="10341" y="8543"/>
                  </a:lnTo>
                  <a:lnTo>
                    <a:pt x="11697" y="7755"/>
                  </a:lnTo>
                  <a:lnTo>
                    <a:pt x="12674" y="6967"/>
                  </a:lnTo>
                  <a:lnTo>
                    <a:pt x="13746" y="5801"/>
                  </a:lnTo>
                  <a:lnTo>
                    <a:pt x="14597" y="4697"/>
                  </a:lnTo>
                  <a:lnTo>
                    <a:pt x="15291" y="3657"/>
                  </a:lnTo>
                  <a:lnTo>
                    <a:pt x="16110" y="1860"/>
                  </a:lnTo>
                  <a:lnTo>
                    <a:pt x="16426" y="631"/>
                  </a:lnTo>
                  <a:lnTo>
                    <a:pt x="16457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33"/>
            <p:cNvSpPr/>
            <p:nvPr/>
          </p:nvSpPr>
          <p:spPr>
            <a:xfrm>
              <a:off x="5254650" y="2589900"/>
              <a:ext cx="70175" cy="37075"/>
            </a:xfrm>
            <a:custGeom>
              <a:avLst/>
              <a:gdLst/>
              <a:ahLst/>
              <a:cxnLst/>
              <a:rect l="l" t="t" r="r" b="b"/>
              <a:pathLst>
                <a:path w="2807" h="1483" extrusionOk="0">
                  <a:moveTo>
                    <a:pt x="222" y="1"/>
                  </a:moveTo>
                  <a:lnTo>
                    <a:pt x="95" y="32"/>
                  </a:lnTo>
                  <a:lnTo>
                    <a:pt x="1" y="95"/>
                  </a:lnTo>
                  <a:lnTo>
                    <a:pt x="1" y="190"/>
                  </a:lnTo>
                  <a:lnTo>
                    <a:pt x="64" y="316"/>
                  </a:lnTo>
                  <a:lnTo>
                    <a:pt x="505" y="915"/>
                  </a:lnTo>
                  <a:lnTo>
                    <a:pt x="1041" y="1262"/>
                  </a:lnTo>
                  <a:lnTo>
                    <a:pt x="1419" y="1388"/>
                  </a:lnTo>
                  <a:lnTo>
                    <a:pt x="1987" y="1482"/>
                  </a:lnTo>
                  <a:lnTo>
                    <a:pt x="2712" y="1388"/>
                  </a:lnTo>
                  <a:lnTo>
                    <a:pt x="2807" y="1356"/>
                  </a:lnTo>
                  <a:lnTo>
                    <a:pt x="2807" y="1230"/>
                  </a:lnTo>
                  <a:lnTo>
                    <a:pt x="2775" y="1135"/>
                  </a:lnTo>
                  <a:lnTo>
                    <a:pt x="2649" y="1135"/>
                  </a:lnTo>
                  <a:lnTo>
                    <a:pt x="1987" y="1199"/>
                  </a:lnTo>
                  <a:lnTo>
                    <a:pt x="1073" y="978"/>
                  </a:lnTo>
                  <a:lnTo>
                    <a:pt x="348" y="316"/>
                  </a:lnTo>
                  <a:lnTo>
                    <a:pt x="285" y="95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33"/>
            <p:cNvSpPr/>
            <p:nvPr/>
          </p:nvSpPr>
          <p:spPr>
            <a:xfrm>
              <a:off x="5263325" y="2509500"/>
              <a:ext cx="33125" cy="112750"/>
            </a:xfrm>
            <a:custGeom>
              <a:avLst/>
              <a:gdLst/>
              <a:ahLst/>
              <a:cxnLst/>
              <a:rect l="l" t="t" r="r" b="b"/>
              <a:pathLst>
                <a:path w="1325" h="4510" extrusionOk="0">
                  <a:moveTo>
                    <a:pt x="316" y="1"/>
                  </a:moveTo>
                  <a:lnTo>
                    <a:pt x="158" y="127"/>
                  </a:lnTo>
                  <a:lnTo>
                    <a:pt x="32" y="253"/>
                  </a:lnTo>
                  <a:lnTo>
                    <a:pt x="1" y="600"/>
                  </a:lnTo>
                  <a:lnTo>
                    <a:pt x="95" y="758"/>
                  </a:lnTo>
                  <a:lnTo>
                    <a:pt x="347" y="1104"/>
                  </a:lnTo>
                  <a:lnTo>
                    <a:pt x="694" y="1956"/>
                  </a:lnTo>
                  <a:lnTo>
                    <a:pt x="789" y="2428"/>
                  </a:lnTo>
                  <a:lnTo>
                    <a:pt x="883" y="3406"/>
                  </a:lnTo>
                  <a:lnTo>
                    <a:pt x="789" y="4446"/>
                  </a:lnTo>
                  <a:lnTo>
                    <a:pt x="789" y="4478"/>
                  </a:lnTo>
                  <a:lnTo>
                    <a:pt x="852" y="4509"/>
                  </a:lnTo>
                  <a:lnTo>
                    <a:pt x="915" y="4509"/>
                  </a:lnTo>
                  <a:lnTo>
                    <a:pt x="946" y="4446"/>
                  </a:lnTo>
                  <a:lnTo>
                    <a:pt x="1230" y="3469"/>
                  </a:lnTo>
                  <a:lnTo>
                    <a:pt x="1325" y="2397"/>
                  </a:lnTo>
                  <a:lnTo>
                    <a:pt x="1325" y="1861"/>
                  </a:lnTo>
                  <a:lnTo>
                    <a:pt x="1230" y="1325"/>
                  </a:lnTo>
                  <a:lnTo>
                    <a:pt x="1104" y="789"/>
                  </a:lnTo>
                  <a:lnTo>
                    <a:pt x="852" y="253"/>
                  </a:lnTo>
                  <a:lnTo>
                    <a:pt x="820" y="222"/>
                  </a:lnTo>
                  <a:lnTo>
                    <a:pt x="789" y="159"/>
                  </a:lnTo>
                  <a:lnTo>
                    <a:pt x="663" y="32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33"/>
            <p:cNvSpPr/>
            <p:nvPr/>
          </p:nvSpPr>
          <p:spPr>
            <a:xfrm>
              <a:off x="5190025" y="26900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0"/>
                  </a:moveTo>
                  <a:lnTo>
                    <a:pt x="95" y="189"/>
                  </a:lnTo>
                  <a:lnTo>
                    <a:pt x="32" y="347"/>
                  </a:lnTo>
                  <a:lnTo>
                    <a:pt x="1" y="505"/>
                  </a:lnTo>
                  <a:lnTo>
                    <a:pt x="158" y="788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9" y="694"/>
                  </a:lnTo>
                  <a:lnTo>
                    <a:pt x="852" y="536"/>
                  </a:lnTo>
                  <a:lnTo>
                    <a:pt x="852" y="379"/>
                  </a:lnTo>
                  <a:lnTo>
                    <a:pt x="694" y="95"/>
                  </a:lnTo>
                  <a:lnTo>
                    <a:pt x="537" y="32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33"/>
            <p:cNvSpPr/>
            <p:nvPr/>
          </p:nvSpPr>
          <p:spPr>
            <a:xfrm>
              <a:off x="5300375" y="271757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1"/>
                  </a:moveTo>
                  <a:lnTo>
                    <a:pt x="95" y="158"/>
                  </a:lnTo>
                  <a:lnTo>
                    <a:pt x="32" y="316"/>
                  </a:lnTo>
                  <a:lnTo>
                    <a:pt x="0" y="505"/>
                  </a:lnTo>
                  <a:lnTo>
                    <a:pt x="158" y="757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8" y="694"/>
                  </a:lnTo>
                  <a:lnTo>
                    <a:pt x="852" y="537"/>
                  </a:lnTo>
                  <a:lnTo>
                    <a:pt x="852" y="347"/>
                  </a:lnTo>
                  <a:lnTo>
                    <a:pt x="694" y="95"/>
                  </a:lnTo>
                  <a:lnTo>
                    <a:pt x="536" y="32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33"/>
            <p:cNvSpPr/>
            <p:nvPr/>
          </p:nvSpPr>
          <p:spPr>
            <a:xfrm>
              <a:off x="5223125" y="2742025"/>
              <a:ext cx="48100" cy="32325"/>
            </a:xfrm>
            <a:custGeom>
              <a:avLst/>
              <a:gdLst/>
              <a:ahLst/>
              <a:cxnLst/>
              <a:rect l="l" t="t" r="r" b="b"/>
              <a:pathLst>
                <a:path w="1924" h="1293" extrusionOk="0">
                  <a:moveTo>
                    <a:pt x="158" y="0"/>
                  </a:moveTo>
                  <a:lnTo>
                    <a:pt x="32" y="32"/>
                  </a:lnTo>
                  <a:lnTo>
                    <a:pt x="1" y="126"/>
                  </a:lnTo>
                  <a:lnTo>
                    <a:pt x="1" y="410"/>
                  </a:lnTo>
                  <a:lnTo>
                    <a:pt x="221" y="883"/>
                  </a:lnTo>
                  <a:lnTo>
                    <a:pt x="411" y="1072"/>
                  </a:lnTo>
                  <a:lnTo>
                    <a:pt x="600" y="1166"/>
                  </a:lnTo>
                  <a:lnTo>
                    <a:pt x="789" y="1230"/>
                  </a:lnTo>
                  <a:lnTo>
                    <a:pt x="1104" y="1293"/>
                  </a:lnTo>
                  <a:lnTo>
                    <a:pt x="1419" y="1198"/>
                  </a:lnTo>
                  <a:lnTo>
                    <a:pt x="1609" y="1103"/>
                  </a:lnTo>
                  <a:lnTo>
                    <a:pt x="1766" y="1009"/>
                  </a:lnTo>
                  <a:lnTo>
                    <a:pt x="1924" y="788"/>
                  </a:lnTo>
                  <a:lnTo>
                    <a:pt x="1924" y="536"/>
                  </a:lnTo>
                  <a:lnTo>
                    <a:pt x="1861" y="441"/>
                  </a:lnTo>
                  <a:lnTo>
                    <a:pt x="1766" y="410"/>
                  </a:lnTo>
                  <a:lnTo>
                    <a:pt x="1640" y="473"/>
                  </a:lnTo>
                  <a:lnTo>
                    <a:pt x="1640" y="567"/>
                  </a:lnTo>
                  <a:lnTo>
                    <a:pt x="1640" y="725"/>
                  </a:lnTo>
                  <a:lnTo>
                    <a:pt x="1546" y="788"/>
                  </a:lnTo>
                  <a:lnTo>
                    <a:pt x="1451" y="883"/>
                  </a:lnTo>
                  <a:lnTo>
                    <a:pt x="1325" y="946"/>
                  </a:lnTo>
                  <a:lnTo>
                    <a:pt x="1136" y="977"/>
                  </a:lnTo>
                  <a:lnTo>
                    <a:pt x="757" y="946"/>
                  </a:lnTo>
                  <a:lnTo>
                    <a:pt x="568" y="851"/>
                  </a:lnTo>
                  <a:lnTo>
                    <a:pt x="442" y="725"/>
                  </a:lnTo>
                  <a:lnTo>
                    <a:pt x="285" y="347"/>
                  </a:lnTo>
                  <a:lnTo>
                    <a:pt x="285" y="126"/>
                  </a:lnTo>
                  <a:lnTo>
                    <a:pt x="253" y="3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33"/>
            <p:cNvSpPr/>
            <p:nvPr/>
          </p:nvSpPr>
          <p:spPr>
            <a:xfrm>
              <a:off x="5305900" y="2754625"/>
              <a:ext cx="29175" cy="31550"/>
            </a:xfrm>
            <a:custGeom>
              <a:avLst/>
              <a:gdLst/>
              <a:ahLst/>
              <a:cxnLst/>
              <a:rect l="l" t="t" r="r" b="b"/>
              <a:pathLst>
                <a:path w="1167" h="1262" fill="none" extrusionOk="0">
                  <a:moveTo>
                    <a:pt x="473" y="63"/>
                  </a:moveTo>
                  <a:lnTo>
                    <a:pt x="410" y="32"/>
                  </a:lnTo>
                  <a:lnTo>
                    <a:pt x="347" y="63"/>
                  </a:lnTo>
                  <a:lnTo>
                    <a:pt x="284" y="95"/>
                  </a:lnTo>
                  <a:lnTo>
                    <a:pt x="252" y="158"/>
                  </a:lnTo>
                  <a:lnTo>
                    <a:pt x="95" y="379"/>
                  </a:lnTo>
                  <a:lnTo>
                    <a:pt x="0" y="631"/>
                  </a:lnTo>
                  <a:lnTo>
                    <a:pt x="32" y="789"/>
                  </a:lnTo>
                  <a:lnTo>
                    <a:pt x="189" y="1072"/>
                  </a:lnTo>
                  <a:lnTo>
                    <a:pt x="315" y="1167"/>
                  </a:lnTo>
                  <a:lnTo>
                    <a:pt x="599" y="1261"/>
                  </a:lnTo>
                  <a:lnTo>
                    <a:pt x="883" y="1230"/>
                  </a:lnTo>
                  <a:lnTo>
                    <a:pt x="977" y="1198"/>
                  </a:lnTo>
                  <a:lnTo>
                    <a:pt x="1040" y="1135"/>
                  </a:lnTo>
                  <a:lnTo>
                    <a:pt x="1103" y="1009"/>
                  </a:lnTo>
                  <a:lnTo>
                    <a:pt x="1135" y="915"/>
                  </a:lnTo>
                  <a:lnTo>
                    <a:pt x="1166" y="789"/>
                  </a:lnTo>
                  <a:lnTo>
                    <a:pt x="1166" y="694"/>
                  </a:lnTo>
                  <a:lnTo>
                    <a:pt x="1135" y="536"/>
                  </a:lnTo>
                  <a:lnTo>
                    <a:pt x="1072" y="379"/>
                  </a:lnTo>
                  <a:lnTo>
                    <a:pt x="1009" y="253"/>
                  </a:lnTo>
                  <a:lnTo>
                    <a:pt x="946" y="158"/>
                  </a:lnTo>
                  <a:lnTo>
                    <a:pt x="851" y="63"/>
                  </a:lnTo>
                  <a:lnTo>
                    <a:pt x="567" y="0"/>
                  </a:lnTo>
                  <a:lnTo>
                    <a:pt x="441" y="32"/>
                  </a:lnTo>
                  <a:lnTo>
                    <a:pt x="347" y="63"/>
                  </a:lnTo>
                  <a:lnTo>
                    <a:pt x="284" y="127"/>
                  </a:lnTo>
                  <a:lnTo>
                    <a:pt x="252" y="190"/>
                  </a:lnTo>
                  <a:lnTo>
                    <a:pt x="315" y="2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33"/>
            <p:cNvSpPr/>
            <p:nvPr/>
          </p:nvSpPr>
          <p:spPr>
            <a:xfrm>
              <a:off x="5156150" y="2721525"/>
              <a:ext cx="29175" cy="32325"/>
            </a:xfrm>
            <a:custGeom>
              <a:avLst/>
              <a:gdLst/>
              <a:ahLst/>
              <a:cxnLst/>
              <a:rect l="l" t="t" r="r" b="b"/>
              <a:pathLst>
                <a:path w="1167" h="1293" fill="none" extrusionOk="0">
                  <a:moveTo>
                    <a:pt x="252" y="0"/>
                  </a:moveTo>
                  <a:lnTo>
                    <a:pt x="95" y="95"/>
                  </a:lnTo>
                  <a:lnTo>
                    <a:pt x="0" y="379"/>
                  </a:lnTo>
                  <a:lnTo>
                    <a:pt x="95" y="915"/>
                  </a:lnTo>
                  <a:lnTo>
                    <a:pt x="347" y="1167"/>
                  </a:lnTo>
                  <a:lnTo>
                    <a:pt x="599" y="1293"/>
                  </a:lnTo>
                  <a:lnTo>
                    <a:pt x="977" y="1167"/>
                  </a:lnTo>
                  <a:lnTo>
                    <a:pt x="1167" y="946"/>
                  </a:lnTo>
                  <a:lnTo>
                    <a:pt x="1167" y="788"/>
                  </a:lnTo>
                  <a:lnTo>
                    <a:pt x="1135" y="568"/>
                  </a:lnTo>
                  <a:lnTo>
                    <a:pt x="1009" y="347"/>
                  </a:lnTo>
                  <a:lnTo>
                    <a:pt x="820" y="158"/>
                  </a:lnTo>
                  <a:lnTo>
                    <a:pt x="568" y="32"/>
                  </a:lnTo>
                  <a:lnTo>
                    <a:pt x="410" y="32"/>
                  </a:lnTo>
                  <a:lnTo>
                    <a:pt x="252" y="63"/>
                  </a:lnTo>
                  <a:lnTo>
                    <a:pt x="189" y="63"/>
                  </a:lnTo>
                  <a:lnTo>
                    <a:pt x="126" y="126"/>
                  </a:lnTo>
                  <a:lnTo>
                    <a:pt x="126" y="189"/>
                  </a:lnTo>
                  <a:lnTo>
                    <a:pt x="158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9" name="Google Shape;4299;p33"/>
          <p:cNvGrpSpPr/>
          <p:nvPr/>
        </p:nvGrpSpPr>
        <p:grpSpPr>
          <a:xfrm rot="2937923">
            <a:off x="448834" y="4479264"/>
            <a:ext cx="528771" cy="465277"/>
            <a:chOff x="992375" y="2434650"/>
            <a:chExt cx="532025" cy="468175"/>
          </a:xfrm>
        </p:grpSpPr>
        <p:sp>
          <p:nvSpPr>
            <p:cNvPr id="4300" name="Google Shape;4300;p33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33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33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33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33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33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33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33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33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33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33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33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33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33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33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33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33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33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33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33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33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33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33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33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8" name="Google Shape;2408;p36"/>
          <p:cNvGrpSpPr/>
          <p:nvPr/>
        </p:nvGrpSpPr>
        <p:grpSpPr>
          <a:xfrm flipH="1">
            <a:off x="1286181" y="700497"/>
            <a:ext cx="7011015" cy="4319112"/>
            <a:chOff x="1569550" y="629994"/>
            <a:chExt cx="5900038" cy="3634698"/>
          </a:xfrm>
        </p:grpSpPr>
        <p:grpSp>
          <p:nvGrpSpPr>
            <p:cNvPr id="2409" name="Google Shape;2409;p36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2410" name="Google Shape;2410;p36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3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3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3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3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5" name="Google Shape;2415;p36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6" name="Google Shape;2416;p36"/>
          <p:cNvGrpSpPr/>
          <p:nvPr/>
        </p:nvGrpSpPr>
        <p:grpSpPr>
          <a:xfrm rot="10800000">
            <a:off x="-281232" y="3449289"/>
            <a:ext cx="2862466" cy="1695774"/>
            <a:chOff x="238125" y="3383650"/>
            <a:chExt cx="1287775" cy="762900"/>
          </a:xfrm>
        </p:grpSpPr>
        <p:sp>
          <p:nvSpPr>
            <p:cNvPr id="2417" name="Google Shape;2417;p3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0" name="Google Shape;2420;p36"/>
          <p:cNvGrpSpPr/>
          <p:nvPr/>
        </p:nvGrpSpPr>
        <p:grpSpPr>
          <a:xfrm rot="5400000">
            <a:off x="7522822" y="-584584"/>
            <a:ext cx="1175451" cy="2324553"/>
            <a:chOff x="961675" y="1958725"/>
            <a:chExt cx="563225" cy="1113825"/>
          </a:xfrm>
        </p:grpSpPr>
        <p:sp>
          <p:nvSpPr>
            <p:cNvPr id="2421" name="Google Shape;2421;p3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3871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4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9" r:id="rId4"/>
    <p:sldLayoutId id="2147483660" r:id="rId5"/>
    <p:sldLayoutId id="2147483663" r:id="rId6"/>
    <p:sldLayoutId id="2147483671" r:id="rId7"/>
    <p:sldLayoutId id="2147483679" r:id="rId8"/>
    <p:sldLayoutId id="2147483684" r:id="rId9"/>
    <p:sldLayoutId id="2147483695" r:id="rId10"/>
    <p:sldLayoutId id="2147483724" r:id="rId11"/>
    <p:sldLayoutId id="214748372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7887"/>
          <a:stretch/>
        </p:blipFill>
        <p:spPr>
          <a:xfrm>
            <a:off x="-5324" y="758824"/>
            <a:ext cx="9149324" cy="3546475"/>
          </a:xfrm>
          <a:prstGeom prst="rect">
            <a:avLst/>
          </a:prstGeom>
        </p:spPr>
      </p:pic>
      <p:pic>
        <p:nvPicPr>
          <p:cNvPr id="3" name="Track 9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7313" y="6064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8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7" name="Google Shape;4677;p60"/>
          <p:cNvSpPr txBox="1">
            <a:spLocks noGrp="1"/>
          </p:cNvSpPr>
          <p:nvPr>
            <p:ph type="subTitle" idx="1"/>
          </p:nvPr>
        </p:nvSpPr>
        <p:spPr>
          <a:xfrm>
            <a:off x="1135908" y="3590128"/>
            <a:ext cx="677457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4000" smtClean="0"/>
              <a:t>Listen, point and say.</a:t>
            </a:r>
            <a:endParaRPr sz="4000" dirty="0"/>
          </a:p>
        </p:txBody>
      </p:sp>
      <p:sp>
        <p:nvSpPr>
          <p:cNvPr id="4678" name="Google Shape;4678;p60"/>
          <p:cNvSpPr txBox="1">
            <a:spLocks noGrp="1"/>
          </p:cNvSpPr>
          <p:nvPr>
            <p:ph type="title" idx="2"/>
          </p:nvPr>
        </p:nvSpPr>
        <p:spPr>
          <a:xfrm>
            <a:off x="2896050" y="891578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/>
              <a:t>03</a:t>
            </a:r>
            <a:endParaRPr/>
          </a:p>
        </p:txBody>
      </p:sp>
      <p:sp>
        <p:nvSpPr>
          <p:cNvPr id="4679" name="Google Shape;4679;p60"/>
          <p:cNvSpPr txBox="1">
            <a:spLocks noGrp="1"/>
          </p:cNvSpPr>
          <p:nvPr>
            <p:ph type="title"/>
          </p:nvPr>
        </p:nvSpPr>
        <p:spPr>
          <a:xfrm>
            <a:off x="2099850" y="2728165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smtClean="0"/>
              <a:t>Activity 2</a:t>
            </a:r>
            <a:endParaRPr sz="6000" dirty="0"/>
          </a:p>
        </p:txBody>
      </p:sp>
    </p:spTree>
    <p:extLst>
      <p:ext uri="{BB962C8B-B14F-4D97-AF65-F5344CB8AC3E}">
        <p14:creationId xmlns:p14="http://schemas.microsoft.com/office/powerpoint/2010/main" val="21573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6763"/>
          <a:stretch/>
        </p:blipFill>
        <p:spPr>
          <a:xfrm>
            <a:off x="1901612" y="165315"/>
            <a:ext cx="5553288" cy="673514"/>
          </a:xfrm>
          <a:prstGeom prst="rect">
            <a:avLst/>
          </a:prstGeom>
        </p:spPr>
      </p:pic>
      <p:pic>
        <p:nvPicPr>
          <p:cNvPr id="3" name="Track 96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4900" y="126166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81866"/>
            <a:ext cx="3674112" cy="28329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7587" y="838829"/>
            <a:ext cx="5294313" cy="42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8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DABDF3D-BDA0-597E-28A6-556C0D598ED6}"/>
              </a:ext>
            </a:extLst>
          </p:cNvPr>
          <p:cNvSpPr txBox="1"/>
          <p:nvPr/>
        </p:nvSpPr>
        <p:spPr>
          <a:xfrm>
            <a:off x="1006867" y="211833"/>
            <a:ext cx="95344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Work in pairs. </a:t>
            </a:r>
            <a:r>
              <a:rPr kumimoji="0" lang="en" sz="4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Role-play.</a:t>
            </a:r>
            <a:endParaRPr lang="en-VN" sz="7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Picture 2" descr="https://o.remove.bg/downloads/b7dca1cc-d535-475a-8179-8e80541adf0b/image-removebg-preview.png">
            <a:extLst>
              <a:ext uri="{FF2B5EF4-FFF2-40B4-BE49-F238E27FC236}">
                <a16:creationId xmlns:a16="http://schemas.microsoft.com/office/drawing/2014/main" id="{41212FC3-D293-1F89-F794-E1E551EB1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92" b="7628"/>
          <a:stretch/>
        </p:blipFill>
        <p:spPr bwMode="auto">
          <a:xfrm>
            <a:off x="152399" y="2451019"/>
            <a:ext cx="2089407" cy="260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C0BC31FB-975F-F25C-B7DC-B2B42ABF8E4D}"/>
              </a:ext>
            </a:extLst>
          </p:cNvPr>
          <p:cNvSpPr/>
          <p:nvPr/>
        </p:nvSpPr>
        <p:spPr>
          <a:xfrm>
            <a:off x="451263" y="1164771"/>
            <a:ext cx="3550375" cy="984663"/>
          </a:xfrm>
          <a:prstGeom prst="wedgeRoundRectCallout">
            <a:avLst>
              <a:gd name="adj1" fmla="val -35135"/>
              <a:gd name="adj2" fmla="val 146329"/>
              <a:gd name="adj3" fmla="val 16667"/>
            </a:avLst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3350" indent="0" algn="ctr">
              <a:buNone/>
            </a:pPr>
            <a:r>
              <a:rPr lang="en-GB" sz="3600" b="1" smtClean="0">
                <a:solidFill>
                  <a:schemeClr val="tx1"/>
                </a:solidFill>
                <a:latin typeface="Comic Sans MS" panose="030F0902030302020204" pitchFamily="66" charset="0"/>
              </a:rPr>
              <a:t>What are they doing</a:t>
            </a:r>
            <a:r>
              <a:rPr lang="en-VN" sz="3600" b="1" smtClean="0">
                <a:solidFill>
                  <a:schemeClr val="tx1"/>
                </a:solidFill>
                <a:latin typeface="Comic Sans MS" panose="030F0902030302020204" pitchFamily="66" charset="0"/>
              </a:rPr>
              <a:t>?</a:t>
            </a:r>
            <a:endParaRPr lang="en-VN" sz="36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294B9C08-17AE-DDC8-B7FA-4549E47BF441}"/>
              </a:ext>
            </a:extLst>
          </p:cNvPr>
          <p:cNvSpPr/>
          <p:nvPr/>
        </p:nvSpPr>
        <p:spPr>
          <a:xfrm>
            <a:off x="5294650" y="1169184"/>
            <a:ext cx="3616656" cy="1067919"/>
          </a:xfrm>
          <a:prstGeom prst="wedgeRoundRectCallout">
            <a:avLst>
              <a:gd name="adj1" fmla="val 17862"/>
              <a:gd name="adj2" fmla="val 138238"/>
              <a:gd name="adj3" fmla="val 16667"/>
            </a:avLst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smtClean="0">
                <a:solidFill>
                  <a:schemeClr val="tx1"/>
                </a:solidFill>
                <a:latin typeface="Comic Sans MS" panose="030F0902030302020204" pitchFamily="66" charset="0"/>
              </a:rPr>
              <a:t>They are playing tug of war.</a:t>
            </a:r>
            <a:endParaRPr lang="en-VN" sz="32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838" y="2847848"/>
            <a:ext cx="3238500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60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DABDF3D-BDA0-597E-28A6-556C0D598ED6}"/>
              </a:ext>
            </a:extLst>
          </p:cNvPr>
          <p:cNvSpPr txBox="1"/>
          <p:nvPr/>
        </p:nvSpPr>
        <p:spPr>
          <a:xfrm>
            <a:off x="1006867" y="211833"/>
            <a:ext cx="95344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Work in pairs. </a:t>
            </a:r>
            <a:r>
              <a:rPr kumimoji="0" lang="en" sz="4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Role-play.</a:t>
            </a:r>
            <a:endParaRPr lang="en-VN" sz="7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Picture 2" descr="https://o.remove.bg/downloads/b7dca1cc-d535-475a-8179-8e80541adf0b/image-removebg-preview.png">
            <a:extLst>
              <a:ext uri="{FF2B5EF4-FFF2-40B4-BE49-F238E27FC236}">
                <a16:creationId xmlns:a16="http://schemas.microsoft.com/office/drawing/2014/main" id="{41212FC3-D293-1F89-F794-E1E551EB1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92" b="7628"/>
          <a:stretch/>
        </p:blipFill>
        <p:spPr bwMode="auto">
          <a:xfrm>
            <a:off x="152399" y="2451019"/>
            <a:ext cx="2089407" cy="260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C0BC31FB-975F-F25C-B7DC-B2B42ABF8E4D}"/>
              </a:ext>
            </a:extLst>
          </p:cNvPr>
          <p:cNvSpPr/>
          <p:nvPr/>
        </p:nvSpPr>
        <p:spPr>
          <a:xfrm>
            <a:off x="451263" y="1164771"/>
            <a:ext cx="3550375" cy="984663"/>
          </a:xfrm>
          <a:prstGeom prst="wedgeRoundRectCallout">
            <a:avLst>
              <a:gd name="adj1" fmla="val -35135"/>
              <a:gd name="adj2" fmla="val 146329"/>
              <a:gd name="adj3" fmla="val 16667"/>
            </a:avLst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3350" indent="0" algn="ctr">
              <a:buNone/>
            </a:pPr>
            <a:r>
              <a:rPr lang="en-GB" sz="3600" b="1" smtClean="0">
                <a:solidFill>
                  <a:schemeClr val="tx1"/>
                </a:solidFill>
                <a:latin typeface="Comic Sans MS" panose="030F0902030302020204" pitchFamily="66" charset="0"/>
              </a:rPr>
              <a:t>What are they doing</a:t>
            </a:r>
            <a:r>
              <a:rPr lang="en-VN" sz="3600" b="1" smtClean="0">
                <a:solidFill>
                  <a:schemeClr val="tx1"/>
                </a:solidFill>
                <a:latin typeface="Comic Sans MS" panose="030F0902030302020204" pitchFamily="66" charset="0"/>
              </a:rPr>
              <a:t>?</a:t>
            </a:r>
            <a:endParaRPr lang="en-VN" sz="36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294B9C08-17AE-DDC8-B7FA-4549E47BF441}"/>
              </a:ext>
            </a:extLst>
          </p:cNvPr>
          <p:cNvSpPr/>
          <p:nvPr/>
        </p:nvSpPr>
        <p:spPr>
          <a:xfrm>
            <a:off x="5294650" y="1169184"/>
            <a:ext cx="3616656" cy="1067919"/>
          </a:xfrm>
          <a:prstGeom prst="wedgeRoundRectCallout">
            <a:avLst>
              <a:gd name="adj1" fmla="val 17862"/>
              <a:gd name="adj2" fmla="val 138238"/>
              <a:gd name="adj3" fmla="val 16667"/>
            </a:avLst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smtClean="0">
                <a:solidFill>
                  <a:schemeClr val="tx1"/>
                </a:solidFill>
                <a:latin typeface="Comic Sans MS" panose="030F0902030302020204" pitchFamily="66" charset="0"/>
              </a:rPr>
              <a:t>They are playing card games.</a:t>
            </a:r>
            <a:endParaRPr lang="en-VN" sz="32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155" y="2677390"/>
            <a:ext cx="3486312" cy="22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8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DABDF3D-BDA0-597E-28A6-556C0D598ED6}"/>
              </a:ext>
            </a:extLst>
          </p:cNvPr>
          <p:cNvSpPr txBox="1"/>
          <p:nvPr/>
        </p:nvSpPr>
        <p:spPr>
          <a:xfrm>
            <a:off x="1006867" y="211833"/>
            <a:ext cx="95344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Work in pairs. </a:t>
            </a:r>
            <a:r>
              <a:rPr kumimoji="0" lang="en" sz="4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Role-play.</a:t>
            </a:r>
            <a:endParaRPr lang="en-VN" sz="7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Picture 2" descr="https://o.remove.bg/downloads/b7dca1cc-d535-475a-8179-8e80541adf0b/image-removebg-preview.png">
            <a:extLst>
              <a:ext uri="{FF2B5EF4-FFF2-40B4-BE49-F238E27FC236}">
                <a16:creationId xmlns:a16="http://schemas.microsoft.com/office/drawing/2014/main" id="{41212FC3-D293-1F89-F794-E1E551EB1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92" b="7628"/>
          <a:stretch/>
        </p:blipFill>
        <p:spPr bwMode="auto">
          <a:xfrm>
            <a:off x="152399" y="2451019"/>
            <a:ext cx="2089407" cy="260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C0BC31FB-975F-F25C-B7DC-B2B42ABF8E4D}"/>
              </a:ext>
            </a:extLst>
          </p:cNvPr>
          <p:cNvSpPr/>
          <p:nvPr/>
        </p:nvSpPr>
        <p:spPr>
          <a:xfrm>
            <a:off x="451263" y="1164771"/>
            <a:ext cx="3550375" cy="984663"/>
          </a:xfrm>
          <a:prstGeom prst="wedgeRoundRectCallout">
            <a:avLst>
              <a:gd name="adj1" fmla="val -35135"/>
              <a:gd name="adj2" fmla="val 146329"/>
              <a:gd name="adj3" fmla="val 16667"/>
            </a:avLst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3350" indent="0" algn="ctr">
              <a:buNone/>
            </a:pPr>
            <a:r>
              <a:rPr lang="en-GB" sz="3600" b="1" smtClean="0">
                <a:solidFill>
                  <a:schemeClr val="tx1"/>
                </a:solidFill>
                <a:latin typeface="Comic Sans MS" panose="030F0902030302020204" pitchFamily="66" charset="0"/>
              </a:rPr>
              <a:t>What are they doing</a:t>
            </a:r>
            <a:r>
              <a:rPr lang="en-VN" sz="3600" b="1" smtClean="0">
                <a:solidFill>
                  <a:schemeClr val="tx1"/>
                </a:solidFill>
                <a:latin typeface="Comic Sans MS" panose="030F0902030302020204" pitchFamily="66" charset="0"/>
              </a:rPr>
              <a:t>?</a:t>
            </a:r>
            <a:endParaRPr lang="en-VN" sz="36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294B9C08-17AE-DDC8-B7FA-4549E47BF441}"/>
              </a:ext>
            </a:extLst>
          </p:cNvPr>
          <p:cNvSpPr/>
          <p:nvPr/>
        </p:nvSpPr>
        <p:spPr>
          <a:xfrm>
            <a:off x="4373880" y="1169184"/>
            <a:ext cx="4537426" cy="1067919"/>
          </a:xfrm>
          <a:prstGeom prst="wedgeRoundRectCallout">
            <a:avLst>
              <a:gd name="adj1" fmla="val 17862"/>
              <a:gd name="adj2" fmla="val 138238"/>
              <a:gd name="adj3" fmla="val 16667"/>
            </a:avLst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smtClean="0">
                <a:solidFill>
                  <a:schemeClr val="tx1"/>
                </a:solidFill>
                <a:latin typeface="Comic Sans MS" panose="030F0902030302020204" pitchFamily="66" charset="0"/>
              </a:rPr>
              <a:t>They are dancing around the campfire.</a:t>
            </a:r>
            <a:endParaRPr lang="en-VN" sz="32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3555" y="2739303"/>
            <a:ext cx="3742189" cy="231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28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DABDF3D-BDA0-597E-28A6-556C0D598ED6}"/>
              </a:ext>
            </a:extLst>
          </p:cNvPr>
          <p:cNvSpPr txBox="1"/>
          <p:nvPr/>
        </p:nvSpPr>
        <p:spPr>
          <a:xfrm>
            <a:off x="1006867" y="211833"/>
            <a:ext cx="95344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Work in pairs. </a:t>
            </a:r>
            <a:r>
              <a:rPr kumimoji="0" lang="en" sz="4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Role-play.</a:t>
            </a:r>
            <a:endParaRPr lang="en-VN" sz="7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Picture 2" descr="https://o.remove.bg/downloads/b7dca1cc-d535-475a-8179-8e80541adf0b/image-removebg-preview.png">
            <a:extLst>
              <a:ext uri="{FF2B5EF4-FFF2-40B4-BE49-F238E27FC236}">
                <a16:creationId xmlns:a16="http://schemas.microsoft.com/office/drawing/2014/main" id="{41212FC3-D293-1F89-F794-E1E551EB1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92" b="7628"/>
          <a:stretch/>
        </p:blipFill>
        <p:spPr bwMode="auto">
          <a:xfrm>
            <a:off x="152399" y="2451019"/>
            <a:ext cx="2089407" cy="260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C0BC31FB-975F-F25C-B7DC-B2B42ABF8E4D}"/>
              </a:ext>
            </a:extLst>
          </p:cNvPr>
          <p:cNvSpPr/>
          <p:nvPr/>
        </p:nvSpPr>
        <p:spPr>
          <a:xfrm>
            <a:off x="451263" y="1164771"/>
            <a:ext cx="3550375" cy="984663"/>
          </a:xfrm>
          <a:prstGeom prst="wedgeRoundRectCallout">
            <a:avLst>
              <a:gd name="adj1" fmla="val -35135"/>
              <a:gd name="adj2" fmla="val 146329"/>
              <a:gd name="adj3" fmla="val 16667"/>
            </a:avLst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3350" indent="0" algn="ctr">
              <a:buNone/>
            </a:pPr>
            <a:r>
              <a:rPr lang="en-GB" sz="3600" b="1" smtClean="0">
                <a:solidFill>
                  <a:schemeClr val="tx1"/>
                </a:solidFill>
                <a:latin typeface="Comic Sans MS" panose="030F0902030302020204" pitchFamily="66" charset="0"/>
              </a:rPr>
              <a:t>What are they doing</a:t>
            </a:r>
            <a:r>
              <a:rPr lang="en-VN" sz="3600" b="1" smtClean="0">
                <a:solidFill>
                  <a:schemeClr val="tx1"/>
                </a:solidFill>
                <a:latin typeface="Comic Sans MS" panose="030F0902030302020204" pitchFamily="66" charset="0"/>
              </a:rPr>
              <a:t>?</a:t>
            </a:r>
            <a:endParaRPr lang="en-VN" sz="36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294B9C08-17AE-DDC8-B7FA-4549E47BF441}"/>
              </a:ext>
            </a:extLst>
          </p:cNvPr>
          <p:cNvSpPr/>
          <p:nvPr/>
        </p:nvSpPr>
        <p:spPr>
          <a:xfrm>
            <a:off x="5646420" y="1169184"/>
            <a:ext cx="3264886" cy="1067919"/>
          </a:xfrm>
          <a:prstGeom prst="wedgeRoundRectCallout">
            <a:avLst>
              <a:gd name="adj1" fmla="val 17862"/>
              <a:gd name="adj2" fmla="val 138238"/>
              <a:gd name="adj3" fmla="val 16667"/>
            </a:avLst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smtClean="0">
                <a:solidFill>
                  <a:schemeClr val="tx1"/>
                </a:solidFill>
                <a:latin typeface="Comic Sans MS" panose="030F0902030302020204" pitchFamily="66" charset="0"/>
              </a:rPr>
              <a:t>They are singing songs.</a:t>
            </a:r>
            <a:endParaRPr lang="en-VN" sz="32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9812" y="2607534"/>
            <a:ext cx="3710429" cy="229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4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9" name="Google Shape;4519;p51"/>
          <p:cNvSpPr txBox="1">
            <a:spLocks noGrp="1"/>
          </p:cNvSpPr>
          <p:nvPr>
            <p:ph type="title" idx="2"/>
          </p:nvPr>
        </p:nvSpPr>
        <p:spPr>
          <a:xfrm>
            <a:off x="2099850" y="260009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Activity 3</a:t>
            </a:r>
            <a:endParaRPr sz="6000" dirty="0"/>
          </a:p>
        </p:txBody>
      </p:sp>
      <p:sp>
        <p:nvSpPr>
          <p:cNvPr id="4520" name="Google Shape;4520;p51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4000" dirty="0"/>
              <a:t>Let’s </a:t>
            </a:r>
            <a:r>
              <a:rPr lang="en" sz="4000" dirty="0" smtClean="0"/>
              <a:t>talk.</a:t>
            </a:r>
            <a:endParaRPr sz="4000" dirty="0"/>
          </a:p>
        </p:txBody>
      </p:sp>
      <p:sp>
        <p:nvSpPr>
          <p:cNvPr id="4521" name="Google Shape;4521;p51"/>
          <p:cNvSpPr txBox="1">
            <a:spLocks noGrp="1"/>
          </p:cNvSpPr>
          <p:nvPr>
            <p:ph type="title"/>
          </p:nvPr>
        </p:nvSpPr>
        <p:spPr>
          <a:xfrm>
            <a:off x="2896050" y="773938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/>
              <a:t>04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88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533400"/>
            <a:ext cx="9171297" cy="4114800"/>
            <a:chOff x="0" y="533400"/>
            <a:chExt cx="9171297" cy="41148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7847" t="2627" r="4199" b="5576"/>
            <a:stretch/>
          </p:blipFill>
          <p:spPr>
            <a:xfrm>
              <a:off x="0" y="533400"/>
              <a:ext cx="9171297" cy="41148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37911" y="533400"/>
              <a:ext cx="4448814" cy="3713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745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11944" cy="12725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783" y="1516380"/>
            <a:ext cx="5197678" cy="326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4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8A358F-3CEA-800F-AE9E-EEA235167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11944" cy="12725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103" y="1348343"/>
            <a:ext cx="4125278" cy="367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46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11944" cy="12725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719" y="1634666"/>
            <a:ext cx="6431341" cy="299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8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11944" cy="12725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184" y="1555596"/>
            <a:ext cx="6065520" cy="343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7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9" name="Google Shape;4519;p51"/>
          <p:cNvSpPr txBox="1">
            <a:spLocks noGrp="1"/>
          </p:cNvSpPr>
          <p:nvPr>
            <p:ph type="title" idx="2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FUN </a:t>
            </a:r>
            <a:r>
              <a:rPr lang="en" sz="6000" smtClean="0"/>
              <a:t>CORNER</a:t>
            </a:r>
            <a:endParaRPr sz="6000" dirty="0"/>
          </a:p>
        </p:txBody>
      </p:sp>
      <p:sp>
        <p:nvSpPr>
          <p:cNvPr id="4521" name="Google Shape;4521;p51"/>
          <p:cNvSpPr txBox="1">
            <a:spLocks noGrp="1"/>
          </p:cNvSpPr>
          <p:nvPr>
            <p:ph type="title"/>
          </p:nvPr>
        </p:nvSpPr>
        <p:spPr>
          <a:xfrm>
            <a:off x="2896050" y="996578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/>
              <a:t>05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137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F80606-C0C8-8B0D-8451-738CCF67C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473D3B-6980-82FE-09DE-6736F1FA6F85}"/>
              </a:ext>
            </a:extLst>
          </p:cNvPr>
          <p:cNvSpPr txBox="1"/>
          <p:nvPr/>
        </p:nvSpPr>
        <p:spPr>
          <a:xfrm>
            <a:off x="2622493" y="1598234"/>
            <a:ext cx="3905307" cy="1754326"/>
          </a:xfrm>
          <a:prstGeom prst="rect">
            <a:avLst/>
          </a:prstGeom>
          <a:ln w="28575">
            <a:solidFill>
              <a:srgbClr val="E86D6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rgbClr val="E86D69"/>
                </a:solidFill>
                <a:latin typeface="Comic Sans MS" panose="030F0902030302020204" pitchFamily="66" charset="0"/>
              </a:rPr>
              <a:t>MIMING GAME</a:t>
            </a:r>
            <a:endParaRPr lang="en-VN" sz="5400" b="1" dirty="0">
              <a:solidFill>
                <a:srgbClr val="E86D69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07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F7C710-57D3-708C-527C-8F6C654771E5}"/>
              </a:ext>
            </a:extLst>
          </p:cNvPr>
          <p:cNvSpPr txBox="1"/>
          <p:nvPr/>
        </p:nvSpPr>
        <p:spPr>
          <a:xfrm>
            <a:off x="2210866" y="264143"/>
            <a:ext cx="5421833" cy="769441"/>
          </a:xfrm>
          <a:prstGeom prst="rect">
            <a:avLst/>
          </a:prstGeom>
          <a:ln w="28575">
            <a:solidFill>
              <a:srgbClr val="E86D6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4400" smtClean="0">
                <a:solidFill>
                  <a:srgbClr val="E86D69"/>
                </a:solidFill>
                <a:latin typeface="Comic Sans MS" panose="030F0902030302020204" pitchFamily="66" charset="0"/>
              </a:rPr>
              <a:t>playing tug of war</a:t>
            </a:r>
            <a:endParaRPr lang="en-VN" sz="4400" dirty="0">
              <a:solidFill>
                <a:srgbClr val="E86D69"/>
              </a:solidFill>
              <a:latin typeface="Comic Sans MS" panose="030F09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949" y="1184961"/>
            <a:ext cx="5492750" cy="376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11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F7C710-57D3-708C-527C-8F6C654771E5}"/>
              </a:ext>
            </a:extLst>
          </p:cNvPr>
          <p:cNvSpPr txBox="1"/>
          <p:nvPr/>
        </p:nvSpPr>
        <p:spPr>
          <a:xfrm>
            <a:off x="2210866" y="264143"/>
            <a:ext cx="5421833" cy="769441"/>
          </a:xfrm>
          <a:prstGeom prst="rect">
            <a:avLst/>
          </a:prstGeom>
          <a:ln w="28575">
            <a:solidFill>
              <a:srgbClr val="E86D6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4400" smtClean="0">
                <a:solidFill>
                  <a:srgbClr val="E86D69"/>
                </a:solidFill>
                <a:latin typeface="Comic Sans MS" panose="030F0902030302020204" pitchFamily="66" charset="0"/>
              </a:rPr>
              <a:t>playing card games</a:t>
            </a:r>
            <a:endParaRPr lang="en-VN" sz="4400" dirty="0">
              <a:solidFill>
                <a:srgbClr val="E86D69"/>
              </a:solidFill>
              <a:latin typeface="Comic Sans MS" panose="030F09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866" y="1275503"/>
            <a:ext cx="5370513" cy="351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8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F7C710-57D3-708C-527C-8F6C654771E5}"/>
              </a:ext>
            </a:extLst>
          </p:cNvPr>
          <p:cNvSpPr txBox="1"/>
          <p:nvPr/>
        </p:nvSpPr>
        <p:spPr>
          <a:xfrm>
            <a:off x="343966" y="314943"/>
            <a:ext cx="8342834" cy="769441"/>
          </a:xfrm>
          <a:prstGeom prst="rect">
            <a:avLst/>
          </a:prstGeom>
          <a:ln w="28575">
            <a:solidFill>
              <a:srgbClr val="E86D6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4400" smtClean="0">
                <a:solidFill>
                  <a:srgbClr val="E86D69"/>
                </a:solidFill>
                <a:latin typeface="Comic Sans MS" panose="030F0902030302020204" pitchFamily="66" charset="0"/>
              </a:rPr>
              <a:t>dancing around the campfire</a:t>
            </a:r>
            <a:endParaRPr lang="en-VN" sz="4400" dirty="0">
              <a:solidFill>
                <a:srgbClr val="E86D69"/>
              </a:solidFill>
              <a:latin typeface="Comic Sans MS" panose="030F09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599" y="1216025"/>
            <a:ext cx="575310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8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F7C710-57D3-708C-527C-8F6C654771E5}"/>
              </a:ext>
            </a:extLst>
          </p:cNvPr>
          <p:cNvSpPr txBox="1"/>
          <p:nvPr/>
        </p:nvSpPr>
        <p:spPr>
          <a:xfrm>
            <a:off x="2400833" y="213343"/>
            <a:ext cx="4229100" cy="769441"/>
          </a:xfrm>
          <a:prstGeom prst="rect">
            <a:avLst/>
          </a:prstGeom>
          <a:ln w="28575">
            <a:solidFill>
              <a:srgbClr val="E86D6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4400" smtClean="0">
                <a:solidFill>
                  <a:srgbClr val="E86D69"/>
                </a:solidFill>
                <a:latin typeface="Comic Sans MS" panose="030F0902030302020204" pitchFamily="66" charset="0"/>
              </a:rPr>
              <a:t>singing songs</a:t>
            </a:r>
            <a:endParaRPr lang="en-VN" sz="4400" dirty="0">
              <a:solidFill>
                <a:srgbClr val="E86D69"/>
              </a:solidFill>
              <a:latin typeface="Comic Sans MS" panose="030F09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69"/>
          <a:stretch/>
        </p:blipFill>
        <p:spPr>
          <a:xfrm>
            <a:off x="914933" y="1084384"/>
            <a:ext cx="7480300" cy="381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07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470321" y="4306999"/>
            <a:ext cx="6361619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00" b="0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facebook.com/www.tienganhglobalsuccess.vn</a:t>
            </a: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965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4" name="Google Shape;2141;p40">
            <a:extLst>
              <a:ext uri="{FF2B5EF4-FFF2-40B4-BE49-F238E27FC236}">
                <a16:creationId xmlns:a16="http://schemas.microsoft.com/office/drawing/2014/main" id="{EE7D2440-CB00-616C-DF4A-F1B06FC5FD41}"/>
              </a:ext>
            </a:extLst>
          </p:cNvPr>
          <p:cNvSpPr txBox="1">
            <a:spLocks/>
          </p:cNvSpPr>
          <p:nvPr/>
        </p:nvSpPr>
        <p:spPr>
          <a:xfrm>
            <a:off x="720000" y="342524"/>
            <a:ext cx="77040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800"/>
              <a:buFont typeface="Overpass Black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Table of 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contents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verpass Black"/>
              <a:sym typeface="Overpass Black"/>
            </a:endParaRPr>
          </a:p>
        </p:txBody>
      </p:sp>
      <p:pic>
        <p:nvPicPr>
          <p:cNvPr id="4355" name="Google Shape;2142;p40">
            <a:extLst>
              <a:ext uri="{FF2B5EF4-FFF2-40B4-BE49-F238E27FC236}">
                <a16:creationId xmlns:a16="http://schemas.microsoft.com/office/drawing/2014/main" id="{1FB5033D-19E7-AAE9-E936-369A11D75BFB}"/>
              </a:ext>
            </a:extLst>
          </p:cNvPr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5193045" y="3224527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6" name="Google Shape;2143;p40">
            <a:extLst>
              <a:ext uri="{FF2B5EF4-FFF2-40B4-BE49-F238E27FC236}">
                <a16:creationId xmlns:a16="http://schemas.microsoft.com/office/drawing/2014/main" id="{39E22EEF-22EB-D228-F8EB-DBA51C6C57DA}"/>
              </a:ext>
            </a:extLst>
          </p:cNvPr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>
            <a:off x="1544936" y="3275117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8" name="Google Shape;2145;p40">
            <a:extLst>
              <a:ext uri="{FF2B5EF4-FFF2-40B4-BE49-F238E27FC236}">
                <a16:creationId xmlns:a16="http://schemas.microsoft.com/office/drawing/2014/main" id="{0E9B1D19-3B9B-7856-2B92-4423D683CA84}"/>
              </a:ext>
            </a:extLst>
          </p:cNvPr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325736" y="1490997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9" name="Google Shape;2146;p40">
            <a:extLst>
              <a:ext uri="{FF2B5EF4-FFF2-40B4-BE49-F238E27FC236}">
                <a16:creationId xmlns:a16="http://schemas.microsoft.com/office/drawing/2014/main" id="{7729CD40-06A8-2D91-5733-1FAD7005CD61}"/>
              </a:ext>
            </a:extLst>
          </p:cNvPr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6160641" y="1490997"/>
            <a:ext cx="842174" cy="70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0" name="Google Shape;2147;p40">
            <a:extLst>
              <a:ext uri="{FF2B5EF4-FFF2-40B4-BE49-F238E27FC236}">
                <a16:creationId xmlns:a16="http://schemas.microsoft.com/office/drawing/2014/main" id="{E17DD4C9-B47B-BA41-DB5E-F6C5234D922E}"/>
              </a:ext>
            </a:extLst>
          </p:cNvPr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>
            <a:off x="3243353" y="1490997"/>
            <a:ext cx="842174" cy="708408"/>
          </a:xfrm>
          <a:prstGeom prst="rect">
            <a:avLst/>
          </a:prstGeom>
          <a:noFill/>
          <a:ln>
            <a:noFill/>
          </a:ln>
        </p:spPr>
      </p:pic>
      <p:sp>
        <p:nvSpPr>
          <p:cNvPr id="4361" name="Google Shape;2148;p40">
            <a:extLst>
              <a:ext uri="{FF2B5EF4-FFF2-40B4-BE49-F238E27FC236}">
                <a16:creationId xmlns:a16="http://schemas.microsoft.com/office/drawing/2014/main" id="{E7A6875F-E2F3-BFAB-3E26-7B2F1207DBD9}"/>
              </a:ext>
            </a:extLst>
          </p:cNvPr>
          <p:cNvSpPr txBox="1">
            <a:spLocks/>
          </p:cNvSpPr>
          <p:nvPr/>
        </p:nvSpPr>
        <p:spPr>
          <a:xfrm>
            <a:off x="5068831" y="3276431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05</a:t>
            </a:r>
          </a:p>
        </p:txBody>
      </p:sp>
      <p:sp>
        <p:nvSpPr>
          <p:cNvPr id="4363" name="Google Shape;2150;p40">
            <a:extLst>
              <a:ext uri="{FF2B5EF4-FFF2-40B4-BE49-F238E27FC236}">
                <a16:creationId xmlns:a16="http://schemas.microsoft.com/office/drawing/2014/main" id="{11547182-368F-7458-0DD2-56B55A528A05}"/>
              </a:ext>
            </a:extLst>
          </p:cNvPr>
          <p:cNvSpPr txBox="1">
            <a:spLocks/>
          </p:cNvSpPr>
          <p:nvPr/>
        </p:nvSpPr>
        <p:spPr>
          <a:xfrm>
            <a:off x="6035208" y="1556297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03</a:t>
            </a:r>
          </a:p>
        </p:txBody>
      </p:sp>
      <p:sp>
        <p:nvSpPr>
          <p:cNvPr id="4364" name="Google Shape;2151;p40">
            <a:extLst>
              <a:ext uri="{FF2B5EF4-FFF2-40B4-BE49-F238E27FC236}">
                <a16:creationId xmlns:a16="http://schemas.microsoft.com/office/drawing/2014/main" id="{20AB6413-CEFD-4FDE-1432-C29E0DC8C8B2}"/>
              </a:ext>
            </a:extLst>
          </p:cNvPr>
          <p:cNvSpPr txBox="1">
            <a:spLocks/>
          </p:cNvSpPr>
          <p:nvPr/>
        </p:nvSpPr>
        <p:spPr>
          <a:xfrm>
            <a:off x="1422293" y="3353821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04</a:t>
            </a:r>
          </a:p>
        </p:txBody>
      </p:sp>
      <p:sp>
        <p:nvSpPr>
          <p:cNvPr id="4365" name="Google Shape;2152;p40">
            <a:extLst>
              <a:ext uri="{FF2B5EF4-FFF2-40B4-BE49-F238E27FC236}">
                <a16:creationId xmlns:a16="http://schemas.microsoft.com/office/drawing/2014/main" id="{30D082A8-FE5B-99DD-01B4-F156C7EC0ED6}"/>
              </a:ext>
            </a:extLst>
          </p:cNvPr>
          <p:cNvSpPr txBox="1">
            <a:spLocks/>
          </p:cNvSpPr>
          <p:nvPr/>
        </p:nvSpPr>
        <p:spPr>
          <a:xfrm>
            <a:off x="203093" y="1556300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01</a:t>
            </a:r>
          </a:p>
        </p:txBody>
      </p:sp>
      <p:sp>
        <p:nvSpPr>
          <p:cNvPr id="4366" name="Google Shape;2153;p40">
            <a:extLst>
              <a:ext uri="{FF2B5EF4-FFF2-40B4-BE49-F238E27FC236}">
                <a16:creationId xmlns:a16="http://schemas.microsoft.com/office/drawing/2014/main" id="{BD12C04E-4EF8-A848-A636-43A162244B7D}"/>
              </a:ext>
            </a:extLst>
          </p:cNvPr>
          <p:cNvSpPr txBox="1">
            <a:spLocks/>
          </p:cNvSpPr>
          <p:nvPr/>
        </p:nvSpPr>
        <p:spPr>
          <a:xfrm>
            <a:off x="3119150" y="1556300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02</a:t>
            </a:r>
          </a:p>
        </p:txBody>
      </p:sp>
      <p:sp>
        <p:nvSpPr>
          <p:cNvPr id="4368" name="Google Shape;2155;p40">
            <a:extLst>
              <a:ext uri="{FF2B5EF4-FFF2-40B4-BE49-F238E27FC236}">
                <a16:creationId xmlns:a16="http://schemas.microsoft.com/office/drawing/2014/main" id="{DD75133D-12E3-4A03-6A9B-FF6F468160A8}"/>
              </a:ext>
            </a:extLst>
          </p:cNvPr>
          <p:cNvSpPr txBox="1">
            <a:spLocks/>
          </p:cNvSpPr>
          <p:nvPr/>
        </p:nvSpPr>
        <p:spPr>
          <a:xfrm>
            <a:off x="2363748" y="3327021"/>
            <a:ext cx="1884082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buClr>
                <a:srgbClr val="073763"/>
              </a:buClr>
              <a:buSzPts val="1200"/>
              <a:buFont typeface="Overpass Black"/>
              <a:buNone/>
              <a:tabLst/>
              <a:defRPr kumimoji="0" sz="1600" b="1" kern="0" spc="0" normalizeH="0" baseline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ea typeface="Overpass Black"/>
                <a:cs typeface="Overpass Black"/>
              </a:defRPr>
            </a:lvl1pPr>
            <a:lvl2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2pPr>
            <a:lvl3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3pPr>
            <a:lvl4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4pPr>
            <a:lvl5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5pPr>
            <a:lvl6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6pPr>
            <a:lvl7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7pPr>
            <a:lvl8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8pPr>
            <a:lvl9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9pPr>
          </a:lstStyle>
          <a:p>
            <a:r>
              <a:rPr lang="en-US" sz="2800" dirty="0">
                <a:sym typeface="Open Sans"/>
              </a:rPr>
              <a:t>Let’s talk.</a:t>
            </a:r>
          </a:p>
        </p:txBody>
      </p:sp>
      <p:sp>
        <p:nvSpPr>
          <p:cNvPr id="4369" name="Google Shape;2156;p40">
            <a:extLst>
              <a:ext uri="{FF2B5EF4-FFF2-40B4-BE49-F238E27FC236}">
                <a16:creationId xmlns:a16="http://schemas.microsoft.com/office/drawing/2014/main" id="{AD609409-6E91-7BF3-731B-E232BE8CA8BC}"/>
              </a:ext>
            </a:extLst>
          </p:cNvPr>
          <p:cNvSpPr txBox="1">
            <a:spLocks/>
          </p:cNvSpPr>
          <p:nvPr/>
        </p:nvSpPr>
        <p:spPr>
          <a:xfrm>
            <a:off x="6035208" y="3289824"/>
            <a:ext cx="2091352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Fun </a:t>
            </a:r>
            <a:r>
              <a:rPr lang="en-US" sz="2800" b="1" smtClean="0">
                <a:solidFill>
                  <a:srgbClr val="073763"/>
                </a:solidFill>
              </a:rPr>
              <a:t>corner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verpass Black"/>
              <a:sym typeface="Overpass Black"/>
            </a:endParaRPr>
          </a:p>
        </p:txBody>
      </p:sp>
      <p:sp>
        <p:nvSpPr>
          <p:cNvPr id="4371" name="Google Shape;2159;p40">
            <a:extLst>
              <a:ext uri="{FF2B5EF4-FFF2-40B4-BE49-F238E27FC236}">
                <a16:creationId xmlns:a16="http://schemas.microsoft.com/office/drawing/2014/main" id="{CA754496-1941-6A56-40A7-615B8410DACE}"/>
              </a:ext>
            </a:extLst>
          </p:cNvPr>
          <p:cNvSpPr txBox="1">
            <a:spLocks/>
          </p:cNvSpPr>
          <p:nvPr/>
        </p:nvSpPr>
        <p:spPr>
          <a:xfrm>
            <a:off x="4091316" y="1350995"/>
            <a:ext cx="2150536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buClr>
                <a:srgbClr val="073763"/>
              </a:buClr>
              <a:buSzPts val="1200"/>
              <a:buFont typeface="Overpass Black"/>
              <a:buNone/>
              <a:tabLst/>
              <a:defRPr kumimoji="0" sz="1600" b="1" kern="0" spc="0" normalizeH="0" baseline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ea typeface="Overpass Black"/>
                <a:cs typeface="Overpass Black"/>
              </a:defRPr>
            </a:lvl1pPr>
            <a:lvl2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2pPr>
            <a:lvl3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3pPr>
            <a:lvl4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4pPr>
            <a:lvl5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5pPr>
            <a:lvl6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6pPr>
            <a:lvl7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7pPr>
            <a:lvl8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8pPr>
            <a:lvl9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9pPr>
          </a:lstStyle>
          <a:p>
            <a:r>
              <a:rPr lang="en-US" sz="2800" dirty="0">
                <a:sym typeface="Open Sans"/>
              </a:rPr>
              <a:t>Look, listen and repeat.</a:t>
            </a:r>
          </a:p>
        </p:txBody>
      </p:sp>
      <p:sp>
        <p:nvSpPr>
          <p:cNvPr id="4373" name="Google Shape;2161;p40">
            <a:extLst>
              <a:ext uri="{FF2B5EF4-FFF2-40B4-BE49-F238E27FC236}">
                <a16:creationId xmlns:a16="http://schemas.microsoft.com/office/drawing/2014/main" id="{3B9435EB-DB9F-495C-E85D-1C577184484E}"/>
              </a:ext>
            </a:extLst>
          </p:cNvPr>
          <p:cNvSpPr txBox="1">
            <a:spLocks/>
          </p:cNvSpPr>
          <p:nvPr/>
        </p:nvSpPr>
        <p:spPr>
          <a:xfrm>
            <a:off x="7151953" y="1295712"/>
            <a:ext cx="2067582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buClr>
                <a:srgbClr val="073763"/>
              </a:buClr>
              <a:buSzPts val="1200"/>
              <a:buFont typeface="Overpass Black"/>
              <a:buNone/>
              <a:tabLst/>
              <a:defRPr kumimoji="0" sz="1600" b="1" kern="0" spc="0" normalizeH="0" baseline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ea typeface="Overpass Black"/>
                <a:cs typeface="Overpass Black"/>
              </a:defRPr>
            </a:lvl1pPr>
            <a:lvl2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2pPr>
            <a:lvl3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3pPr>
            <a:lvl4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4pPr>
            <a:lvl5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5pPr>
            <a:lvl6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6pPr>
            <a:lvl7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7pPr>
            <a:lvl8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8pPr>
            <a:lvl9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9pPr>
          </a:lstStyle>
          <a:p>
            <a:r>
              <a:rPr lang="en-US" sz="2800" dirty="0">
                <a:sym typeface="Open Sans"/>
              </a:rPr>
              <a:t>Listen, point and say.</a:t>
            </a:r>
          </a:p>
        </p:txBody>
      </p:sp>
      <p:sp>
        <p:nvSpPr>
          <p:cNvPr id="4374" name="Google Shape;2162;p40">
            <a:extLst>
              <a:ext uri="{FF2B5EF4-FFF2-40B4-BE49-F238E27FC236}">
                <a16:creationId xmlns:a16="http://schemas.microsoft.com/office/drawing/2014/main" id="{DE89142E-AAA9-0869-4A97-0A03942766E6}"/>
              </a:ext>
            </a:extLst>
          </p:cNvPr>
          <p:cNvSpPr txBox="1">
            <a:spLocks/>
          </p:cNvSpPr>
          <p:nvPr/>
        </p:nvSpPr>
        <p:spPr>
          <a:xfrm>
            <a:off x="1214952" y="155630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Warm-up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verpass Black"/>
              <a:sym typeface="Overpass Black"/>
            </a:endParaRPr>
          </a:p>
        </p:txBody>
      </p:sp>
    </p:spTree>
    <p:extLst>
      <p:ext uri="{BB962C8B-B14F-4D97-AF65-F5344CB8AC3E}">
        <p14:creationId xmlns:p14="http://schemas.microsoft.com/office/powerpoint/2010/main" val="263190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8" name="Google Shape;4428;p45"/>
          <p:cNvSpPr txBox="1">
            <a:spLocks noGrp="1"/>
          </p:cNvSpPr>
          <p:nvPr>
            <p:ph type="title"/>
          </p:nvPr>
        </p:nvSpPr>
        <p:spPr>
          <a:xfrm>
            <a:off x="2896050" y="878569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429" name="Google Shape;4429;p45"/>
          <p:cNvSpPr txBox="1">
            <a:spLocks noGrp="1"/>
          </p:cNvSpPr>
          <p:nvPr>
            <p:ph type="title" idx="2"/>
          </p:nvPr>
        </p:nvSpPr>
        <p:spPr>
          <a:xfrm>
            <a:off x="2099850" y="2606419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Warm-up</a:t>
            </a:r>
            <a:endParaRPr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85F8E4-142C-34D0-B234-5AA36A2942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12" t="5914" r="11904" b="6000"/>
          <a:stretch/>
        </p:blipFill>
        <p:spPr>
          <a:xfrm>
            <a:off x="4486275" y="1088638"/>
            <a:ext cx="4657725" cy="405486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ACEED55-3098-A67B-0B38-158CDECB83CD}"/>
              </a:ext>
            </a:extLst>
          </p:cNvPr>
          <p:cNvSpPr txBox="1">
            <a:spLocks/>
          </p:cNvSpPr>
          <p:nvPr/>
        </p:nvSpPr>
        <p:spPr>
          <a:xfrm>
            <a:off x="2040375" y="164830"/>
            <a:ext cx="6427349" cy="778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l"/>
            <a:r>
              <a:rPr lang="en-VN" sz="4800" smtClean="0">
                <a:solidFill>
                  <a:schemeClr val="tx1"/>
                </a:solidFill>
                <a:latin typeface="Comic Sans MS" panose="030F0902030302020204" pitchFamily="66" charset="0"/>
              </a:rPr>
              <a:t>Wha</a:t>
            </a:r>
            <a:r>
              <a:rPr lang="en-GB" sz="4800" smtClean="0">
                <a:solidFill>
                  <a:schemeClr val="tx1"/>
                </a:solidFill>
                <a:latin typeface="Comic Sans MS" panose="030F0902030302020204" pitchFamily="66" charset="0"/>
              </a:rPr>
              <a:t>t’s he doing?</a:t>
            </a:r>
            <a:endParaRPr lang="en-VN" sz="4800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ACEED55-3098-A67B-0B38-158CDECB83CD}"/>
              </a:ext>
            </a:extLst>
          </p:cNvPr>
          <p:cNvSpPr txBox="1">
            <a:spLocks/>
          </p:cNvSpPr>
          <p:nvPr/>
        </p:nvSpPr>
        <p:spPr>
          <a:xfrm>
            <a:off x="371474" y="1917429"/>
            <a:ext cx="4200525" cy="144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l"/>
            <a:r>
              <a:rPr lang="en-GB" sz="5400" smtClean="0">
                <a:solidFill>
                  <a:srgbClr val="00B050"/>
                </a:solidFill>
                <a:latin typeface="Comic Sans MS" panose="030F0902030302020204" pitchFamily="66" charset="0"/>
              </a:rPr>
              <a:t>He’s telling a story.</a:t>
            </a:r>
            <a:endParaRPr lang="en-VN" sz="5400" dirty="0">
              <a:solidFill>
                <a:srgbClr val="00B05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24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ACEED55-3098-A67B-0B38-158CDECB83CD}"/>
              </a:ext>
            </a:extLst>
          </p:cNvPr>
          <p:cNvSpPr txBox="1">
            <a:spLocks/>
          </p:cNvSpPr>
          <p:nvPr/>
        </p:nvSpPr>
        <p:spPr>
          <a:xfrm>
            <a:off x="2040375" y="164830"/>
            <a:ext cx="6427349" cy="778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l"/>
            <a:r>
              <a:rPr lang="en-VN" sz="4800" smtClean="0">
                <a:solidFill>
                  <a:schemeClr val="tx1"/>
                </a:solidFill>
                <a:latin typeface="Comic Sans MS" panose="030F0902030302020204" pitchFamily="66" charset="0"/>
              </a:rPr>
              <a:t>Wha</a:t>
            </a:r>
            <a:r>
              <a:rPr lang="en-GB" sz="4800" smtClean="0">
                <a:solidFill>
                  <a:schemeClr val="tx1"/>
                </a:solidFill>
                <a:latin typeface="Comic Sans MS" panose="030F0902030302020204" pitchFamily="66" charset="0"/>
              </a:rPr>
              <a:t>t’s he doing?</a:t>
            </a:r>
            <a:endParaRPr lang="en-VN" sz="4800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ACEED55-3098-A67B-0B38-158CDECB83CD}"/>
              </a:ext>
            </a:extLst>
          </p:cNvPr>
          <p:cNvSpPr txBox="1">
            <a:spLocks/>
          </p:cNvSpPr>
          <p:nvPr/>
        </p:nvSpPr>
        <p:spPr>
          <a:xfrm>
            <a:off x="285749" y="1136379"/>
            <a:ext cx="7820026" cy="144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l"/>
            <a:r>
              <a:rPr lang="en-GB" sz="5400" smtClean="0">
                <a:solidFill>
                  <a:srgbClr val="00B050"/>
                </a:solidFill>
                <a:latin typeface="Comic Sans MS" panose="030F0902030302020204" pitchFamily="66" charset="0"/>
              </a:rPr>
              <a:t>He’s putting up a tent.</a:t>
            </a:r>
            <a:endParaRPr lang="en-VN" sz="5400" dirty="0">
              <a:solidFill>
                <a:srgbClr val="00B050"/>
              </a:solidFill>
              <a:latin typeface="Comic Sans MS" panose="030F09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285" t="13259" r="10384"/>
          <a:stretch/>
        </p:blipFill>
        <p:spPr>
          <a:xfrm>
            <a:off x="2813084" y="2200275"/>
            <a:ext cx="6330916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8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ACEED55-3098-A67B-0B38-158CDECB83CD}"/>
              </a:ext>
            </a:extLst>
          </p:cNvPr>
          <p:cNvSpPr txBox="1">
            <a:spLocks/>
          </p:cNvSpPr>
          <p:nvPr/>
        </p:nvSpPr>
        <p:spPr>
          <a:xfrm>
            <a:off x="2040375" y="164830"/>
            <a:ext cx="6427349" cy="778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l"/>
            <a:r>
              <a:rPr lang="en-VN" sz="4800" smtClean="0">
                <a:solidFill>
                  <a:schemeClr val="tx1"/>
                </a:solidFill>
                <a:latin typeface="Comic Sans MS" panose="030F0902030302020204" pitchFamily="66" charset="0"/>
              </a:rPr>
              <a:t>Wha</a:t>
            </a:r>
            <a:r>
              <a:rPr lang="en-GB" sz="4800" smtClean="0">
                <a:solidFill>
                  <a:schemeClr val="tx1"/>
                </a:solidFill>
                <a:latin typeface="Comic Sans MS" panose="030F0902030302020204" pitchFamily="66" charset="0"/>
              </a:rPr>
              <a:t>t’s she doing?</a:t>
            </a:r>
            <a:endParaRPr lang="en-VN" sz="4800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ACEED55-3098-A67B-0B38-158CDECB83CD}"/>
              </a:ext>
            </a:extLst>
          </p:cNvPr>
          <p:cNvSpPr txBox="1">
            <a:spLocks/>
          </p:cNvSpPr>
          <p:nvPr/>
        </p:nvSpPr>
        <p:spPr>
          <a:xfrm>
            <a:off x="0" y="1355454"/>
            <a:ext cx="4143375" cy="144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l"/>
            <a:r>
              <a:rPr lang="en-GB" sz="5400" smtClean="0">
                <a:solidFill>
                  <a:srgbClr val="00B050"/>
                </a:solidFill>
                <a:latin typeface="Comic Sans MS" panose="030F0902030302020204" pitchFamily="66" charset="0"/>
              </a:rPr>
              <a:t>She’s taking a photo.</a:t>
            </a:r>
            <a:endParaRPr lang="en-VN" sz="5400" dirty="0">
              <a:solidFill>
                <a:srgbClr val="00B050"/>
              </a:solidFill>
              <a:latin typeface="Comic Sans MS" panose="030F09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1313" y="1503731"/>
            <a:ext cx="5122687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7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ACEED55-3098-A67B-0B38-158CDECB83CD}"/>
              </a:ext>
            </a:extLst>
          </p:cNvPr>
          <p:cNvSpPr txBox="1">
            <a:spLocks/>
          </p:cNvSpPr>
          <p:nvPr/>
        </p:nvSpPr>
        <p:spPr>
          <a:xfrm>
            <a:off x="2040375" y="164830"/>
            <a:ext cx="6427349" cy="778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l"/>
            <a:r>
              <a:rPr lang="en-VN" sz="4800" smtClean="0">
                <a:solidFill>
                  <a:schemeClr val="tx1"/>
                </a:solidFill>
                <a:latin typeface="Comic Sans MS" panose="030F0902030302020204" pitchFamily="66" charset="0"/>
              </a:rPr>
              <a:t>Wha</a:t>
            </a:r>
            <a:r>
              <a:rPr lang="en-GB" sz="4800" smtClean="0">
                <a:solidFill>
                  <a:schemeClr val="tx1"/>
                </a:solidFill>
                <a:latin typeface="Comic Sans MS" panose="030F0902030302020204" pitchFamily="66" charset="0"/>
              </a:rPr>
              <a:t>t’s she doing?</a:t>
            </a:r>
            <a:endParaRPr lang="en-VN" sz="4800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ACEED55-3098-A67B-0B38-158CDECB83CD}"/>
              </a:ext>
            </a:extLst>
          </p:cNvPr>
          <p:cNvSpPr txBox="1">
            <a:spLocks/>
          </p:cNvSpPr>
          <p:nvPr/>
        </p:nvSpPr>
        <p:spPr>
          <a:xfrm>
            <a:off x="0" y="1355454"/>
            <a:ext cx="4400550" cy="144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None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l"/>
            <a:r>
              <a:rPr lang="en-GB" sz="5400" smtClean="0">
                <a:solidFill>
                  <a:srgbClr val="00B050"/>
                </a:solidFill>
                <a:latin typeface="Comic Sans MS" panose="030F0902030302020204" pitchFamily="66" charset="0"/>
              </a:rPr>
              <a:t>She’s building a campfire.</a:t>
            </a:r>
            <a:endParaRPr lang="en-VN" sz="5400" dirty="0">
              <a:solidFill>
                <a:srgbClr val="00B050"/>
              </a:solidFill>
              <a:latin typeface="Comic Sans MS" panose="030F09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335" y="1244594"/>
            <a:ext cx="4841031" cy="311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7" name="Google Shape;4677;p60"/>
          <p:cNvSpPr txBox="1">
            <a:spLocks noGrp="1"/>
          </p:cNvSpPr>
          <p:nvPr>
            <p:ph type="subTitle" idx="1"/>
          </p:nvPr>
        </p:nvSpPr>
        <p:spPr>
          <a:xfrm>
            <a:off x="1421658" y="3431378"/>
            <a:ext cx="677457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4000" dirty="0"/>
              <a:t>Look, listen and repeat.</a:t>
            </a:r>
            <a:endParaRPr sz="4000" dirty="0"/>
          </a:p>
        </p:txBody>
      </p:sp>
      <p:sp>
        <p:nvSpPr>
          <p:cNvPr id="4678" name="Google Shape;4678;p60"/>
          <p:cNvSpPr txBox="1">
            <a:spLocks noGrp="1"/>
          </p:cNvSpPr>
          <p:nvPr>
            <p:ph type="title" idx="2"/>
          </p:nvPr>
        </p:nvSpPr>
        <p:spPr>
          <a:xfrm>
            <a:off x="2896050" y="891578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/>
              <a:t>02</a:t>
            </a:r>
            <a:endParaRPr/>
          </a:p>
        </p:txBody>
      </p:sp>
      <p:sp>
        <p:nvSpPr>
          <p:cNvPr id="4679" name="Google Shape;4679;p60"/>
          <p:cNvSpPr txBox="1">
            <a:spLocks noGrp="1"/>
          </p:cNvSpPr>
          <p:nvPr>
            <p:ph type="title"/>
          </p:nvPr>
        </p:nvSpPr>
        <p:spPr>
          <a:xfrm>
            <a:off x="2099850" y="2728165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Activity 1</a:t>
            </a:r>
            <a:endParaRPr sz="6000" dirty="0"/>
          </a:p>
        </p:txBody>
      </p:sp>
    </p:spTree>
    <p:extLst>
      <p:ext uri="{BB962C8B-B14F-4D97-AF65-F5344CB8AC3E}">
        <p14:creationId xmlns:p14="http://schemas.microsoft.com/office/powerpoint/2010/main" val="307694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ruit Market Onlin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FF3EA"/>
      </a:lt2>
      <a:accent1>
        <a:srgbClr val="FFD4BA"/>
      </a:accent1>
      <a:accent2>
        <a:srgbClr val="FFA46A"/>
      </a:accent2>
      <a:accent3>
        <a:srgbClr val="009098"/>
      </a:accent3>
      <a:accent4>
        <a:srgbClr val="FFBAAA"/>
      </a:accent4>
      <a:accent5>
        <a:srgbClr val="CCEEF0"/>
      </a:accent5>
      <a:accent6>
        <a:srgbClr val="FF836D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2669</TotalTime>
  <Words>225</Words>
  <Application>Microsoft Office PowerPoint</Application>
  <PresentationFormat>On-screen Show (16:9)</PresentationFormat>
  <Paragraphs>55</Paragraphs>
  <Slides>29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Comic Sans MS</vt:lpstr>
      <vt:lpstr>Fredoka One</vt:lpstr>
      <vt:lpstr>Arial Narrow</vt:lpstr>
      <vt:lpstr>Overpass Black</vt:lpstr>
      <vt:lpstr>Open Sans</vt:lpstr>
      <vt:lpstr>Roboto</vt:lpstr>
      <vt:lpstr>Arial</vt:lpstr>
      <vt:lpstr>Amatic SC</vt:lpstr>
      <vt:lpstr>Fruit Market Online by Slidesgo</vt:lpstr>
      <vt:lpstr>PowerPoint Presentation</vt:lpstr>
      <vt:lpstr>PowerPoint Presentation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03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 CORNER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Hoai Linh</cp:lastModifiedBy>
  <cp:revision>36</cp:revision>
  <dcterms:modified xsi:type="dcterms:W3CDTF">2023-08-01T01:58:57Z</dcterms:modified>
</cp:coreProperties>
</file>