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96" r:id="rId2"/>
    <p:sldMasterId id="2147483708" r:id="rId3"/>
  </p:sldMasterIdLst>
  <p:notesMasterIdLst>
    <p:notesMasterId r:id="rId23"/>
  </p:notesMasterIdLst>
  <p:sldIdLst>
    <p:sldId id="443" r:id="rId4"/>
    <p:sldId id="256" r:id="rId5"/>
    <p:sldId id="261" r:id="rId6"/>
    <p:sldId id="262" r:id="rId7"/>
    <p:sldId id="982" r:id="rId8"/>
    <p:sldId id="983" r:id="rId9"/>
    <p:sldId id="268" r:id="rId10"/>
    <p:sldId id="984" r:id="rId11"/>
    <p:sldId id="277" r:id="rId12"/>
    <p:sldId id="945" r:id="rId13"/>
    <p:sldId id="886" r:id="rId14"/>
    <p:sldId id="972" r:id="rId15"/>
    <p:sldId id="888" r:id="rId16"/>
    <p:sldId id="320" r:id="rId17"/>
    <p:sldId id="325" r:id="rId18"/>
    <p:sldId id="322" r:id="rId19"/>
    <p:sldId id="323" r:id="rId20"/>
    <p:sldId id="324" r:id="rId21"/>
    <p:sldId id="981" r:id="rId22"/>
  </p:sldIdLst>
  <p:sldSz cx="9144000" cy="5143500" type="screen16x9"/>
  <p:notesSz cx="6858000" cy="9144000"/>
  <p:embeddedFontLst>
    <p:embeddedFont>
      <p:font typeface="Amatic SC" panose="020B0604020202020204" charset="-79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Overpass Black" panose="020B0604020202020204" charset="0"/>
      <p:regular r:id="rId30"/>
      <p:bold r:id="rId31"/>
      <p:italic r:id="rId32"/>
      <p:boldItalic r:id="rId33"/>
    </p:embeddedFont>
    <p:embeddedFont>
      <p:font typeface="Bahnschrift" panose="020B0502040204020203" pitchFamily="34" charset="0"/>
      <p:regular r:id="rId34"/>
      <p:bold r:id="rId35"/>
    </p:embeddedFont>
    <p:embeddedFont>
      <p:font typeface="Comic Sans MS" panose="030F0702030302020204" pitchFamily="66" charset="0"/>
      <p:regular r:id="rId36"/>
      <p:bold r:id="rId37"/>
      <p:italic r:id="rId38"/>
      <p:boldItalic r:id="rId39"/>
    </p:embeddedFont>
    <p:embeddedFont>
      <p:font typeface="Roboto" panose="020B0604020202020204" charset="0"/>
      <p:regular r:id="rId40"/>
      <p:bold r:id="rId41"/>
      <p:italic r:id="rId42"/>
      <p:boldItalic r:id="rId43"/>
    </p:embeddedFont>
    <p:embeddedFont>
      <p:font typeface="Arial Narrow" panose="020B0606020202030204" pitchFamily="34" charset="0"/>
      <p:regular r:id="rId44"/>
      <p:bold r:id="rId45"/>
      <p:italic r:id="rId46"/>
      <p:boldItalic r:id="rId47"/>
    </p:embeddedFont>
    <p:embeddedFont>
      <p:font typeface="Open Sans" panose="020B060402020202020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798B682-F5C2-48A4-BCA4-43C01B4C762C}">
  <a:tblStyle styleId="{9798B682-F5C2-48A4-BCA4-43C01B4C762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4571" autoAdjust="0"/>
  </p:normalViewPr>
  <p:slideViewPr>
    <p:cSldViewPr snapToGrid="0">
      <p:cViewPr varScale="1">
        <p:scale>
          <a:sx n="124" d="100"/>
          <a:sy n="124" d="100"/>
        </p:scale>
        <p:origin x="1122" y="102"/>
      </p:cViewPr>
      <p:guideLst/>
    </p:cSldViewPr>
  </p:slideViewPr>
  <p:notesTextViewPr>
    <p:cViewPr>
      <p:scale>
        <a:sx n="30" d="100"/>
        <a:sy n="3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8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font" Target="fonts/font27.fntdata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6.fntdata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8" Type="http://schemas.openxmlformats.org/officeDocument/2006/relationships/slide" Target="slides/slide5.xml"/><Relationship Id="rId51" Type="http://schemas.openxmlformats.org/officeDocument/2006/relationships/font" Target="fonts/font2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7.xml"/><Relationship Id="rId41" Type="http://schemas.openxmlformats.org/officeDocument/2006/relationships/font" Target="fonts/font18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5" name="Google Shape;433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6" name="Google Shape;433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9" name="Google Shape;4409;gb98efd6d27_0_1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0" name="Google Shape;4410;gb98efd6d27_0_1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5" name="Google Shape;4425;gb946ee2cb0_0_2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6" name="Google Shape;4426;gb946ee2cb0_0_2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</a:pP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458115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6" name="Google Shape;4516;gb98efd6d27_0_1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7" name="Google Shape;4517;gb98efd6d27_0_1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4" name="Google Shape;4674;gb98efd6d27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5" name="Google Shape;4675;gb98efd6d27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7702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6" name="Google Shape;4516;gb98efd6d27_0_1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7" name="Google Shape;4517;gb98efd6d27_0_1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2784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6" name="Google Shape;4516;gb98efd6d27_0_1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7" name="Google Shape;4517;gb98efd6d27_0_1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1236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FD035-5A13-4F6C-BE45-776FD3335E2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0364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FC8A6">
            <a:alpha val="7733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655601" y="880840"/>
            <a:ext cx="636305" cy="509456"/>
            <a:chOff x="6451075" y="3429275"/>
            <a:chExt cx="478425" cy="383050"/>
          </a:xfrm>
        </p:grpSpPr>
        <p:sp>
          <p:nvSpPr>
            <p:cNvPr id="10" name="Google Shape;10;p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30;p2"/>
          <p:cNvSpPr/>
          <p:nvPr/>
        </p:nvSpPr>
        <p:spPr>
          <a:xfrm>
            <a:off x="6573400" y="196701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4884500" y="2730851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703282" y="2570926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-96192" y="-493949"/>
            <a:ext cx="1831458" cy="115491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-984292" y="-37962"/>
            <a:ext cx="1831458" cy="115491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-96192" y="4356613"/>
            <a:ext cx="1831458" cy="115491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1346266" y="537151"/>
            <a:ext cx="6451468" cy="406919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713250" y="2780338"/>
            <a:ext cx="7717500" cy="4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/>
          </p:nvPr>
        </p:nvSpPr>
        <p:spPr>
          <a:xfrm>
            <a:off x="713250" y="1914963"/>
            <a:ext cx="7717500" cy="92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8430725" y="-272999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" name="Google Shape;40;p2"/>
          <p:cNvGrpSpPr/>
          <p:nvPr/>
        </p:nvGrpSpPr>
        <p:grpSpPr>
          <a:xfrm>
            <a:off x="-201224" y="1484190"/>
            <a:ext cx="636305" cy="509456"/>
            <a:chOff x="6451075" y="3429275"/>
            <a:chExt cx="478425" cy="383050"/>
          </a:xfrm>
        </p:grpSpPr>
        <p:sp>
          <p:nvSpPr>
            <p:cNvPr id="41" name="Google Shape;41;p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61;p2"/>
          <p:cNvGrpSpPr/>
          <p:nvPr/>
        </p:nvGrpSpPr>
        <p:grpSpPr>
          <a:xfrm>
            <a:off x="6684251" y="3852915"/>
            <a:ext cx="636305" cy="509456"/>
            <a:chOff x="6451075" y="3429275"/>
            <a:chExt cx="478425" cy="383050"/>
          </a:xfrm>
        </p:grpSpPr>
        <p:sp>
          <p:nvSpPr>
            <p:cNvPr id="62" name="Google Shape;62;p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82;p2"/>
          <p:cNvGrpSpPr/>
          <p:nvPr/>
        </p:nvGrpSpPr>
        <p:grpSpPr>
          <a:xfrm rot="2937852">
            <a:off x="212493" y="4442112"/>
            <a:ext cx="662792" cy="583248"/>
            <a:chOff x="992375" y="2434650"/>
            <a:chExt cx="532025" cy="468175"/>
          </a:xfrm>
        </p:grpSpPr>
        <p:sp>
          <p:nvSpPr>
            <p:cNvPr id="83" name="Google Shape;83;p2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2"/>
          <p:cNvGrpSpPr/>
          <p:nvPr/>
        </p:nvGrpSpPr>
        <p:grpSpPr>
          <a:xfrm>
            <a:off x="8162580" y="4232850"/>
            <a:ext cx="536395" cy="751460"/>
            <a:chOff x="5844975" y="2332175"/>
            <a:chExt cx="513100" cy="718825"/>
          </a:xfrm>
        </p:grpSpPr>
        <p:sp>
          <p:nvSpPr>
            <p:cNvPr id="108" name="Google Shape;108;p2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rgbClr val="FFA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rgbClr val="00A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2"/>
          <p:cNvGrpSpPr/>
          <p:nvPr/>
        </p:nvGrpSpPr>
        <p:grpSpPr>
          <a:xfrm>
            <a:off x="209973" y="191899"/>
            <a:ext cx="329137" cy="447335"/>
            <a:chOff x="3396200" y="2417300"/>
            <a:chExt cx="346825" cy="471325"/>
          </a:xfrm>
        </p:grpSpPr>
        <p:sp>
          <p:nvSpPr>
            <p:cNvPr id="125" name="Google Shape;125;p2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" name="Google Shape;145;p2"/>
          <p:cNvGrpSpPr/>
          <p:nvPr/>
        </p:nvGrpSpPr>
        <p:grpSpPr>
          <a:xfrm rot="2937777">
            <a:off x="8180390" y="292083"/>
            <a:ext cx="500789" cy="440652"/>
            <a:chOff x="992375" y="2434650"/>
            <a:chExt cx="532025" cy="468175"/>
          </a:xfrm>
        </p:grpSpPr>
        <p:sp>
          <p:nvSpPr>
            <p:cNvPr id="146" name="Google Shape;146;p2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51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83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88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799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180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93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1" cy="4389835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90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081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244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763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FFC8A6">
            <a:alpha val="77330"/>
          </a:srgbClr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"/>
          <p:cNvSpPr/>
          <p:nvPr/>
        </p:nvSpPr>
        <p:spPr>
          <a:xfrm>
            <a:off x="1902526" y="3230379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3"/>
          <p:cNvSpPr/>
          <p:nvPr/>
        </p:nvSpPr>
        <p:spPr>
          <a:xfrm>
            <a:off x="4985370" y="2354206"/>
            <a:ext cx="3066007" cy="1933723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7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"/>
          <p:cNvSpPr/>
          <p:nvPr/>
        </p:nvSpPr>
        <p:spPr>
          <a:xfrm>
            <a:off x="1000399" y="963845"/>
            <a:ext cx="4866283" cy="306917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"/>
          <p:cNvSpPr/>
          <p:nvPr/>
        </p:nvSpPr>
        <p:spPr>
          <a:xfrm>
            <a:off x="4150326" y="2111101"/>
            <a:ext cx="2108277" cy="132965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"/>
          <p:cNvSpPr/>
          <p:nvPr/>
        </p:nvSpPr>
        <p:spPr>
          <a:xfrm>
            <a:off x="8641449" y="-71691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"/>
          <p:cNvSpPr/>
          <p:nvPr/>
        </p:nvSpPr>
        <p:spPr>
          <a:xfrm>
            <a:off x="7293438" y="-568363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"/>
          <p:cNvSpPr/>
          <p:nvPr/>
        </p:nvSpPr>
        <p:spPr>
          <a:xfrm>
            <a:off x="7505488" y="4600575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"/>
          <p:cNvSpPr/>
          <p:nvPr/>
        </p:nvSpPr>
        <p:spPr>
          <a:xfrm>
            <a:off x="8446388" y="4139675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"/>
          <p:cNvSpPr/>
          <p:nvPr/>
        </p:nvSpPr>
        <p:spPr>
          <a:xfrm>
            <a:off x="0" y="-691274"/>
            <a:ext cx="1951731" cy="12307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-828376" y="9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-639575" y="4608576"/>
            <a:ext cx="1951731" cy="12307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" name="Google Shape;182;p3"/>
          <p:cNvGrpSpPr/>
          <p:nvPr/>
        </p:nvGrpSpPr>
        <p:grpSpPr>
          <a:xfrm>
            <a:off x="8252750" y="256550"/>
            <a:ext cx="518625" cy="565925"/>
            <a:chOff x="2029575" y="2353450"/>
            <a:chExt cx="518625" cy="565925"/>
          </a:xfrm>
        </p:grpSpPr>
        <p:sp>
          <p:nvSpPr>
            <p:cNvPr id="183" name="Google Shape;183;p3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"/>
          <p:cNvGrpSpPr/>
          <p:nvPr/>
        </p:nvGrpSpPr>
        <p:grpSpPr>
          <a:xfrm rot="-5400000">
            <a:off x="-223756" y="4294573"/>
            <a:ext cx="578942" cy="463529"/>
            <a:chOff x="6451075" y="3429275"/>
            <a:chExt cx="478425" cy="383050"/>
          </a:xfrm>
        </p:grpSpPr>
        <p:sp>
          <p:nvSpPr>
            <p:cNvPr id="228" name="Google Shape;228;p3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8" name="Google Shape;248;p3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3"/>
          <p:cNvSpPr txBox="1">
            <a:spLocks noGrp="1"/>
          </p:cNvSpPr>
          <p:nvPr>
            <p:ph type="title" hasCustomPrompt="1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 idx="2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51" name="Google Shape;251;p3"/>
          <p:cNvSpPr/>
          <p:nvPr/>
        </p:nvSpPr>
        <p:spPr>
          <a:xfrm>
            <a:off x="3018287" y="849309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" name="Google Shape;252;p3"/>
          <p:cNvGrpSpPr/>
          <p:nvPr/>
        </p:nvGrpSpPr>
        <p:grpSpPr>
          <a:xfrm>
            <a:off x="2897931" y="844810"/>
            <a:ext cx="578942" cy="463529"/>
            <a:chOff x="6451075" y="3429275"/>
            <a:chExt cx="478425" cy="383050"/>
          </a:xfrm>
        </p:grpSpPr>
        <p:sp>
          <p:nvSpPr>
            <p:cNvPr id="253" name="Google Shape;253;p3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3"/>
          <p:cNvGrpSpPr/>
          <p:nvPr/>
        </p:nvGrpSpPr>
        <p:grpSpPr>
          <a:xfrm>
            <a:off x="8145013" y="4420033"/>
            <a:ext cx="446455" cy="474918"/>
            <a:chOff x="5058400" y="2489025"/>
            <a:chExt cx="419325" cy="446100"/>
          </a:xfrm>
        </p:grpSpPr>
        <p:sp>
          <p:nvSpPr>
            <p:cNvPr id="274" name="Google Shape;274;p3"/>
            <p:cNvSpPr/>
            <p:nvPr/>
          </p:nvSpPr>
          <p:spPr>
            <a:xfrm>
              <a:off x="5291700" y="2489025"/>
              <a:ext cx="153725" cy="93800"/>
            </a:xfrm>
            <a:custGeom>
              <a:avLst/>
              <a:gdLst/>
              <a:ahLst/>
              <a:cxnLst/>
              <a:rect l="l" t="t" r="r" b="b"/>
              <a:pathLst>
                <a:path w="6149" h="3752" extrusionOk="0">
                  <a:moveTo>
                    <a:pt x="3563" y="0"/>
                  </a:moveTo>
                  <a:lnTo>
                    <a:pt x="3122" y="63"/>
                  </a:lnTo>
                  <a:lnTo>
                    <a:pt x="2649" y="221"/>
                  </a:lnTo>
                  <a:lnTo>
                    <a:pt x="1861" y="788"/>
                  </a:lnTo>
                  <a:lnTo>
                    <a:pt x="1545" y="1135"/>
                  </a:lnTo>
                  <a:lnTo>
                    <a:pt x="1104" y="1734"/>
                  </a:lnTo>
                  <a:lnTo>
                    <a:pt x="347" y="2995"/>
                  </a:lnTo>
                  <a:lnTo>
                    <a:pt x="1" y="3657"/>
                  </a:lnTo>
                  <a:lnTo>
                    <a:pt x="505" y="3689"/>
                  </a:lnTo>
                  <a:lnTo>
                    <a:pt x="1009" y="3720"/>
                  </a:lnTo>
                  <a:lnTo>
                    <a:pt x="1734" y="3752"/>
                  </a:lnTo>
                  <a:lnTo>
                    <a:pt x="2428" y="3689"/>
                  </a:lnTo>
                  <a:lnTo>
                    <a:pt x="3059" y="3531"/>
                  </a:lnTo>
                  <a:lnTo>
                    <a:pt x="4193" y="2838"/>
                  </a:lnTo>
                  <a:lnTo>
                    <a:pt x="4698" y="2396"/>
                  </a:lnTo>
                  <a:lnTo>
                    <a:pt x="5108" y="1955"/>
                  </a:lnTo>
                  <a:lnTo>
                    <a:pt x="5486" y="1450"/>
                  </a:lnTo>
                  <a:lnTo>
                    <a:pt x="5864" y="978"/>
                  </a:lnTo>
                  <a:lnTo>
                    <a:pt x="6148" y="442"/>
                  </a:lnTo>
                  <a:lnTo>
                    <a:pt x="6148" y="347"/>
                  </a:lnTo>
                  <a:lnTo>
                    <a:pt x="5959" y="189"/>
                  </a:lnTo>
                  <a:lnTo>
                    <a:pt x="5518" y="126"/>
                  </a:lnTo>
                  <a:lnTo>
                    <a:pt x="5265" y="95"/>
                  </a:lnTo>
                  <a:lnTo>
                    <a:pt x="4635" y="32"/>
                  </a:lnTo>
                  <a:lnTo>
                    <a:pt x="4004" y="32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5304300" y="2499275"/>
              <a:ext cx="126925" cy="73300"/>
            </a:xfrm>
            <a:custGeom>
              <a:avLst/>
              <a:gdLst/>
              <a:ahLst/>
              <a:cxnLst/>
              <a:rect l="l" t="t" r="r" b="b"/>
              <a:pathLst>
                <a:path w="5077" h="2932" extrusionOk="0">
                  <a:moveTo>
                    <a:pt x="4856" y="0"/>
                  </a:moveTo>
                  <a:lnTo>
                    <a:pt x="3595" y="568"/>
                  </a:lnTo>
                  <a:lnTo>
                    <a:pt x="1199" y="1892"/>
                  </a:lnTo>
                  <a:lnTo>
                    <a:pt x="64" y="2680"/>
                  </a:lnTo>
                  <a:lnTo>
                    <a:pt x="1" y="2774"/>
                  </a:lnTo>
                  <a:lnTo>
                    <a:pt x="32" y="2869"/>
                  </a:lnTo>
                  <a:lnTo>
                    <a:pt x="64" y="2900"/>
                  </a:lnTo>
                  <a:lnTo>
                    <a:pt x="127" y="2932"/>
                  </a:lnTo>
                  <a:lnTo>
                    <a:pt x="159" y="2932"/>
                  </a:lnTo>
                  <a:lnTo>
                    <a:pt x="222" y="2900"/>
                  </a:lnTo>
                  <a:lnTo>
                    <a:pt x="1357" y="2144"/>
                  </a:lnTo>
                  <a:lnTo>
                    <a:pt x="3721" y="820"/>
                  </a:lnTo>
                  <a:lnTo>
                    <a:pt x="4982" y="252"/>
                  </a:lnTo>
                  <a:lnTo>
                    <a:pt x="5077" y="189"/>
                  </a:lnTo>
                  <a:lnTo>
                    <a:pt x="5045" y="95"/>
                  </a:lnTo>
                  <a:lnTo>
                    <a:pt x="498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5355550" y="2533150"/>
              <a:ext cx="41775" cy="11075"/>
            </a:xfrm>
            <a:custGeom>
              <a:avLst/>
              <a:gdLst/>
              <a:ahLst/>
              <a:cxnLst/>
              <a:rect l="l" t="t" r="r" b="b"/>
              <a:pathLst>
                <a:path w="1671" h="443" extrusionOk="0">
                  <a:moveTo>
                    <a:pt x="126" y="1"/>
                  </a:moveTo>
                  <a:lnTo>
                    <a:pt x="32" y="32"/>
                  </a:lnTo>
                  <a:lnTo>
                    <a:pt x="0" y="127"/>
                  </a:lnTo>
                  <a:lnTo>
                    <a:pt x="32" y="221"/>
                  </a:lnTo>
                  <a:lnTo>
                    <a:pt x="95" y="284"/>
                  </a:lnTo>
                  <a:lnTo>
                    <a:pt x="126" y="284"/>
                  </a:lnTo>
                  <a:lnTo>
                    <a:pt x="820" y="316"/>
                  </a:lnTo>
                  <a:lnTo>
                    <a:pt x="1513" y="442"/>
                  </a:lnTo>
                  <a:lnTo>
                    <a:pt x="1639" y="411"/>
                  </a:lnTo>
                  <a:lnTo>
                    <a:pt x="1671" y="316"/>
                  </a:lnTo>
                  <a:lnTo>
                    <a:pt x="1671" y="221"/>
                  </a:lnTo>
                  <a:lnTo>
                    <a:pt x="1576" y="158"/>
                  </a:lnTo>
                  <a:lnTo>
                    <a:pt x="851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5375250" y="2496125"/>
              <a:ext cx="26825" cy="31550"/>
            </a:xfrm>
            <a:custGeom>
              <a:avLst/>
              <a:gdLst/>
              <a:ahLst/>
              <a:cxnLst/>
              <a:rect l="l" t="t" r="r" b="b"/>
              <a:pathLst>
                <a:path w="1073" h="1262" extrusionOk="0">
                  <a:moveTo>
                    <a:pt x="915" y="0"/>
                  </a:moveTo>
                  <a:lnTo>
                    <a:pt x="820" y="63"/>
                  </a:lnTo>
                  <a:lnTo>
                    <a:pt x="379" y="504"/>
                  </a:lnTo>
                  <a:lnTo>
                    <a:pt x="32" y="1072"/>
                  </a:lnTo>
                  <a:lnTo>
                    <a:pt x="0" y="1198"/>
                  </a:lnTo>
                  <a:lnTo>
                    <a:pt x="95" y="1261"/>
                  </a:lnTo>
                  <a:lnTo>
                    <a:pt x="221" y="1261"/>
                  </a:lnTo>
                  <a:lnTo>
                    <a:pt x="284" y="1198"/>
                  </a:lnTo>
                  <a:lnTo>
                    <a:pt x="568" y="694"/>
                  </a:lnTo>
                  <a:lnTo>
                    <a:pt x="1009" y="252"/>
                  </a:lnTo>
                  <a:lnTo>
                    <a:pt x="1072" y="158"/>
                  </a:lnTo>
                  <a:lnTo>
                    <a:pt x="1009" y="63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5335825" y="2517400"/>
              <a:ext cx="17375" cy="33900"/>
            </a:xfrm>
            <a:custGeom>
              <a:avLst/>
              <a:gdLst/>
              <a:ahLst/>
              <a:cxnLst/>
              <a:rect l="l" t="t" r="r" b="b"/>
              <a:pathLst>
                <a:path w="695" h="1356" extrusionOk="0">
                  <a:moveTo>
                    <a:pt x="474" y="0"/>
                  </a:moveTo>
                  <a:lnTo>
                    <a:pt x="442" y="95"/>
                  </a:lnTo>
                  <a:lnTo>
                    <a:pt x="222" y="631"/>
                  </a:lnTo>
                  <a:lnTo>
                    <a:pt x="33" y="1167"/>
                  </a:lnTo>
                  <a:lnTo>
                    <a:pt x="1" y="1261"/>
                  </a:lnTo>
                  <a:lnTo>
                    <a:pt x="96" y="1356"/>
                  </a:lnTo>
                  <a:lnTo>
                    <a:pt x="222" y="1356"/>
                  </a:lnTo>
                  <a:lnTo>
                    <a:pt x="285" y="1261"/>
                  </a:lnTo>
                  <a:lnTo>
                    <a:pt x="505" y="725"/>
                  </a:lnTo>
                  <a:lnTo>
                    <a:pt x="695" y="189"/>
                  </a:lnTo>
                  <a:lnTo>
                    <a:pt x="695" y="63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5058400" y="2535525"/>
              <a:ext cx="419325" cy="399600"/>
            </a:xfrm>
            <a:custGeom>
              <a:avLst/>
              <a:gdLst/>
              <a:ahLst/>
              <a:cxnLst/>
              <a:rect l="l" t="t" r="r" b="b"/>
              <a:pathLst>
                <a:path w="16773" h="15984" extrusionOk="0">
                  <a:moveTo>
                    <a:pt x="5045" y="0"/>
                  </a:moveTo>
                  <a:lnTo>
                    <a:pt x="4162" y="63"/>
                  </a:lnTo>
                  <a:lnTo>
                    <a:pt x="3532" y="158"/>
                  </a:lnTo>
                  <a:lnTo>
                    <a:pt x="2460" y="599"/>
                  </a:lnTo>
                  <a:lnTo>
                    <a:pt x="1609" y="1230"/>
                  </a:lnTo>
                  <a:lnTo>
                    <a:pt x="947" y="2049"/>
                  </a:lnTo>
                  <a:lnTo>
                    <a:pt x="505" y="2995"/>
                  </a:lnTo>
                  <a:lnTo>
                    <a:pt x="190" y="4067"/>
                  </a:lnTo>
                  <a:lnTo>
                    <a:pt x="1" y="5769"/>
                  </a:lnTo>
                  <a:lnTo>
                    <a:pt x="32" y="6904"/>
                  </a:lnTo>
                  <a:lnTo>
                    <a:pt x="64" y="7756"/>
                  </a:lnTo>
                  <a:lnTo>
                    <a:pt x="348" y="9773"/>
                  </a:lnTo>
                  <a:lnTo>
                    <a:pt x="947" y="11791"/>
                  </a:lnTo>
                  <a:lnTo>
                    <a:pt x="1672" y="13115"/>
                  </a:lnTo>
                  <a:lnTo>
                    <a:pt x="2271" y="13809"/>
                  </a:lnTo>
                  <a:lnTo>
                    <a:pt x="2649" y="14092"/>
                  </a:lnTo>
                  <a:lnTo>
                    <a:pt x="3469" y="14597"/>
                  </a:lnTo>
                  <a:lnTo>
                    <a:pt x="4730" y="15006"/>
                  </a:lnTo>
                  <a:lnTo>
                    <a:pt x="5581" y="14912"/>
                  </a:lnTo>
                  <a:lnTo>
                    <a:pt x="6085" y="14660"/>
                  </a:lnTo>
                  <a:lnTo>
                    <a:pt x="6211" y="14534"/>
                  </a:lnTo>
                  <a:lnTo>
                    <a:pt x="6243" y="14691"/>
                  </a:lnTo>
                  <a:lnTo>
                    <a:pt x="6527" y="15164"/>
                  </a:lnTo>
                  <a:lnTo>
                    <a:pt x="7220" y="15669"/>
                  </a:lnTo>
                  <a:lnTo>
                    <a:pt x="8513" y="15984"/>
                  </a:lnTo>
                  <a:lnTo>
                    <a:pt x="9490" y="15952"/>
                  </a:lnTo>
                  <a:lnTo>
                    <a:pt x="9900" y="15889"/>
                  </a:lnTo>
                  <a:lnTo>
                    <a:pt x="10688" y="15637"/>
                  </a:lnTo>
                  <a:lnTo>
                    <a:pt x="11855" y="15006"/>
                  </a:lnTo>
                  <a:lnTo>
                    <a:pt x="13242" y="13777"/>
                  </a:lnTo>
                  <a:lnTo>
                    <a:pt x="14408" y="12390"/>
                  </a:lnTo>
                  <a:lnTo>
                    <a:pt x="14850" y="11759"/>
                  </a:lnTo>
                  <a:lnTo>
                    <a:pt x="15417" y="10940"/>
                  </a:lnTo>
                  <a:lnTo>
                    <a:pt x="16363" y="9048"/>
                  </a:lnTo>
                  <a:lnTo>
                    <a:pt x="16710" y="7566"/>
                  </a:lnTo>
                  <a:lnTo>
                    <a:pt x="16773" y="6589"/>
                  </a:lnTo>
                  <a:lnTo>
                    <a:pt x="16583" y="5643"/>
                  </a:lnTo>
                  <a:lnTo>
                    <a:pt x="16174" y="4729"/>
                  </a:lnTo>
                  <a:lnTo>
                    <a:pt x="15827" y="4288"/>
                  </a:lnTo>
                  <a:lnTo>
                    <a:pt x="15732" y="4193"/>
                  </a:lnTo>
                  <a:lnTo>
                    <a:pt x="15669" y="4067"/>
                  </a:lnTo>
                  <a:lnTo>
                    <a:pt x="15039" y="3468"/>
                  </a:lnTo>
                  <a:lnTo>
                    <a:pt x="13525" y="2554"/>
                  </a:lnTo>
                  <a:lnTo>
                    <a:pt x="12264" y="2144"/>
                  </a:lnTo>
                  <a:lnTo>
                    <a:pt x="11413" y="2049"/>
                  </a:lnTo>
                  <a:lnTo>
                    <a:pt x="10562" y="2113"/>
                  </a:lnTo>
                  <a:lnTo>
                    <a:pt x="9742" y="2396"/>
                  </a:lnTo>
                  <a:lnTo>
                    <a:pt x="9333" y="2585"/>
                  </a:lnTo>
                  <a:lnTo>
                    <a:pt x="9238" y="2333"/>
                  </a:lnTo>
                  <a:lnTo>
                    <a:pt x="7977" y="1009"/>
                  </a:lnTo>
                  <a:lnTo>
                    <a:pt x="7630" y="757"/>
                  </a:lnTo>
                  <a:lnTo>
                    <a:pt x="7252" y="536"/>
                  </a:lnTo>
                  <a:lnTo>
                    <a:pt x="6401" y="253"/>
                  </a:lnTo>
                  <a:lnTo>
                    <a:pt x="50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5238100" y="2556000"/>
              <a:ext cx="106425" cy="75700"/>
            </a:xfrm>
            <a:custGeom>
              <a:avLst/>
              <a:gdLst/>
              <a:ahLst/>
              <a:cxnLst/>
              <a:rect l="l" t="t" r="r" b="b"/>
              <a:pathLst>
                <a:path w="4257" h="3028" extrusionOk="0">
                  <a:moveTo>
                    <a:pt x="442" y="1"/>
                  </a:moveTo>
                  <a:lnTo>
                    <a:pt x="221" y="32"/>
                  </a:lnTo>
                  <a:lnTo>
                    <a:pt x="95" y="285"/>
                  </a:lnTo>
                  <a:lnTo>
                    <a:pt x="1" y="1546"/>
                  </a:lnTo>
                  <a:lnTo>
                    <a:pt x="379" y="2176"/>
                  </a:lnTo>
                  <a:lnTo>
                    <a:pt x="820" y="2555"/>
                  </a:lnTo>
                  <a:lnTo>
                    <a:pt x="1167" y="2681"/>
                  </a:lnTo>
                  <a:lnTo>
                    <a:pt x="1829" y="2901"/>
                  </a:lnTo>
                  <a:lnTo>
                    <a:pt x="2838" y="3027"/>
                  </a:lnTo>
                  <a:lnTo>
                    <a:pt x="3532" y="2775"/>
                  </a:lnTo>
                  <a:lnTo>
                    <a:pt x="4005" y="2208"/>
                  </a:lnTo>
                  <a:lnTo>
                    <a:pt x="4194" y="1766"/>
                  </a:lnTo>
                  <a:lnTo>
                    <a:pt x="4257" y="1262"/>
                  </a:lnTo>
                  <a:lnTo>
                    <a:pt x="4005" y="1230"/>
                  </a:lnTo>
                  <a:lnTo>
                    <a:pt x="2901" y="1325"/>
                  </a:lnTo>
                  <a:lnTo>
                    <a:pt x="2271" y="1577"/>
                  </a:lnTo>
                  <a:lnTo>
                    <a:pt x="2145" y="1829"/>
                  </a:lnTo>
                  <a:lnTo>
                    <a:pt x="1955" y="1577"/>
                  </a:lnTo>
                  <a:lnTo>
                    <a:pt x="1073" y="474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5065500" y="2712075"/>
              <a:ext cx="411450" cy="222275"/>
            </a:xfrm>
            <a:custGeom>
              <a:avLst/>
              <a:gdLst/>
              <a:ahLst/>
              <a:cxnLst/>
              <a:rect l="l" t="t" r="r" b="b"/>
              <a:pathLst>
                <a:path w="16458" h="8891" extrusionOk="0">
                  <a:moveTo>
                    <a:pt x="16457" y="0"/>
                  </a:moveTo>
                  <a:lnTo>
                    <a:pt x="15700" y="1293"/>
                  </a:lnTo>
                  <a:lnTo>
                    <a:pt x="13714" y="3752"/>
                  </a:lnTo>
                  <a:lnTo>
                    <a:pt x="11539" y="5706"/>
                  </a:lnTo>
                  <a:lnTo>
                    <a:pt x="10026" y="6652"/>
                  </a:lnTo>
                  <a:lnTo>
                    <a:pt x="9112" y="6999"/>
                  </a:lnTo>
                  <a:lnTo>
                    <a:pt x="8733" y="7062"/>
                  </a:lnTo>
                  <a:lnTo>
                    <a:pt x="7788" y="7062"/>
                  </a:lnTo>
                  <a:lnTo>
                    <a:pt x="6463" y="6778"/>
                  </a:lnTo>
                  <a:lnTo>
                    <a:pt x="5770" y="6274"/>
                  </a:lnTo>
                  <a:lnTo>
                    <a:pt x="5486" y="5801"/>
                  </a:lnTo>
                  <a:lnTo>
                    <a:pt x="5455" y="5643"/>
                  </a:lnTo>
                  <a:lnTo>
                    <a:pt x="5328" y="5769"/>
                  </a:lnTo>
                  <a:lnTo>
                    <a:pt x="4856" y="6021"/>
                  </a:lnTo>
                  <a:lnTo>
                    <a:pt x="3973" y="6116"/>
                  </a:lnTo>
                  <a:lnTo>
                    <a:pt x="2712" y="5706"/>
                  </a:lnTo>
                  <a:lnTo>
                    <a:pt x="1892" y="5202"/>
                  </a:lnTo>
                  <a:lnTo>
                    <a:pt x="1640" y="5013"/>
                  </a:lnTo>
                  <a:lnTo>
                    <a:pt x="1136" y="4414"/>
                  </a:lnTo>
                  <a:lnTo>
                    <a:pt x="410" y="3216"/>
                  </a:lnTo>
                  <a:lnTo>
                    <a:pt x="1" y="2144"/>
                  </a:lnTo>
                  <a:lnTo>
                    <a:pt x="95" y="2743"/>
                  </a:lnTo>
                  <a:lnTo>
                    <a:pt x="221" y="3342"/>
                  </a:lnTo>
                  <a:lnTo>
                    <a:pt x="663" y="4477"/>
                  </a:lnTo>
                  <a:lnTo>
                    <a:pt x="1640" y="6305"/>
                  </a:lnTo>
                  <a:lnTo>
                    <a:pt x="2144" y="6873"/>
                  </a:lnTo>
                  <a:lnTo>
                    <a:pt x="2270" y="6936"/>
                  </a:lnTo>
                  <a:lnTo>
                    <a:pt x="2365" y="7030"/>
                  </a:lnTo>
                  <a:lnTo>
                    <a:pt x="2586" y="7156"/>
                  </a:lnTo>
                  <a:lnTo>
                    <a:pt x="2775" y="7282"/>
                  </a:lnTo>
                  <a:lnTo>
                    <a:pt x="3185" y="7503"/>
                  </a:lnTo>
                  <a:lnTo>
                    <a:pt x="3532" y="7661"/>
                  </a:lnTo>
                  <a:lnTo>
                    <a:pt x="4194" y="7881"/>
                  </a:lnTo>
                  <a:lnTo>
                    <a:pt x="4698" y="7944"/>
                  </a:lnTo>
                  <a:lnTo>
                    <a:pt x="5139" y="7913"/>
                  </a:lnTo>
                  <a:lnTo>
                    <a:pt x="5707" y="7661"/>
                  </a:lnTo>
                  <a:lnTo>
                    <a:pt x="5864" y="7503"/>
                  </a:lnTo>
                  <a:lnTo>
                    <a:pt x="5896" y="7503"/>
                  </a:lnTo>
                  <a:lnTo>
                    <a:pt x="5927" y="7472"/>
                  </a:lnTo>
                  <a:lnTo>
                    <a:pt x="5927" y="7503"/>
                  </a:lnTo>
                  <a:lnTo>
                    <a:pt x="5927" y="7535"/>
                  </a:lnTo>
                  <a:lnTo>
                    <a:pt x="5991" y="7661"/>
                  </a:lnTo>
                  <a:lnTo>
                    <a:pt x="6085" y="7850"/>
                  </a:lnTo>
                  <a:lnTo>
                    <a:pt x="6148" y="7976"/>
                  </a:lnTo>
                  <a:lnTo>
                    <a:pt x="6274" y="8102"/>
                  </a:lnTo>
                  <a:lnTo>
                    <a:pt x="6400" y="8228"/>
                  </a:lnTo>
                  <a:lnTo>
                    <a:pt x="6558" y="8354"/>
                  </a:lnTo>
                  <a:lnTo>
                    <a:pt x="6747" y="8480"/>
                  </a:lnTo>
                  <a:lnTo>
                    <a:pt x="6968" y="8607"/>
                  </a:lnTo>
                  <a:lnTo>
                    <a:pt x="7094" y="8638"/>
                  </a:lnTo>
                  <a:lnTo>
                    <a:pt x="7252" y="8701"/>
                  </a:lnTo>
                  <a:lnTo>
                    <a:pt x="7535" y="8796"/>
                  </a:lnTo>
                  <a:lnTo>
                    <a:pt x="7882" y="8827"/>
                  </a:lnTo>
                  <a:lnTo>
                    <a:pt x="8481" y="8890"/>
                  </a:lnTo>
                  <a:lnTo>
                    <a:pt x="9206" y="8859"/>
                  </a:lnTo>
                  <a:lnTo>
                    <a:pt x="9553" y="8827"/>
                  </a:lnTo>
                  <a:lnTo>
                    <a:pt x="10341" y="8543"/>
                  </a:lnTo>
                  <a:lnTo>
                    <a:pt x="11697" y="7755"/>
                  </a:lnTo>
                  <a:lnTo>
                    <a:pt x="12674" y="6967"/>
                  </a:lnTo>
                  <a:lnTo>
                    <a:pt x="13746" y="5801"/>
                  </a:lnTo>
                  <a:lnTo>
                    <a:pt x="14597" y="4697"/>
                  </a:lnTo>
                  <a:lnTo>
                    <a:pt x="15291" y="3657"/>
                  </a:lnTo>
                  <a:lnTo>
                    <a:pt x="16110" y="1860"/>
                  </a:lnTo>
                  <a:lnTo>
                    <a:pt x="16426" y="631"/>
                  </a:lnTo>
                  <a:lnTo>
                    <a:pt x="16457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5254650" y="2589900"/>
              <a:ext cx="70175" cy="37075"/>
            </a:xfrm>
            <a:custGeom>
              <a:avLst/>
              <a:gdLst/>
              <a:ahLst/>
              <a:cxnLst/>
              <a:rect l="l" t="t" r="r" b="b"/>
              <a:pathLst>
                <a:path w="2807" h="1483" extrusionOk="0">
                  <a:moveTo>
                    <a:pt x="222" y="1"/>
                  </a:moveTo>
                  <a:lnTo>
                    <a:pt x="95" y="32"/>
                  </a:lnTo>
                  <a:lnTo>
                    <a:pt x="1" y="95"/>
                  </a:lnTo>
                  <a:lnTo>
                    <a:pt x="1" y="190"/>
                  </a:lnTo>
                  <a:lnTo>
                    <a:pt x="64" y="316"/>
                  </a:lnTo>
                  <a:lnTo>
                    <a:pt x="505" y="915"/>
                  </a:lnTo>
                  <a:lnTo>
                    <a:pt x="1041" y="1262"/>
                  </a:lnTo>
                  <a:lnTo>
                    <a:pt x="1419" y="1388"/>
                  </a:lnTo>
                  <a:lnTo>
                    <a:pt x="1987" y="1482"/>
                  </a:lnTo>
                  <a:lnTo>
                    <a:pt x="2712" y="1388"/>
                  </a:lnTo>
                  <a:lnTo>
                    <a:pt x="2807" y="1356"/>
                  </a:lnTo>
                  <a:lnTo>
                    <a:pt x="2807" y="1230"/>
                  </a:lnTo>
                  <a:lnTo>
                    <a:pt x="2775" y="1135"/>
                  </a:lnTo>
                  <a:lnTo>
                    <a:pt x="2649" y="1135"/>
                  </a:lnTo>
                  <a:lnTo>
                    <a:pt x="1987" y="1199"/>
                  </a:lnTo>
                  <a:lnTo>
                    <a:pt x="1073" y="978"/>
                  </a:lnTo>
                  <a:lnTo>
                    <a:pt x="348" y="316"/>
                  </a:lnTo>
                  <a:lnTo>
                    <a:pt x="285" y="95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5263325" y="2509500"/>
              <a:ext cx="33125" cy="112750"/>
            </a:xfrm>
            <a:custGeom>
              <a:avLst/>
              <a:gdLst/>
              <a:ahLst/>
              <a:cxnLst/>
              <a:rect l="l" t="t" r="r" b="b"/>
              <a:pathLst>
                <a:path w="1325" h="4510" extrusionOk="0">
                  <a:moveTo>
                    <a:pt x="316" y="1"/>
                  </a:moveTo>
                  <a:lnTo>
                    <a:pt x="158" y="127"/>
                  </a:lnTo>
                  <a:lnTo>
                    <a:pt x="32" y="253"/>
                  </a:lnTo>
                  <a:lnTo>
                    <a:pt x="1" y="600"/>
                  </a:lnTo>
                  <a:lnTo>
                    <a:pt x="95" y="758"/>
                  </a:lnTo>
                  <a:lnTo>
                    <a:pt x="347" y="1104"/>
                  </a:lnTo>
                  <a:lnTo>
                    <a:pt x="694" y="1956"/>
                  </a:lnTo>
                  <a:lnTo>
                    <a:pt x="789" y="2428"/>
                  </a:lnTo>
                  <a:lnTo>
                    <a:pt x="883" y="3406"/>
                  </a:lnTo>
                  <a:lnTo>
                    <a:pt x="789" y="4446"/>
                  </a:lnTo>
                  <a:lnTo>
                    <a:pt x="789" y="4478"/>
                  </a:lnTo>
                  <a:lnTo>
                    <a:pt x="852" y="4509"/>
                  </a:lnTo>
                  <a:lnTo>
                    <a:pt x="915" y="4509"/>
                  </a:lnTo>
                  <a:lnTo>
                    <a:pt x="946" y="4446"/>
                  </a:lnTo>
                  <a:lnTo>
                    <a:pt x="1230" y="3469"/>
                  </a:lnTo>
                  <a:lnTo>
                    <a:pt x="1325" y="2397"/>
                  </a:lnTo>
                  <a:lnTo>
                    <a:pt x="1325" y="1861"/>
                  </a:lnTo>
                  <a:lnTo>
                    <a:pt x="1230" y="1325"/>
                  </a:lnTo>
                  <a:lnTo>
                    <a:pt x="1104" y="789"/>
                  </a:lnTo>
                  <a:lnTo>
                    <a:pt x="852" y="253"/>
                  </a:lnTo>
                  <a:lnTo>
                    <a:pt x="820" y="222"/>
                  </a:lnTo>
                  <a:lnTo>
                    <a:pt x="789" y="159"/>
                  </a:lnTo>
                  <a:lnTo>
                    <a:pt x="663" y="32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5190025" y="26900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0"/>
                  </a:moveTo>
                  <a:lnTo>
                    <a:pt x="95" y="189"/>
                  </a:lnTo>
                  <a:lnTo>
                    <a:pt x="32" y="347"/>
                  </a:lnTo>
                  <a:lnTo>
                    <a:pt x="1" y="505"/>
                  </a:lnTo>
                  <a:lnTo>
                    <a:pt x="158" y="788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9" y="694"/>
                  </a:lnTo>
                  <a:lnTo>
                    <a:pt x="852" y="536"/>
                  </a:lnTo>
                  <a:lnTo>
                    <a:pt x="852" y="379"/>
                  </a:lnTo>
                  <a:lnTo>
                    <a:pt x="694" y="95"/>
                  </a:lnTo>
                  <a:lnTo>
                    <a:pt x="537" y="32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5300375" y="271757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1"/>
                  </a:moveTo>
                  <a:lnTo>
                    <a:pt x="95" y="158"/>
                  </a:lnTo>
                  <a:lnTo>
                    <a:pt x="32" y="316"/>
                  </a:lnTo>
                  <a:lnTo>
                    <a:pt x="0" y="505"/>
                  </a:lnTo>
                  <a:lnTo>
                    <a:pt x="158" y="757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8" y="694"/>
                  </a:lnTo>
                  <a:lnTo>
                    <a:pt x="852" y="537"/>
                  </a:lnTo>
                  <a:lnTo>
                    <a:pt x="852" y="347"/>
                  </a:lnTo>
                  <a:lnTo>
                    <a:pt x="694" y="95"/>
                  </a:lnTo>
                  <a:lnTo>
                    <a:pt x="536" y="32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5223125" y="2742025"/>
              <a:ext cx="48100" cy="32325"/>
            </a:xfrm>
            <a:custGeom>
              <a:avLst/>
              <a:gdLst/>
              <a:ahLst/>
              <a:cxnLst/>
              <a:rect l="l" t="t" r="r" b="b"/>
              <a:pathLst>
                <a:path w="1924" h="1293" extrusionOk="0">
                  <a:moveTo>
                    <a:pt x="158" y="0"/>
                  </a:moveTo>
                  <a:lnTo>
                    <a:pt x="32" y="32"/>
                  </a:lnTo>
                  <a:lnTo>
                    <a:pt x="1" y="126"/>
                  </a:lnTo>
                  <a:lnTo>
                    <a:pt x="1" y="410"/>
                  </a:lnTo>
                  <a:lnTo>
                    <a:pt x="221" y="883"/>
                  </a:lnTo>
                  <a:lnTo>
                    <a:pt x="411" y="1072"/>
                  </a:lnTo>
                  <a:lnTo>
                    <a:pt x="600" y="1166"/>
                  </a:lnTo>
                  <a:lnTo>
                    <a:pt x="789" y="1230"/>
                  </a:lnTo>
                  <a:lnTo>
                    <a:pt x="1104" y="1293"/>
                  </a:lnTo>
                  <a:lnTo>
                    <a:pt x="1419" y="1198"/>
                  </a:lnTo>
                  <a:lnTo>
                    <a:pt x="1609" y="1103"/>
                  </a:lnTo>
                  <a:lnTo>
                    <a:pt x="1766" y="1009"/>
                  </a:lnTo>
                  <a:lnTo>
                    <a:pt x="1924" y="788"/>
                  </a:lnTo>
                  <a:lnTo>
                    <a:pt x="1924" y="536"/>
                  </a:lnTo>
                  <a:lnTo>
                    <a:pt x="1861" y="441"/>
                  </a:lnTo>
                  <a:lnTo>
                    <a:pt x="1766" y="410"/>
                  </a:lnTo>
                  <a:lnTo>
                    <a:pt x="1640" y="473"/>
                  </a:lnTo>
                  <a:lnTo>
                    <a:pt x="1640" y="567"/>
                  </a:lnTo>
                  <a:lnTo>
                    <a:pt x="1640" y="725"/>
                  </a:lnTo>
                  <a:lnTo>
                    <a:pt x="1546" y="788"/>
                  </a:lnTo>
                  <a:lnTo>
                    <a:pt x="1451" y="883"/>
                  </a:lnTo>
                  <a:lnTo>
                    <a:pt x="1325" y="946"/>
                  </a:lnTo>
                  <a:lnTo>
                    <a:pt x="1136" y="977"/>
                  </a:lnTo>
                  <a:lnTo>
                    <a:pt x="757" y="946"/>
                  </a:lnTo>
                  <a:lnTo>
                    <a:pt x="568" y="851"/>
                  </a:lnTo>
                  <a:lnTo>
                    <a:pt x="442" y="725"/>
                  </a:lnTo>
                  <a:lnTo>
                    <a:pt x="285" y="347"/>
                  </a:lnTo>
                  <a:lnTo>
                    <a:pt x="285" y="126"/>
                  </a:lnTo>
                  <a:lnTo>
                    <a:pt x="253" y="3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5305900" y="2754625"/>
              <a:ext cx="29175" cy="31550"/>
            </a:xfrm>
            <a:custGeom>
              <a:avLst/>
              <a:gdLst/>
              <a:ahLst/>
              <a:cxnLst/>
              <a:rect l="l" t="t" r="r" b="b"/>
              <a:pathLst>
                <a:path w="1167" h="1262" fill="none" extrusionOk="0">
                  <a:moveTo>
                    <a:pt x="473" y="63"/>
                  </a:moveTo>
                  <a:lnTo>
                    <a:pt x="410" y="32"/>
                  </a:lnTo>
                  <a:lnTo>
                    <a:pt x="347" y="63"/>
                  </a:lnTo>
                  <a:lnTo>
                    <a:pt x="284" y="95"/>
                  </a:lnTo>
                  <a:lnTo>
                    <a:pt x="252" y="158"/>
                  </a:lnTo>
                  <a:lnTo>
                    <a:pt x="95" y="379"/>
                  </a:lnTo>
                  <a:lnTo>
                    <a:pt x="0" y="631"/>
                  </a:lnTo>
                  <a:lnTo>
                    <a:pt x="32" y="789"/>
                  </a:lnTo>
                  <a:lnTo>
                    <a:pt x="189" y="1072"/>
                  </a:lnTo>
                  <a:lnTo>
                    <a:pt x="315" y="1167"/>
                  </a:lnTo>
                  <a:lnTo>
                    <a:pt x="599" y="1261"/>
                  </a:lnTo>
                  <a:lnTo>
                    <a:pt x="883" y="1230"/>
                  </a:lnTo>
                  <a:lnTo>
                    <a:pt x="977" y="1198"/>
                  </a:lnTo>
                  <a:lnTo>
                    <a:pt x="1040" y="1135"/>
                  </a:lnTo>
                  <a:lnTo>
                    <a:pt x="1103" y="1009"/>
                  </a:lnTo>
                  <a:lnTo>
                    <a:pt x="1135" y="915"/>
                  </a:lnTo>
                  <a:lnTo>
                    <a:pt x="1166" y="789"/>
                  </a:lnTo>
                  <a:lnTo>
                    <a:pt x="1166" y="694"/>
                  </a:lnTo>
                  <a:lnTo>
                    <a:pt x="1135" y="536"/>
                  </a:lnTo>
                  <a:lnTo>
                    <a:pt x="1072" y="379"/>
                  </a:lnTo>
                  <a:lnTo>
                    <a:pt x="1009" y="253"/>
                  </a:lnTo>
                  <a:lnTo>
                    <a:pt x="946" y="158"/>
                  </a:lnTo>
                  <a:lnTo>
                    <a:pt x="851" y="63"/>
                  </a:lnTo>
                  <a:lnTo>
                    <a:pt x="567" y="0"/>
                  </a:lnTo>
                  <a:lnTo>
                    <a:pt x="441" y="32"/>
                  </a:lnTo>
                  <a:lnTo>
                    <a:pt x="347" y="63"/>
                  </a:lnTo>
                  <a:lnTo>
                    <a:pt x="284" y="127"/>
                  </a:lnTo>
                  <a:lnTo>
                    <a:pt x="252" y="190"/>
                  </a:lnTo>
                  <a:lnTo>
                    <a:pt x="315" y="2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5156150" y="2721525"/>
              <a:ext cx="29175" cy="32325"/>
            </a:xfrm>
            <a:custGeom>
              <a:avLst/>
              <a:gdLst/>
              <a:ahLst/>
              <a:cxnLst/>
              <a:rect l="l" t="t" r="r" b="b"/>
              <a:pathLst>
                <a:path w="1167" h="1293" fill="none" extrusionOk="0">
                  <a:moveTo>
                    <a:pt x="252" y="0"/>
                  </a:moveTo>
                  <a:lnTo>
                    <a:pt x="95" y="95"/>
                  </a:lnTo>
                  <a:lnTo>
                    <a:pt x="0" y="379"/>
                  </a:lnTo>
                  <a:lnTo>
                    <a:pt x="95" y="915"/>
                  </a:lnTo>
                  <a:lnTo>
                    <a:pt x="347" y="1167"/>
                  </a:lnTo>
                  <a:lnTo>
                    <a:pt x="599" y="1293"/>
                  </a:lnTo>
                  <a:lnTo>
                    <a:pt x="977" y="1167"/>
                  </a:lnTo>
                  <a:lnTo>
                    <a:pt x="1167" y="946"/>
                  </a:lnTo>
                  <a:lnTo>
                    <a:pt x="1167" y="788"/>
                  </a:lnTo>
                  <a:lnTo>
                    <a:pt x="1135" y="568"/>
                  </a:lnTo>
                  <a:lnTo>
                    <a:pt x="1009" y="347"/>
                  </a:lnTo>
                  <a:lnTo>
                    <a:pt x="820" y="158"/>
                  </a:lnTo>
                  <a:lnTo>
                    <a:pt x="568" y="32"/>
                  </a:lnTo>
                  <a:lnTo>
                    <a:pt x="410" y="32"/>
                  </a:lnTo>
                  <a:lnTo>
                    <a:pt x="252" y="63"/>
                  </a:lnTo>
                  <a:lnTo>
                    <a:pt x="189" y="63"/>
                  </a:lnTo>
                  <a:lnTo>
                    <a:pt x="126" y="126"/>
                  </a:lnTo>
                  <a:lnTo>
                    <a:pt x="126" y="189"/>
                  </a:lnTo>
                  <a:lnTo>
                    <a:pt x="158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" name="Google Shape;289;p3"/>
          <p:cNvGrpSpPr/>
          <p:nvPr/>
        </p:nvGrpSpPr>
        <p:grpSpPr>
          <a:xfrm rot="2937707">
            <a:off x="111935" y="231058"/>
            <a:ext cx="518361" cy="456120"/>
            <a:chOff x="992375" y="2434650"/>
            <a:chExt cx="532025" cy="468175"/>
          </a:xfrm>
        </p:grpSpPr>
        <p:sp>
          <p:nvSpPr>
            <p:cNvPr id="290" name="Google Shape;290;p3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1242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6791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8349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3057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658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4021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9048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1" cy="4389835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3615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5684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991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"/>
          <p:cNvSpPr/>
          <p:nvPr/>
        </p:nvSpPr>
        <p:spPr>
          <a:xfrm>
            <a:off x="6722625" y="-8819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5"/>
          <p:cNvSpPr/>
          <p:nvPr/>
        </p:nvSpPr>
        <p:spPr>
          <a:xfrm>
            <a:off x="-378200" y="-779025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5"/>
          <p:cNvSpPr/>
          <p:nvPr/>
        </p:nvSpPr>
        <p:spPr>
          <a:xfrm>
            <a:off x="-1038725" y="68450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5"/>
          <p:cNvSpPr/>
          <p:nvPr/>
        </p:nvSpPr>
        <p:spPr>
          <a:xfrm>
            <a:off x="8370225" y="-10138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5"/>
          <p:cNvSpPr/>
          <p:nvPr/>
        </p:nvSpPr>
        <p:spPr>
          <a:xfrm>
            <a:off x="-1038725" y="4572425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5"/>
          <p:cNvSpPr/>
          <p:nvPr/>
        </p:nvSpPr>
        <p:spPr>
          <a:xfrm>
            <a:off x="8466775" y="41536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5"/>
          <p:cNvSpPr/>
          <p:nvPr/>
        </p:nvSpPr>
        <p:spPr>
          <a:xfrm>
            <a:off x="7443288" y="474022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3" name="Google Shape;463;p5"/>
          <p:cNvGrpSpPr/>
          <p:nvPr/>
        </p:nvGrpSpPr>
        <p:grpSpPr>
          <a:xfrm>
            <a:off x="1553775" y="-158325"/>
            <a:ext cx="518625" cy="565925"/>
            <a:chOff x="2029575" y="2353450"/>
            <a:chExt cx="518625" cy="565925"/>
          </a:xfrm>
        </p:grpSpPr>
        <p:sp>
          <p:nvSpPr>
            <p:cNvPr id="464" name="Google Shape;464;p5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5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5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5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5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5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5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5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5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5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5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5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5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5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5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5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5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5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5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5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5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5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5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5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5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5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5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5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5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5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5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5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5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5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5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5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5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5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5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5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5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5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5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5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8" name="Google Shape;508;p5"/>
          <p:cNvGrpSpPr/>
          <p:nvPr/>
        </p:nvGrpSpPr>
        <p:grpSpPr>
          <a:xfrm>
            <a:off x="8466781" y="4376810"/>
            <a:ext cx="578942" cy="463529"/>
            <a:chOff x="6451075" y="3429275"/>
            <a:chExt cx="478425" cy="383050"/>
          </a:xfrm>
        </p:grpSpPr>
        <p:sp>
          <p:nvSpPr>
            <p:cNvPr id="509" name="Google Shape;509;p5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5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5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5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5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5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5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5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5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5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5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5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5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5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5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5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5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5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5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" name="Google Shape;529;p5"/>
          <p:cNvGrpSpPr/>
          <p:nvPr/>
        </p:nvGrpSpPr>
        <p:grpSpPr>
          <a:xfrm rot="-5400000">
            <a:off x="-201506" y="4468723"/>
            <a:ext cx="578942" cy="463529"/>
            <a:chOff x="6451075" y="3429275"/>
            <a:chExt cx="478425" cy="383050"/>
          </a:xfrm>
        </p:grpSpPr>
        <p:sp>
          <p:nvSpPr>
            <p:cNvPr id="530" name="Google Shape;530;p5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5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5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5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5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5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5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5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5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5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5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5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5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5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5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5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5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5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0" name="Google Shape;550;p5"/>
          <p:cNvSpPr txBox="1">
            <a:spLocks noGrp="1"/>
          </p:cNvSpPr>
          <p:nvPr>
            <p:ph type="title"/>
          </p:nvPr>
        </p:nvSpPr>
        <p:spPr>
          <a:xfrm>
            <a:off x="1193075" y="2250250"/>
            <a:ext cx="31566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51" name="Google Shape;551;p5"/>
          <p:cNvSpPr txBox="1">
            <a:spLocks noGrp="1"/>
          </p:cNvSpPr>
          <p:nvPr>
            <p:ph type="subTitle" idx="1"/>
          </p:nvPr>
        </p:nvSpPr>
        <p:spPr>
          <a:xfrm>
            <a:off x="1193075" y="2732925"/>
            <a:ext cx="31566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5"/>
          <p:cNvSpPr txBox="1">
            <a:spLocks noGrp="1"/>
          </p:cNvSpPr>
          <p:nvPr>
            <p:ph type="title" idx="2"/>
          </p:nvPr>
        </p:nvSpPr>
        <p:spPr>
          <a:xfrm>
            <a:off x="4794325" y="2250250"/>
            <a:ext cx="31566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53" name="Google Shape;553;p5"/>
          <p:cNvSpPr txBox="1">
            <a:spLocks noGrp="1"/>
          </p:cNvSpPr>
          <p:nvPr>
            <p:ph type="subTitle" idx="3"/>
          </p:nvPr>
        </p:nvSpPr>
        <p:spPr>
          <a:xfrm>
            <a:off x="4794325" y="2732925"/>
            <a:ext cx="31566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5"/>
          <p:cNvSpPr txBox="1">
            <a:spLocks noGrp="1"/>
          </p:cNvSpPr>
          <p:nvPr>
            <p:ph type="title" idx="4"/>
          </p:nvPr>
        </p:nvSpPr>
        <p:spPr>
          <a:xfrm>
            <a:off x="713250" y="671100"/>
            <a:ext cx="7717500" cy="56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555" name="Google Shape;555;p5"/>
          <p:cNvGrpSpPr/>
          <p:nvPr/>
        </p:nvGrpSpPr>
        <p:grpSpPr>
          <a:xfrm>
            <a:off x="209973" y="191899"/>
            <a:ext cx="329137" cy="447335"/>
            <a:chOff x="3396200" y="2417300"/>
            <a:chExt cx="346825" cy="471325"/>
          </a:xfrm>
        </p:grpSpPr>
        <p:sp>
          <p:nvSpPr>
            <p:cNvPr id="556" name="Google Shape;556;p5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5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5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5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5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5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5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5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5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5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5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5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5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5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6" name="Google Shape;576;p5"/>
          <p:cNvGrpSpPr/>
          <p:nvPr/>
        </p:nvGrpSpPr>
        <p:grpSpPr>
          <a:xfrm rot="5240438">
            <a:off x="8246072" y="247889"/>
            <a:ext cx="662766" cy="583225"/>
            <a:chOff x="992375" y="2434650"/>
            <a:chExt cx="532025" cy="468175"/>
          </a:xfrm>
        </p:grpSpPr>
        <p:sp>
          <p:nvSpPr>
            <p:cNvPr id="577" name="Google Shape;577;p5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5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5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5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5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5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5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5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5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5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5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5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5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5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5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5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5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5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5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5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5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5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5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5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39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p14"/>
          <p:cNvSpPr txBox="1">
            <a:spLocks noGrp="1"/>
          </p:cNvSpPr>
          <p:nvPr>
            <p:ph type="subTitle" idx="1"/>
          </p:nvPr>
        </p:nvSpPr>
        <p:spPr>
          <a:xfrm>
            <a:off x="713394" y="2939125"/>
            <a:ext cx="25299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92" name="Google Shape;1592;p14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14"/>
          <p:cNvSpPr/>
          <p:nvPr/>
        </p:nvSpPr>
        <p:spPr>
          <a:xfrm>
            <a:off x="-1191125" y="4420025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4" name="Google Shape;1594;p14"/>
          <p:cNvSpPr/>
          <p:nvPr/>
        </p:nvSpPr>
        <p:spPr>
          <a:xfrm>
            <a:off x="8316827" y="4171053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5" name="Google Shape;1595;p14"/>
          <p:cNvSpPr/>
          <p:nvPr/>
        </p:nvSpPr>
        <p:spPr>
          <a:xfrm>
            <a:off x="9004950" y="4393285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p14"/>
          <p:cNvSpPr/>
          <p:nvPr/>
        </p:nvSpPr>
        <p:spPr>
          <a:xfrm>
            <a:off x="852548" y="315209"/>
            <a:ext cx="1487185" cy="9380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7" name="Google Shape;1597;p14"/>
          <p:cNvSpPr/>
          <p:nvPr/>
        </p:nvSpPr>
        <p:spPr>
          <a:xfrm>
            <a:off x="341274" y="539501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8" name="Google Shape;1598;p14"/>
          <p:cNvGrpSpPr/>
          <p:nvPr/>
        </p:nvGrpSpPr>
        <p:grpSpPr>
          <a:xfrm>
            <a:off x="852550" y="180075"/>
            <a:ext cx="518625" cy="565925"/>
            <a:chOff x="2029575" y="2353450"/>
            <a:chExt cx="518625" cy="565925"/>
          </a:xfrm>
        </p:grpSpPr>
        <p:sp>
          <p:nvSpPr>
            <p:cNvPr id="1599" name="Google Shape;1599;p14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4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4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4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4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4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4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4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4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4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4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4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4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4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4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4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4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4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4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4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4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4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4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4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4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4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4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4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4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4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4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4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4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4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4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4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4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4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4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4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4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4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4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4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3" name="Google Shape;1643;p14"/>
          <p:cNvGrpSpPr/>
          <p:nvPr/>
        </p:nvGrpSpPr>
        <p:grpSpPr>
          <a:xfrm>
            <a:off x="8678113" y="4735088"/>
            <a:ext cx="518625" cy="565925"/>
            <a:chOff x="2029575" y="2353450"/>
            <a:chExt cx="518625" cy="565925"/>
          </a:xfrm>
        </p:grpSpPr>
        <p:sp>
          <p:nvSpPr>
            <p:cNvPr id="1644" name="Google Shape;1644;p14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4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4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4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4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4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4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4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4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4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4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4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4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4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4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4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4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4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4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14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4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4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4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4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4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4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4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4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4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4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4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4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4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4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4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14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4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4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4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4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4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4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4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4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8" name="Google Shape;1688;p14"/>
          <p:cNvGrpSpPr/>
          <p:nvPr/>
        </p:nvGrpSpPr>
        <p:grpSpPr>
          <a:xfrm>
            <a:off x="8480444" y="395285"/>
            <a:ext cx="578942" cy="463529"/>
            <a:chOff x="6451075" y="3429275"/>
            <a:chExt cx="478425" cy="383050"/>
          </a:xfrm>
        </p:grpSpPr>
        <p:sp>
          <p:nvSpPr>
            <p:cNvPr id="1689" name="Google Shape;1689;p14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4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4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4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4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4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4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4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4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14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14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14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4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4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4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4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4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4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4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4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09" name="Google Shape;1709;p14"/>
          <p:cNvSpPr/>
          <p:nvPr/>
        </p:nvSpPr>
        <p:spPr>
          <a:xfrm>
            <a:off x="4659499" y="4511836"/>
            <a:ext cx="1385367" cy="8737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p14"/>
          <p:cNvSpPr/>
          <p:nvPr/>
        </p:nvSpPr>
        <p:spPr>
          <a:xfrm>
            <a:off x="4252859" y="4608574"/>
            <a:ext cx="638274" cy="40271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14"/>
          <p:cNvSpPr txBox="1">
            <a:spLocks noGrp="1"/>
          </p:cNvSpPr>
          <p:nvPr>
            <p:ph type="title"/>
          </p:nvPr>
        </p:nvSpPr>
        <p:spPr>
          <a:xfrm>
            <a:off x="713250" y="671100"/>
            <a:ext cx="7717500" cy="56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12" name="Google Shape;1712;p14"/>
          <p:cNvSpPr txBox="1">
            <a:spLocks noGrp="1"/>
          </p:cNvSpPr>
          <p:nvPr>
            <p:ph type="title" idx="2"/>
          </p:nvPr>
        </p:nvSpPr>
        <p:spPr>
          <a:xfrm>
            <a:off x="713394" y="2381875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13" name="Google Shape;1713;p14"/>
          <p:cNvSpPr txBox="1">
            <a:spLocks noGrp="1"/>
          </p:cNvSpPr>
          <p:nvPr>
            <p:ph type="title" idx="3"/>
          </p:nvPr>
        </p:nvSpPr>
        <p:spPr>
          <a:xfrm>
            <a:off x="3307256" y="2381875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14" name="Google Shape;1714;p14"/>
          <p:cNvSpPr txBox="1">
            <a:spLocks noGrp="1"/>
          </p:cNvSpPr>
          <p:nvPr>
            <p:ph type="subTitle" idx="4"/>
          </p:nvPr>
        </p:nvSpPr>
        <p:spPr>
          <a:xfrm>
            <a:off x="3307256" y="2939125"/>
            <a:ext cx="25299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715" name="Google Shape;1715;p14"/>
          <p:cNvSpPr txBox="1">
            <a:spLocks noGrp="1"/>
          </p:cNvSpPr>
          <p:nvPr>
            <p:ph type="title" idx="5"/>
          </p:nvPr>
        </p:nvSpPr>
        <p:spPr>
          <a:xfrm>
            <a:off x="5901106" y="2381875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16" name="Google Shape;1716;p14"/>
          <p:cNvSpPr txBox="1">
            <a:spLocks noGrp="1"/>
          </p:cNvSpPr>
          <p:nvPr>
            <p:ph type="subTitle" idx="6"/>
          </p:nvPr>
        </p:nvSpPr>
        <p:spPr>
          <a:xfrm>
            <a:off x="5901106" y="2939125"/>
            <a:ext cx="25299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1717" name="Google Shape;1717;p14"/>
          <p:cNvGrpSpPr/>
          <p:nvPr/>
        </p:nvGrpSpPr>
        <p:grpSpPr>
          <a:xfrm rot="-810961">
            <a:off x="8253428" y="151019"/>
            <a:ext cx="445444" cy="624043"/>
            <a:chOff x="5844975" y="2332175"/>
            <a:chExt cx="513100" cy="718825"/>
          </a:xfrm>
        </p:grpSpPr>
        <p:sp>
          <p:nvSpPr>
            <p:cNvPr id="1718" name="Google Shape;1718;p14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4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4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4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4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4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4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4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4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4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4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4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4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4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4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4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4" name="Google Shape;1734;p14"/>
          <p:cNvGrpSpPr/>
          <p:nvPr/>
        </p:nvGrpSpPr>
        <p:grpSpPr>
          <a:xfrm rot="-801670">
            <a:off x="8540737" y="4459018"/>
            <a:ext cx="329132" cy="447327"/>
            <a:chOff x="3396200" y="2417300"/>
            <a:chExt cx="346825" cy="471325"/>
          </a:xfrm>
        </p:grpSpPr>
        <p:sp>
          <p:nvSpPr>
            <p:cNvPr id="1735" name="Google Shape;1735;p14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4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4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4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4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4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4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4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4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4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4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4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4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4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4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4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4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4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4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4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5" name="Google Shape;1755;p14"/>
          <p:cNvGrpSpPr/>
          <p:nvPr/>
        </p:nvGrpSpPr>
        <p:grpSpPr>
          <a:xfrm rot="2937852">
            <a:off x="251793" y="4410437"/>
            <a:ext cx="662792" cy="583248"/>
            <a:chOff x="992375" y="2434650"/>
            <a:chExt cx="532025" cy="468175"/>
          </a:xfrm>
        </p:grpSpPr>
        <p:sp>
          <p:nvSpPr>
            <p:cNvPr id="1756" name="Google Shape;1756;p14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4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14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14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4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4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4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4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4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4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4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4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14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14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14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14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14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14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14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14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14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14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14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14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6">
    <p:spTree>
      <p:nvGrpSpPr>
        <p:cNvPr id="1" name="Shape 3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3" name="Google Shape;3303;p25"/>
          <p:cNvSpPr/>
          <p:nvPr/>
        </p:nvSpPr>
        <p:spPr>
          <a:xfrm>
            <a:off x="2698832" y="4067861"/>
            <a:ext cx="976820" cy="61598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4" name="Google Shape;3304;p25"/>
          <p:cNvSpPr/>
          <p:nvPr/>
        </p:nvSpPr>
        <p:spPr>
          <a:xfrm>
            <a:off x="1729250" y="4079540"/>
            <a:ext cx="1548912" cy="97698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5" name="Google Shape;3305;p25"/>
          <p:cNvSpPr/>
          <p:nvPr/>
        </p:nvSpPr>
        <p:spPr>
          <a:xfrm>
            <a:off x="219050" y="1343038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6" name="Google Shape;3306;p25"/>
          <p:cNvSpPr/>
          <p:nvPr/>
        </p:nvSpPr>
        <p:spPr>
          <a:xfrm>
            <a:off x="-320000" y="822463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7" name="Google Shape;3307;p25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8" name="Google Shape;3308;p25"/>
          <p:cNvSpPr/>
          <p:nvPr/>
        </p:nvSpPr>
        <p:spPr>
          <a:xfrm>
            <a:off x="7757263" y="35545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9" name="Google Shape;3309;p25"/>
          <p:cNvSpPr/>
          <p:nvPr/>
        </p:nvSpPr>
        <p:spPr>
          <a:xfrm>
            <a:off x="6955363" y="321257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10" name="Google Shape;3310;p25"/>
          <p:cNvGrpSpPr/>
          <p:nvPr/>
        </p:nvGrpSpPr>
        <p:grpSpPr>
          <a:xfrm>
            <a:off x="8171463" y="256538"/>
            <a:ext cx="518625" cy="565925"/>
            <a:chOff x="2029575" y="2353450"/>
            <a:chExt cx="518625" cy="565925"/>
          </a:xfrm>
        </p:grpSpPr>
        <p:sp>
          <p:nvSpPr>
            <p:cNvPr id="3311" name="Google Shape;3311;p25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25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25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25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25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25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25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25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25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25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25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25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25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25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25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25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25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25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25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25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25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25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25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25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25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25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25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25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25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25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25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25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25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25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25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25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25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25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25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25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25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25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25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25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5" name="Google Shape;3355;p25"/>
          <p:cNvGrpSpPr/>
          <p:nvPr/>
        </p:nvGrpSpPr>
        <p:grpSpPr>
          <a:xfrm>
            <a:off x="300881" y="1605548"/>
            <a:ext cx="578942" cy="463529"/>
            <a:chOff x="6451075" y="3429275"/>
            <a:chExt cx="478425" cy="383050"/>
          </a:xfrm>
        </p:grpSpPr>
        <p:sp>
          <p:nvSpPr>
            <p:cNvPr id="3356" name="Google Shape;3356;p25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25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25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25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25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25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25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25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25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25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25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25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25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25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25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25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25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25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25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25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76" name="Google Shape;3376;p25"/>
          <p:cNvSpPr/>
          <p:nvPr/>
        </p:nvSpPr>
        <p:spPr>
          <a:xfrm>
            <a:off x="3919350" y="947125"/>
            <a:ext cx="2208823" cy="139320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7" name="Google Shape;3377;p25"/>
          <p:cNvSpPr/>
          <p:nvPr/>
        </p:nvSpPr>
        <p:spPr>
          <a:xfrm>
            <a:off x="5060159" y="1782518"/>
            <a:ext cx="1392367" cy="87809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8" name="Google Shape;3378;p25"/>
          <p:cNvSpPr/>
          <p:nvPr/>
        </p:nvSpPr>
        <p:spPr>
          <a:xfrm>
            <a:off x="1875750" y="-310574"/>
            <a:ext cx="899184" cy="5671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9" name="Google Shape;3379;p25"/>
          <p:cNvSpPr/>
          <p:nvPr/>
        </p:nvSpPr>
        <p:spPr>
          <a:xfrm>
            <a:off x="2309775" y="-27624"/>
            <a:ext cx="899184" cy="5671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0" name="Google Shape;3380;p25"/>
          <p:cNvSpPr/>
          <p:nvPr/>
        </p:nvSpPr>
        <p:spPr>
          <a:xfrm>
            <a:off x="-449900" y="4769426"/>
            <a:ext cx="899184" cy="5671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1" name="Google Shape;3381;p25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382" name="Google Shape;3382;p25"/>
          <p:cNvSpPr txBox="1">
            <a:spLocks noGrp="1"/>
          </p:cNvSpPr>
          <p:nvPr>
            <p:ph type="title" hasCustomPrompt="1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383" name="Google Shape;3383;p25"/>
          <p:cNvSpPr txBox="1">
            <a:spLocks noGrp="1"/>
          </p:cNvSpPr>
          <p:nvPr>
            <p:ph type="title" idx="2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3384" name="Google Shape;3384;p25"/>
          <p:cNvGrpSpPr/>
          <p:nvPr/>
        </p:nvGrpSpPr>
        <p:grpSpPr>
          <a:xfrm rot="-810883">
            <a:off x="8094291" y="4199558"/>
            <a:ext cx="518161" cy="725845"/>
            <a:chOff x="5844975" y="2332175"/>
            <a:chExt cx="513100" cy="718825"/>
          </a:xfrm>
        </p:grpSpPr>
        <p:sp>
          <p:nvSpPr>
            <p:cNvPr id="3385" name="Google Shape;3385;p25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25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25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25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25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25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25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25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25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25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25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25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25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25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25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25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1" name="Google Shape;3401;p25"/>
          <p:cNvGrpSpPr/>
          <p:nvPr/>
        </p:nvGrpSpPr>
        <p:grpSpPr>
          <a:xfrm rot="-626850">
            <a:off x="2254790" y="74757"/>
            <a:ext cx="266620" cy="362375"/>
            <a:chOff x="3396200" y="2417300"/>
            <a:chExt cx="346825" cy="471325"/>
          </a:xfrm>
        </p:grpSpPr>
        <p:sp>
          <p:nvSpPr>
            <p:cNvPr id="3402" name="Google Shape;3402;p25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25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25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25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25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25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25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25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25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25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25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25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25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25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25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25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25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25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25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25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2" name="Google Shape;3422;p25"/>
          <p:cNvGrpSpPr/>
          <p:nvPr/>
        </p:nvGrpSpPr>
        <p:grpSpPr>
          <a:xfrm rot="2937852">
            <a:off x="251793" y="4410437"/>
            <a:ext cx="662792" cy="583248"/>
            <a:chOff x="992375" y="2434650"/>
            <a:chExt cx="532025" cy="468175"/>
          </a:xfrm>
        </p:grpSpPr>
        <p:sp>
          <p:nvSpPr>
            <p:cNvPr id="3423" name="Google Shape;3423;p25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25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25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25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25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25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25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25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25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25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25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25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25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25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25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25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25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25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25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25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25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25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25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25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4">
    <p:spTree>
      <p:nvGrpSpPr>
        <p:cNvPr id="1" name="Shape 4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6" name="Google Shape;4186;p33"/>
          <p:cNvSpPr/>
          <p:nvPr/>
        </p:nvSpPr>
        <p:spPr>
          <a:xfrm>
            <a:off x="-272312" y="-264705"/>
            <a:ext cx="1244094" cy="7847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7" name="Google Shape;4187;p33"/>
          <p:cNvSpPr/>
          <p:nvPr/>
        </p:nvSpPr>
        <p:spPr>
          <a:xfrm>
            <a:off x="452258" y="230658"/>
            <a:ext cx="698092" cy="44043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8" name="Google Shape;4188;p33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9" name="Google Shape;4189;p33"/>
          <p:cNvSpPr/>
          <p:nvPr/>
        </p:nvSpPr>
        <p:spPr>
          <a:xfrm>
            <a:off x="491900" y="4001198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0" name="Google Shape;4190;p33"/>
          <p:cNvSpPr/>
          <p:nvPr/>
        </p:nvSpPr>
        <p:spPr>
          <a:xfrm>
            <a:off x="8314375" y="40012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1" name="Google Shape;4191;p33"/>
          <p:cNvSpPr/>
          <p:nvPr/>
        </p:nvSpPr>
        <p:spPr>
          <a:xfrm>
            <a:off x="7290888" y="458782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92" name="Google Shape;4192;p33"/>
          <p:cNvGrpSpPr/>
          <p:nvPr/>
        </p:nvGrpSpPr>
        <p:grpSpPr>
          <a:xfrm>
            <a:off x="8823600" y="3854100"/>
            <a:ext cx="518625" cy="565925"/>
            <a:chOff x="2029575" y="2353450"/>
            <a:chExt cx="518625" cy="565925"/>
          </a:xfrm>
        </p:grpSpPr>
        <p:sp>
          <p:nvSpPr>
            <p:cNvPr id="4193" name="Google Shape;4193;p33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33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33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33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33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33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33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33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33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33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33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33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33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33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33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33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33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33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33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33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33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33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33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33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33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33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33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33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33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33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33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33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33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33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33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33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33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33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33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33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33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33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33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33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37" name="Google Shape;4237;p33"/>
          <p:cNvGrpSpPr/>
          <p:nvPr/>
        </p:nvGrpSpPr>
        <p:grpSpPr>
          <a:xfrm>
            <a:off x="541988" y="-335287"/>
            <a:ext cx="518625" cy="565925"/>
            <a:chOff x="2029575" y="2353450"/>
            <a:chExt cx="518625" cy="565925"/>
          </a:xfrm>
        </p:grpSpPr>
        <p:sp>
          <p:nvSpPr>
            <p:cNvPr id="4238" name="Google Shape;4238;p33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33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33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33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33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33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33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33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33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33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33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33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33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33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33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33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33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33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33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33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33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33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33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33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33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33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33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33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33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33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33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33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33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33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33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33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33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33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33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33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33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33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33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33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82" name="Google Shape;4282;p33"/>
          <p:cNvSpPr/>
          <p:nvPr/>
        </p:nvSpPr>
        <p:spPr>
          <a:xfrm>
            <a:off x="208688" y="4381647"/>
            <a:ext cx="698092" cy="44043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83" name="Google Shape;4283;p33"/>
          <p:cNvGrpSpPr/>
          <p:nvPr/>
        </p:nvGrpSpPr>
        <p:grpSpPr>
          <a:xfrm>
            <a:off x="8145013" y="4420033"/>
            <a:ext cx="446455" cy="474918"/>
            <a:chOff x="5058400" y="2489025"/>
            <a:chExt cx="419325" cy="446100"/>
          </a:xfrm>
        </p:grpSpPr>
        <p:sp>
          <p:nvSpPr>
            <p:cNvPr id="4284" name="Google Shape;4284;p33"/>
            <p:cNvSpPr/>
            <p:nvPr/>
          </p:nvSpPr>
          <p:spPr>
            <a:xfrm>
              <a:off x="5291700" y="2489025"/>
              <a:ext cx="153725" cy="93800"/>
            </a:xfrm>
            <a:custGeom>
              <a:avLst/>
              <a:gdLst/>
              <a:ahLst/>
              <a:cxnLst/>
              <a:rect l="l" t="t" r="r" b="b"/>
              <a:pathLst>
                <a:path w="6149" h="3752" extrusionOk="0">
                  <a:moveTo>
                    <a:pt x="3563" y="0"/>
                  </a:moveTo>
                  <a:lnTo>
                    <a:pt x="3122" y="63"/>
                  </a:lnTo>
                  <a:lnTo>
                    <a:pt x="2649" y="221"/>
                  </a:lnTo>
                  <a:lnTo>
                    <a:pt x="1861" y="788"/>
                  </a:lnTo>
                  <a:lnTo>
                    <a:pt x="1545" y="1135"/>
                  </a:lnTo>
                  <a:lnTo>
                    <a:pt x="1104" y="1734"/>
                  </a:lnTo>
                  <a:lnTo>
                    <a:pt x="347" y="2995"/>
                  </a:lnTo>
                  <a:lnTo>
                    <a:pt x="1" y="3657"/>
                  </a:lnTo>
                  <a:lnTo>
                    <a:pt x="505" y="3689"/>
                  </a:lnTo>
                  <a:lnTo>
                    <a:pt x="1009" y="3720"/>
                  </a:lnTo>
                  <a:lnTo>
                    <a:pt x="1734" y="3752"/>
                  </a:lnTo>
                  <a:lnTo>
                    <a:pt x="2428" y="3689"/>
                  </a:lnTo>
                  <a:lnTo>
                    <a:pt x="3059" y="3531"/>
                  </a:lnTo>
                  <a:lnTo>
                    <a:pt x="4193" y="2838"/>
                  </a:lnTo>
                  <a:lnTo>
                    <a:pt x="4698" y="2396"/>
                  </a:lnTo>
                  <a:lnTo>
                    <a:pt x="5108" y="1955"/>
                  </a:lnTo>
                  <a:lnTo>
                    <a:pt x="5486" y="1450"/>
                  </a:lnTo>
                  <a:lnTo>
                    <a:pt x="5864" y="978"/>
                  </a:lnTo>
                  <a:lnTo>
                    <a:pt x="6148" y="442"/>
                  </a:lnTo>
                  <a:lnTo>
                    <a:pt x="6148" y="347"/>
                  </a:lnTo>
                  <a:lnTo>
                    <a:pt x="5959" y="189"/>
                  </a:lnTo>
                  <a:lnTo>
                    <a:pt x="5518" y="126"/>
                  </a:lnTo>
                  <a:lnTo>
                    <a:pt x="5265" y="95"/>
                  </a:lnTo>
                  <a:lnTo>
                    <a:pt x="4635" y="32"/>
                  </a:lnTo>
                  <a:lnTo>
                    <a:pt x="4004" y="32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33"/>
            <p:cNvSpPr/>
            <p:nvPr/>
          </p:nvSpPr>
          <p:spPr>
            <a:xfrm>
              <a:off x="5304300" y="2499275"/>
              <a:ext cx="126925" cy="73300"/>
            </a:xfrm>
            <a:custGeom>
              <a:avLst/>
              <a:gdLst/>
              <a:ahLst/>
              <a:cxnLst/>
              <a:rect l="l" t="t" r="r" b="b"/>
              <a:pathLst>
                <a:path w="5077" h="2932" extrusionOk="0">
                  <a:moveTo>
                    <a:pt x="4856" y="0"/>
                  </a:moveTo>
                  <a:lnTo>
                    <a:pt x="3595" y="568"/>
                  </a:lnTo>
                  <a:lnTo>
                    <a:pt x="1199" y="1892"/>
                  </a:lnTo>
                  <a:lnTo>
                    <a:pt x="64" y="2680"/>
                  </a:lnTo>
                  <a:lnTo>
                    <a:pt x="1" y="2774"/>
                  </a:lnTo>
                  <a:lnTo>
                    <a:pt x="32" y="2869"/>
                  </a:lnTo>
                  <a:lnTo>
                    <a:pt x="64" y="2900"/>
                  </a:lnTo>
                  <a:lnTo>
                    <a:pt x="127" y="2932"/>
                  </a:lnTo>
                  <a:lnTo>
                    <a:pt x="159" y="2932"/>
                  </a:lnTo>
                  <a:lnTo>
                    <a:pt x="222" y="2900"/>
                  </a:lnTo>
                  <a:lnTo>
                    <a:pt x="1357" y="2144"/>
                  </a:lnTo>
                  <a:lnTo>
                    <a:pt x="3721" y="820"/>
                  </a:lnTo>
                  <a:lnTo>
                    <a:pt x="4982" y="252"/>
                  </a:lnTo>
                  <a:lnTo>
                    <a:pt x="5077" y="189"/>
                  </a:lnTo>
                  <a:lnTo>
                    <a:pt x="5045" y="95"/>
                  </a:lnTo>
                  <a:lnTo>
                    <a:pt x="498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33"/>
            <p:cNvSpPr/>
            <p:nvPr/>
          </p:nvSpPr>
          <p:spPr>
            <a:xfrm>
              <a:off x="5355550" y="2533150"/>
              <a:ext cx="41775" cy="11075"/>
            </a:xfrm>
            <a:custGeom>
              <a:avLst/>
              <a:gdLst/>
              <a:ahLst/>
              <a:cxnLst/>
              <a:rect l="l" t="t" r="r" b="b"/>
              <a:pathLst>
                <a:path w="1671" h="443" extrusionOk="0">
                  <a:moveTo>
                    <a:pt x="126" y="1"/>
                  </a:moveTo>
                  <a:lnTo>
                    <a:pt x="32" y="32"/>
                  </a:lnTo>
                  <a:lnTo>
                    <a:pt x="0" y="127"/>
                  </a:lnTo>
                  <a:lnTo>
                    <a:pt x="32" y="221"/>
                  </a:lnTo>
                  <a:lnTo>
                    <a:pt x="95" y="284"/>
                  </a:lnTo>
                  <a:lnTo>
                    <a:pt x="126" y="284"/>
                  </a:lnTo>
                  <a:lnTo>
                    <a:pt x="820" y="316"/>
                  </a:lnTo>
                  <a:lnTo>
                    <a:pt x="1513" y="442"/>
                  </a:lnTo>
                  <a:lnTo>
                    <a:pt x="1639" y="411"/>
                  </a:lnTo>
                  <a:lnTo>
                    <a:pt x="1671" y="316"/>
                  </a:lnTo>
                  <a:lnTo>
                    <a:pt x="1671" y="221"/>
                  </a:lnTo>
                  <a:lnTo>
                    <a:pt x="1576" y="158"/>
                  </a:lnTo>
                  <a:lnTo>
                    <a:pt x="851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33"/>
            <p:cNvSpPr/>
            <p:nvPr/>
          </p:nvSpPr>
          <p:spPr>
            <a:xfrm>
              <a:off x="5375250" y="2496125"/>
              <a:ext cx="26825" cy="31550"/>
            </a:xfrm>
            <a:custGeom>
              <a:avLst/>
              <a:gdLst/>
              <a:ahLst/>
              <a:cxnLst/>
              <a:rect l="l" t="t" r="r" b="b"/>
              <a:pathLst>
                <a:path w="1073" h="1262" extrusionOk="0">
                  <a:moveTo>
                    <a:pt x="915" y="0"/>
                  </a:moveTo>
                  <a:lnTo>
                    <a:pt x="820" y="63"/>
                  </a:lnTo>
                  <a:lnTo>
                    <a:pt x="379" y="504"/>
                  </a:lnTo>
                  <a:lnTo>
                    <a:pt x="32" y="1072"/>
                  </a:lnTo>
                  <a:lnTo>
                    <a:pt x="0" y="1198"/>
                  </a:lnTo>
                  <a:lnTo>
                    <a:pt x="95" y="1261"/>
                  </a:lnTo>
                  <a:lnTo>
                    <a:pt x="221" y="1261"/>
                  </a:lnTo>
                  <a:lnTo>
                    <a:pt x="284" y="1198"/>
                  </a:lnTo>
                  <a:lnTo>
                    <a:pt x="568" y="694"/>
                  </a:lnTo>
                  <a:lnTo>
                    <a:pt x="1009" y="252"/>
                  </a:lnTo>
                  <a:lnTo>
                    <a:pt x="1072" y="158"/>
                  </a:lnTo>
                  <a:lnTo>
                    <a:pt x="1009" y="63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33"/>
            <p:cNvSpPr/>
            <p:nvPr/>
          </p:nvSpPr>
          <p:spPr>
            <a:xfrm>
              <a:off x="5335825" y="2517400"/>
              <a:ext cx="17375" cy="33900"/>
            </a:xfrm>
            <a:custGeom>
              <a:avLst/>
              <a:gdLst/>
              <a:ahLst/>
              <a:cxnLst/>
              <a:rect l="l" t="t" r="r" b="b"/>
              <a:pathLst>
                <a:path w="695" h="1356" extrusionOk="0">
                  <a:moveTo>
                    <a:pt x="474" y="0"/>
                  </a:moveTo>
                  <a:lnTo>
                    <a:pt x="442" y="95"/>
                  </a:lnTo>
                  <a:lnTo>
                    <a:pt x="222" y="631"/>
                  </a:lnTo>
                  <a:lnTo>
                    <a:pt x="33" y="1167"/>
                  </a:lnTo>
                  <a:lnTo>
                    <a:pt x="1" y="1261"/>
                  </a:lnTo>
                  <a:lnTo>
                    <a:pt x="96" y="1356"/>
                  </a:lnTo>
                  <a:lnTo>
                    <a:pt x="222" y="1356"/>
                  </a:lnTo>
                  <a:lnTo>
                    <a:pt x="285" y="1261"/>
                  </a:lnTo>
                  <a:lnTo>
                    <a:pt x="505" y="725"/>
                  </a:lnTo>
                  <a:lnTo>
                    <a:pt x="695" y="189"/>
                  </a:lnTo>
                  <a:lnTo>
                    <a:pt x="695" y="63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33"/>
            <p:cNvSpPr/>
            <p:nvPr/>
          </p:nvSpPr>
          <p:spPr>
            <a:xfrm>
              <a:off x="5058400" y="2535525"/>
              <a:ext cx="419325" cy="399600"/>
            </a:xfrm>
            <a:custGeom>
              <a:avLst/>
              <a:gdLst/>
              <a:ahLst/>
              <a:cxnLst/>
              <a:rect l="l" t="t" r="r" b="b"/>
              <a:pathLst>
                <a:path w="16773" h="15984" extrusionOk="0">
                  <a:moveTo>
                    <a:pt x="5045" y="0"/>
                  </a:moveTo>
                  <a:lnTo>
                    <a:pt x="4162" y="63"/>
                  </a:lnTo>
                  <a:lnTo>
                    <a:pt x="3532" y="158"/>
                  </a:lnTo>
                  <a:lnTo>
                    <a:pt x="2460" y="599"/>
                  </a:lnTo>
                  <a:lnTo>
                    <a:pt x="1609" y="1230"/>
                  </a:lnTo>
                  <a:lnTo>
                    <a:pt x="947" y="2049"/>
                  </a:lnTo>
                  <a:lnTo>
                    <a:pt x="505" y="2995"/>
                  </a:lnTo>
                  <a:lnTo>
                    <a:pt x="190" y="4067"/>
                  </a:lnTo>
                  <a:lnTo>
                    <a:pt x="1" y="5769"/>
                  </a:lnTo>
                  <a:lnTo>
                    <a:pt x="32" y="6904"/>
                  </a:lnTo>
                  <a:lnTo>
                    <a:pt x="64" y="7756"/>
                  </a:lnTo>
                  <a:lnTo>
                    <a:pt x="348" y="9773"/>
                  </a:lnTo>
                  <a:lnTo>
                    <a:pt x="947" y="11791"/>
                  </a:lnTo>
                  <a:lnTo>
                    <a:pt x="1672" y="13115"/>
                  </a:lnTo>
                  <a:lnTo>
                    <a:pt x="2271" y="13809"/>
                  </a:lnTo>
                  <a:lnTo>
                    <a:pt x="2649" y="14092"/>
                  </a:lnTo>
                  <a:lnTo>
                    <a:pt x="3469" y="14597"/>
                  </a:lnTo>
                  <a:lnTo>
                    <a:pt x="4730" y="15006"/>
                  </a:lnTo>
                  <a:lnTo>
                    <a:pt x="5581" y="14912"/>
                  </a:lnTo>
                  <a:lnTo>
                    <a:pt x="6085" y="14660"/>
                  </a:lnTo>
                  <a:lnTo>
                    <a:pt x="6211" y="14534"/>
                  </a:lnTo>
                  <a:lnTo>
                    <a:pt x="6243" y="14691"/>
                  </a:lnTo>
                  <a:lnTo>
                    <a:pt x="6527" y="15164"/>
                  </a:lnTo>
                  <a:lnTo>
                    <a:pt x="7220" y="15669"/>
                  </a:lnTo>
                  <a:lnTo>
                    <a:pt x="8513" y="15984"/>
                  </a:lnTo>
                  <a:lnTo>
                    <a:pt x="9490" y="15952"/>
                  </a:lnTo>
                  <a:lnTo>
                    <a:pt x="9900" y="15889"/>
                  </a:lnTo>
                  <a:lnTo>
                    <a:pt x="10688" y="15637"/>
                  </a:lnTo>
                  <a:lnTo>
                    <a:pt x="11855" y="15006"/>
                  </a:lnTo>
                  <a:lnTo>
                    <a:pt x="13242" y="13777"/>
                  </a:lnTo>
                  <a:lnTo>
                    <a:pt x="14408" y="12390"/>
                  </a:lnTo>
                  <a:lnTo>
                    <a:pt x="14850" y="11759"/>
                  </a:lnTo>
                  <a:lnTo>
                    <a:pt x="15417" y="10940"/>
                  </a:lnTo>
                  <a:lnTo>
                    <a:pt x="16363" y="9048"/>
                  </a:lnTo>
                  <a:lnTo>
                    <a:pt x="16710" y="7566"/>
                  </a:lnTo>
                  <a:lnTo>
                    <a:pt x="16773" y="6589"/>
                  </a:lnTo>
                  <a:lnTo>
                    <a:pt x="16583" y="5643"/>
                  </a:lnTo>
                  <a:lnTo>
                    <a:pt x="16174" y="4729"/>
                  </a:lnTo>
                  <a:lnTo>
                    <a:pt x="15827" y="4288"/>
                  </a:lnTo>
                  <a:lnTo>
                    <a:pt x="15732" y="4193"/>
                  </a:lnTo>
                  <a:lnTo>
                    <a:pt x="15669" y="4067"/>
                  </a:lnTo>
                  <a:lnTo>
                    <a:pt x="15039" y="3468"/>
                  </a:lnTo>
                  <a:lnTo>
                    <a:pt x="13525" y="2554"/>
                  </a:lnTo>
                  <a:lnTo>
                    <a:pt x="12264" y="2144"/>
                  </a:lnTo>
                  <a:lnTo>
                    <a:pt x="11413" y="2049"/>
                  </a:lnTo>
                  <a:lnTo>
                    <a:pt x="10562" y="2113"/>
                  </a:lnTo>
                  <a:lnTo>
                    <a:pt x="9742" y="2396"/>
                  </a:lnTo>
                  <a:lnTo>
                    <a:pt x="9333" y="2585"/>
                  </a:lnTo>
                  <a:lnTo>
                    <a:pt x="9238" y="2333"/>
                  </a:lnTo>
                  <a:lnTo>
                    <a:pt x="7977" y="1009"/>
                  </a:lnTo>
                  <a:lnTo>
                    <a:pt x="7630" y="757"/>
                  </a:lnTo>
                  <a:lnTo>
                    <a:pt x="7252" y="536"/>
                  </a:lnTo>
                  <a:lnTo>
                    <a:pt x="6401" y="253"/>
                  </a:lnTo>
                  <a:lnTo>
                    <a:pt x="50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33"/>
            <p:cNvSpPr/>
            <p:nvPr/>
          </p:nvSpPr>
          <p:spPr>
            <a:xfrm>
              <a:off x="5238100" y="2556000"/>
              <a:ext cx="106425" cy="75700"/>
            </a:xfrm>
            <a:custGeom>
              <a:avLst/>
              <a:gdLst/>
              <a:ahLst/>
              <a:cxnLst/>
              <a:rect l="l" t="t" r="r" b="b"/>
              <a:pathLst>
                <a:path w="4257" h="3028" extrusionOk="0">
                  <a:moveTo>
                    <a:pt x="442" y="1"/>
                  </a:moveTo>
                  <a:lnTo>
                    <a:pt x="221" y="32"/>
                  </a:lnTo>
                  <a:lnTo>
                    <a:pt x="95" y="285"/>
                  </a:lnTo>
                  <a:lnTo>
                    <a:pt x="1" y="1546"/>
                  </a:lnTo>
                  <a:lnTo>
                    <a:pt x="379" y="2176"/>
                  </a:lnTo>
                  <a:lnTo>
                    <a:pt x="820" y="2555"/>
                  </a:lnTo>
                  <a:lnTo>
                    <a:pt x="1167" y="2681"/>
                  </a:lnTo>
                  <a:lnTo>
                    <a:pt x="1829" y="2901"/>
                  </a:lnTo>
                  <a:lnTo>
                    <a:pt x="2838" y="3027"/>
                  </a:lnTo>
                  <a:lnTo>
                    <a:pt x="3532" y="2775"/>
                  </a:lnTo>
                  <a:lnTo>
                    <a:pt x="4005" y="2208"/>
                  </a:lnTo>
                  <a:lnTo>
                    <a:pt x="4194" y="1766"/>
                  </a:lnTo>
                  <a:lnTo>
                    <a:pt x="4257" y="1262"/>
                  </a:lnTo>
                  <a:lnTo>
                    <a:pt x="4005" y="1230"/>
                  </a:lnTo>
                  <a:lnTo>
                    <a:pt x="2901" y="1325"/>
                  </a:lnTo>
                  <a:lnTo>
                    <a:pt x="2271" y="1577"/>
                  </a:lnTo>
                  <a:lnTo>
                    <a:pt x="2145" y="1829"/>
                  </a:lnTo>
                  <a:lnTo>
                    <a:pt x="1955" y="1577"/>
                  </a:lnTo>
                  <a:lnTo>
                    <a:pt x="1073" y="474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33"/>
            <p:cNvSpPr/>
            <p:nvPr/>
          </p:nvSpPr>
          <p:spPr>
            <a:xfrm>
              <a:off x="5065500" y="2712075"/>
              <a:ext cx="411450" cy="222275"/>
            </a:xfrm>
            <a:custGeom>
              <a:avLst/>
              <a:gdLst/>
              <a:ahLst/>
              <a:cxnLst/>
              <a:rect l="l" t="t" r="r" b="b"/>
              <a:pathLst>
                <a:path w="16458" h="8891" extrusionOk="0">
                  <a:moveTo>
                    <a:pt x="16457" y="0"/>
                  </a:moveTo>
                  <a:lnTo>
                    <a:pt x="15700" y="1293"/>
                  </a:lnTo>
                  <a:lnTo>
                    <a:pt x="13714" y="3752"/>
                  </a:lnTo>
                  <a:lnTo>
                    <a:pt x="11539" y="5706"/>
                  </a:lnTo>
                  <a:lnTo>
                    <a:pt x="10026" y="6652"/>
                  </a:lnTo>
                  <a:lnTo>
                    <a:pt x="9112" y="6999"/>
                  </a:lnTo>
                  <a:lnTo>
                    <a:pt x="8733" y="7062"/>
                  </a:lnTo>
                  <a:lnTo>
                    <a:pt x="7788" y="7062"/>
                  </a:lnTo>
                  <a:lnTo>
                    <a:pt x="6463" y="6778"/>
                  </a:lnTo>
                  <a:lnTo>
                    <a:pt x="5770" y="6274"/>
                  </a:lnTo>
                  <a:lnTo>
                    <a:pt x="5486" y="5801"/>
                  </a:lnTo>
                  <a:lnTo>
                    <a:pt x="5455" y="5643"/>
                  </a:lnTo>
                  <a:lnTo>
                    <a:pt x="5328" y="5769"/>
                  </a:lnTo>
                  <a:lnTo>
                    <a:pt x="4856" y="6021"/>
                  </a:lnTo>
                  <a:lnTo>
                    <a:pt x="3973" y="6116"/>
                  </a:lnTo>
                  <a:lnTo>
                    <a:pt x="2712" y="5706"/>
                  </a:lnTo>
                  <a:lnTo>
                    <a:pt x="1892" y="5202"/>
                  </a:lnTo>
                  <a:lnTo>
                    <a:pt x="1640" y="5013"/>
                  </a:lnTo>
                  <a:lnTo>
                    <a:pt x="1136" y="4414"/>
                  </a:lnTo>
                  <a:lnTo>
                    <a:pt x="410" y="3216"/>
                  </a:lnTo>
                  <a:lnTo>
                    <a:pt x="1" y="2144"/>
                  </a:lnTo>
                  <a:lnTo>
                    <a:pt x="95" y="2743"/>
                  </a:lnTo>
                  <a:lnTo>
                    <a:pt x="221" y="3342"/>
                  </a:lnTo>
                  <a:lnTo>
                    <a:pt x="663" y="4477"/>
                  </a:lnTo>
                  <a:lnTo>
                    <a:pt x="1640" y="6305"/>
                  </a:lnTo>
                  <a:lnTo>
                    <a:pt x="2144" y="6873"/>
                  </a:lnTo>
                  <a:lnTo>
                    <a:pt x="2270" y="6936"/>
                  </a:lnTo>
                  <a:lnTo>
                    <a:pt x="2365" y="7030"/>
                  </a:lnTo>
                  <a:lnTo>
                    <a:pt x="2586" y="7156"/>
                  </a:lnTo>
                  <a:lnTo>
                    <a:pt x="2775" y="7282"/>
                  </a:lnTo>
                  <a:lnTo>
                    <a:pt x="3185" y="7503"/>
                  </a:lnTo>
                  <a:lnTo>
                    <a:pt x="3532" y="7661"/>
                  </a:lnTo>
                  <a:lnTo>
                    <a:pt x="4194" y="7881"/>
                  </a:lnTo>
                  <a:lnTo>
                    <a:pt x="4698" y="7944"/>
                  </a:lnTo>
                  <a:lnTo>
                    <a:pt x="5139" y="7913"/>
                  </a:lnTo>
                  <a:lnTo>
                    <a:pt x="5707" y="7661"/>
                  </a:lnTo>
                  <a:lnTo>
                    <a:pt x="5864" y="7503"/>
                  </a:lnTo>
                  <a:lnTo>
                    <a:pt x="5896" y="7503"/>
                  </a:lnTo>
                  <a:lnTo>
                    <a:pt x="5927" y="7472"/>
                  </a:lnTo>
                  <a:lnTo>
                    <a:pt x="5927" y="7503"/>
                  </a:lnTo>
                  <a:lnTo>
                    <a:pt x="5927" y="7535"/>
                  </a:lnTo>
                  <a:lnTo>
                    <a:pt x="5991" y="7661"/>
                  </a:lnTo>
                  <a:lnTo>
                    <a:pt x="6085" y="7850"/>
                  </a:lnTo>
                  <a:lnTo>
                    <a:pt x="6148" y="7976"/>
                  </a:lnTo>
                  <a:lnTo>
                    <a:pt x="6274" y="8102"/>
                  </a:lnTo>
                  <a:lnTo>
                    <a:pt x="6400" y="8228"/>
                  </a:lnTo>
                  <a:lnTo>
                    <a:pt x="6558" y="8354"/>
                  </a:lnTo>
                  <a:lnTo>
                    <a:pt x="6747" y="8480"/>
                  </a:lnTo>
                  <a:lnTo>
                    <a:pt x="6968" y="8607"/>
                  </a:lnTo>
                  <a:lnTo>
                    <a:pt x="7094" y="8638"/>
                  </a:lnTo>
                  <a:lnTo>
                    <a:pt x="7252" y="8701"/>
                  </a:lnTo>
                  <a:lnTo>
                    <a:pt x="7535" y="8796"/>
                  </a:lnTo>
                  <a:lnTo>
                    <a:pt x="7882" y="8827"/>
                  </a:lnTo>
                  <a:lnTo>
                    <a:pt x="8481" y="8890"/>
                  </a:lnTo>
                  <a:lnTo>
                    <a:pt x="9206" y="8859"/>
                  </a:lnTo>
                  <a:lnTo>
                    <a:pt x="9553" y="8827"/>
                  </a:lnTo>
                  <a:lnTo>
                    <a:pt x="10341" y="8543"/>
                  </a:lnTo>
                  <a:lnTo>
                    <a:pt x="11697" y="7755"/>
                  </a:lnTo>
                  <a:lnTo>
                    <a:pt x="12674" y="6967"/>
                  </a:lnTo>
                  <a:lnTo>
                    <a:pt x="13746" y="5801"/>
                  </a:lnTo>
                  <a:lnTo>
                    <a:pt x="14597" y="4697"/>
                  </a:lnTo>
                  <a:lnTo>
                    <a:pt x="15291" y="3657"/>
                  </a:lnTo>
                  <a:lnTo>
                    <a:pt x="16110" y="1860"/>
                  </a:lnTo>
                  <a:lnTo>
                    <a:pt x="16426" y="631"/>
                  </a:lnTo>
                  <a:lnTo>
                    <a:pt x="16457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33"/>
            <p:cNvSpPr/>
            <p:nvPr/>
          </p:nvSpPr>
          <p:spPr>
            <a:xfrm>
              <a:off x="5254650" y="2589900"/>
              <a:ext cx="70175" cy="37075"/>
            </a:xfrm>
            <a:custGeom>
              <a:avLst/>
              <a:gdLst/>
              <a:ahLst/>
              <a:cxnLst/>
              <a:rect l="l" t="t" r="r" b="b"/>
              <a:pathLst>
                <a:path w="2807" h="1483" extrusionOk="0">
                  <a:moveTo>
                    <a:pt x="222" y="1"/>
                  </a:moveTo>
                  <a:lnTo>
                    <a:pt x="95" y="32"/>
                  </a:lnTo>
                  <a:lnTo>
                    <a:pt x="1" y="95"/>
                  </a:lnTo>
                  <a:lnTo>
                    <a:pt x="1" y="190"/>
                  </a:lnTo>
                  <a:lnTo>
                    <a:pt x="64" y="316"/>
                  </a:lnTo>
                  <a:lnTo>
                    <a:pt x="505" y="915"/>
                  </a:lnTo>
                  <a:lnTo>
                    <a:pt x="1041" y="1262"/>
                  </a:lnTo>
                  <a:lnTo>
                    <a:pt x="1419" y="1388"/>
                  </a:lnTo>
                  <a:lnTo>
                    <a:pt x="1987" y="1482"/>
                  </a:lnTo>
                  <a:lnTo>
                    <a:pt x="2712" y="1388"/>
                  </a:lnTo>
                  <a:lnTo>
                    <a:pt x="2807" y="1356"/>
                  </a:lnTo>
                  <a:lnTo>
                    <a:pt x="2807" y="1230"/>
                  </a:lnTo>
                  <a:lnTo>
                    <a:pt x="2775" y="1135"/>
                  </a:lnTo>
                  <a:lnTo>
                    <a:pt x="2649" y="1135"/>
                  </a:lnTo>
                  <a:lnTo>
                    <a:pt x="1987" y="1199"/>
                  </a:lnTo>
                  <a:lnTo>
                    <a:pt x="1073" y="978"/>
                  </a:lnTo>
                  <a:lnTo>
                    <a:pt x="348" y="316"/>
                  </a:lnTo>
                  <a:lnTo>
                    <a:pt x="285" y="95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33"/>
            <p:cNvSpPr/>
            <p:nvPr/>
          </p:nvSpPr>
          <p:spPr>
            <a:xfrm>
              <a:off x="5263325" y="2509500"/>
              <a:ext cx="33125" cy="112750"/>
            </a:xfrm>
            <a:custGeom>
              <a:avLst/>
              <a:gdLst/>
              <a:ahLst/>
              <a:cxnLst/>
              <a:rect l="l" t="t" r="r" b="b"/>
              <a:pathLst>
                <a:path w="1325" h="4510" extrusionOk="0">
                  <a:moveTo>
                    <a:pt x="316" y="1"/>
                  </a:moveTo>
                  <a:lnTo>
                    <a:pt x="158" y="127"/>
                  </a:lnTo>
                  <a:lnTo>
                    <a:pt x="32" y="253"/>
                  </a:lnTo>
                  <a:lnTo>
                    <a:pt x="1" y="600"/>
                  </a:lnTo>
                  <a:lnTo>
                    <a:pt x="95" y="758"/>
                  </a:lnTo>
                  <a:lnTo>
                    <a:pt x="347" y="1104"/>
                  </a:lnTo>
                  <a:lnTo>
                    <a:pt x="694" y="1956"/>
                  </a:lnTo>
                  <a:lnTo>
                    <a:pt x="789" y="2428"/>
                  </a:lnTo>
                  <a:lnTo>
                    <a:pt x="883" y="3406"/>
                  </a:lnTo>
                  <a:lnTo>
                    <a:pt x="789" y="4446"/>
                  </a:lnTo>
                  <a:lnTo>
                    <a:pt x="789" y="4478"/>
                  </a:lnTo>
                  <a:lnTo>
                    <a:pt x="852" y="4509"/>
                  </a:lnTo>
                  <a:lnTo>
                    <a:pt x="915" y="4509"/>
                  </a:lnTo>
                  <a:lnTo>
                    <a:pt x="946" y="4446"/>
                  </a:lnTo>
                  <a:lnTo>
                    <a:pt x="1230" y="3469"/>
                  </a:lnTo>
                  <a:lnTo>
                    <a:pt x="1325" y="2397"/>
                  </a:lnTo>
                  <a:lnTo>
                    <a:pt x="1325" y="1861"/>
                  </a:lnTo>
                  <a:lnTo>
                    <a:pt x="1230" y="1325"/>
                  </a:lnTo>
                  <a:lnTo>
                    <a:pt x="1104" y="789"/>
                  </a:lnTo>
                  <a:lnTo>
                    <a:pt x="852" y="253"/>
                  </a:lnTo>
                  <a:lnTo>
                    <a:pt x="820" y="222"/>
                  </a:lnTo>
                  <a:lnTo>
                    <a:pt x="789" y="159"/>
                  </a:lnTo>
                  <a:lnTo>
                    <a:pt x="663" y="32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33"/>
            <p:cNvSpPr/>
            <p:nvPr/>
          </p:nvSpPr>
          <p:spPr>
            <a:xfrm>
              <a:off x="5190025" y="26900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0"/>
                  </a:moveTo>
                  <a:lnTo>
                    <a:pt x="95" y="189"/>
                  </a:lnTo>
                  <a:lnTo>
                    <a:pt x="32" y="347"/>
                  </a:lnTo>
                  <a:lnTo>
                    <a:pt x="1" y="505"/>
                  </a:lnTo>
                  <a:lnTo>
                    <a:pt x="158" y="788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9" y="694"/>
                  </a:lnTo>
                  <a:lnTo>
                    <a:pt x="852" y="536"/>
                  </a:lnTo>
                  <a:lnTo>
                    <a:pt x="852" y="379"/>
                  </a:lnTo>
                  <a:lnTo>
                    <a:pt x="694" y="95"/>
                  </a:lnTo>
                  <a:lnTo>
                    <a:pt x="537" y="32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33"/>
            <p:cNvSpPr/>
            <p:nvPr/>
          </p:nvSpPr>
          <p:spPr>
            <a:xfrm>
              <a:off x="5300375" y="271757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1"/>
                  </a:moveTo>
                  <a:lnTo>
                    <a:pt x="95" y="158"/>
                  </a:lnTo>
                  <a:lnTo>
                    <a:pt x="32" y="316"/>
                  </a:lnTo>
                  <a:lnTo>
                    <a:pt x="0" y="505"/>
                  </a:lnTo>
                  <a:lnTo>
                    <a:pt x="158" y="757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8" y="694"/>
                  </a:lnTo>
                  <a:lnTo>
                    <a:pt x="852" y="537"/>
                  </a:lnTo>
                  <a:lnTo>
                    <a:pt x="852" y="347"/>
                  </a:lnTo>
                  <a:lnTo>
                    <a:pt x="694" y="95"/>
                  </a:lnTo>
                  <a:lnTo>
                    <a:pt x="536" y="32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33"/>
            <p:cNvSpPr/>
            <p:nvPr/>
          </p:nvSpPr>
          <p:spPr>
            <a:xfrm>
              <a:off x="5223125" y="2742025"/>
              <a:ext cx="48100" cy="32325"/>
            </a:xfrm>
            <a:custGeom>
              <a:avLst/>
              <a:gdLst/>
              <a:ahLst/>
              <a:cxnLst/>
              <a:rect l="l" t="t" r="r" b="b"/>
              <a:pathLst>
                <a:path w="1924" h="1293" extrusionOk="0">
                  <a:moveTo>
                    <a:pt x="158" y="0"/>
                  </a:moveTo>
                  <a:lnTo>
                    <a:pt x="32" y="32"/>
                  </a:lnTo>
                  <a:lnTo>
                    <a:pt x="1" y="126"/>
                  </a:lnTo>
                  <a:lnTo>
                    <a:pt x="1" y="410"/>
                  </a:lnTo>
                  <a:lnTo>
                    <a:pt x="221" y="883"/>
                  </a:lnTo>
                  <a:lnTo>
                    <a:pt x="411" y="1072"/>
                  </a:lnTo>
                  <a:lnTo>
                    <a:pt x="600" y="1166"/>
                  </a:lnTo>
                  <a:lnTo>
                    <a:pt x="789" y="1230"/>
                  </a:lnTo>
                  <a:lnTo>
                    <a:pt x="1104" y="1293"/>
                  </a:lnTo>
                  <a:lnTo>
                    <a:pt x="1419" y="1198"/>
                  </a:lnTo>
                  <a:lnTo>
                    <a:pt x="1609" y="1103"/>
                  </a:lnTo>
                  <a:lnTo>
                    <a:pt x="1766" y="1009"/>
                  </a:lnTo>
                  <a:lnTo>
                    <a:pt x="1924" y="788"/>
                  </a:lnTo>
                  <a:lnTo>
                    <a:pt x="1924" y="536"/>
                  </a:lnTo>
                  <a:lnTo>
                    <a:pt x="1861" y="441"/>
                  </a:lnTo>
                  <a:lnTo>
                    <a:pt x="1766" y="410"/>
                  </a:lnTo>
                  <a:lnTo>
                    <a:pt x="1640" y="473"/>
                  </a:lnTo>
                  <a:lnTo>
                    <a:pt x="1640" y="567"/>
                  </a:lnTo>
                  <a:lnTo>
                    <a:pt x="1640" y="725"/>
                  </a:lnTo>
                  <a:lnTo>
                    <a:pt x="1546" y="788"/>
                  </a:lnTo>
                  <a:lnTo>
                    <a:pt x="1451" y="883"/>
                  </a:lnTo>
                  <a:lnTo>
                    <a:pt x="1325" y="946"/>
                  </a:lnTo>
                  <a:lnTo>
                    <a:pt x="1136" y="977"/>
                  </a:lnTo>
                  <a:lnTo>
                    <a:pt x="757" y="946"/>
                  </a:lnTo>
                  <a:lnTo>
                    <a:pt x="568" y="851"/>
                  </a:lnTo>
                  <a:lnTo>
                    <a:pt x="442" y="725"/>
                  </a:lnTo>
                  <a:lnTo>
                    <a:pt x="285" y="347"/>
                  </a:lnTo>
                  <a:lnTo>
                    <a:pt x="285" y="126"/>
                  </a:lnTo>
                  <a:lnTo>
                    <a:pt x="253" y="3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33"/>
            <p:cNvSpPr/>
            <p:nvPr/>
          </p:nvSpPr>
          <p:spPr>
            <a:xfrm>
              <a:off x="5305900" y="2754625"/>
              <a:ext cx="29175" cy="31550"/>
            </a:xfrm>
            <a:custGeom>
              <a:avLst/>
              <a:gdLst/>
              <a:ahLst/>
              <a:cxnLst/>
              <a:rect l="l" t="t" r="r" b="b"/>
              <a:pathLst>
                <a:path w="1167" h="1262" fill="none" extrusionOk="0">
                  <a:moveTo>
                    <a:pt x="473" y="63"/>
                  </a:moveTo>
                  <a:lnTo>
                    <a:pt x="410" y="32"/>
                  </a:lnTo>
                  <a:lnTo>
                    <a:pt x="347" y="63"/>
                  </a:lnTo>
                  <a:lnTo>
                    <a:pt x="284" y="95"/>
                  </a:lnTo>
                  <a:lnTo>
                    <a:pt x="252" y="158"/>
                  </a:lnTo>
                  <a:lnTo>
                    <a:pt x="95" y="379"/>
                  </a:lnTo>
                  <a:lnTo>
                    <a:pt x="0" y="631"/>
                  </a:lnTo>
                  <a:lnTo>
                    <a:pt x="32" y="789"/>
                  </a:lnTo>
                  <a:lnTo>
                    <a:pt x="189" y="1072"/>
                  </a:lnTo>
                  <a:lnTo>
                    <a:pt x="315" y="1167"/>
                  </a:lnTo>
                  <a:lnTo>
                    <a:pt x="599" y="1261"/>
                  </a:lnTo>
                  <a:lnTo>
                    <a:pt x="883" y="1230"/>
                  </a:lnTo>
                  <a:lnTo>
                    <a:pt x="977" y="1198"/>
                  </a:lnTo>
                  <a:lnTo>
                    <a:pt x="1040" y="1135"/>
                  </a:lnTo>
                  <a:lnTo>
                    <a:pt x="1103" y="1009"/>
                  </a:lnTo>
                  <a:lnTo>
                    <a:pt x="1135" y="915"/>
                  </a:lnTo>
                  <a:lnTo>
                    <a:pt x="1166" y="789"/>
                  </a:lnTo>
                  <a:lnTo>
                    <a:pt x="1166" y="694"/>
                  </a:lnTo>
                  <a:lnTo>
                    <a:pt x="1135" y="536"/>
                  </a:lnTo>
                  <a:lnTo>
                    <a:pt x="1072" y="379"/>
                  </a:lnTo>
                  <a:lnTo>
                    <a:pt x="1009" y="253"/>
                  </a:lnTo>
                  <a:lnTo>
                    <a:pt x="946" y="158"/>
                  </a:lnTo>
                  <a:lnTo>
                    <a:pt x="851" y="63"/>
                  </a:lnTo>
                  <a:lnTo>
                    <a:pt x="567" y="0"/>
                  </a:lnTo>
                  <a:lnTo>
                    <a:pt x="441" y="32"/>
                  </a:lnTo>
                  <a:lnTo>
                    <a:pt x="347" y="63"/>
                  </a:lnTo>
                  <a:lnTo>
                    <a:pt x="284" y="127"/>
                  </a:lnTo>
                  <a:lnTo>
                    <a:pt x="252" y="190"/>
                  </a:lnTo>
                  <a:lnTo>
                    <a:pt x="315" y="2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33"/>
            <p:cNvSpPr/>
            <p:nvPr/>
          </p:nvSpPr>
          <p:spPr>
            <a:xfrm>
              <a:off x="5156150" y="2721525"/>
              <a:ext cx="29175" cy="32325"/>
            </a:xfrm>
            <a:custGeom>
              <a:avLst/>
              <a:gdLst/>
              <a:ahLst/>
              <a:cxnLst/>
              <a:rect l="l" t="t" r="r" b="b"/>
              <a:pathLst>
                <a:path w="1167" h="1293" fill="none" extrusionOk="0">
                  <a:moveTo>
                    <a:pt x="252" y="0"/>
                  </a:moveTo>
                  <a:lnTo>
                    <a:pt x="95" y="95"/>
                  </a:lnTo>
                  <a:lnTo>
                    <a:pt x="0" y="379"/>
                  </a:lnTo>
                  <a:lnTo>
                    <a:pt x="95" y="915"/>
                  </a:lnTo>
                  <a:lnTo>
                    <a:pt x="347" y="1167"/>
                  </a:lnTo>
                  <a:lnTo>
                    <a:pt x="599" y="1293"/>
                  </a:lnTo>
                  <a:lnTo>
                    <a:pt x="977" y="1167"/>
                  </a:lnTo>
                  <a:lnTo>
                    <a:pt x="1167" y="946"/>
                  </a:lnTo>
                  <a:lnTo>
                    <a:pt x="1167" y="788"/>
                  </a:lnTo>
                  <a:lnTo>
                    <a:pt x="1135" y="568"/>
                  </a:lnTo>
                  <a:lnTo>
                    <a:pt x="1009" y="347"/>
                  </a:lnTo>
                  <a:lnTo>
                    <a:pt x="820" y="158"/>
                  </a:lnTo>
                  <a:lnTo>
                    <a:pt x="568" y="32"/>
                  </a:lnTo>
                  <a:lnTo>
                    <a:pt x="410" y="32"/>
                  </a:lnTo>
                  <a:lnTo>
                    <a:pt x="252" y="63"/>
                  </a:lnTo>
                  <a:lnTo>
                    <a:pt x="189" y="63"/>
                  </a:lnTo>
                  <a:lnTo>
                    <a:pt x="126" y="126"/>
                  </a:lnTo>
                  <a:lnTo>
                    <a:pt x="126" y="189"/>
                  </a:lnTo>
                  <a:lnTo>
                    <a:pt x="158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9" name="Google Shape;4299;p33"/>
          <p:cNvGrpSpPr/>
          <p:nvPr/>
        </p:nvGrpSpPr>
        <p:grpSpPr>
          <a:xfrm rot="2937923">
            <a:off x="448834" y="4479264"/>
            <a:ext cx="528771" cy="465277"/>
            <a:chOff x="992375" y="2434650"/>
            <a:chExt cx="532025" cy="468175"/>
          </a:xfrm>
        </p:grpSpPr>
        <p:sp>
          <p:nvSpPr>
            <p:cNvPr id="4300" name="Google Shape;4300;p33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33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33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33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33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33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33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33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33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33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33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33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33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33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33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33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33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33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33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33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33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33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33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33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8" name="Google Shape;2408;p36"/>
          <p:cNvGrpSpPr/>
          <p:nvPr/>
        </p:nvGrpSpPr>
        <p:grpSpPr>
          <a:xfrm flipH="1">
            <a:off x="1286181" y="700497"/>
            <a:ext cx="7011015" cy="4319112"/>
            <a:chOff x="1569550" y="629994"/>
            <a:chExt cx="5900038" cy="3634698"/>
          </a:xfrm>
        </p:grpSpPr>
        <p:grpSp>
          <p:nvGrpSpPr>
            <p:cNvPr id="2409" name="Google Shape;2409;p36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2410" name="Google Shape;2410;p36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3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3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3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3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5" name="Google Shape;2415;p36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6" name="Google Shape;2416;p36"/>
          <p:cNvGrpSpPr/>
          <p:nvPr/>
        </p:nvGrpSpPr>
        <p:grpSpPr>
          <a:xfrm rot="10800000">
            <a:off x="-281232" y="3449289"/>
            <a:ext cx="2862466" cy="1695774"/>
            <a:chOff x="238125" y="3383650"/>
            <a:chExt cx="1287775" cy="762900"/>
          </a:xfrm>
        </p:grpSpPr>
        <p:sp>
          <p:nvSpPr>
            <p:cNvPr id="2417" name="Google Shape;2417;p3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0" name="Google Shape;2420;p36"/>
          <p:cNvGrpSpPr/>
          <p:nvPr/>
        </p:nvGrpSpPr>
        <p:grpSpPr>
          <a:xfrm rot="5400000">
            <a:off x="7522822" y="-584584"/>
            <a:ext cx="1175451" cy="2324553"/>
            <a:chOff x="961675" y="1958725"/>
            <a:chExt cx="563225" cy="1113825"/>
          </a:xfrm>
        </p:grpSpPr>
        <p:sp>
          <p:nvSpPr>
            <p:cNvPr id="2421" name="Google Shape;2421;p3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3871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3">
  <p:cSld name="Section title 3">
    <p:spTree>
      <p:nvGrpSpPr>
        <p:cNvPr id="1" name="Shape 3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8" name="Google Shape;3918;p29"/>
          <p:cNvSpPr/>
          <p:nvPr/>
        </p:nvSpPr>
        <p:spPr>
          <a:xfrm>
            <a:off x="1219450" y="3609180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9" name="Google Shape;3919;p29"/>
          <p:cNvSpPr/>
          <p:nvPr/>
        </p:nvSpPr>
        <p:spPr>
          <a:xfrm>
            <a:off x="7293438" y="1897662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0" name="Google Shape;3920;p29"/>
          <p:cNvSpPr/>
          <p:nvPr/>
        </p:nvSpPr>
        <p:spPr>
          <a:xfrm>
            <a:off x="4772050" y="823602"/>
            <a:ext cx="3351734" cy="211402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7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1" name="Google Shape;3921;p29"/>
          <p:cNvSpPr/>
          <p:nvPr/>
        </p:nvSpPr>
        <p:spPr>
          <a:xfrm>
            <a:off x="1902526" y="3230379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2" name="Google Shape;3922;p29"/>
          <p:cNvSpPr/>
          <p:nvPr/>
        </p:nvSpPr>
        <p:spPr>
          <a:xfrm>
            <a:off x="-391575" y="849298"/>
            <a:ext cx="5860922" cy="369667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7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3" name="Google Shape;3923;p29"/>
          <p:cNvSpPr/>
          <p:nvPr/>
        </p:nvSpPr>
        <p:spPr>
          <a:xfrm>
            <a:off x="6921751" y="1513099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4" name="Google Shape;3924;p29"/>
          <p:cNvSpPr/>
          <p:nvPr/>
        </p:nvSpPr>
        <p:spPr>
          <a:xfrm>
            <a:off x="3400374" y="-296741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5" name="Google Shape;3925;p29"/>
          <p:cNvSpPr/>
          <p:nvPr/>
        </p:nvSpPr>
        <p:spPr>
          <a:xfrm>
            <a:off x="7035038" y="4536600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6" name="Google Shape;3926;p29"/>
          <p:cNvSpPr/>
          <p:nvPr/>
        </p:nvSpPr>
        <p:spPr>
          <a:xfrm>
            <a:off x="7975938" y="4075700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27" name="Google Shape;3927;p29"/>
          <p:cNvGrpSpPr/>
          <p:nvPr/>
        </p:nvGrpSpPr>
        <p:grpSpPr>
          <a:xfrm rot="-5400000">
            <a:off x="-223756" y="4294573"/>
            <a:ext cx="578942" cy="463529"/>
            <a:chOff x="6451075" y="3429275"/>
            <a:chExt cx="478425" cy="383050"/>
          </a:xfrm>
        </p:grpSpPr>
        <p:sp>
          <p:nvSpPr>
            <p:cNvPr id="3928" name="Google Shape;3928;p29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29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29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29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29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29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29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29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29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29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29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29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29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29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29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29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29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29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29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29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48" name="Google Shape;3948;p29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949" name="Google Shape;3949;p29"/>
          <p:cNvSpPr txBox="1">
            <a:spLocks noGrp="1"/>
          </p:cNvSpPr>
          <p:nvPr>
            <p:ph type="title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3950" name="Google Shape;3950;p29"/>
          <p:cNvGrpSpPr/>
          <p:nvPr/>
        </p:nvGrpSpPr>
        <p:grpSpPr>
          <a:xfrm>
            <a:off x="3529831" y="296210"/>
            <a:ext cx="578942" cy="463529"/>
            <a:chOff x="6451075" y="3429275"/>
            <a:chExt cx="478425" cy="383050"/>
          </a:xfrm>
        </p:grpSpPr>
        <p:sp>
          <p:nvSpPr>
            <p:cNvPr id="3951" name="Google Shape;3951;p29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29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29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29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29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29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29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29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29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29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29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29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29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29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29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29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29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29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29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29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1" name="Google Shape;3971;p29"/>
          <p:cNvSpPr txBox="1">
            <a:spLocks noGrp="1"/>
          </p:cNvSpPr>
          <p:nvPr>
            <p:ph type="title" idx="2" hasCustomPrompt="1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3972" name="Google Shape;3972;p29"/>
          <p:cNvGrpSpPr/>
          <p:nvPr/>
        </p:nvGrpSpPr>
        <p:grpSpPr>
          <a:xfrm rot="-810961">
            <a:off x="8261228" y="4296556"/>
            <a:ext cx="445444" cy="624043"/>
            <a:chOff x="5844975" y="2332175"/>
            <a:chExt cx="513100" cy="718825"/>
          </a:xfrm>
        </p:grpSpPr>
        <p:sp>
          <p:nvSpPr>
            <p:cNvPr id="3973" name="Google Shape;3973;p29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29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29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29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29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29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29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29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29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29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29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29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29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29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29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29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89" name="Google Shape;3989;p29"/>
          <p:cNvGrpSpPr/>
          <p:nvPr/>
        </p:nvGrpSpPr>
        <p:grpSpPr>
          <a:xfrm rot="-994554">
            <a:off x="526417" y="1164516"/>
            <a:ext cx="662781" cy="583239"/>
            <a:chOff x="992375" y="2434650"/>
            <a:chExt cx="532025" cy="468175"/>
          </a:xfrm>
        </p:grpSpPr>
        <p:sp>
          <p:nvSpPr>
            <p:cNvPr id="3990" name="Google Shape;3990;p29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29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29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29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29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29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29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29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29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29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29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29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29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29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29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29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29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29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29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29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29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29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29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29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11314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779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4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60" r:id="rId4"/>
    <p:sldLayoutId id="2147483671" r:id="rId5"/>
    <p:sldLayoutId id="2147483679" r:id="rId6"/>
    <p:sldLayoutId id="2147483684" r:id="rId7"/>
    <p:sldLayoutId id="214748369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618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31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2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1.gif"/><Relationship Id="rId11" Type="http://schemas.openxmlformats.org/officeDocument/2006/relationships/image" Target="../media/image8.png"/><Relationship Id="rId5" Type="http://schemas.openxmlformats.org/officeDocument/2006/relationships/image" Target="../media/image20.gif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1.gif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gif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23.gif"/><Relationship Id="rId1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2.gif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gif"/><Relationship Id="rId11" Type="http://schemas.openxmlformats.org/officeDocument/2006/relationships/image" Target="../media/image26.png"/><Relationship Id="rId5" Type="http://schemas.openxmlformats.org/officeDocument/2006/relationships/image" Target="../media/image20.gif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2.gif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gif"/><Relationship Id="rId11" Type="http://schemas.openxmlformats.org/officeDocument/2006/relationships/image" Target="../media/image26.png"/><Relationship Id="rId5" Type="http://schemas.openxmlformats.org/officeDocument/2006/relationships/image" Target="../media/image20.gif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2.gif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gif"/><Relationship Id="rId11" Type="http://schemas.openxmlformats.org/officeDocument/2006/relationships/image" Target="../media/image26.png"/><Relationship Id="rId5" Type="http://schemas.openxmlformats.org/officeDocument/2006/relationships/image" Target="../media/image20.gif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99" y="1258908"/>
            <a:ext cx="8875161" cy="2779692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3733800" y="2014220"/>
            <a:ext cx="472440" cy="47244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6883400" y="3566160"/>
            <a:ext cx="472440" cy="47244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391" y="0"/>
            <a:ext cx="5615750" cy="772971"/>
          </a:xfrm>
          <a:prstGeom prst="rect">
            <a:avLst/>
          </a:prstGeom>
        </p:spPr>
      </p:pic>
      <p:pic>
        <p:nvPicPr>
          <p:cNvPr id="4" name="Track 1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83400" y="81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14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99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9" name="Google Shape;4519;p51"/>
          <p:cNvSpPr txBox="1">
            <a:spLocks noGrp="1"/>
          </p:cNvSpPr>
          <p:nvPr>
            <p:ph type="title" idx="2"/>
          </p:nvPr>
        </p:nvSpPr>
        <p:spPr>
          <a:xfrm>
            <a:off x="2099850" y="2535780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Activity 3</a:t>
            </a:r>
            <a:endParaRPr sz="6000" dirty="0"/>
          </a:p>
        </p:txBody>
      </p:sp>
      <p:sp>
        <p:nvSpPr>
          <p:cNvPr id="4520" name="Google Shape;4520;p51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788928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800" dirty="0"/>
              <a:t>Let’s </a:t>
            </a:r>
            <a:r>
              <a:rPr lang="en" sz="3800" dirty="0" smtClean="0"/>
              <a:t>chant.</a:t>
            </a:r>
            <a:endParaRPr sz="3800" dirty="0"/>
          </a:p>
        </p:txBody>
      </p:sp>
      <p:sp>
        <p:nvSpPr>
          <p:cNvPr id="4521" name="Google Shape;4521;p51"/>
          <p:cNvSpPr txBox="1">
            <a:spLocks noGrp="1"/>
          </p:cNvSpPr>
          <p:nvPr>
            <p:ph type="title"/>
          </p:nvPr>
        </p:nvSpPr>
        <p:spPr>
          <a:xfrm>
            <a:off x="2896050" y="64530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607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3035" t="3088"/>
          <a:stretch/>
        </p:blipFill>
        <p:spPr>
          <a:xfrm>
            <a:off x="1048512" y="438912"/>
            <a:ext cx="6403540" cy="47045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"/>
            <a:ext cx="3352800" cy="676712"/>
          </a:xfrm>
          <a:prstGeom prst="rect">
            <a:avLst/>
          </a:prstGeom>
        </p:spPr>
      </p:pic>
      <p:pic>
        <p:nvPicPr>
          <p:cNvPr id="5" name="Track 1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82086" y="335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52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9" name="Google Shape;4519;p51"/>
          <p:cNvSpPr txBox="1">
            <a:spLocks noGrp="1"/>
          </p:cNvSpPr>
          <p:nvPr>
            <p:ph type="title" idx="2"/>
          </p:nvPr>
        </p:nvSpPr>
        <p:spPr>
          <a:xfrm>
            <a:off x="2099850" y="255630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FUN </a:t>
            </a:r>
            <a:r>
              <a:rPr lang="en" sz="6000" smtClean="0"/>
              <a:t>CORNER</a:t>
            </a:r>
            <a:endParaRPr sz="6000" dirty="0"/>
          </a:p>
        </p:txBody>
      </p:sp>
      <p:sp>
        <p:nvSpPr>
          <p:cNvPr id="4521" name="Google Shape;4521;p51"/>
          <p:cNvSpPr txBox="1">
            <a:spLocks noGrp="1"/>
          </p:cNvSpPr>
          <p:nvPr>
            <p:ph type="title"/>
          </p:nvPr>
        </p:nvSpPr>
        <p:spPr>
          <a:xfrm>
            <a:off x="2896050" y="71388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137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419249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7156" y="4345048"/>
            <a:ext cx="1172808" cy="73152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17C6954-6503-488C-A8E6-1D7D1802687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739" y="2569019"/>
            <a:ext cx="1172808" cy="73152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215FB51-700D-412C-896C-8DEB74DD47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2385" y="3135629"/>
            <a:ext cx="1172808" cy="73152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FE27EEE-BB8A-44DE-B860-6F6B339BB17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739" y="4371850"/>
            <a:ext cx="1172808" cy="73152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D1155387-879E-40B6-9945-AA291C540A15}"/>
              </a:ext>
            </a:extLst>
          </p:cNvPr>
          <p:cNvSpPr/>
          <p:nvPr/>
        </p:nvSpPr>
        <p:spPr>
          <a:xfrm>
            <a:off x="2870101" y="3669091"/>
            <a:ext cx="4572000" cy="12331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  <a:sym typeface="Arial"/>
              </a:rPr>
              <a:t>Let’s go !!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3" name="introcauca">
            <a:hlinkClick r:id="" action="ppaction://media"/>
            <a:extLst>
              <a:ext uri="{FF2B5EF4-FFF2-40B4-BE49-F238E27FC236}">
                <a16:creationId xmlns:a16="http://schemas.microsoft.com/office/drawing/2014/main" id="{50FA3404-47C9-4CF6-B5C2-67B66A933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26998" y="-735722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50462" y="52237"/>
            <a:ext cx="44935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Bahnschrift" panose="020B0502040204020203" pitchFamily="34" charset="0"/>
                <a:ea typeface="+mn-ea"/>
                <a:cs typeface="Arial"/>
                <a:sym typeface="Arial"/>
              </a:rPr>
              <a:t>Fishing Game</a:t>
            </a:r>
            <a:endParaRPr kumimoji="0" lang="en-US" sz="5400" b="0" i="0" u="none" strike="noStrike" kern="1200" cap="none" spc="0" normalizeH="0" baseline="0" noProof="0" dirty="0">
              <a:ln w="0"/>
              <a:gradFill>
                <a:gsLst>
                  <a:gs pos="0">
                    <a:srgbClr val="4BACC6">
                      <a:lumMod val="50000"/>
                    </a:srgbClr>
                  </a:gs>
                  <a:gs pos="50000">
                    <a:srgbClr val="4BACC6"/>
                  </a:gs>
                  <a:gs pos="100000">
                    <a:srgbClr val="4BACC6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Bahnschrift" panose="020B0502040204020203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782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8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0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2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660" y="1484032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 flipH="1">
            <a:off x="9319013" y="3867150"/>
            <a:ext cx="1958587" cy="1133219"/>
            <a:chOff x="-2312095" y="2265304"/>
            <a:chExt cx="1958587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1958587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D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 </a:t>
              </a:r>
              <a:r>
                <a:rPr kumimoji="0" 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visit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070753" y="312457"/>
            <a:ext cx="2092047" cy="776290"/>
            <a:chOff x="-1876605" y="2265303"/>
            <a:chExt cx="2092047" cy="776290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876605" y="2265303"/>
              <a:ext cx="2092047" cy="279045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D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smtClean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visit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510830" y="2352931"/>
            <a:ext cx="2335817" cy="1133219"/>
            <a:chOff x="-2689325" y="2265304"/>
            <a:chExt cx="2335817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689325" y="2265304"/>
              <a:ext cx="2172136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A</a:t>
              </a:r>
              <a:r>
                <a:rPr kumimoji="0" 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 email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093380" y="2571750"/>
            <a:ext cx="2184220" cy="1133219"/>
            <a:chOff x="-2312095" y="2265304"/>
            <a:chExt cx="218422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8422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B</a:t>
              </a:r>
              <a:r>
                <a:rPr kumimoji="0" 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 sing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>
            <a:off x="-2707115" y="3867150"/>
            <a:ext cx="2574408" cy="1133219"/>
            <a:chOff x="-2885610" y="2265304"/>
            <a:chExt cx="2574408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885610" y="2265304"/>
              <a:ext cx="2574408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C</a:t>
              </a:r>
              <a:r>
                <a:rPr kumimoji="0" 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 welcome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41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131" y="3520700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455" y="3600077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21F6A4-19FD-22E2-76F4-B4AB6A49D65E}"/>
              </a:ext>
            </a:extLst>
          </p:cNvPr>
          <p:cNvSpPr txBox="1"/>
          <p:nvPr/>
        </p:nvSpPr>
        <p:spPr>
          <a:xfrm>
            <a:off x="361622" y="268140"/>
            <a:ext cx="36648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smtClean="0">
                <a:latin typeface="Comic Sans MS" panose="030F0902030302020204" pitchFamily="66" charset="0"/>
              </a:rPr>
              <a:t>We ____ our grandparents at the weekend.</a:t>
            </a:r>
            <a:endParaRPr lang="en-VN" sz="2800" b="1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12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02" y="1428750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102180" y="3857340"/>
            <a:ext cx="2133600" cy="1143029"/>
            <a:chOff x="-2280675" y="2255494"/>
            <a:chExt cx="2133600" cy="114302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280675" y="225549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C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smtClean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email 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455920" y="268286"/>
            <a:ext cx="1783080" cy="822325"/>
            <a:chOff x="-1961575" y="2219268"/>
            <a:chExt cx="1783080" cy="822325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961575" y="2219268"/>
              <a:ext cx="1783080" cy="32035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C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 </a:t>
              </a:r>
              <a:r>
                <a:rPr lang="en-US" sz="2400" b="1" kern="1200" smtClean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email</a:t>
              </a:r>
              <a:r>
                <a:rPr kumimoji="0" lang="vi-VN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2167321"/>
            <a:ext cx="2133600" cy="113321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A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smtClean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play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154886" y="2733931"/>
            <a:ext cx="2133600" cy="113321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D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 </a:t>
              </a:r>
              <a:r>
                <a:rPr lang="en-US" sz="2400" b="1" kern="1200" smtClean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go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9154886" y="3876931"/>
            <a:ext cx="2133600" cy="113321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B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smtClean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do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1028" name="Picture 4" descr="HÃ¬nh áº£nh cÃ³ liÃªn qu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727" y="3550530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Ã¬nh áº£nh cÃ³ liÃªn qu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256" y="4127342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Ã¬nh áº£nh cÃ³ liÃªn qu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715" y="2973491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Ã¬nh áº£nh cÃ³ liÃªn qu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744" y="3431886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007703-8D91-15BB-2822-1079A0C05788}"/>
              </a:ext>
            </a:extLst>
          </p:cNvPr>
          <p:cNvSpPr txBox="1"/>
          <p:nvPr/>
        </p:nvSpPr>
        <p:spPr>
          <a:xfrm>
            <a:off x="1371600" y="98163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419ECF-0E16-A208-12C8-8B5BE00060D3}"/>
              </a:ext>
            </a:extLst>
          </p:cNvPr>
          <p:cNvSpPr txBox="1"/>
          <p:nvPr/>
        </p:nvSpPr>
        <p:spPr>
          <a:xfrm>
            <a:off x="562060" y="248138"/>
            <a:ext cx="32414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smtClean="0">
                <a:latin typeface="Comic Sans MS" panose="030F0902030302020204" pitchFamily="66" charset="0"/>
              </a:rPr>
              <a:t>Linh and Nam ___ their friends on Sundays.</a:t>
            </a:r>
            <a:endParaRPr lang="en-VN" sz="2800" b="1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92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7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545" y="1428750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29569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 flipH="1">
            <a:off x="8908323" y="3857881"/>
            <a:ext cx="3473552" cy="1133219"/>
            <a:chOff x="-3416370" y="2265304"/>
            <a:chExt cx="3473552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3416370" y="2265304"/>
              <a:ext cx="3473552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D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noProof="0" smtClean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playing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4343399" y="345071"/>
            <a:ext cx="3299886" cy="745540"/>
            <a:chOff x="-2365860" y="2296053"/>
            <a:chExt cx="3299886" cy="745540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2365860" y="2296053"/>
              <a:ext cx="3299886" cy="329094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D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smtClean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playing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758190" y="2429131"/>
            <a:ext cx="2661631" cy="1133219"/>
            <a:chOff x="-2936685" y="2265304"/>
            <a:chExt cx="2661631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936685" y="2265304"/>
              <a:ext cx="2661631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A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smtClean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dancing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8991600" y="2733931"/>
            <a:ext cx="2286000" cy="1133219"/>
            <a:chOff x="-2312095" y="2265304"/>
            <a:chExt cx="22860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2860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B</a:t>
              </a:r>
              <a:r>
                <a:rPr kumimoji="0" 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 singing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>
            <a:off x="-2893102" y="3943350"/>
            <a:ext cx="2718089" cy="1133219"/>
            <a:chOff x="-3071597" y="2265304"/>
            <a:chExt cx="2718089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3071597" y="2265304"/>
              <a:ext cx="2207302" cy="382646"/>
            </a:xfrm>
            <a:prstGeom prst="wedgeRoundRectCallout">
              <a:avLst>
                <a:gd name="adj1" fmla="val 15565"/>
                <a:gd name="adj2" fmla="val 144728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C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smtClean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emailing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31" name="Picture 4" descr="HÃ¬nh áº£nh cÃ³ liÃªn qu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727" y="3550530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Ã¬nh áº£nh cÃ³ liÃªn qu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256" y="4127342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Ã¬nh áº£nh cÃ³ liÃªn qu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715" y="2973491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Ã¬nh áº£nh cÃ³ liÃªn qu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744" y="3431886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04470E-3679-B2EF-A09C-8370D1C11EAD}"/>
              </a:ext>
            </a:extLst>
          </p:cNvPr>
          <p:cNvSpPr txBox="1"/>
          <p:nvPr/>
        </p:nvSpPr>
        <p:spPr>
          <a:xfrm>
            <a:off x="474991" y="423442"/>
            <a:ext cx="30356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smtClean="0">
                <a:latin typeface="Comic Sans MS" panose="030F0902030302020204" pitchFamily="66" charset="0"/>
              </a:rPr>
              <a:t>They are ___ card games.</a:t>
            </a:r>
            <a:endParaRPr lang="en-VN" sz="2800" b="1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88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545" y="1428750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133601" y="2285431"/>
            <a:ext cx="2309435" cy="1113092"/>
            <a:chOff x="-2312096" y="2285431"/>
            <a:chExt cx="2309435" cy="1113092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6" y="2285431"/>
              <a:ext cx="2309435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A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a tent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434149" y="207895"/>
            <a:ext cx="2187366" cy="882716"/>
            <a:chOff x="-2344090" y="2158877"/>
            <a:chExt cx="2187366" cy="882716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2344090" y="2158877"/>
              <a:ext cx="2187366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A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smtClean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a tent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3867150"/>
            <a:ext cx="2133600" cy="113321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C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smtClean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a song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319013" y="2581531"/>
            <a:ext cx="1958587" cy="1133219"/>
            <a:chOff x="-2312095" y="2265304"/>
            <a:chExt cx="1958587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162635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D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 </a:t>
              </a:r>
              <a:r>
                <a:rPr kumimoji="0" 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a chair 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9319013" y="3857881"/>
            <a:ext cx="1958586" cy="1133219"/>
            <a:chOff x="-2312094" y="2265304"/>
            <a:chExt cx="1958586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4" y="2265304"/>
              <a:ext cx="1637767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C</a:t>
              </a:r>
              <a:r>
                <a:rPr kumimoji="0" lang="vi-VN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lang="en-US" sz="2400" b="1" kern="120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smtClean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a photo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31" name="Picture 4" descr="HÃ¬nh áº£nh cÃ³ liÃªn qu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2" y="3886601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Ã¬nh áº£nh cÃ³ liÃªn qu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715" y="2973491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Ã¬nh áº£nh cÃ³ liÃªn qu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85" y="3906941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4535D0-BE7B-5408-8DB9-27C2B0E992C7}"/>
              </a:ext>
            </a:extLst>
          </p:cNvPr>
          <p:cNvSpPr txBox="1"/>
          <p:nvPr/>
        </p:nvSpPr>
        <p:spPr>
          <a:xfrm>
            <a:off x="374913" y="248138"/>
            <a:ext cx="3441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smtClean="0">
                <a:latin typeface="Comic Sans MS" panose="030F0902030302020204" pitchFamily="66" charset="0"/>
              </a:rPr>
              <a:t>He’s putting up ___ at the campsite.</a:t>
            </a:r>
            <a:endParaRPr lang="en-VN" sz="2800" b="1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9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470321" y="4306999"/>
            <a:ext cx="6361619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00" b="0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facebook.com/www.tienganhglobalsuccess.vn</a:t>
            </a: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756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C2F7C7-E02D-28F8-DA43-B178A5793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5101"/>
            <a:ext cx="10429834" cy="5866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4" name="Google Shape;2141;p40">
            <a:extLst>
              <a:ext uri="{FF2B5EF4-FFF2-40B4-BE49-F238E27FC236}">
                <a16:creationId xmlns:a16="http://schemas.microsoft.com/office/drawing/2014/main" id="{EE7D2440-CB00-616C-DF4A-F1B06FC5FD41}"/>
              </a:ext>
            </a:extLst>
          </p:cNvPr>
          <p:cNvSpPr txBox="1">
            <a:spLocks/>
          </p:cNvSpPr>
          <p:nvPr/>
        </p:nvSpPr>
        <p:spPr>
          <a:xfrm>
            <a:off x="699680" y="198088"/>
            <a:ext cx="77040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800"/>
              <a:buFont typeface="Overpass Black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Table of 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Contents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verpass Black"/>
              <a:sym typeface="Overpass Black"/>
            </a:endParaRPr>
          </a:p>
        </p:txBody>
      </p:sp>
      <p:pic>
        <p:nvPicPr>
          <p:cNvPr id="4355" name="Google Shape;2142;p40">
            <a:extLst>
              <a:ext uri="{FF2B5EF4-FFF2-40B4-BE49-F238E27FC236}">
                <a16:creationId xmlns:a16="http://schemas.microsoft.com/office/drawing/2014/main" id="{1FB5033D-19E7-AAE9-E936-369A11D75BFB}"/>
              </a:ext>
            </a:extLst>
          </p:cNvPr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5129560" y="2923498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6" name="Google Shape;2143;p40">
            <a:extLst>
              <a:ext uri="{FF2B5EF4-FFF2-40B4-BE49-F238E27FC236}">
                <a16:creationId xmlns:a16="http://schemas.microsoft.com/office/drawing/2014/main" id="{39E22EEF-22EB-D228-F8EB-DBA51C6C57DA}"/>
              </a:ext>
            </a:extLst>
          </p:cNvPr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>
            <a:off x="1555736" y="2901313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8" name="Google Shape;2145;p40">
            <a:extLst>
              <a:ext uri="{FF2B5EF4-FFF2-40B4-BE49-F238E27FC236}">
                <a16:creationId xmlns:a16="http://schemas.microsoft.com/office/drawing/2014/main" id="{0E9B1D19-3B9B-7856-2B92-4423D683CA84}"/>
              </a:ext>
            </a:extLst>
          </p:cNvPr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317444" y="1536392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9" name="Google Shape;2146;p40">
            <a:extLst>
              <a:ext uri="{FF2B5EF4-FFF2-40B4-BE49-F238E27FC236}">
                <a16:creationId xmlns:a16="http://schemas.microsoft.com/office/drawing/2014/main" id="{7729CD40-06A8-2D91-5733-1FAD7005CD61}"/>
              </a:ext>
            </a:extLst>
          </p:cNvPr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5971734" y="1553399"/>
            <a:ext cx="842174" cy="70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0" name="Google Shape;2147;p40">
            <a:extLst>
              <a:ext uri="{FF2B5EF4-FFF2-40B4-BE49-F238E27FC236}">
                <a16:creationId xmlns:a16="http://schemas.microsoft.com/office/drawing/2014/main" id="{E17DD4C9-B47B-BA41-DB5E-F6C5234D922E}"/>
              </a:ext>
            </a:extLst>
          </p:cNvPr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>
            <a:off x="3046661" y="1536392"/>
            <a:ext cx="842174" cy="708408"/>
          </a:xfrm>
          <a:prstGeom prst="rect">
            <a:avLst/>
          </a:prstGeom>
          <a:noFill/>
          <a:ln>
            <a:noFill/>
          </a:ln>
        </p:spPr>
      </p:pic>
      <p:sp>
        <p:nvSpPr>
          <p:cNvPr id="4361" name="Google Shape;2148;p40">
            <a:extLst>
              <a:ext uri="{FF2B5EF4-FFF2-40B4-BE49-F238E27FC236}">
                <a16:creationId xmlns:a16="http://schemas.microsoft.com/office/drawing/2014/main" id="{E7A6875F-E2F3-BFAB-3E26-7B2F1207DBD9}"/>
              </a:ext>
            </a:extLst>
          </p:cNvPr>
          <p:cNvSpPr txBox="1">
            <a:spLocks/>
          </p:cNvSpPr>
          <p:nvPr/>
        </p:nvSpPr>
        <p:spPr>
          <a:xfrm>
            <a:off x="5005346" y="2975402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05</a:t>
            </a:r>
          </a:p>
        </p:txBody>
      </p:sp>
      <p:sp>
        <p:nvSpPr>
          <p:cNvPr id="4363" name="Google Shape;2150;p40">
            <a:extLst>
              <a:ext uri="{FF2B5EF4-FFF2-40B4-BE49-F238E27FC236}">
                <a16:creationId xmlns:a16="http://schemas.microsoft.com/office/drawing/2014/main" id="{11547182-368F-7458-0DD2-56B55A528A05}"/>
              </a:ext>
            </a:extLst>
          </p:cNvPr>
          <p:cNvSpPr txBox="1">
            <a:spLocks/>
          </p:cNvSpPr>
          <p:nvPr/>
        </p:nvSpPr>
        <p:spPr>
          <a:xfrm>
            <a:off x="5846301" y="1618699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03</a:t>
            </a:r>
          </a:p>
        </p:txBody>
      </p:sp>
      <p:sp>
        <p:nvSpPr>
          <p:cNvPr id="4364" name="Google Shape;2151;p40">
            <a:extLst>
              <a:ext uri="{FF2B5EF4-FFF2-40B4-BE49-F238E27FC236}">
                <a16:creationId xmlns:a16="http://schemas.microsoft.com/office/drawing/2014/main" id="{20AB6413-CEFD-4FDE-1432-C29E0DC8C8B2}"/>
              </a:ext>
            </a:extLst>
          </p:cNvPr>
          <p:cNvSpPr txBox="1">
            <a:spLocks/>
          </p:cNvSpPr>
          <p:nvPr/>
        </p:nvSpPr>
        <p:spPr>
          <a:xfrm>
            <a:off x="1477222" y="2993417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04</a:t>
            </a:r>
          </a:p>
        </p:txBody>
      </p:sp>
      <p:sp>
        <p:nvSpPr>
          <p:cNvPr id="4365" name="Google Shape;2152;p40">
            <a:extLst>
              <a:ext uri="{FF2B5EF4-FFF2-40B4-BE49-F238E27FC236}">
                <a16:creationId xmlns:a16="http://schemas.microsoft.com/office/drawing/2014/main" id="{30D082A8-FE5B-99DD-01B4-F156C7EC0ED6}"/>
              </a:ext>
            </a:extLst>
          </p:cNvPr>
          <p:cNvSpPr txBox="1">
            <a:spLocks/>
          </p:cNvSpPr>
          <p:nvPr/>
        </p:nvSpPr>
        <p:spPr>
          <a:xfrm>
            <a:off x="194801" y="1601695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01</a:t>
            </a:r>
          </a:p>
        </p:txBody>
      </p:sp>
      <p:sp>
        <p:nvSpPr>
          <p:cNvPr id="4366" name="Google Shape;2153;p40">
            <a:extLst>
              <a:ext uri="{FF2B5EF4-FFF2-40B4-BE49-F238E27FC236}">
                <a16:creationId xmlns:a16="http://schemas.microsoft.com/office/drawing/2014/main" id="{BD12C04E-4EF8-A848-A636-43A162244B7D}"/>
              </a:ext>
            </a:extLst>
          </p:cNvPr>
          <p:cNvSpPr txBox="1">
            <a:spLocks/>
          </p:cNvSpPr>
          <p:nvPr/>
        </p:nvSpPr>
        <p:spPr>
          <a:xfrm>
            <a:off x="2922458" y="1601695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02</a:t>
            </a:r>
          </a:p>
        </p:txBody>
      </p:sp>
      <p:sp>
        <p:nvSpPr>
          <p:cNvPr id="4367" name="Google Shape;2154;p40">
            <a:extLst>
              <a:ext uri="{FF2B5EF4-FFF2-40B4-BE49-F238E27FC236}">
                <a16:creationId xmlns:a16="http://schemas.microsoft.com/office/drawing/2014/main" id="{886674D9-1D57-B364-DA40-72C43F4087A7}"/>
              </a:ext>
            </a:extLst>
          </p:cNvPr>
          <p:cNvSpPr txBox="1">
            <a:spLocks/>
          </p:cNvSpPr>
          <p:nvPr/>
        </p:nvSpPr>
        <p:spPr>
          <a:xfrm>
            <a:off x="6012309" y="310461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lang="en-US" sz="2800" b="1">
                <a:solidFill>
                  <a:srgbClr val="073763"/>
                </a:solidFill>
              </a:rPr>
              <a:t>Fun </a:t>
            </a:r>
            <a:r>
              <a:rPr lang="en-US" sz="2800" b="1" smtClean="0">
                <a:solidFill>
                  <a:srgbClr val="073763"/>
                </a:solidFill>
              </a:rPr>
              <a:t>corner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sym typeface="Overpass Black"/>
            </a:endParaRPr>
          </a:p>
        </p:txBody>
      </p:sp>
      <p:sp>
        <p:nvSpPr>
          <p:cNvPr id="4371" name="Google Shape;2159;p40">
            <a:extLst>
              <a:ext uri="{FF2B5EF4-FFF2-40B4-BE49-F238E27FC236}">
                <a16:creationId xmlns:a16="http://schemas.microsoft.com/office/drawing/2014/main" id="{CA754496-1941-6A56-40A7-615B8410DACE}"/>
              </a:ext>
            </a:extLst>
          </p:cNvPr>
          <p:cNvSpPr txBox="1">
            <a:spLocks/>
          </p:cNvSpPr>
          <p:nvPr/>
        </p:nvSpPr>
        <p:spPr>
          <a:xfrm>
            <a:off x="6876657" y="1431862"/>
            <a:ext cx="2267343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buClr>
                <a:srgbClr val="073763"/>
              </a:buClr>
              <a:buSzPts val="1200"/>
              <a:buFont typeface="Overpass Black"/>
              <a:buNone/>
              <a:tabLst/>
              <a:defRPr kumimoji="0" sz="1600" b="1" kern="0" spc="0" normalizeH="0" baseline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ea typeface="Overpass Black"/>
                <a:cs typeface="Overpass Black"/>
              </a:defRPr>
            </a:lvl1pPr>
            <a:lvl2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2pPr>
            <a:lvl3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3pPr>
            <a:lvl4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4pPr>
            <a:lvl5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5pPr>
            <a:lvl6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6pPr>
            <a:lvl7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7pPr>
            <a:lvl8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8pPr>
            <a:lvl9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9pPr>
          </a:lstStyle>
          <a:p>
            <a:r>
              <a:rPr lang="en-US" sz="2800" dirty="0">
                <a:sym typeface="Open Sans"/>
              </a:rPr>
              <a:t>Listen and circle.</a:t>
            </a:r>
          </a:p>
        </p:txBody>
      </p:sp>
      <p:sp>
        <p:nvSpPr>
          <p:cNvPr id="4373" name="Google Shape;2161;p40">
            <a:extLst>
              <a:ext uri="{FF2B5EF4-FFF2-40B4-BE49-F238E27FC236}">
                <a16:creationId xmlns:a16="http://schemas.microsoft.com/office/drawing/2014/main" id="{3B9435EB-DB9F-495C-E85D-1C577184484E}"/>
              </a:ext>
            </a:extLst>
          </p:cNvPr>
          <p:cNvSpPr txBox="1">
            <a:spLocks/>
          </p:cNvSpPr>
          <p:nvPr/>
        </p:nvSpPr>
        <p:spPr>
          <a:xfrm>
            <a:off x="2397910" y="2975402"/>
            <a:ext cx="2099124" cy="410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buClr>
                <a:srgbClr val="073763"/>
              </a:buClr>
              <a:buSzPts val="1200"/>
              <a:buFont typeface="Overpass Black"/>
              <a:buNone/>
              <a:tabLst/>
              <a:defRPr kumimoji="0" sz="1600" b="1" kern="0" spc="0" normalizeH="0" baseline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ea typeface="Overpass Black"/>
                <a:cs typeface="Overpass Black"/>
              </a:defRPr>
            </a:lvl1pPr>
            <a:lvl2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2pPr>
            <a:lvl3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3pPr>
            <a:lvl4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4pPr>
            <a:lvl5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5pPr>
            <a:lvl6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6pPr>
            <a:lvl7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7pPr>
            <a:lvl8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8pPr>
            <a:lvl9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9pPr>
          </a:lstStyle>
          <a:p>
            <a:r>
              <a:rPr lang="en-US" sz="2800" dirty="0">
                <a:sym typeface="Open Sans"/>
              </a:rPr>
              <a:t>Let’s </a:t>
            </a:r>
            <a:r>
              <a:rPr lang="en-US" sz="2800" dirty="0"/>
              <a:t>chant.</a:t>
            </a:r>
            <a:endParaRPr lang="en-US" sz="2800" dirty="0">
              <a:sym typeface="Open Sans"/>
            </a:endParaRPr>
          </a:p>
        </p:txBody>
      </p:sp>
      <p:sp>
        <p:nvSpPr>
          <p:cNvPr id="4374" name="Google Shape;2162;p40">
            <a:extLst>
              <a:ext uri="{FF2B5EF4-FFF2-40B4-BE49-F238E27FC236}">
                <a16:creationId xmlns:a16="http://schemas.microsoft.com/office/drawing/2014/main" id="{DE89142E-AAA9-0869-4A97-0A03942766E6}"/>
              </a:ext>
            </a:extLst>
          </p:cNvPr>
          <p:cNvSpPr txBox="1">
            <a:spLocks/>
          </p:cNvSpPr>
          <p:nvPr/>
        </p:nvSpPr>
        <p:spPr>
          <a:xfrm>
            <a:off x="1118637" y="1568513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Warm-up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verpass Black"/>
              <a:sym typeface="Overpass Black"/>
            </a:endParaRPr>
          </a:p>
        </p:txBody>
      </p:sp>
      <p:sp>
        <p:nvSpPr>
          <p:cNvPr id="4377" name="Google Shape;2159;p40">
            <a:extLst>
              <a:ext uri="{FF2B5EF4-FFF2-40B4-BE49-F238E27FC236}">
                <a16:creationId xmlns:a16="http://schemas.microsoft.com/office/drawing/2014/main" id="{122630C1-06B3-5D2C-C9E4-74061450231D}"/>
              </a:ext>
            </a:extLst>
          </p:cNvPr>
          <p:cNvSpPr txBox="1">
            <a:spLocks/>
          </p:cNvSpPr>
          <p:nvPr/>
        </p:nvSpPr>
        <p:spPr>
          <a:xfrm>
            <a:off x="3947281" y="1424677"/>
            <a:ext cx="2150536" cy="379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buClr>
                <a:srgbClr val="073763"/>
              </a:buClr>
              <a:buSzPts val="1200"/>
              <a:buFont typeface="Overpass Black"/>
              <a:buNone/>
              <a:tabLst/>
              <a:defRPr kumimoji="0" sz="1600" b="1" kern="0" spc="0" normalizeH="0" baseline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ea typeface="Overpass Black"/>
                <a:cs typeface="Overpass Black"/>
              </a:defRPr>
            </a:lvl1pPr>
            <a:lvl2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2pPr>
            <a:lvl3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3pPr>
            <a:lvl4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4pPr>
            <a:lvl5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5pPr>
            <a:lvl6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6pPr>
            <a:lvl7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7pPr>
            <a:lvl8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8pPr>
            <a:lvl9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9pPr>
          </a:lstStyle>
          <a:p>
            <a:r>
              <a:rPr lang="en-US" sz="2800" dirty="0">
                <a:sym typeface="Open Sans"/>
              </a:rPr>
              <a:t>Listen and repeat.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8" name="Google Shape;4428;p45"/>
          <p:cNvSpPr txBox="1">
            <a:spLocks noGrp="1"/>
          </p:cNvSpPr>
          <p:nvPr>
            <p:ph type="title"/>
          </p:nvPr>
        </p:nvSpPr>
        <p:spPr>
          <a:xfrm>
            <a:off x="2896050" y="773938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429" name="Google Shape;4429;p45"/>
          <p:cNvSpPr txBox="1">
            <a:spLocks noGrp="1"/>
          </p:cNvSpPr>
          <p:nvPr>
            <p:ph type="title" idx="2"/>
          </p:nvPr>
        </p:nvSpPr>
        <p:spPr>
          <a:xfrm>
            <a:off x="2099850" y="260009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Warm-up</a:t>
            </a:r>
            <a:endParaRPr sz="6000" dirty="0"/>
          </a:p>
        </p:txBody>
      </p:sp>
      <p:sp>
        <p:nvSpPr>
          <p:cNvPr id="4430" name="Google Shape;4430;p45"/>
          <p:cNvSpPr txBox="1">
            <a:spLocks noGrp="1"/>
          </p:cNvSpPr>
          <p:nvPr>
            <p:ph type="subTitle" idx="1"/>
          </p:nvPr>
        </p:nvSpPr>
        <p:spPr>
          <a:xfrm>
            <a:off x="2303943" y="3490703"/>
            <a:ext cx="4536114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3800" smtClean="0"/>
              <a:t>Singing competition</a:t>
            </a:r>
            <a:endParaRPr sz="3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5845"/>
          <a:stretch/>
        </p:blipFill>
        <p:spPr>
          <a:xfrm>
            <a:off x="0" y="540917"/>
            <a:ext cx="9144000" cy="46025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2824153" cy="540917"/>
          </a:xfrm>
          <a:prstGeom prst="rect">
            <a:avLst/>
          </a:prstGeom>
        </p:spPr>
      </p:pic>
      <p:pic>
        <p:nvPicPr>
          <p:cNvPr id="4" name="Track 9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24152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0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477C16-7535-0953-A87A-43ADA5E3A0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056" b="21124"/>
          <a:stretch/>
        </p:blipFill>
        <p:spPr>
          <a:xfrm>
            <a:off x="2343938" y="944599"/>
            <a:ext cx="4651948" cy="41989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39E4362-265C-DFDF-A5C5-687E63EA7B02}"/>
              </a:ext>
            </a:extLst>
          </p:cNvPr>
          <p:cNvSpPr txBox="1">
            <a:spLocks/>
          </p:cNvSpPr>
          <p:nvPr/>
        </p:nvSpPr>
        <p:spPr>
          <a:xfrm>
            <a:off x="1127599" y="0"/>
            <a:ext cx="6859772" cy="852771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4400" dirty="0">
                <a:solidFill>
                  <a:srgbClr val="C00000"/>
                </a:solidFill>
                <a:latin typeface="Comic Sans MS" panose="030F0902030302020204" pitchFamily="66" charset="0"/>
              </a:rPr>
              <a:t>SINGING COMPETION!</a:t>
            </a:r>
            <a:endParaRPr lang="en-VN" sz="4400" dirty="0">
              <a:solidFill>
                <a:srgbClr val="C0000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91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9" name="Google Shape;4519;p51"/>
          <p:cNvSpPr txBox="1">
            <a:spLocks noGrp="1"/>
          </p:cNvSpPr>
          <p:nvPr>
            <p:ph type="title" idx="2"/>
          </p:nvPr>
        </p:nvSpPr>
        <p:spPr>
          <a:xfrm>
            <a:off x="2099850" y="260009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Activity 1</a:t>
            </a:r>
            <a:endParaRPr sz="6000" dirty="0"/>
          </a:p>
        </p:txBody>
      </p:sp>
      <p:sp>
        <p:nvSpPr>
          <p:cNvPr id="4520" name="Google Shape;4520;p51"/>
          <p:cNvSpPr txBox="1">
            <a:spLocks noGrp="1"/>
          </p:cNvSpPr>
          <p:nvPr>
            <p:ph type="subTitle" idx="1"/>
          </p:nvPr>
        </p:nvSpPr>
        <p:spPr>
          <a:xfrm>
            <a:off x="2477069" y="3405359"/>
            <a:ext cx="4694829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900" dirty="0"/>
              <a:t>Listen and </a:t>
            </a:r>
            <a:r>
              <a:rPr lang="en" sz="3900" dirty="0" smtClean="0"/>
              <a:t>repeat</a:t>
            </a:r>
            <a:r>
              <a:rPr lang="en-US" sz="3900" dirty="0" smtClean="0"/>
              <a:t>.</a:t>
            </a:r>
            <a:endParaRPr sz="3900" dirty="0"/>
          </a:p>
        </p:txBody>
      </p:sp>
      <p:sp>
        <p:nvSpPr>
          <p:cNvPr id="4521" name="Google Shape;4521;p51"/>
          <p:cNvSpPr txBox="1">
            <a:spLocks noGrp="1"/>
          </p:cNvSpPr>
          <p:nvPr>
            <p:ph type="title"/>
          </p:nvPr>
        </p:nvSpPr>
        <p:spPr>
          <a:xfrm>
            <a:off x="2896050" y="773938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3536"/>
          <a:stretch/>
        </p:blipFill>
        <p:spPr>
          <a:xfrm>
            <a:off x="1942147" y="290952"/>
            <a:ext cx="4763453" cy="6342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2104"/>
          <a:stretch/>
        </p:blipFill>
        <p:spPr>
          <a:xfrm>
            <a:off x="658024" y="1252252"/>
            <a:ext cx="1247203" cy="668846"/>
          </a:xfrm>
          <a:prstGeom prst="rect">
            <a:avLst/>
          </a:prstGeom>
        </p:spPr>
      </p:pic>
      <p:pic>
        <p:nvPicPr>
          <p:cNvPr id="7" name="Track 9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96913" y="315637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5145" t="8314"/>
          <a:stretch/>
        </p:blipFill>
        <p:spPr>
          <a:xfrm>
            <a:off x="711137" y="2933213"/>
            <a:ext cx="1507807" cy="5851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137" y="1886764"/>
            <a:ext cx="7640805" cy="6219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757" y="3518391"/>
            <a:ext cx="7429500" cy="60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603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7" name="Google Shape;4677;p60"/>
          <p:cNvSpPr txBox="1">
            <a:spLocks noGrp="1"/>
          </p:cNvSpPr>
          <p:nvPr>
            <p:ph type="subTitle" idx="1"/>
          </p:nvPr>
        </p:nvSpPr>
        <p:spPr>
          <a:xfrm>
            <a:off x="2731592" y="3606639"/>
            <a:ext cx="3894396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800" dirty="0"/>
              <a:t>Listen and </a:t>
            </a:r>
            <a:r>
              <a:rPr lang="en" sz="3800" dirty="0" smtClean="0"/>
              <a:t>circle.</a:t>
            </a:r>
            <a:endParaRPr sz="3800" dirty="0"/>
          </a:p>
        </p:txBody>
      </p:sp>
      <p:sp>
        <p:nvSpPr>
          <p:cNvPr id="4678" name="Google Shape;4678;p60"/>
          <p:cNvSpPr txBox="1">
            <a:spLocks noGrp="1"/>
          </p:cNvSpPr>
          <p:nvPr>
            <p:ph type="title" idx="2"/>
          </p:nvPr>
        </p:nvSpPr>
        <p:spPr>
          <a:xfrm>
            <a:off x="2896050" y="803958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679" name="Google Shape;4679;p60"/>
          <p:cNvSpPr txBox="1">
            <a:spLocks noGrp="1"/>
          </p:cNvSpPr>
          <p:nvPr>
            <p:ph type="title"/>
          </p:nvPr>
        </p:nvSpPr>
        <p:spPr>
          <a:xfrm>
            <a:off x="2099850" y="2690171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Activity 2</a:t>
            </a:r>
            <a:endParaRPr sz="6000" dirty="0"/>
          </a:p>
        </p:txBody>
      </p:sp>
    </p:spTree>
    <p:extLst>
      <p:ext uri="{BB962C8B-B14F-4D97-AF65-F5344CB8AC3E}">
        <p14:creationId xmlns:p14="http://schemas.microsoft.com/office/powerpoint/2010/main" val="253027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ruit Market Onlin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FF3EA"/>
      </a:lt2>
      <a:accent1>
        <a:srgbClr val="FFD4BA"/>
      </a:accent1>
      <a:accent2>
        <a:srgbClr val="FFA46A"/>
      </a:accent2>
      <a:accent3>
        <a:srgbClr val="009098"/>
      </a:accent3>
      <a:accent4>
        <a:srgbClr val="FFBAAA"/>
      </a:accent4>
      <a:accent5>
        <a:srgbClr val="CCEEF0"/>
      </a:accent5>
      <a:accent6>
        <a:srgbClr val="FF836D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6024</TotalTime>
  <Words>160</Words>
  <Application>Microsoft Office PowerPoint</Application>
  <PresentationFormat>On-screen Show (16:9)</PresentationFormat>
  <Paragraphs>55</Paragraphs>
  <Slides>19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Amatic SC</vt:lpstr>
      <vt:lpstr>Calibri</vt:lpstr>
      <vt:lpstr>Overpass Black</vt:lpstr>
      <vt:lpstr>Bahnschrift</vt:lpstr>
      <vt:lpstr>Comic Sans MS</vt:lpstr>
      <vt:lpstr>Roboto</vt:lpstr>
      <vt:lpstr>Arial Narrow</vt:lpstr>
      <vt:lpstr>Open Sans</vt:lpstr>
      <vt:lpstr>Arial</vt:lpstr>
      <vt:lpstr>Times New Roman</vt:lpstr>
      <vt:lpstr>Fruit Market Online by Slidesgo</vt:lpstr>
      <vt:lpstr>Office Theme</vt:lpstr>
      <vt:lpstr>1_Office Theme</vt:lpstr>
      <vt:lpstr>PowerPoint Presentation</vt:lpstr>
      <vt:lpstr>PowerPoint Presentation</vt:lpstr>
      <vt:lpstr>PowerPoint Presentation</vt:lpstr>
      <vt:lpstr>01</vt:lpstr>
      <vt:lpstr>PowerPoint Presentation</vt:lpstr>
      <vt:lpstr>PowerPoint Presentation</vt:lpstr>
      <vt:lpstr>Activity 1</vt:lpstr>
      <vt:lpstr>PowerPoint Presentation</vt:lpstr>
      <vt:lpstr>03</vt:lpstr>
      <vt:lpstr>PowerPoint Presentation</vt:lpstr>
      <vt:lpstr>Activity 3</vt:lpstr>
      <vt:lpstr>PowerPoint Presentation</vt:lpstr>
      <vt:lpstr>FUN CORNER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QUAN</dc:creator>
  <cp:lastModifiedBy>Giang Do</cp:lastModifiedBy>
  <cp:revision>45</cp:revision>
  <dcterms:modified xsi:type="dcterms:W3CDTF">2023-10-30T03:07:58Z</dcterms:modified>
</cp:coreProperties>
</file>