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454" r:id="rId2"/>
    <p:sldId id="370" r:id="rId3"/>
    <p:sldId id="455" r:id="rId4"/>
    <p:sldId id="458" r:id="rId5"/>
    <p:sldId id="372" r:id="rId6"/>
    <p:sldId id="459" r:id="rId7"/>
    <p:sldId id="379" r:id="rId8"/>
    <p:sldId id="294" r:id="rId9"/>
    <p:sldId id="296" r:id="rId10"/>
    <p:sldId id="305" r:id="rId11"/>
    <p:sldId id="304" r:id="rId12"/>
    <p:sldId id="295" r:id="rId13"/>
    <p:sldId id="306" r:id="rId14"/>
    <p:sldId id="308" r:id="rId1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Patrick Hand" panose="020B0604020202020204" charset="0"/>
      <p:regular r:id="rId21"/>
    </p:embeddedFont>
    <p:embeddedFont>
      <p:font typeface="Patrick Hand SC" panose="020B0604020202020204" charset="0"/>
      <p:regular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759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9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1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B9875-32C4-4C84-9637-1750AFC85A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3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BA2C-55B7-B2EA-A685-B89ED4E4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2105-C23F-F1D5-EA4E-BF2E12C0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E444A-9012-231E-87DB-9E43ED67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223134-7D7A-4376-99FB-148B4D2D1A2E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BBDF8-F233-40DE-C280-0E114FA7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09622-8B10-3DB0-76B3-5C5FFEB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384393-D508-4C91-AC0B-8F4BFEB0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3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14" y="821781"/>
            <a:ext cx="6805286" cy="29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20510" y="348308"/>
            <a:ext cx="4133363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_____subjects do you have today?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37595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9583679" y="3759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33027" y="348308"/>
            <a:ext cx="4346012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I have________.</a:t>
            </a:r>
          </a:p>
          <a:p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Vietnamese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64821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Viet Nam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  <p:sp>
        <p:nvSpPr>
          <p:cNvPr id="24" name="Flowchart: Alternate Process 3"/>
          <p:cNvSpPr/>
          <p:nvPr/>
        </p:nvSpPr>
        <p:spPr>
          <a:xfrm>
            <a:off x="1133027" y="348308"/>
            <a:ext cx="4346012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I have________.</a:t>
            </a:r>
          </a:p>
          <a:p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20510" y="348308"/>
            <a:ext cx="4133363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have Maths and ______.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science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scienec</a:t>
            </a:r>
            <a:endParaRPr lang="en-US" sz="4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10895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maths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362075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matht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9302436" y="14140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  <p:sp>
        <p:nvSpPr>
          <p:cNvPr id="24" name="Flowchart: Alternate Process 3"/>
          <p:cNvSpPr/>
          <p:nvPr/>
        </p:nvSpPr>
        <p:spPr>
          <a:xfrm>
            <a:off x="1133027" y="348308"/>
            <a:ext cx="4346012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I have________.</a:t>
            </a:r>
          </a:p>
          <a:p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85" y="1134461"/>
            <a:ext cx="6686144" cy="28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5" y="1297611"/>
            <a:ext cx="8770382" cy="2379444"/>
          </a:xfrm>
          <a:prstGeom prst="rect">
            <a:avLst/>
          </a:prstGeom>
        </p:spPr>
      </p:pic>
      <p:pic>
        <p:nvPicPr>
          <p:cNvPr id="3" name="Track 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1475" y="1297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5" y="1297611"/>
            <a:ext cx="8770382" cy="2379444"/>
          </a:xfrm>
          <a:prstGeom prst="rect">
            <a:avLst/>
          </a:prstGeom>
        </p:spPr>
      </p:pic>
      <p:pic>
        <p:nvPicPr>
          <p:cNvPr id="1026" name="Picture 2" descr="dấu tick - Central Residence">
            <a:extLst>
              <a:ext uri="{FF2B5EF4-FFF2-40B4-BE49-F238E27FC236}">
                <a16:creationId xmlns:a16="http://schemas.microsoft.com/office/drawing/2014/main" id="{D7EF221B-405E-C4C9-32BB-30E8F784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31" y="3348435"/>
            <a:ext cx="325646" cy="3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ấu tick - Central Residence">
            <a:extLst>
              <a:ext uri="{FF2B5EF4-FFF2-40B4-BE49-F238E27FC236}">
                <a16:creationId xmlns:a16="http://schemas.microsoft.com/office/drawing/2014/main" id="{FB7CFCC0-8F6D-7D1B-863C-9D96897B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67" y="3359094"/>
            <a:ext cx="292086" cy="2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CBA6BE-F62F-0DA8-DF28-B9D721CC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97" y="3380070"/>
            <a:ext cx="252803" cy="2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00B83-F261-D442-AABE-7CAA5B77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61" y="3359094"/>
            <a:ext cx="285535" cy="28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rack 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4088" y="117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28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5" y="112318"/>
            <a:ext cx="7533811" cy="48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5" y="112318"/>
            <a:ext cx="7533811" cy="48704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9211ED-774E-702A-0EA3-E6A0467D6BE5}"/>
              </a:ext>
            </a:extLst>
          </p:cNvPr>
          <p:cNvSpPr txBox="1"/>
          <p:nvPr/>
        </p:nvSpPr>
        <p:spPr>
          <a:xfrm>
            <a:off x="2316736" y="922469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Vietnamese.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3F36D-69C3-8E74-9AD8-893DD9FB80C4}"/>
              </a:ext>
            </a:extLst>
          </p:cNvPr>
          <p:cNvSpPr txBox="1"/>
          <p:nvPr/>
        </p:nvSpPr>
        <p:spPr>
          <a:xfrm>
            <a:off x="1835938" y="207721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448E2-7401-F4E1-E7E6-E506021F5EC9}"/>
              </a:ext>
            </a:extLst>
          </p:cNvPr>
          <p:cNvSpPr txBox="1"/>
          <p:nvPr/>
        </p:nvSpPr>
        <p:spPr>
          <a:xfrm>
            <a:off x="1621378" y="2579590"/>
            <a:ext cx="1611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What subjects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AEA16-30D6-B028-74CC-ACCC074289D6}"/>
              </a:ext>
            </a:extLst>
          </p:cNvPr>
          <p:cNvSpPr txBox="1"/>
          <p:nvPr/>
        </p:nvSpPr>
        <p:spPr>
          <a:xfrm>
            <a:off x="3667385" y="326883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3A468-38EC-AB07-1EFB-38A8F432B396}"/>
              </a:ext>
            </a:extLst>
          </p:cNvPr>
          <p:cNvSpPr txBox="1"/>
          <p:nvPr/>
        </p:nvSpPr>
        <p:spPr>
          <a:xfrm>
            <a:off x="3354505" y="3709654"/>
            <a:ext cx="141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have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CD619-661A-280A-5926-4E7AC9F2B9D7}"/>
              </a:ext>
            </a:extLst>
          </p:cNvPr>
          <p:cNvSpPr txBox="1"/>
          <p:nvPr/>
        </p:nvSpPr>
        <p:spPr>
          <a:xfrm>
            <a:off x="2316736" y="4405695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CBBF6-8A31-E2A8-4875-0472E1095E3C}"/>
              </a:ext>
            </a:extLst>
          </p:cNvPr>
          <p:cNvSpPr txBox="1"/>
          <p:nvPr/>
        </p:nvSpPr>
        <p:spPr>
          <a:xfrm>
            <a:off x="3962107" y="4385017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67"/>
            <a:ext cx="9639347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F5513-9A37-43DE-D255-47F7184A2A26}"/>
              </a:ext>
            </a:extLst>
          </p:cNvPr>
          <p:cNvSpPr txBox="1"/>
          <p:nvPr/>
        </p:nvSpPr>
        <p:spPr>
          <a:xfrm>
            <a:off x="5893864" y="15129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E31E5-625D-3D5B-76FB-6E2162354427}"/>
              </a:ext>
            </a:extLst>
          </p:cNvPr>
          <p:cNvSpPr txBox="1"/>
          <p:nvPr/>
        </p:nvSpPr>
        <p:spPr>
          <a:xfrm>
            <a:off x="6747646" y="15162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CD023-1FFC-6E38-129E-40126B34F157}"/>
              </a:ext>
            </a:extLst>
          </p:cNvPr>
          <p:cNvSpPr txBox="1"/>
          <p:nvPr/>
        </p:nvSpPr>
        <p:spPr>
          <a:xfrm>
            <a:off x="7697681" y="15129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E8FBD-DF18-5881-2CAC-0AC7D4A5A571}"/>
              </a:ext>
            </a:extLst>
          </p:cNvPr>
          <p:cNvSpPr txBox="1"/>
          <p:nvPr/>
        </p:nvSpPr>
        <p:spPr>
          <a:xfrm>
            <a:off x="8082723" y="15129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7A091-20B2-6BAC-97A6-03ACE047F228}"/>
              </a:ext>
            </a:extLst>
          </p:cNvPr>
          <p:cNvSpPr txBox="1"/>
          <p:nvPr/>
        </p:nvSpPr>
        <p:spPr>
          <a:xfrm>
            <a:off x="4219827" y="3305560"/>
            <a:ext cx="28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9E4BF-B0DF-94F0-B53D-1E317A9274F4}"/>
              </a:ext>
            </a:extLst>
          </p:cNvPr>
          <p:cNvSpPr txBox="1"/>
          <p:nvPr/>
        </p:nvSpPr>
        <p:spPr>
          <a:xfrm>
            <a:off x="5445795" y="328630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E67E0-AD98-2662-C360-86843405B811}"/>
              </a:ext>
            </a:extLst>
          </p:cNvPr>
          <p:cNvSpPr txBox="1"/>
          <p:nvPr/>
        </p:nvSpPr>
        <p:spPr>
          <a:xfrm>
            <a:off x="6752818" y="32842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897AE-A04C-41E4-F7EF-2F7EBF301C61}"/>
              </a:ext>
            </a:extLst>
          </p:cNvPr>
          <p:cNvSpPr txBox="1"/>
          <p:nvPr/>
        </p:nvSpPr>
        <p:spPr>
          <a:xfrm>
            <a:off x="7600546" y="32842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B1C9D-76FA-063A-6A69-4F1ECE556D62}"/>
              </a:ext>
            </a:extLst>
          </p:cNvPr>
          <p:cNvSpPr txBox="1"/>
          <p:nvPr/>
        </p:nvSpPr>
        <p:spPr>
          <a:xfrm>
            <a:off x="4169332" y="41618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6F7A6-F65E-2744-BEBE-36A99EC5C060}"/>
              </a:ext>
            </a:extLst>
          </p:cNvPr>
          <p:cNvSpPr txBox="1"/>
          <p:nvPr/>
        </p:nvSpPr>
        <p:spPr>
          <a:xfrm>
            <a:off x="5041517" y="419737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C6104-DA8D-E673-810E-7C7CD8C3F8E4}"/>
              </a:ext>
            </a:extLst>
          </p:cNvPr>
          <p:cNvSpPr txBox="1"/>
          <p:nvPr/>
        </p:nvSpPr>
        <p:spPr>
          <a:xfrm>
            <a:off x="7256582" y="2446807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0C813-CE29-001B-23B2-7DECA49AB701}"/>
              </a:ext>
            </a:extLst>
          </p:cNvPr>
          <p:cNvSpPr txBox="1"/>
          <p:nvPr/>
        </p:nvSpPr>
        <p:spPr>
          <a:xfrm>
            <a:off x="7256582" y="287102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93" y="2330571"/>
            <a:ext cx="1611906" cy="2279086"/>
          </a:xfrm>
          <a:prstGeom prst="rect">
            <a:avLst/>
          </a:prstGeom>
        </p:spPr>
      </p:pic>
      <p:grpSp>
        <p:nvGrpSpPr>
          <p:cNvPr id="10" name="7"/>
          <p:cNvGrpSpPr/>
          <p:nvPr/>
        </p:nvGrpSpPr>
        <p:grpSpPr>
          <a:xfrm>
            <a:off x="2625614" y="2244802"/>
            <a:ext cx="1722629" cy="2364184"/>
            <a:chOff x="1797983" y="2928034"/>
            <a:chExt cx="2450167" cy="3362678"/>
          </a:xfrm>
        </p:grpSpPr>
        <p:cxnSp>
          <p:nvCxnSpPr>
            <p:cNvPr id="11" name="9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3" name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946" y="2894248"/>
            <a:ext cx="1382054" cy="207581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2626070" y="2255798"/>
            <a:ext cx="1716351" cy="2345612"/>
          </a:xfrm>
          <a:prstGeom prst="rect">
            <a:avLst/>
          </a:prstGeom>
        </p:spPr>
      </p:pic>
      <p:pic>
        <p:nvPicPr>
          <p:cNvPr id="15" name="4"/>
          <p:cNvPicPr>
            <a:picLocks noChangeAspect="1"/>
          </p:cNvPicPr>
          <p:nvPr/>
        </p:nvPicPr>
        <p:blipFill rotWithShape="1">
          <a:blip r:embed="rId8"/>
          <a:srcRect t="-4677" b="50993"/>
          <a:stretch/>
        </p:blipFill>
        <p:spPr>
          <a:xfrm>
            <a:off x="1488391" y="398781"/>
            <a:ext cx="6167219" cy="2599258"/>
          </a:xfrm>
          <a:prstGeom prst="rect">
            <a:avLst/>
          </a:prstGeom>
        </p:spPr>
      </p:pic>
      <p:pic>
        <p:nvPicPr>
          <p:cNvPr id="16" name="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5288" y="4077653"/>
            <a:ext cx="1298561" cy="5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4675"/>
      </p:ext>
    </p:extLst>
  </p:cSld>
  <p:clrMapOvr>
    <a:masterClrMapping/>
  </p:clrMapOvr>
  <p:transition spd="slow">
    <p:circle/>
    <p:sndAc>
      <p:stSnd>
        <p:snd r:embed="rId3" name="fanfar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3"/>
          <p:cNvSpPr/>
          <p:nvPr/>
        </p:nvSpPr>
        <p:spPr>
          <a:xfrm>
            <a:off x="1120510" y="366237"/>
            <a:ext cx="4133363" cy="175154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57150" cmpd="thickThin"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______do you have today?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13" y="2572224"/>
            <a:ext cx="1611906" cy="2279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0510" y="2661449"/>
            <a:ext cx="1722629" cy="2364184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841" y="3346753"/>
            <a:ext cx="1382054" cy="207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120965" y="2672445"/>
            <a:ext cx="1716351" cy="2345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81">
            <a:off x="1684708" y="3384983"/>
            <a:ext cx="1382054" cy="20758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55209" y="37595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209" y="1345474"/>
            <a:ext cx="2468880" cy="75438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</a:t>
            </a: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720" y="4212705"/>
            <a:ext cx="1298561" cy="562405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9583679" y="375954"/>
            <a:ext cx="685800" cy="6858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0" y="-546344"/>
            <a:ext cx="4955751" cy="449904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2481162" y="2682677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013" y="450057"/>
            <a:ext cx="2080034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101</Words>
  <Application>Microsoft Office PowerPoint</Application>
  <PresentationFormat>On-screen Show (16:9)</PresentationFormat>
  <Paragraphs>59</Paragraphs>
  <Slides>14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Patrick Hand</vt:lpstr>
      <vt:lpstr>Tahoma</vt:lpstr>
      <vt:lpstr>Century Gothic</vt:lpstr>
      <vt:lpstr>Patrick Hand SC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35</cp:revision>
  <dcterms:modified xsi:type="dcterms:W3CDTF">2025-05-18T04:05:37Z</dcterms:modified>
</cp:coreProperties>
</file>