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14"/>
  </p:notesMasterIdLst>
  <p:sldIdLst>
    <p:sldId id="377" r:id="rId2"/>
    <p:sldId id="721" r:id="rId3"/>
    <p:sldId id="370" r:id="rId4"/>
    <p:sldId id="375" r:id="rId5"/>
    <p:sldId id="274" r:id="rId6"/>
    <p:sldId id="379" r:id="rId7"/>
    <p:sldId id="465" r:id="rId8"/>
    <p:sldId id="462" r:id="rId9"/>
    <p:sldId id="722" r:id="rId10"/>
    <p:sldId id="468" r:id="rId11"/>
    <p:sldId id="466" r:id="rId12"/>
    <p:sldId id="467" r:id="rId13"/>
  </p:sldIdLst>
  <p:sldSz cx="9144000" cy="5143500" type="screen16x9"/>
  <p:notesSz cx="6858000" cy="9144000"/>
  <p:embeddedFontLst>
    <p:embeddedFont>
      <p:font typeface="宋体" panose="02010600030101010101" pitchFamily="2" charset="-122"/>
      <p:regular r:id="rId15"/>
    </p:embeddedFont>
    <p:embeddedFont>
      <p:font typeface=".VnHelvetIns" panose="020B7200000000000000" pitchFamily="34" charset="0"/>
      <p:regular r:id="rId16"/>
    </p:embeddedFont>
    <p:embeddedFont>
      <p:font typeface=".VnHelvetInsH" panose="020B7200000000000000" pitchFamily="34" charset="0"/>
      <p:regular r:id="rId17"/>
    </p:embeddedFont>
    <p:embeddedFont>
      <p:font typeface=".VnStamp" panose="020B7200000000000000" pitchFamily="34" charset="0"/>
      <p:regular r:id="rId18"/>
    </p:embeddedFont>
    <p:embeddedFont>
      <p:font typeface="Comic Sans MS" panose="030F0702030302020204" pitchFamily="66" charset="0"/>
      <p:regular r:id="rId19"/>
      <p:bold r:id="rId20"/>
      <p:italic r:id="rId21"/>
      <p:boldItalic r:id="rId22"/>
    </p:embeddedFont>
    <p:embeddedFont>
      <p:font typeface="Patrick Hand" panose="020B0604020202020204" charset="0"/>
      <p:regular r:id="rId23"/>
    </p:embeddedFont>
    <p:embeddedFont>
      <p:font typeface="Patrick Hand SC" panose="020B0604020202020204" charset="0"/>
      <p:regular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8D14577-E379-44C7-8194-E508FF3F75A4}">
  <a:tblStyle styleId="{88D14577-E379-44C7-8194-E508FF3F75A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9427680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Google Shape;957;ga24d75da4c_1_6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8" name="Google Shape;958;ga24d75da4c_1_6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49413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1601400" y="2435650"/>
            <a:ext cx="594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5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2381400" y="3158500"/>
            <a:ext cx="4381200" cy="4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3932700" y="1545775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2_1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>
            <a:spLocks noGrp="1"/>
          </p:cNvSpPr>
          <p:nvPr>
            <p:ph type="title"/>
          </p:nvPr>
        </p:nvSpPr>
        <p:spPr>
          <a:xfrm>
            <a:off x="720100" y="445025"/>
            <a:ext cx="7704000" cy="113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subTitle" idx="1"/>
          </p:nvPr>
        </p:nvSpPr>
        <p:spPr>
          <a:xfrm>
            <a:off x="996225" y="2127875"/>
            <a:ext cx="4164000" cy="6828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subTitle" idx="2"/>
          </p:nvPr>
        </p:nvSpPr>
        <p:spPr>
          <a:xfrm>
            <a:off x="996225" y="2831850"/>
            <a:ext cx="3404700" cy="6828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2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24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4093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/>
          <p:nvPr/>
        </p:nvSpPr>
        <p:spPr>
          <a:xfrm rot="-10664892">
            <a:off x="-192085" y="-164253"/>
            <a:ext cx="9555239" cy="5361657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76" r:id="rId3"/>
    <p:sldLayoutId id="2147483679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jpeg"/><Relationship Id="rId4" Type="http://schemas.openxmlformats.org/officeDocument/2006/relationships/slide" Target="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4" Type="http://schemas.openxmlformats.org/officeDocument/2006/relationships/slide" Target="sl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4" Type="http://schemas.openxmlformats.org/officeDocument/2006/relationships/slide" Target="slide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tiff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slide" Target="slide12.xml"/><Relationship Id="rId7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slide" Target="slide10.xml"/><Relationship Id="rId5" Type="http://schemas.openxmlformats.org/officeDocument/2006/relationships/slide" Target="slide11.xml"/><Relationship Id="rId4" Type="http://schemas.openxmlformats.org/officeDocument/2006/relationships/image" Target="../media/image9.png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jpeg"/><Relationship Id="rId4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95;p38">
            <a:extLst>
              <a:ext uri="{FF2B5EF4-FFF2-40B4-BE49-F238E27FC236}">
                <a16:creationId xmlns:a16="http://schemas.microsoft.com/office/drawing/2014/main" id="{8594A370-5240-2817-932E-5EF84CF9834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17008" y="1885635"/>
            <a:ext cx="7191965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600" dirty="0">
                <a:latin typeface="Myriad Pro" panose="020B0503030403020204" pitchFamily="34" charset="0"/>
              </a:rPr>
              <a:t>Slap </a:t>
            </a:r>
            <a:r>
              <a:rPr lang="en-GB" sz="9600">
                <a:latin typeface="Myriad Pro" panose="020B0503030403020204" pitchFamily="34" charset="0"/>
              </a:rPr>
              <a:t>the board!</a:t>
            </a:r>
            <a:endParaRPr sz="9600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59855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8">
            <a:extLst>
              <a:ext uri="{FF2B5EF4-FFF2-40B4-BE49-F238E27FC236}">
                <a16:creationId xmlns:a16="http://schemas.microsoft.com/office/drawing/2014/main" id="{A08067D2-5112-423B-A21D-13778D2EBDF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943599" y="1804989"/>
            <a:ext cx="2678201" cy="766762"/>
          </a:xfrm>
          <a:prstGeom prst="roundRect">
            <a:avLst/>
          </a:prstGeom>
          <a:solidFill>
            <a:srgbClr val="FFF6F7"/>
          </a:solidFill>
          <a:ln w="38100">
            <a:solidFill>
              <a:srgbClr val="FF4B5C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b="1" dirty="0">
                <a:solidFill>
                  <a:schemeClr val="tx1"/>
                </a:solidFill>
                <a:latin typeface="Arial" panose="020B0604020202020204" pitchFamily="34" charset="0"/>
              </a:rPr>
              <a:t>music</a:t>
            </a:r>
          </a:p>
        </p:txBody>
      </p:sp>
      <p:grpSp>
        <p:nvGrpSpPr>
          <p:cNvPr id="8" name="5">
            <a:extLst>
              <a:ext uri="{FF2B5EF4-FFF2-40B4-BE49-F238E27FC236}">
                <a16:creationId xmlns:a16="http://schemas.microsoft.com/office/drawing/2014/main" id="{925AB8A0-9A35-45A9-B8B1-B54BBD69207A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425354" y="1162050"/>
            <a:ext cx="5257800" cy="3314700"/>
            <a:chOff x="616017" y="411741"/>
            <a:chExt cx="10829664" cy="6034520"/>
          </a:xfrm>
        </p:grpSpPr>
        <p:sp>
          <p:nvSpPr>
            <p:cNvPr id="9" name="7">
              <a:extLst>
                <a:ext uri="{FF2B5EF4-FFF2-40B4-BE49-F238E27FC236}">
                  <a16:creationId xmlns:a16="http://schemas.microsoft.com/office/drawing/2014/main" id="{298D20F4-79B6-4831-AD6C-F5DBED4AFBA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16017" y="411741"/>
              <a:ext cx="10829664" cy="6034520"/>
            </a:xfrm>
            <a:prstGeom prst="roundRect">
              <a:avLst>
                <a:gd name="adj" fmla="val 7735"/>
              </a:avLst>
            </a:prstGeom>
            <a:solidFill>
              <a:schemeClr val="bg1"/>
            </a:solidFill>
            <a:ln w="38100">
              <a:solidFill>
                <a:srgbClr val="FF4B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900"/>
            </a:p>
          </p:txBody>
        </p:sp>
        <p:sp>
          <p:nvSpPr>
            <p:cNvPr id="10" name="6">
              <a:extLst>
                <a:ext uri="{FF2B5EF4-FFF2-40B4-BE49-F238E27FC236}">
                  <a16:creationId xmlns:a16="http://schemas.microsoft.com/office/drawing/2014/main" id="{83F2E639-42A3-4EFD-962F-8B3BFE43549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03419" y="612312"/>
              <a:ext cx="10454861" cy="5633378"/>
            </a:xfrm>
            <a:prstGeom prst="roundRect">
              <a:avLst>
                <a:gd name="adj" fmla="val 7735"/>
              </a:avLst>
            </a:prstGeom>
            <a:solidFill>
              <a:schemeClr val="bg1"/>
            </a:solidFill>
            <a:ln w="38100">
              <a:solidFill>
                <a:srgbClr val="FF4B5C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900"/>
  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  </a:r>
            </a:p>
          </p:txBody>
        </p:sp>
      </p:grpSp>
      <p:sp>
        <p:nvSpPr>
          <p:cNvPr id="17" name="4">
            <a:extLst>
              <a:ext uri="{FF2B5EF4-FFF2-40B4-BE49-F238E27FC236}">
                <a16:creationId xmlns:a16="http://schemas.microsoft.com/office/drawing/2014/main" id="{2BDC9FA3-1963-4A38-BF12-D9949ED9558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018755" y="286418"/>
            <a:ext cx="5353050" cy="766762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r>
              <a:rPr lang="en-US" sz="400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" sz="400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ead and choose.</a:t>
            </a:r>
            <a:endParaRPr sz="400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3">
            <a:extLst>
              <a:ext uri="{FF2B5EF4-FFF2-40B4-BE49-F238E27FC236}">
                <a16:creationId xmlns:a16="http://schemas.microsoft.com/office/drawing/2014/main" id="{C7A1B7B9-314A-4EAC-8469-89AAF1E414B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89974" y="3385642"/>
            <a:ext cx="4736212" cy="1411091"/>
          </a:xfrm>
          <a:prstGeom prst="roundRect">
            <a:avLst>
              <a:gd name="adj" fmla="val 0"/>
            </a:avLst>
          </a:prstGeom>
          <a:noFill/>
          <a:ln w="381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/>
              </a:rPr>
              <a:t>When do you </a:t>
            </a:r>
            <a:r>
              <a:rPr lang="en-US" sz="2800" b="1">
                <a:solidFill>
                  <a:schemeClr val="tx1"/>
                </a:solidFill>
                <a:latin typeface="Arial" panose="020B0604020202020204" pitchFamily="34" charset="0"/>
                <a:cs typeface="Arial"/>
              </a:rPr>
              <a:t>have_____?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/>
            </a:endParaRPr>
          </a:p>
        </p:txBody>
      </p:sp>
      <p:sp>
        <p:nvSpPr>
          <p:cNvPr id="23" name="2">
            <a:extLst>
              <a:ext uri="{FF2B5EF4-FFF2-40B4-BE49-F238E27FC236}">
                <a16:creationId xmlns:a16="http://schemas.microsoft.com/office/drawing/2014/main" id="{DD5EC2A4-644A-4D04-A9A5-F03521BDC96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943599" y="2819400"/>
            <a:ext cx="2678201" cy="766762"/>
          </a:xfrm>
          <a:prstGeom prst="roundRect">
            <a:avLst/>
          </a:prstGeom>
          <a:solidFill>
            <a:srgbClr val="FFF6F7"/>
          </a:solidFill>
          <a:ln w="38100">
            <a:solidFill>
              <a:srgbClr val="FF4B5C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b="1" dirty="0">
                <a:solidFill>
                  <a:schemeClr val="tx1"/>
                </a:solidFill>
                <a:latin typeface="Arial" panose="020B0604020202020204" pitchFamily="34" charset="0"/>
              </a:rPr>
              <a:t>art</a:t>
            </a:r>
          </a:p>
        </p:txBody>
      </p:sp>
      <p:sp>
        <p:nvSpPr>
          <p:cNvPr id="11" name="1">
            <a:hlinkClick r:id="rId4" action="ppaction://hlinksldjump"/>
            <a:extLst>
              <a:ext uri="{FF2B5EF4-FFF2-40B4-BE49-F238E27FC236}">
                <a16:creationId xmlns:a16="http://schemas.microsoft.com/office/drawing/2014/main" id="{0C1C68AC-B4DB-B62A-6845-6A9D394862C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605732" y="4055041"/>
            <a:ext cx="1258425" cy="471350"/>
          </a:xfrm>
          <a:prstGeom prst="roundRect">
            <a:avLst>
              <a:gd name="adj" fmla="val 50000"/>
            </a:avLst>
          </a:prstGeom>
          <a:solidFill>
            <a:srgbClr val="C45C67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</a:rPr>
              <a:t>Back 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Picture 2" descr="Sách Giáo Khoa Mĩ Thuật Lớp 4 | Tải Sách Miễn Phí">
            <a:extLst>
              <a:ext uri="{FF2B5EF4-FFF2-40B4-BE49-F238E27FC236}">
                <a16:creationId xmlns:a16="http://schemas.microsoft.com/office/drawing/2014/main" id="{42863CA1-B849-C6C1-5FD0-3045CE2A44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036" y="1539483"/>
            <a:ext cx="2180428" cy="2180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7619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0" presetClass="exit" presetSubtype="0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4" grpId="2" animBg="1"/>
      <p:bldP spid="23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7">
            <a:extLst>
              <a:ext uri="{FF2B5EF4-FFF2-40B4-BE49-F238E27FC236}">
                <a16:creationId xmlns:a16="http://schemas.microsoft.com/office/drawing/2014/main" id="{A08067D2-5112-423B-A21D-13778D2EBDF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943599" y="1804989"/>
            <a:ext cx="2678201" cy="766762"/>
          </a:xfrm>
          <a:prstGeom prst="roundRect">
            <a:avLst/>
          </a:prstGeom>
          <a:solidFill>
            <a:srgbClr val="FFF6F7"/>
          </a:solidFill>
          <a:ln w="38100">
            <a:solidFill>
              <a:srgbClr val="FF4B5C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1" b="1" dirty="0">
                <a:solidFill>
                  <a:schemeClr val="tx1"/>
                </a:solidFill>
                <a:latin typeface="Arial" panose="020B0604020202020204" pitchFamily="34" charset="0"/>
              </a:rPr>
              <a:t>Monday</a:t>
            </a:r>
          </a:p>
        </p:txBody>
      </p:sp>
      <p:grpSp>
        <p:nvGrpSpPr>
          <p:cNvPr id="8" name="4">
            <a:extLst>
              <a:ext uri="{FF2B5EF4-FFF2-40B4-BE49-F238E27FC236}">
                <a16:creationId xmlns:a16="http://schemas.microsoft.com/office/drawing/2014/main" id="{925AB8A0-9A35-45A9-B8B1-B54BBD69207A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425354" y="1162050"/>
            <a:ext cx="5257800" cy="3314700"/>
            <a:chOff x="616017" y="411741"/>
            <a:chExt cx="10829664" cy="6034520"/>
          </a:xfrm>
        </p:grpSpPr>
        <p:sp>
          <p:nvSpPr>
            <p:cNvPr id="9" name="6">
              <a:extLst>
                <a:ext uri="{FF2B5EF4-FFF2-40B4-BE49-F238E27FC236}">
                  <a16:creationId xmlns:a16="http://schemas.microsoft.com/office/drawing/2014/main" id="{298D20F4-79B6-4831-AD6C-F5DBED4AFBA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16017" y="411741"/>
              <a:ext cx="10829664" cy="6034520"/>
            </a:xfrm>
            <a:prstGeom prst="roundRect">
              <a:avLst>
                <a:gd name="adj" fmla="val 7735"/>
              </a:avLst>
            </a:prstGeom>
            <a:solidFill>
              <a:schemeClr val="bg1"/>
            </a:solidFill>
            <a:ln w="38100">
              <a:solidFill>
                <a:srgbClr val="FF4B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900"/>
            </a:p>
          </p:txBody>
        </p:sp>
        <p:sp>
          <p:nvSpPr>
            <p:cNvPr id="10" name="5">
              <a:extLst>
                <a:ext uri="{FF2B5EF4-FFF2-40B4-BE49-F238E27FC236}">
                  <a16:creationId xmlns:a16="http://schemas.microsoft.com/office/drawing/2014/main" id="{83F2E639-42A3-4EFD-962F-8B3BFE43549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03419" y="612312"/>
              <a:ext cx="10454861" cy="5633378"/>
            </a:xfrm>
            <a:prstGeom prst="roundRect">
              <a:avLst>
                <a:gd name="adj" fmla="val 7735"/>
              </a:avLst>
            </a:prstGeom>
            <a:solidFill>
              <a:schemeClr val="bg1"/>
            </a:solidFill>
            <a:ln w="38100">
              <a:solidFill>
                <a:srgbClr val="FF4B5C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900"/>
  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  </a:r>
            </a:p>
          </p:txBody>
        </p:sp>
      </p:grpSp>
      <p:sp>
        <p:nvSpPr>
          <p:cNvPr id="17" name="3">
            <a:extLst>
              <a:ext uri="{FF2B5EF4-FFF2-40B4-BE49-F238E27FC236}">
                <a16:creationId xmlns:a16="http://schemas.microsoft.com/office/drawing/2014/main" id="{2BDC9FA3-1963-4A38-BF12-D9949ED9558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>
            <p:ph type="title" idx="4294967295"/>
          </p:nvPr>
        </p:nvSpPr>
        <p:spPr>
          <a:xfrm>
            <a:off x="2018755" y="286418"/>
            <a:ext cx="5353050" cy="766762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r>
              <a:rPr lang="en-US" sz="400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" sz="400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ead and choose.</a:t>
            </a:r>
            <a:endParaRPr sz="400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2">
            <a:extLst>
              <a:ext uri="{FF2B5EF4-FFF2-40B4-BE49-F238E27FC236}">
                <a16:creationId xmlns:a16="http://schemas.microsoft.com/office/drawing/2014/main" id="{C7A1B7B9-314A-4EAC-8469-89AAF1E414BB}"/>
              </a:ext>
            </a:extLst>
          </p:cNvPr>
          <p:cNvSpPr>
            <a:spLocks/>
          </p:cNvSpPr>
          <p:nvPr/>
        </p:nvSpPr>
        <p:spPr>
          <a:xfrm>
            <a:off x="516338" y="2058594"/>
            <a:ext cx="4736212" cy="1411091"/>
          </a:xfrm>
          <a:prstGeom prst="roundRect">
            <a:avLst>
              <a:gd name="adj" fmla="val 0"/>
            </a:avLst>
          </a:prstGeom>
          <a:noFill/>
          <a:ln w="381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/>
              </a:rPr>
              <a:t>- When do you have music?</a:t>
            </a:r>
          </a:p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/>
              </a:rPr>
              <a:t>- I have it on___.</a:t>
            </a:r>
          </a:p>
        </p:txBody>
      </p:sp>
      <p:sp>
        <p:nvSpPr>
          <p:cNvPr id="23" name="2">
            <a:extLst>
              <a:ext uri="{FF2B5EF4-FFF2-40B4-BE49-F238E27FC236}">
                <a16:creationId xmlns:a16="http://schemas.microsoft.com/office/drawing/2014/main" id="{DD5EC2A4-644A-4D04-A9A5-F03521BDC96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943599" y="2819400"/>
            <a:ext cx="2678201" cy="766762"/>
          </a:xfrm>
          <a:prstGeom prst="roundRect">
            <a:avLst/>
          </a:prstGeom>
          <a:solidFill>
            <a:srgbClr val="FFF6F7"/>
          </a:solidFill>
          <a:ln w="38100">
            <a:solidFill>
              <a:srgbClr val="FF4B5C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1" b="1" dirty="0">
                <a:solidFill>
                  <a:schemeClr val="tx1"/>
                </a:solidFill>
                <a:latin typeface="Arial" panose="020B0604020202020204" pitchFamily="34" charset="0"/>
              </a:rPr>
              <a:t>Mondays</a:t>
            </a:r>
          </a:p>
        </p:txBody>
      </p:sp>
      <p:sp>
        <p:nvSpPr>
          <p:cNvPr id="11" name="1">
            <a:hlinkClick r:id="rId4" action="ppaction://hlinksldjump"/>
            <a:extLst>
              <a:ext uri="{FF2B5EF4-FFF2-40B4-BE49-F238E27FC236}">
                <a16:creationId xmlns:a16="http://schemas.microsoft.com/office/drawing/2014/main" id="{0C1C68AC-B4DB-B62A-6845-6A9D394862C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605732" y="4055041"/>
            <a:ext cx="1258425" cy="471350"/>
          </a:xfrm>
          <a:prstGeom prst="roundRect">
            <a:avLst>
              <a:gd name="adj" fmla="val 50000"/>
            </a:avLst>
          </a:prstGeom>
          <a:solidFill>
            <a:srgbClr val="C45C67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</a:rPr>
              <a:t>Back 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228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0" presetClass="exit" presetSubtype="0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4" grpId="2" animBg="1"/>
      <p:bldP spid="23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5">
            <a:extLst>
              <a:ext uri="{FF2B5EF4-FFF2-40B4-BE49-F238E27FC236}">
                <a16:creationId xmlns:a16="http://schemas.microsoft.com/office/drawing/2014/main" id="{925AB8A0-9A35-45A9-B8B1-B54BBD69207A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425354" y="1162050"/>
            <a:ext cx="5257800" cy="3314700"/>
            <a:chOff x="616017" y="411741"/>
            <a:chExt cx="10829664" cy="6034520"/>
          </a:xfrm>
        </p:grpSpPr>
        <p:sp>
          <p:nvSpPr>
            <p:cNvPr id="9" name="7">
              <a:extLst>
                <a:ext uri="{FF2B5EF4-FFF2-40B4-BE49-F238E27FC236}">
                  <a16:creationId xmlns:a16="http://schemas.microsoft.com/office/drawing/2014/main" id="{298D20F4-79B6-4831-AD6C-F5DBED4AFBA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16017" y="411741"/>
              <a:ext cx="10829664" cy="6034520"/>
            </a:xfrm>
            <a:prstGeom prst="roundRect">
              <a:avLst>
                <a:gd name="adj" fmla="val 7735"/>
              </a:avLst>
            </a:prstGeom>
            <a:solidFill>
              <a:schemeClr val="bg1"/>
            </a:solidFill>
            <a:ln w="38100">
              <a:solidFill>
                <a:srgbClr val="FF4B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900"/>
            </a:p>
          </p:txBody>
        </p:sp>
        <p:sp>
          <p:nvSpPr>
            <p:cNvPr id="10" name="6">
              <a:extLst>
                <a:ext uri="{FF2B5EF4-FFF2-40B4-BE49-F238E27FC236}">
                  <a16:creationId xmlns:a16="http://schemas.microsoft.com/office/drawing/2014/main" id="{83F2E639-42A3-4EFD-962F-8B3BFE43549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03419" y="612312"/>
              <a:ext cx="10454861" cy="5633378"/>
            </a:xfrm>
            <a:prstGeom prst="roundRect">
              <a:avLst>
                <a:gd name="adj" fmla="val 7735"/>
              </a:avLst>
            </a:prstGeom>
            <a:solidFill>
              <a:schemeClr val="bg1"/>
            </a:solidFill>
            <a:ln w="38100">
              <a:solidFill>
                <a:srgbClr val="FF4B5C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900"/>
  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  </a:r>
            </a:p>
          </p:txBody>
        </p:sp>
      </p:grpSp>
      <p:sp>
        <p:nvSpPr>
          <p:cNvPr id="17" name="4">
            <a:extLst>
              <a:ext uri="{FF2B5EF4-FFF2-40B4-BE49-F238E27FC236}">
                <a16:creationId xmlns:a16="http://schemas.microsoft.com/office/drawing/2014/main" id="{2BDC9FA3-1963-4A38-BF12-D9949ED9558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>
            <p:ph type="title" idx="4294967295"/>
          </p:nvPr>
        </p:nvSpPr>
        <p:spPr>
          <a:xfrm>
            <a:off x="2018755" y="286418"/>
            <a:ext cx="5353050" cy="766762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r>
              <a:rPr lang="en-US" sz="400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" sz="400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ead and choose.</a:t>
            </a:r>
            <a:endParaRPr sz="400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4">
            <a:extLst>
              <a:ext uri="{FF2B5EF4-FFF2-40B4-BE49-F238E27FC236}">
                <a16:creationId xmlns:a16="http://schemas.microsoft.com/office/drawing/2014/main" id="{C7A1B7B9-314A-4EAC-8469-89AAF1E414BB}"/>
              </a:ext>
            </a:extLst>
          </p:cNvPr>
          <p:cNvSpPr>
            <a:spLocks/>
          </p:cNvSpPr>
          <p:nvPr/>
        </p:nvSpPr>
        <p:spPr>
          <a:xfrm>
            <a:off x="686148" y="2167876"/>
            <a:ext cx="4736212" cy="1411091"/>
          </a:xfrm>
          <a:prstGeom prst="roundRect">
            <a:avLst>
              <a:gd name="adj" fmla="val 0"/>
            </a:avLst>
          </a:prstGeom>
          <a:noFill/>
          <a:ln w="381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Arial" panose="020B0604020202020204" pitchFamily="34" charset="0"/>
                <a:cs typeface="Arial"/>
              </a:rPr>
              <a:t>- When do you have maths?</a:t>
            </a:r>
          </a:p>
          <a:p>
            <a:pPr algn="ctr"/>
            <a:r>
              <a:rPr lang="en-US" sz="4800" b="1" dirty="0">
                <a:solidFill>
                  <a:schemeClr val="tx1"/>
                </a:solidFill>
                <a:latin typeface="Arial" panose="020B0604020202020204" pitchFamily="34" charset="0"/>
                <a:cs typeface="Arial"/>
              </a:rPr>
              <a:t>- I have it on__.</a:t>
            </a:r>
          </a:p>
        </p:txBody>
      </p:sp>
      <p:sp>
        <p:nvSpPr>
          <p:cNvPr id="23" name="3">
            <a:extLst>
              <a:ext uri="{FF2B5EF4-FFF2-40B4-BE49-F238E27FC236}">
                <a16:creationId xmlns:a16="http://schemas.microsoft.com/office/drawing/2014/main" id="{DD5EC2A4-644A-4D04-A9A5-F03521BDC96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943600" y="1804989"/>
            <a:ext cx="2678201" cy="766762"/>
          </a:xfrm>
          <a:prstGeom prst="roundRect">
            <a:avLst/>
          </a:prstGeom>
          <a:solidFill>
            <a:srgbClr val="FFF6F7"/>
          </a:solidFill>
          <a:ln w="38100">
            <a:solidFill>
              <a:srgbClr val="FF4B5C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b="1">
                <a:solidFill>
                  <a:schemeClr val="tx1"/>
                </a:solidFill>
                <a:latin typeface="Arial" panose="020B0604020202020204" pitchFamily="34" charset="0"/>
              </a:rPr>
              <a:t>Tuesdays</a:t>
            </a:r>
            <a:endParaRPr lang="en-US" sz="3300"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1" name="2">
            <a:hlinkClick r:id="rId4" action="ppaction://hlinksldjump"/>
            <a:extLst>
              <a:ext uri="{FF2B5EF4-FFF2-40B4-BE49-F238E27FC236}">
                <a16:creationId xmlns:a16="http://schemas.microsoft.com/office/drawing/2014/main" id="{0C1C68AC-B4DB-B62A-6845-6A9D394862C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605732" y="4055041"/>
            <a:ext cx="1258425" cy="471350"/>
          </a:xfrm>
          <a:prstGeom prst="roundRect">
            <a:avLst>
              <a:gd name="adj" fmla="val 50000"/>
            </a:avLst>
          </a:prstGeom>
          <a:solidFill>
            <a:srgbClr val="C45C67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</a:rPr>
              <a:t>Back 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4" name="1">
            <a:extLst>
              <a:ext uri="{FF2B5EF4-FFF2-40B4-BE49-F238E27FC236}">
                <a16:creationId xmlns:a16="http://schemas.microsoft.com/office/drawing/2014/main" id="{A08067D2-5112-423B-A21D-13778D2EBDF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943599" y="2812205"/>
            <a:ext cx="2678201" cy="766762"/>
          </a:xfrm>
          <a:prstGeom prst="roundRect">
            <a:avLst/>
          </a:prstGeom>
          <a:solidFill>
            <a:srgbClr val="FFF6F7"/>
          </a:solidFill>
          <a:ln w="38100">
            <a:solidFill>
              <a:srgbClr val="FF4B5C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b="1">
                <a:solidFill>
                  <a:schemeClr val="tx1"/>
                </a:solidFill>
                <a:latin typeface="Arial" panose="020B0604020202020204" pitchFamily="34" charset="0"/>
              </a:rPr>
              <a:t>Tuesday</a:t>
            </a:r>
            <a:endParaRPr lang="en-US" sz="3300"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865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0" presetClass="exit" presetSubtype="0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  <p:bldP spid="11" grpId="0" animBg="1"/>
      <p:bldP spid="24" grpId="0" animBg="1"/>
      <p:bldP spid="24" grpId="1" animBg="1"/>
      <p:bldP spid="24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1514" y="435578"/>
            <a:ext cx="6743145" cy="429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652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782" y="876094"/>
            <a:ext cx="8668162" cy="3238706"/>
          </a:xfrm>
          <a:prstGeom prst="rect">
            <a:avLst/>
          </a:prstGeom>
        </p:spPr>
      </p:pic>
      <p:pic>
        <p:nvPicPr>
          <p:cNvPr id="3" name="Track 7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949213" y="75234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826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13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491" y="581263"/>
            <a:ext cx="8548455" cy="4003707"/>
          </a:xfrm>
          <a:prstGeom prst="rect">
            <a:avLst/>
          </a:prstGeom>
        </p:spPr>
      </p:pic>
      <p:pic>
        <p:nvPicPr>
          <p:cNvPr id="4" name="Track 7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637796" y="5812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589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78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1C5061E8-7C73-AED2-1859-7EB880BCBD67}"/>
              </a:ext>
            </a:extLst>
          </p:cNvPr>
          <p:cNvSpPr/>
          <p:nvPr/>
        </p:nvSpPr>
        <p:spPr>
          <a:xfrm>
            <a:off x="177596" y="235141"/>
            <a:ext cx="3748964" cy="1981087"/>
          </a:xfrm>
          <a:prstGeom prst="wedgeRoundRectCallout">
            <a:avLst>
              <a:gd name="adj1" fmla="val 76786"/>
              <a:gd name="adj2" fmla="val 6161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Comic Sans MS" panose="030F0702030302020204" pitchFamily="66" charset="0"/>
              </a:rPr>
              <a:t>When do you have </a:t>
            </a:r>
            <a:r>
              <a:rPr lang="en-US" sz="4000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art?</a:t>
            </a:r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A1B82172-753A-AFFE-905A-B8738EDA51E4}"/>
              </a:ext>
            </a:extLst>
          </p:cNvPr>
          <p:cNvSpPr/>
          <p:nvPr/>
        </p:nvSpPr>
        <p:spPr>
          <a:xfrm>
            <a:off x="235962" y="2752928"/>
            <a:ext cx="4007075" cy="1981087"/>
          </a:xfrm>
          <a:prstGeom prst="wedgeRoundRectCallout">
            <a:avLst>
              <a:gd name="adj1" fmla="val 62858"/>
              <a:gd name="adj2" fmla="val -3822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Comic Sans MS" panose="030F0702030302020204" pitchFamily="66" charset="0"/>
              </a:rPr>
              <a:t>I have it </a:t>
            </a:r>
            <a:r>
              <a:rPr lang="en-US" sz="4000">
                <a:solidFill>
                  <a:schemeClr val="tx1"/>
                </a:solidFill>
                <a:latin typeface="Comic Sans MS" panose="030F0702030302020204" pitchFamily="66" charset="0"/>
              </a:rPr>
              <a:t>on </a:t>
            </a:r>
            <a:r>
              <a:rPr lang="en-US" sz="4000" b="1" u="sng">
                <a:solidFill>
                  <a:srgbClr val="FF0000"/>
                </a:solidFill>
                <a:latin typeface="Comic Sans MS" panose="030F0702030302020204" pitchFamily="66" charset="0"/>
              </a:rPr>
              <a:t>Mondays</a:t>
            </a:r>
            <a:r>
              <a:rPr lang="en-US" sz="4000">
                <a:solidFill>
                  <a:schemeClr val="tx1"/>
                </a:solidFill>
                <a:latin typeface="Comic Sans MS" panose="030F0702030302020204" pitchFamily="66" charset="0"/>
              </a:rPr>
              <a:t>.</a:t>
            </a:r>
            <a:endParaRPr lang="en-US" sz="4000" b="1" u="sng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4683" y="1595336"/>
            <a:ext cx="4173325" cy="231518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740" b="-1"/>
          <a:stretch/>
        </p:blipFill>
        <p:spPr>
          <a:xfrm>
            <a:off x="474387" y="218717"/>
            <a:ext cx="8332729" cy="4599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611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8" descr="http://www.clipartpal.com/_thumbs/pd/holiday/birthday/baloon1_05.png">
            <a:extLst>
              <a:ext uri="{FF2B5EF4-FFF2-40B4-BE49-F238E27FC236}">
                <a16:creationId xmlns:a16="http://schemas.microsoft.com/office/drawing/2014/main" id="{4E3956CD-CA20-380C-7AFF-32B4239F70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92" r="20689"/>
          <a:stretch>
            <a:fillRect/>
          </a:stretch>
        </p:blipFill>
        <p:spPr bwMode="auto">
          <a:xfrm rot="20494905">
            <a:off x="990600" y="1014298"/>
            <a:ext cx="1199197" cy="1830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7" descr="http://www.easyvectors.com/assets/images/vectors/afbig/helium-blue-balloon-clip-art.jpg">
            <a:extLst>
              <a:ext uri="{FF2B5EF4-FFF2-40B4-BE49-F238E27FC236}">
                <a16:creationId xmlns:a16="http://schemas.microsoft.com/office/drawing/2014/main" id="{1EDA9E48-8E53-FE42-F16E-0B3DAC7D98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56607">
            <a:off x="1747629" y="3207826"/>
            <a:ext cx="1106867" cy="1815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6" descr="http://www.clipartpal.com/_thumbs/pd/holiday/birthday/baloon1_02.png">
            <a:extLst>
              <a:ext uri="{FF2B5EF4-FFF2-40B4-BE49-F238E27FC236}">
                <a16:creationId xmlns:a16="http://schemas.microsoft.com/office/drawing/2014/main" id="{C6A034FE-1240-5255-938E-CC01565413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0" r="20000"/>
          <a:stretch>
            <a:fillRect/>
          </a:stretch>
        </p:blipFill>
        <p:spPr bwMode="auto">
          <a:xfrm rot="818138">
            <a:off x="6828061" y="1037925"/>
            <a:ext cx="1185076" cy="1850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5" descr="http://www.clipartpal.com/_thumbs/pd/holiday/birthday/baloon1_01.png">
            <a:extLst>
              <a:ext uri="{FF2B5EF4-FFF2-40B4-BE49-F238E27FC236}">
                <a16:creationId xmlns:a16="http://schemas.microsoft.com/office/drawing/2014/main" id="{32C329CC-BD1B-2A9C-C548-51BC2B418E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9" r="22646"/>
          <a:stretch>
            <a:fillRect/>
          </a:stretch>
        </p:blipFill>
        <p:spPr bwMode="auto">
          <a:xfrm>
            <a:off x="2812656" y="285750"/>
            <a:ext cx="1188334" cy="1883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4" descr="http://www.clipartpal.com/_thumbs/pd/holiday/birthday/baloon1_02.png">
            <a:extLst>
              <a:ext uri="{FF2B5EF4-FFF2-40B4-BE49-F238E27FC236}">
                <a16:creationId xmlns:a16="http://schemas.microsoft.com/office/drawing/2014/main" id="{BE7E229F-8580-ECDD-951A-635379179D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2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0" r="20000"/>
          <a:stretch>
            <a:fillRect/>
          </a:stretch>
        </p:blipFill>
        <p:spPr bwMode="auto">
          <a:xfrm>
            <a:off x="5049884" y="349694"/>
            <a:ext cx="1185076" cy="1850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3" descr="Purple Balloon 2 clip art - vector clip art online, royalty free ... -  ClipArt Best - ClipArt Best">
            <a:extLst>
              <a:ext uri="{FF2B5EF4-FFF2-40B4-BE49-F238E27FC236}">
                <a16:creationId xmlns:a16="http://schemas.microsoft.com/office/drawing/2014/main" id="{60DEF957-4420-FBB9-18A3-FB67341A52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4" r="37978"/>
          <a:stretch/>
        </p:blipFill>
        <p:spPr bwMode="auto">
          <a:xfrm>
            <a:off x="3930418" y="3477521"/>
            <a:ext cx="1261601" cy="1782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2" descr="Orange Balloon SVG Vector, Orange Balloon Clip art - SVG Clipart">
            <a:extLst>
              <a:ext uri="{FF2B5EF4-FFF2-40B4-BE49-F238E27FC236}">
                <a16:creationId xmlns:a16="http://schemas.microsoft.com/office/drawing/2014/main" id="{BCCF2D56-6EEB-4D1D-071A-9AFCD4F315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1" t="9312" r="38000" b="9312"/>
          <a:stretch/>
        </p:blipFill>
        <p:spPr bwMode="auto">
          <a:xfrm rot="643159">
            <a:off x="6391648" y="3031327"/>
            <a:ext cx="1344446" cy="2107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1">
            <a:extLst>
              <a:ext uri="{FF2B5EF4-FFF2-40B4-BE49-F238E27FC236}">
                <a16:creationId xmlns:a16="http://schemas.microsoft.com/office/drawing/2014/main" id="{E78C6097-5571-BBDF-64A8-7DB388BBDC7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53748" y="1537025"/>
            <a:ext cx="3384683" cy="2115427"/>
          </a:xfrm>
          <a:prstGeom prst="rect">
            <a:avLst/>
          </a:prstGeom>
        </p:spPr>
      </p:pic>
      <p:sp>
        <p:nvSpPr>
          <p:cNvPr id="18" name="Rectangle: Rounded Corners 1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EE2F1D9-3523-25BD-3FFF-6C02F1CE8BE0}"/>
              </a:ext>
            </a:extLst>
          </p:cNvPr>
          <p:cNvSpPr/>
          <p:nvPr/>
        </p:nvSpPr>
        <p:spPr>
          <a:xfrm>
            <a:off x="7684852" y="4156954"/>
            <a:ext cx="1368358" cy="654948"/>
          </a:xfrm>
          <a:prstGeom prst="roundRect">
            <a:avLst>
              <a:gd name="adj" fmla="val 50000"/>
            </a:avLst>
          </a:prstGeom>
          <a:solidFill>
            <a:srgbClr val="C45C67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.VnHelvetInsH" panose="020B7200000000000000" pitchFamily="34" charset="0"/>
              </a:rPr>
              <a:t>PLAY</a:t>
            </a:r>
            <a:endParaRPr lang="en-US" sz="2800" b="1" dirty="0">
              <a:solidFill>
                <a:schemeClr val="bg1"/>
              </a:solidFill>
              <a:latin typeface=".VnHelvetInsH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073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9">
            <a:extLst>
              <a:ext uri="{FF2B5EF4-FFF2-40B4-BE49-F238E27FC236}">
                <a16:creationId xmlns:a16="http://schemas.microsoft.com/office/drawing/2014/main" id="{7DAE0D61-01B8-4D8F-8022-08DD0DB896CB}"/>
              </a:ext>
            </a:extLst>
          </p:cNvPr>
          <p:cNvSpPr txBox="1"/>
          <p:nvPr/>
        </p:nvSpPr>
        <p:spPr>
          <a:xfrm>
            <a:off x="7752022" y="2633530"/>
            <a:ext cx="11958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.VnStamp" panose="020B7200000000000000" pitchFamily="34" charset="0"/>
              </a:rPr>
              <a:t>20</a:t>
            </a:r>
          </a:p>
        </p:txBody>
      </p:sp>
      <p:sp>
        <p:nvSpPr>
          <p:cNvPr id="16" name="8">
            <a:extLst>
              <a:ext uri="{FF2B5EF4-FFF2-40B4-BE49-F238E27FC236}">
                <a16:creationId xmlns:a16="http://schemas.microsoft.com/office/drawing/2014/main" id="{2CF529C4-D1F9-4AD6-8333-F1A948DD9B29}"/>
              </a:ext>
            </a:extLst>
          </p:cNvPr>
          <p:cNvSpPr txBox="1"/>
          <p:nvPr/>
        </p:nvSpPr>
        <p:spPr>
          <a:xfrm>
            <a:off x="5427418" y="2235027"/>
            <a:ext cx="10723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.VnStamp" panose="020B7200000000000000" pitchFamily="34" charset="0"/>
              </a:rPr>
              <a:t>10</a:t>
            </a:r>
          </a:p>
        </p:txBody>
      </p:sp>
      <p:sp>
        <p:nvSpPr>
          <p:cNvPr id="3" name="7">
            <a:extLst>
              <a:ext uri="{FF2B5EF4-FFF2-40B4-BE49-F238E27FC236}">
                <a16:creationId xmlns:a16="http://schemas.microsoft.com/office/drawing/2014/main" id="{6B323049-8999-46B4-B1BB-E2B0B34D72BF}"/>
              </a:ext>
            </a:extLst>
          </p:cNvPr>
          <p:cNvSpPr txBox="1"/>
          <p:nvPr/>
        </p:nvSpPr>
        <p:spPr>
          <a:xfrm>
            <a:off x="1092466" y="2576842"/>
            <a:ext cx="8991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.VnStamp" panose="020B7200000000000000" pitchFamily="34" charset="0"/>
              </a:rPr>
              <a:t>5</a:t>
            </a:r>
          </a:p>
        </p:txBody>
      </p:sp>
      <p:pic>
        <p:nvPicPr>
          <p:cNvPr id="11" name="6" descr="http://www.clipartpal.com/_thumbs/pd/holiday/birthday/baloon1_02.png">
            <a:hlinkClick r:id="rId3" action="ppaction://hlinksldjump"/>
            <a:extLst>
              <a:ext uri="{FF2B5EF4-FFF2-40B4-BE49-F238E27FC236}">
                <a16:creationId xmlns:a16="http://schemas.microsoft.com/office/drawing/2014/main" id="{53750155-8D53-470C-A286-8DF9B55CBA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0" r="20000"/>
          <a:stretch>
            <a:fillRect/>
          </a:stretch>
        </p:blipFill>
        <p:spPr bwMode="auto">
          <a:xfrm rot="818138">
            <a:off x="7499149" y="2017468"/>
            <a:ext cx="1304103" cy="203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5" descr="http://www.clipartpal.com/_thumbs/pd/holiday/birthday/baloon1_02.png">
            <a:hlinkClick r:id="rId5" action="ppaction://hlinksldjump"/>
            <a:extLst>
              <a:ext uri="{FF2B5EF4-FFF2-40B4-BE49-F238E27FC236}">
                <a16:creationId xmlns:a16="http://schemas.microsoft.com/office/drawing/2014/main" id="{63BB7755-9583-4D9C-B5C8-8FC22C276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2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0" r="20000"/>
          <a:stretch>
            <a:fillRect/>
          </a:stretch>
        </p:blipFill>
        <p:spPr bwMode="auto">
          <a:xfrm>
            <a:off x="5323829" y="1578245"/>
            <a:ext cx="1304103" cy="203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4">
            <a:extLst>
              <a:ext uri="{FF2B5EF4-FFF2-40B4-BE49-F238E27FC236}">
                <a16:creationId xmlns:a16="http://schemas.microsoft.com/office/drawing/2014/main" id="{4F8375B3-10D1-4D82-A824-0C259A22471E}"/>
              </a:ext>
            </a:extLst>
          </p:cNvPr>
          <p:cNvSpPr txBox="1"/>
          <p:nvPr/>
        </p:nvSpPr>
        <p:spPr>
          <a:xfrm>
            <a:off x="2885603" y="2187029"/>
            <a:ext cx="10723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.VnStamp" panose="020B7200000000000000" pitchFamily="34" charset="0"/>
              </a:rPr>
              <a:t>15</a:t>
            </a:r>
          </a:p>
        </p:txBody>
      </p:sp>
      <p:pic>
        <p:nvPicPr>
          <p:cNvPr id="13" name="3" descr="http://www.clipartpal.com/_thumbs/pd/holiday/birthday/baloon1_01.png">
            <a:hlinkClick r:id="rId6" action="ppaction://hlinksldjump"/>
            <a:extLst>
              <a:ext uri="{FF2B5EF4-FFF2-40B4-BE49-F238E27FC236}">
                <a16:creationId xmlns:a16="http://schemas.microsoft.com/office/drawing/2014/main" id="{3FD71916-7C16-4D88-8185-F5D7901CEC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9" r="22646"/>
          <a:stretch>
            <a:fillRect/>
          </a:stretch>
        </p:blipFill>
        <p:spPr bwMode="auto">
          <a:xfrm>
            <a:off x="2767934" y="1535401"/>
            <a:ext cx="1307688" cy="2072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2" descr="http://www.clipartpal.com/_thumbs/pd/holiday/birthday/baloon1_05.png">
            <a:hlinkClick r:id="rId8" action="ppaction://hlinksldjump"/>
            <a:extLst>
              <a:ext uri="{FF2B5EF4-FFF2-40B4-BE49-F238E27FC236}">
                <a16:creationId xmlns:a16="http://schemas.microsoft.com/office/drawing/2014/main" id="{C59CFED3-5868-4618-B423-DC7FD6B094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92" r="20689"/>
          <a:stretch>
            <a:fillRect/>
          </a:stretch>
        </p:blipFill>
        <p:spPr bwMode="auto">
          <a:xfrm rot="20779366">
            <a:off x="784125" y="2037735"/>
            <a:ext cx="1319642" cy="201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1">
            <a:hlinkClick r:id="" action="ppaction://noaction"/>
            <a:extLst>
              <a:ext uri="{FF2B5EF4-FFF2-40B4-BE49-F238E27FC236}">
                <a16:creationId xmlns:a16="http://schemas.microsoft.com/office/drawing/2014/main" id="{BD59F650-D531-77BF-021A-EDB5B87C214B}"/>
              </a:ext>
            </a:extLst>
          </p:cNvPr>
          <p:cNvSpPr/>
          <p:nvPr/>
        </p:nvSpPr>
        <p:spPr>
          <a:xfrm>
            <a:off x="7600546" y="4357991"/>
            <a:ext cx="1334552" cy="499760"/>
          </a:xfrm>
          <a:prstGeom prst="roundRect">
            <a:avLst>
              <a:gd name="adj" fmla="val 50000"/>
            </a:avLst>
          </a:prstGeom>
          <a:solidFill>
            <a:srgbClr val="FF4B5C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.VnHelvetIns" panose="020B7200000000000000" pitchFamily="34" charset="0"/>
              </a:rPr>
              <a:t>End </a:t>
            </a:r>
            <a:endParaRPr lang="en-US" sz="3200" b="1" dirty="0">
              <a:solidFill>
                <a:schemeClr val="bg1"/>
              </a:solidFill>
              <a:latin typeface=".VnHelvetIns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50516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7" grpId="0"/>
      <p:bldP spid="16" grpId="0"/>
      <p:bldP spid="3" grpId="0"/>
      <p:bldP spid="15" grpId="0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6">
            <a:extLst>
              <a:ext uri="{FF2B5EF4-FFF2-40B4-BE49-F238E27FC236}">
                <a16:creationId xmlns:a16="http://schemas.microsoft.com/office/drawing/2014/main" id="{925AB8A0-9A35-45A9-B8B1-B54BBD69207A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425354" y="1162050"/>
            <a:ext cx="5257800" cy="3314700"/>
            <a:chOff x="616017" y="411741"/>
            <a:chExt cx="10829664" cy="6034520"/>
          </a:xfrm>
        </p:grpSpPr>
        <p:sp>
          <p:nvSpPr>
            <p:cNvPr id="9" name="8">
              <a:extLst>
                <a:ext uri="{FF2B5EF4-FFF2-40B4-BE49-F238E27FC236}">
                  <a16:creationId xmlns:a16="http://schemas.microsoft.com/office/drawing/2014/main" id="{298D20F4-79B6-4831-AD6C-F5DBED4AFBA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16017" y="411741"/>
              <a:ext cx="10829664" cy="6034520"/>
            </a:xfrm>
            <a:prstGeom prst="roundRect">
              <a:avLst>
                <a:gd name="adj" fmla="val 7735"/>
              </a:avLst>
            </a:prstGeom>
            <a:solidFill>
              <a:schemeClr val="bg1"/>
            </a:solidFill>
            <a:ln w="38100">
              <a:solidFill>
                <a:srgbClr val="FF4B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900"/>
            </a:p>
          </p:txBody>
        </p:sp>
        <p:sp>
          <p:nvSpPr>
            <p:cNvPr id="10" name="7">
              <a:extLst>
                <a:ext uri="{FF2B5EF4-FFF2-40B4-BE49-F238E27FC236}">
                  <a16:creationId xmlns:a16="http://schemas.microsoft.com/office/drawing/2014/main" id="{83F2E639-42A3-4EFD-962F-8B3BFE43549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03419" y="612312"/>
              <a:ext cx="10454861" cy="5633378"/>
            </a:xfrm>
            <a:prstGeom prst="roundRect">
              <a:avLst>
                <a:gd name="adj" fmla="val 7735"/>
              </a:avLst>
            </a:prstGeom>
            <a:solidFill>
              <a:schemeClr val="bg1"/>
            </a:solidFill>
            <a:ln w="38100">
              <a:solidFill>
                <a:srgbClr val="FF4B5C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900"/>
  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  </a:r>
            </a:p>
          </p:txBody>
        </p:sp>
      </p:grpSp>
      <p:sp>
        <p:nvSpPr>
          <p:cNvPr id="17" name="5">
            <a:extLst>
              <a:ext uri="{FF2B5EF4-FFF2-40B4-BE49-F238E27FC236}">
                <a16:creationId xmlns:a16="http://schemas.microsoft.com/office/drawing/2014/main" id="{2BDC9FA3-1963-4A38-BF12-D9949ED9558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>
            <p:ph type="title" idx="4294967295"/>
          </p:nvPr>
        </p:nvSpPr>
        <p:spPr>
          <a:xfrm>
            <a:off x="2018755" y="286418"/>
            <a:ext cx="5353050" cy="766762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r>
              <a:rPr lang="en-US" sz="400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" sz="400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ead and choose.</a:t>
            </a:r>
            <a:endParaRPr sz="400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4">
            <a:extLst>
              <a:ext uri="{FF2B5EF4-FFF2-40B4-BE49-F238E27FC236}">
                <a16:creationId xmlns:a16="http://schemas.microsoft.com/office/drawing/2014/main" id="{C7A1B7B9-314A-4EAC-8469-89AAF1E414B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89974" y="3385642"/>
            <a:ext cx="4736212" cy="1411091"/>
          </a:xfrm>
          <a:prstGeom prst="roundRect">
            <a:avLst>
              <a:gd name="adj" fmla="val 0"/>
            </a:avLst>
          </a:prstGeom>
          <a:noFill/>
          <a:ln w="381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/>
              </a:rPr>
              <a:t>When do </a:t>
            </a:r>
            <a:r>
              <a:rPr lang="en-US" sz="3200" b="1">
                <a:solidFill>
                  <a:schemeClr val="tx1"/>
                </a:solidFill>
                <a:latin typeface="Arial" panose="020B0604020202020204" pitchFamily="34" charset="0"/>
                <a:cs typeface="Arial"/>
              </a:rPr>
              <a:t>you have___?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23" name="3">
            <a:extLst>
              <a:ext uri="{FF2B5EF4-FFF2-40B4-BE49-F238E27FC236}">
                <a16:creationId xmlns:a16="http://schemas.microsoft.com/office/drawing/2014/main" id="{DD5EC2A4-644A-4D04-A9A5-F03521BDC96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943600" y="1804989"/>
            <a:ext cx="2678201" cy="766762"/>
          </a:xfrm>
          <a:prstGeom prst="roundRect">
            <a:avLst/>
          </a:prstGeom>
          <a:solidFill>
            <a:srgbClr val="FFF6F7"/>
          </a:solidFill>
          <a:ln w="38100">
            <a:solidFill>
              <a:srgbClr val="FF4B5C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1" b="1" dirty="0">
                <a:solidFill>
                  <a:schemeClr val="tx1"/>
                </a:solidFill>
                <a:latin typeface="Arial" panose="020B0604020202020204" pitchFamily="34" charset="0"/>
              </a:rPr>
              <a:t>music</a:t>
            </a:r>
          </a:p>
        </p:txBody>
      </p:sp>
      <p:sp>
        <p:nvSpPr>
          <p:cNvPr id="11" name="2">
            <a:hlinkClick r:id="rId4" action="ppaction://hlinksldjump"/>
            <a:extLst>
              <a:ext uri="{FF2B5EF4-FFF2-40B4-BE49-F238E27FC236}">
                <a16:creationId xmlns:a16="http://schemas.microsoft.com/office/drawing/2014/main" id="{0C1C68AC-B4DB-B62A-6845-6A9D394862C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605732" y="4055041"/>
            <a:ext cx="1258425" cy="471350"/>
          </a:xfrm>
          <a:prstGeom prst="roundRect">
            <a:avLst>
              <a:gd name="adj" fmla="val 50000"/>
            </a:avLst>
          </a:prstGeom>
          <a:solidFill>
            <a:srgbClr val="C45C67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</a:rPr>
              <a:t>Back 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4" name="1">
            <a:extLst>
              <a:ext uri="{FF2B5EF4-FFF2-40B4-BE49-F238E27FC236}">
                <a16:creationId xmlns:a16="http://schemas.microsoft.com/office/drawing/2014/main" id="{A08067D2-5112-423B-A21D-13778D2EBDF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943599" y="2812205"/>
            <a:ext cx="2678201" cy="766762"/>
          </a:xfrm>
          <a:prstGeom prst="roundRect">
            <a:avLst/>
          </a:prstGeom>
          <a:solidFill>
            <a:srgbClr val="FFF6F7"/>
          </a:solidFill>
          <a:ln w="38100">
            <a:solidFill>
              <a:srgbClr val="FF4B5C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1" b="1" dirty="0">
                <a:solidFill>
                  <a:schemeClr val="tx1"/>
                </a:solidFill>
                <a:latin typeface="Arial" panose="020B0604020202020204" pitchFamily="34" charset="0"/>
              </a:rPr>
              <a:t>art</a:t>
            </a:r>
          </a:p>
        </p:txBody>
      </p:sp>
      <p:pic>
        <p:nvPicPr>
          <p:cNvPr id="2" name="Picture 2" descr="Âm Nhạc Lớp 4 | Tải Sách Miễn Phí, Đọc Sách Online">
            <a:extLst>
              <a:ext uri="{FF2B5EF4-FFF2-40B4-BE49-F238E27FC236}">
                <a16:creationId xmlns:a16="http://schemas.microsoft.com/office/drawing/2014/main" id="{6A6686E7-BA20-FDF2-F20D-A155FD679C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908" y="1511704"/>
            <a:ext cx="1661897" cy="2359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7182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0" presetClass="exit" presetSubtype="0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  <p:bldP spid="11" grpId="0" animBg="1"/>
      <p:bldP spid="24" grpId="0" animBg="1"/>
      <p:bldP spid="24" grpId="1" animBg="1"/>
      <p:bldP spid="24" grpId="2" animBg="1"/>
    </p:bldLst>
  </p:timing>
</p:sld>
</file>

<file path=ppt/theme/theme1.xml><?xml version="1.0" encoding="utf-8"?>
<a:theme xmlns:a="http://schemas.openxmlformats.org/drawingml/2006/main" name="English Language Grammar Rules by Slidesgo">
  <a:themeElements>
    <a:clrScheme name="Simple Light">
      <a:dk1>
        <a:srgbClr val="000000"/>
      </a:dk1>
      <a:lt1>
        <a:srgbClr val="C2F2FF"/>
      </a:lt1>
      <a:dk2>
        <a:srgbClr val="485058"/>
      </a:dk2>
      <a:lt2>
        <a:srgbClr val="EEEEEE"/>
      </a:lt2>
      <a:accent1>
        <a:srgbClr val="FFFFFF"/>
      </a:accent1>
      <a:accent2>
        <a:srgbClr val="FFBF4A"/>
      </a:accent2>
      <a:accent3>
        <a:srgbClr val="FB6A2E"/>
      </a:accent3>
      <a:accent4>
        <a:srgbClr val="DD3947"/>
      </a:accent4>
      <a:accent5>
        <a:srgbClr val="2AA1B3"/>
      </a:accent5>
      <a:accent6>
        <a:srgbClr val="FB8897"/>
      </a:accent6>
      <a:hlink>
        <a:srgbClr val="48505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522</Words>
  <Application>Microsoft Office PowerPoint</Application>
  <PresentationFormat>On-screen Show (16:9)</PresentationFormat>
  <Paragraphs>35</Paragraphs>
  <Slides>12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Patrick Hand SC</vt:lpstr>
      <vt:lpstr>Arial</vt:lpstr>
      <vt:lpstr>Myriad Pro</vt:lpstr>
      <vt:lpstr>.VnStamp</vt:lpstr>
      <vt:lpstr>Comic Sans MS</vt:lpstr>
      <vt:lpstr>宋体</vt:lpstr>
      <vt:lpstr>.VnHelvetIns</vt:lpstr>
      <vt:lpstr>Patrick Hand</vt:lpstr>
      <vt:lpstr>.VnHelvetInsH</vt:lpstr>
      <vt:lpstr>English Language Grammar Rules by Slidesgo</vt:lpstr>
      <vt:lpstr>Slap the board!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Read and choose.</vt:lpstr>
      <vt:lpstr>Read and choose.</vt:lpstr>
      <vt:lpstr>Read and choose.</vt:lpstr>
      <vt:lpstr>Read and choose.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Alice (Luong Tam)</dc:creator>
  <cp:lastModifiedBy>Admin</cp:lastModifiedBy>
  <cp:revision>21</cp:revision>
  <dcterms:modified xsi:type="dcterms:W3CDTF">2025-05-18T04:08:20Z</dcterms:modified>
</cp:coreProperties>
</file>