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370" r:id="rId2"/>
    <p:sldId id="454" r:id="rId3"/>
    <p:sldId id="372" r:id="rId4"/>
    <p:sldId id="384" r:id="rId5"/>
    <p:sldId id="472" r:id="rId6"/>
    <p:sldId id="379" r:id="rId7"/>
    <p:sldId id="465" r:id="rId8"/>
    <p:sldId id="462" r:id="rId9"/>
    <p:sldId id="466" r:id="rId10"/>
    <p:sldId id="468" r:id="rId11"/>
    <p:sldId id="469" r:id="rId12"/>
    <p:sldId id="467" r:id="rId13"/>
    <p:sldId id="470" r:id="rId1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.VnHelvetIns" panose="020B7200000000000000" pitchFamily="34" charset="0"/>
      <p:regular r:id="rId17"/>
    </p:embeddedFont>
    <p:embeddedFont>
      <p:font typeface=".VnHelvetInsH" panose="020B7200000000000000" pitchFamily="34" charset="0"/>
      <p:regular r:id="rId18"/>
    </p:embeddedFont>
    <p:embeddedFont>
      <p:font typeface=".VnStamp" panose="020B7200000000000000" pitchFamily="34" charset="0"/>
      <p:regular r:id="rId19"/>
    </p:embeddedFont>
    <p:embeddedFont>
      <p:font typeface="Patrick Hand" panose="020B0604020202020204" charset="0"/>
      <p:regular r:id="rId20"/>
    </p:embeddedFont>
    <p:embeddedFont>
      <p:font typeface="Patrick Hand SC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79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6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18" y="1266159"/>
            <a:ext cx="8744851" cy="2747699"/>
          </a:xfrm>
          <a:prstGeom prst="rect">
            <a:avLst/>
          </a:prstGeom>
        </p:spPr>
      </p:pic>
      <p:pic>
        <p:nvPicPr>
          <p:cNvPr id="3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844" y="1194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Englishs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425354" y="2003683"/>
            <a:ext cx="5322303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have </a:t>
            </a:r>
            <a:b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</a:b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_______?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it on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Tuesdays.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English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164909" y="2416840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English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When</a:t>
            </a: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58683" y="1866205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 subjects do you have today?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What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516338" y="1752849"/>
            <a:ext cx="174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76838" y="2821460"/>
            <a:ext cx="552948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What ________ do 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you </a:t>
            </a:r>
            <a:r>
              <a:rPr lang="en-US" sz="42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today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pPr>
              <a:lnSpc>
                <a:spcPct val="150000"/>
              </a:lnSpc>
            </a:pP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subjects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239990" y="1712065"/>
            <a:ext cx="304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subjects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/>
          </p:cNvGrpSpPr>
          <p:nvPr/>
        </p:nvGrpSpPr>
        <p:grpSpPr>
          <a:xfrm>
            <a:off x="397718" y="1322656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68996" y="2051574"/>
            <a:ext cx="621273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</a:t>
            </a:r>
          </a:p>
          <a:p>
            <a:pPr>
              <a:spcAft>
                <a:spcPts val="1200"/>
              </a:spcAft>
            </a:pPr>
            <a:r>
              <a:rPr lang="en-US" sz="42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m</a:t>
            </a:r>
            <a:r>
              <a:rPr lang="en-US" sz="42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aths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______.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every day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883241" y="3192208"/>
            <a:ext cx="291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every day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everyday</a:t>
            </a:r>
          </a:p>
        </p:txBody>
      </p:sp>
    </p:spTree>
    <p:extLst>
      <p:ext uri="{BB962C8B-B14F-4D97-AF65-F5344CB8AC3E}">
        <p14:creationId xmlns:p14="http://schemas.microsoft.com/office/powerpoint/2010/main" val="17643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" y="1194823"/>
            <a:ext cx="8744851" cy="2747699"/>
          </a:xfrm>
          <a:prstGeom prst="rect">
            <a:avLst/>
          </a:prstGeom>
        </p:spPr>
      </p:pic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1F78A6A2-5015-ADA7-2B22-0B06ABCD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20" y="1642674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2C819EA3-B9F0-E9D0-396F-8C56E557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51" y="2795057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9844" y="1194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4" y="323134"/>
            <a:ext cx="8674096" cy="43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9" y="1498458"/>
            <a:ext cx="6694826" cy="2349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9309E-246A-2373-642E-F85FABC1D6B8}"/>
              </a:ext>
            </a:extLst>
          </p:cNvPr>
          <p:cNvSpPr txBox="1"/>
          <p:nvPr/>
        </p:nvSpPr>
        <p:spPr>
          <a:xfrm>
            <a:off x="1292973" y="2481278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D8782-06EB-549E-91FF-6BEBE2D53761}"/>
              </a:ext>
            </a:extLst>
          </p:cNvPr>
          <p:cNvSpPr txBox="1"/>
          <p:nvPr/>
        </p:nvSpPr>
        <p:spPr>
          <a:xfrm>
            <a:off x="2122478" y="3066053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Vietnamese </a:t>
            </a:r>
            <a:r>
              <a:rPr lang="en-US" sz="2800" b="1">
                <a:solidFill>
                  <a:schemeClr val="accent4"/>
                </a:solidFill>
              </a:rPr>
              <a:t>and </a:t>
            </a:r>
            <a:r>
              <a:rPr lang="en-US" sz="2800" b="1" dirty="0" err="1">
                <a:solidFill>
                  <a:schemeClr val="accent4"/>
                </a:solidFill>
              </a:rPr>
              <a:t>m</a:t>
            </a:r>
            <a:r>
              <a:rPr lang="en-US" sz="2800" b="1">
                <a:solidFill>
                  <a:schemeClr val="accent4"/>
                </a:solidFill>
              </a:rPr>
              <a:t>aths</a:t>
            </a:r>
            <a:r>
              <a:rPr lang="en-US" sz="2800" b="1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27" y="282640"/>
            <a:ext cx="2653779" cy="19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15" y="404759"/>
            <a:ext cx="6477000" cy="2343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8EA0E-4342-D0F4-5172-3BB234538675}"/>
              </a:ext>
            </a:extLst>
          </p:cNvPr>
          <p:cNvSpPr txBox="1"/>
          <p:nvPr/>
        </p:nvSpPr>
        <p:spPr>
          <a:xfrm>
            <a:off x="5076011" y="1576334"/>
            <a:ext cx="1359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4"/>
                </a:solidFill>
              </a:rPr>
              <a:t>s</a:t>
            </a:r>
            <a:r>
              <a:rPr lang="en-US" sz="2500" b="1">
                <a:solidFill>
                  <a:schemeClr val="accent4"/>
                </a:solidFill>
              </a:rPr>
              <a:t>cience</a:t>
            </a:r>
            <a:endParaRPr lang="en-US" sz="2500" b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4AA49-A959-880B-A3BF-DCD792274897}"/>
              </a:ext>
            </a:extLst>
          </p:cNvPr>
          <p:cNvSpPr txBox="1"/>
          <p:nvPr/>
        </p:nvSpPr>
        <p:spPr>
          <a:xfrm>
            <a:off x="3610904" y="215667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Thursdays and Fridays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065" y="2747909"/>
            <a:ext cx="2768100" cy="20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68" y="501889"/>
            <a:ext cx="8528443" cy="4018211"/>
          </a:xfrm>
          <a:prstGeom prst="rect">
            <a:avLst/>
          </a:prstGeom>
        </p:spPr>
      </p:pic>
      <p:pic>
        <p:nvPicPr>
          <p:cNvPr id="4" name="Track 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3356" y="433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8039100" y="4438650"/>
            <a:ext cx="819797" cy="37325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1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1">
            <a:extLst>
              <a:ext uri="{FF2B5EF4-FFF2-40B4-BE49-F238E27FC236}">
                <a16:creationId xmlns:a16="http://schemas.microsoft.com/office/drawing/2014/main" id="{EAD1BBCF-C043-44D1-AFEF-2CDD3D87A880}"/>
              </a:ext>
            </a:extLst>
          </p:cNvPr>
          <p:cNvSpPr txBox="1"/>
          <p:nvPr/>
        </p:nvSpPr>
        <p:spPr>
          <a:xfrm>
            <a:off x="4373766" y="3422425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25</a:t>
            </a:r>
          </a:p>
        </p:txBody>
      </p:sp>
      <p:sp>
        <p:nvSpPr>
          <p:cNvPr id="17" name="10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529185" y="1404174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204581" y="1005671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8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869629" y="1347486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0" name="7" descr="http://www.easyvectors.com/assets/images/vectors/afbig/helium-blue-balloon-clip-art.jpg">
            <a:hlinkClick r:id="rId3" action="ppaction://hlinksldjump"/>
            <a:extLst>
              <a:ext uri="{FF2B5EF4-FFF2-40B4-BE49-F238E27FC236}">
                <a16:creationId xmlns:a16="http://schemas.microsoft.com/office/drawing/2014/main" id="{8035D91B-6D18-422E-8ABE-B73A93BA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97">
            <a:off x="4298565" y="2808450"/>
            <a:ext cx="1218039" cy="1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276312" y="788112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7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100992" y="348889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662766" y="957673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8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545097" y="306045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10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561288" y="808379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8267700" y="4533435"/>
            <a:ext cx="667397" cy="324316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16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6" grpId="0"/>
      <p:bldP spid="3" grpId="0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936343" y="2167876"/>
            <a:ext cx="6193228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-What day is </a:t>
            </a:r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it </a:t>
            </a:r>
            <a:b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</a:br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today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It’s _______.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432575" y="3249094"/>
            <a:ext cx="247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Monday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654</Words>
  <Application>Microsoft Office PowerPoint</Application>
  <PresentationFormat>On-screen Show (16:9)</PresentationFormat>
  <Paragraphs>50</Paragraphs>
  <Slides>13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Patrick Hand</vt:lpstr>
      <vt:lpstr>.VnHelvetIns</vt:lpstr>
      <vt:lpstr>.VnHelvetInsH</vt:lpstr>
      <vt:lpstr>宋体</vt:lpstr>
      <vt:lpstr>.VnStamp</vt:lpstr>
      <vt:lpstr>Patrick Hand SC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31</cp:revision>
  <dcterms:modified xsi:type="dcterms:W3CDTF">2025-05-18T04:20:03Z</dcterms:modified>
</cp:coreProperties>
</file>