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8"/>
  </p:notesMasterIdLst>
  <p:sldIdLst>
    <p:sldId id="376" r:id="rId2"/>
    <p:sldId id="377" r:id="rId3"/>
    <p:sldId id="370" r:id="rId4"/>
    <p:sldId id="371" r:id="rId5"/>
    <p:sldId id="385" r:id="rId6"/>
    <p:sldId id="379" r:id="rId7"/>
  </p:sldIdLst>
  <p:sldSz cx="9144000" cy="5143500" type="screen16x9"/>
  <p:notesSz cx="6858000" cy="9144000"/>
  <p:embeddedFontLst>
    <p:embeddedFont>
      <p:font typeface="Patrick Hand" panose="020B0604020202020204" charset="0"/>
      <p:regular r:id="rId9"/>
    </p:embeddedFont>
    <p:embeddedFont>
      <p:font typeface="Patrick Hand SC" panose="020B0604020202020204" charset="0"/>
      <p:regular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D14577-E379-44C7-8194-E508FF3F75A4}">
  <a:tblStyle styleId="{88D14577-E379-44C7-8194-E508FF3F75A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62967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4522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1388100" y="1137450"/>
            <a:ext cx="6367800" cy="286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8"/>
          <p:cNvSpPr/>
          <p:nvPr/>
        </p:nvSpPr>
        <p:spPr>
          <a:xfrm flipH="1">
            <a:off x="3959787" y="213709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1" name="Google Shape;391;p38"/>
          <p:cNvGrpSpPr/>
          <p:nvPr/>
        </p:nvGrpSpPr>
        <p:grpSpPr>
          <a:xfrm rot="-5400000">
            <a:off x="3914507" y="1124192"/>
            <a:ext cx="279350" cy="312825"/>
            <a:chOff x="1835200" y="3337050"/>
            <a:chExt cx="279350" cy="312825"/>
          </a:xfrm>
        </p:grpSpPr>
        <p:sp>
          <p:nvSpPr>
            <p:cNvPr id="392" name="Google Shape;392;p3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603158" y="274239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800" dirty="0"/>
              <a:t>Warm-up</a:t>
            </a:r>
            <a:endParaRPr sz="13800" dirty="0"/>
          </a:p>
        </p:txBody>
      </p:sp>
      <p:sp>
        <p:nvSpPr>
          <p:cNvPr id="397" name="Google Shape;397;p38"/>
          <p:cNvSpPr txBox="1">
            <a:spLocks noGrp="1"/>
          </p:cNvSpPr>
          <p:nvPr>
            <p:ph type="title" idx="2"/>
          </p:nvPr>
        </p:nvSpPr>
        <p:spPr>
          <a:xfrm>
            <a:off x="3965125" y="132849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01</a:t>
            </a:r>
            <a:endParaRPr dirty="0"/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95037" y="17632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510550" y="108045"/>
            <a:ext cx="741250" cy="792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92863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129" y="591266"/>
            <a:ext cx="8826919" cy="3904344"/>
          </a:xfrm>
          <a:prstGeom prst="rect">
            <a:avLst/>
          </a:prstGeom>
        </p:spPr>
      </p:pic>
      <p:pic>
        <p:nvPicPr>
          <p:cNvPr id="9" name="Track 7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02660" y="5660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8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63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753" y="1729055"/>
            <a:ext cx="8753577" cy="1829542"/>
          </a:xfrm>
          <a:prstGeom prst="rect">
            <a:avLst/>
          </a:prstGeom>
        </p:spPr>
      </p:pic>
      <p:pic>
        <p:nvPicPr>
          <p:cNvPr id="4" name="Track 7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84839" y="17519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2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22" y="780186"/>
            <a:ext cx="8606667" cy="3052511"/>
          </a:xfrm>
          <a:prstGeom prst="rect">
            <a:avLst/>
          </a:prstGeom>
        </p:spPr>
      </p:pic>
      <p:pic>
        <p:nvPicPr>
          <p:cNvPr id="3" name="Track 7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22368" y="8385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2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64" y="890434"/>
            <a:ext cx="8826082" cy="3130331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FD2E165-4A4C-3290-8917-7A0BD4E8C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13" y="2353956"/>
            <a:ext cx="666110" cy="66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6569A2-EBB9-C980-BEB6-FAAA0FA58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606" y="3457978"/>
            <a:ext cx="666110" cy="66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rack 7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78061" y="8904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55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551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7553" y="152467"/>
            <a:ext cx="7069952" cy="4763873"/>
          </a:xfrm>
          <a:prstGeom prst="rect">
            <a:avLst/>
          </a:prstGeom>
        </p:spPr>
      </p:pic>
      <p:pic>
        <p:nvPicPr>
          <p:cNvPr id="3" name="Track 7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4823" y="3449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1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</Words>
  <Application>Microsoft Office PowerPoint</Application>
  <PresentationFormat>On-screen Show (16:9)</PresentationFormat>
  <Paragraphs>2</Paragraphs>
  <Slides>6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Patrick Hand SC</vt:lpstr>
      <vt:lpstr>Patrick Hand</vt:lpstr>
      <vt:lpstr>English Language Grammar Rules by Slidesgo</vt:lpstr>
      <vt:lpstr>Warm-up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Alice (Luong Tam)</dc:creator>
  <cp:lastModifiedBy>Admin</cp:lastModifiedBy>
  <cp:revision>22</cp:revision>
  <dcterms:modified xsi:type="dcterms:W3CDTF">2025-05-18T04:46:44Z</dcterms:modified>
</cp:coreProperties>
</file>