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3"/>
  </p:notesMasterIdLst>
  <p:sldIdLst>
    <p:sldId id="377" r:id="rId2"/>
    <p:sldId id="370" r:id="rId3"/>
    <p:sldId id="387" r:id="rId4"/>
    <p:sldId id="390" r:id="rId5"/>
    <p:sldId id="371" r:id="rId6"/>
    <p:sldId id="388" r:id="rId7"/>
    <p:sldId id="379" r:id="rId8"/>
    <p:sldId id="402" r:id="rId9"/>
    <p:sldId id="416" r:id="rId10"/>
    <p:sldId id="417" r:id="rId11"/>
    <p:sldId id="418" r:id="rId12"/>
  </p:sldIdLst>
  <p:sldSz cx="9144000" cy="5143500" type="screen16x9"/>
  <p:notesSz cx="6858000" cy="9144000"/>
  <p:embeddedFontLst>
    <p:embeddedFont>
      <p:font typeface="Patrick Hand" panose="020B0604020202020204" charset="0"/>
      <p:regular r:id="rId14"/>
    </p:embeddedFont>
    <p:embeddedFont>
      <p:font typeface="Patrick Hand SC" panose="020B0604020202020204" charset="0"/>
      <p:regular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D14577-E379-44C7-8194-E508FF3F75A4}">
  <a:tblStyle styleId="{88D14577-E379-44C7-8194-E508FF3F75A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00932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971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1388100" y="1137450"/>
            <a:ext cx="6367800" cy="286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0192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79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152" y="121562"/>
            <a:ext cx="6829246" cy="4818605"/>
          </a:xfrm>
          <a:prstGeom prst="rect">
            <a:avLst/>
          </a:prstGeom>
        </p:spPr>
      </p:pic>
      <p:pic>
        <p:nvPicPr>
          <p:cNvPr id="2" name="Track 7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92151" y="3209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8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4">
            <a:extLst>
              <a:ext uri="{FF2B5EF4-FFF2-40B4-BE49-F238E27FC236}">
                <a16:creationId xmlns:a16="http://schemas.microsoft.com/office/drawing/2014/main" id="{01DEC2AD-B403-4413-9E64-7A0ABA394A54}"/>
              </a:ext>
            </a:extLst>
          </p:cNvPr>
          <p:cNvSpPr>
            <a:spLocks/>
          </p:cNvSpPr>
          <p:nvPr/>
        </p:nvSpPr>
        <p:spPr>
          <a:xfrm>
            <a:off x="1192696" y="886510"/>
            <a:ext cx="7545668" cy="1732108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FF2F2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ES" sz="3200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Fridays</a:t>
            </a:r>
            <a:r>
              <a:rPr lang="es-E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./ and/ have/ science</a:t>
            </a:r>
            <a:endParaRPr lang="es-E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3200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Mondays</a:t>
            </a:r>
            <a:r>
              <a:rPr lang="es-E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I/ on</a:t>
            </a:r>
            <a:endParaRPr lang="es-E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3">
            <a:extLst>
              <a:ext uri="{FF2B5EF4-FFF2-40B4-BE49-F238E27FC236}">
                <a16:creationId xmlns:a16="http://schemas.microsoft.com/office/drawing/2014/main" id="{E4373225-8267-4B6A-94B1-D0E54287C623}"/>
              </a:ext>
            </a:extLst>
          </p:cNvPr>
          <p:cNvSpPr>
            <a:spLocks/>
          </p:cNvSpPr>
          <p:nvPr/>
        </p:nvSpPr>
        <p:spPr>
          <a:xfrm>
            <a:off x="581141" y="2887579"/>
            <a:ext cx="7870609" cy="1533087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3A7E7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rgbClr val="C00000"/>
                </a:solidFill>
              </a:rPr>
              <a:t>I </a:t>
            </a:r>
            <a:r>
              <a:rPr lang="es-ES" sz="4000" dirty="0" err="1">
                <a:solidFill>
                  <a:srgbClr val="C00000"/>
                </a:solidFill>
              </a:rPr>
              <a:t>have</a:t>
            </a:r>
            <a:r>
              <a:rPr lang="es-ES" sz="4000" dirty="0">
                <a:solidFill>
                  <a:srgbClr val="C00000"/>
                </a:solidFill>
              </a:rPr>
              <a:t> </a:t>
            </a:r>
            <a:r>
              <a:rPr lang="es-ES" sz="4000" dirty="0" err="1">
                <a:solidFill>
                  <a:srgbClr val="C00000"/>
                </a:solidFill>
              </a:rPr>
              <a:t>science</a:t>
            </a:r>
            <a:r>
              <a:rPr lang="es-ES" sz="4000" dirty="0">
                <a:solidFill>
                  <a:srgbClr val="C00000"/>
                </a:solidFill>
              </a:rPr>
              <a:t> </a:t>
            </a:r>
            <a:r>
              <a:rPr lang="es-ES" sz="4000" dirty="0" err="1">
                <a:solidFill>
                  <a:srgbClr val="C00000"/>
                </a:solidFill>
              </a:rPr>
              <a:t>on</a:t>
            </a:r>
            <a:r>
              <a:rPr lang="es-ES" sz="4000" dirty="0">
                <a:solidFill>
                  <a:srgbClr val="C00000"/>
                </a:solidFill>
              </a:rPr>
              <a:t> </a:t>
            </a:r>
            <a:r>
              <a:rPr lang="es-ES" sz="4000" dirty="0" err="1">
                <a:solidFill>
                  <a:srgbClr val="C00000"/>
                </a:solidFill>
              </a:rPr>
              <a:t>Mondays</a:t>
            </a:r>
            <a:r>
              <a:rPr lang="es-ES" sz="4000" dirty="0">
                <a:solidFill>
                  <a:srgbClr val="C00000"/>
                </a:solidFill>
              </a:rPr>
              <a:t> and </a:t>
            </a:r>
            <a:r>
              <a:rPr lang="es-ES" sz="4000" dirty="0" err="1">
                <a:solidFill>
                  <a:srgbClr val="C00000"/>
                </a:solidFill>
              </a:rPr>
              <a:t>Fridays</a:t>
            </a:r>
            <a:r>
              <a:rPr lang="es-ES" sz="4000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28" name="1">
            <a:extLst>
              <a:ext uri="{FF2B5EF4-FFF2-40B4-BE49-F238E27FC236}">
                <a16:creationId xmlns:a16="http://schemas.microsoft.com/office/drawing/2014/main" id="{8463C014-8F6A-4B87-BF3B-440A50090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564" y="1443954"/>
            <a:ext cx="613366" cy="6172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2583" y="243713"/>
            <a:ext cx="4489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>
                    <a:lumMod val="10000"/>
                  </a:schemeClr>
                </a:solidFill>
                <a:latin typeface="Adobe Garamond Pro Bold" panose="02020702060506020403" pitchFamily="18" charset="0"/>
                <a:ea typeface="Adobe Fangsong Std R" panose="02020400000000000000" pitchFamily="18" charset="-128"/>
              </a:rPr>
              <a:t>Reorder the words.</a:t>
            </a:r>
            <a:endParaRPr lang="en-GB" sz="2800" b="1">
              <a:solidFill>
                <a:schemeClr val="bg1">
                  <a:lumMod val="10000"/>
                </a:schemeClr>
              </a:solidFill>
              <a:latin typeface="Adobe Garamond Pro Bold" panose="02020702060506020403" pitchFamily="18" charset="0"/>
              <a:ea typeface="Adobe Fangsong Std 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770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4">
            <a:extLst>
              <a:ext uri="{FF2B5EF4-FFF2-40B4-BE49-F238E27FC236}">
                <a16:creationId xmlns:a16="http://schemas.microsoft.com/office/drawing/2014/main" id="{01DEC2AD-B403-4413-9E64-7A0ABA394A54}"/>
              </a:ext>
            </a:extLst>
          </p:cNvPr>
          <p:cNvSpPr>
            <a:spLocks/>
          </p:cNvSpPr>
          <p:nvPr/>
        </p:nvSpPr>
        <p:spPr>
          <a:xfrm>
            <a:off x="663295" y="941055"/>
            <a:ext cx="7870609" cy="1732108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FF2F2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 err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</a:t>
            </a:r>
            <a:r>
              <a:rPr lang="es-ES" sz="44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./ </a:t>
            </a:r>
            <a:r>
              <a:rPr lang="es-ES" sz="4400" b="1" err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ES" sz="4400" b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I/</a:t>
            </a:r>
            <a:br>
              <a:rPr lang="es-ES" sz="4400" b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4400" b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science/ very</a:t>
            </a:r>
            <a:endParaRPr lang="es-ES" sz="4400" b="1" dirty="0">
              <a:ln>
                <a:solidFill>
                  <a:schemeClr val="bg1"/>
                </a:solidFill>
              </a:ln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3">
            <a:extLst>
              <a:ext uri="{FF2B5EF4-FFF2-40B4-BE49-F238E27FC236}">
                <a16:creationId xmlns:a16="http://schemas.microsoft.com/office/drawing/2014/main" id="{E4373225-8267-4B6A-94B1-D0E54287C623}"/>
              </a:ext>
            </a:extLst>
          </p:cNvPr>
          <p:cNvSpPr>
            <a:spLocks/>
          </p:cNvSpPr>
          <p:nvPr/>
        </p:nvSpPr>
        <p:spPr>
          <a:xfrm>
            <a:off x="543762" y="3174948"/>
            <a:ext cx="7870609" cy="1059608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3A7E7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ES" sz="4400" dirty="0" err="1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ES" sz="44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400" dirty="0" err="1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r>
              <a:rPr lang="es-ES" sz="44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400" dirty="0" err="1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r>
              <a:rPr lang="es-ES" sz="44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400" dirty="0" err="1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</a:t>
            </a:r>
            <a:r>
              <a:rPr lang="es-ES" sz="44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8" name="1">
            <a:extLst>
              <a:ext uri="{FF2B5EF4-FFF2-40B4-BE49-F238E27FC236}">
                <a16:creationId xmlns:a16="http://schemas.microsoft.com/office/drawing/2014/main" id="{CB945E10-E7B0-4B8F-88B8-3680DCA52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549" y="1336371"/>
            <a:ext cx="613366" cy="6172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2583" y="243713"/>
            <a:ext cx="4489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>
                    <a:lumMod val="10000"/>
                  </a:schemeClr>
                </a:solidFill>
                <a:latin typeface="Adobe Garamond Pro Bold" panose="02020702060506020403" pitchFamily="18" charset="0"/>
                <a:ea typeface="Adobe Fangsong Std R" panose="02020400000000000000" pitchFamily="18" charset="-128"/>
              </a:rPr>
              <a:t>Reorder the words.</a:t>
            </a:r>
            <a:endParaRPr lang="en-GB" sz="2800" b="1">
              <a:solidFill>
                <a:schemeClr val="bg1">
                  <a:lumMod val="10000"/>
                </a:schemeClr>
              </a:solidFill>
              <a:latin typeface="Adobe Garamond Pro Bold" panose="02020702060506020403" pitchFamily="18" charset="0"/>
              <a:ea typeface="Adobe Fangsong Std 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130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59" y="1306229"/>
            <a:ext cx="8454887" cy="201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26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745" y="285345"/>
            <a:ext cx="6893668" cy="454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77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281" y="175097"/>
            <a:ext cx="7166042" cy="472958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10135C6-2AF3-DA5B-0C41-F7863B4D3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168" y="2529574"/>
            <a:ext cx="560949" cy="56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0727EE25-4EAD-F06B-C728-C1488DB87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68" y="3205574"/>
            <a:ext cx="560949" cy="56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623948-E4D8-0832-D9A7-D7889909E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169" y="3885634"/>
            <a:ext cx="560949" cy="56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F2176F4-FE95-6FDE-E52D-B8E9FC484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169" y="4528290"/>
            <a:ext cx="560949" cy="56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4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51" y="1542399"/>
            <a:ext cx="8735045" cy="22520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909DCE-7561-D813-8C54-FB9219982FA8}"/>
              </a:ext>
            </a:extLst>
          </p:cNvPr>
          <p:cNvSpPr txBox="1"/>
          <p:nvPr/>
        </p:nvSpPr>
        <p:spPr>
          <a:xfrm>
            <a:off x="2519708" y="1764240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Lucy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EFBA99-5392-C2A3-0BA2-1E3BF3E26842}"/>
              </a:ext>
            </a:extLst>
          </p:cNvPr>
          <p:cNvSpPr txBox="1"/>
          <p:nvPr/>
        </p:nvSpPr>
        <p:spPr>
          <a:xfrm>
            <a:off x="2803599" y="2142318"/>
            <a:ext cx="1481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English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730459-9BCF-0897-E8AE-254B99281CC6}"/>
              </a:ext>
            </a:extLst>
          </p:cNvPr>
          <p:cNvSpPr txBox="1"/>
          <p:nvPr/>
        </p:nvSpPr>
        <p:spPr>
          <a:xfrm>
            <a:off x="6677175" y="2142318"/>
            <a:ext cx="1505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science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9A535F-CB7E-B4FF-89AE-F4798B4667FA}"/>
              </a:ext>
            </a:extLst>
          </p:cNvPr>
          <p:cNvSpPr txBox="1"/>
          <p:nvPr/>
        </p:nvSpPr>
        <p:spPr>
          <a:xfrm>
            <a:off x="561937" y="2586821"/>
            <a:ext cx="1845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Tuesdays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EFE5AD-030E-465F-14CB-2B5C34C9D7F0}"/>
              </a:ext>
            </a:extLst>
          </p:cNvPr>
          <p:cNvSpPr txBox="1"/>
          <p:nvPr/>
        </p:nvSpPr>
        <p:spPr>
          <a:xfrm>
            <a:off x="3734021" y="2568597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music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BC4F3B-C366-ED26-A37F-F7C2C1B3081A}"/>
              </a:ext>
            </a:extLst>
          </p:cNvPr>
          <p:cNvSpPr txBox="1"/>
          <p:nvPr/>
        </p:nvSpPr>
        <p:spPr>
          <a:xfrm>
            <a:off x="6063700" y="2568597"/>
            <a:ext cx="1463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Fridays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F08E29-9262-F1B0-4E1E-B5D070E12F6B}"/>
              </a:ext>
            </a:extLst>
          </p:cNvPr>
          <p:cNvSpPr txBox="1"/>
          <p:nvPr/>
        </p:nvSpPr>
        <p:spPr>
          <a:xfrm>
            <a:off x="561937" y="2929020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music</a:t>
            </a:r>
          </a:p>
        </p:txBody>
      </p:sp>
    </p:spTree>
    <p:extLst>
      <p:ext uri="{BB962C8B-B14F-4D97-AF65-F5344CB8AC3E}">
        <p14:creationId xmlns:p14="http://schemas.microsoft.com/office/powerpoint/2010/main" val="39712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36" y="1399726"/>
            <a:ext cx="8735045" cy="225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128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4550"/>
            <a:ext cx="9144000" cy="436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11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4">
            <a:extLst>
              <a:ext uri="{FF2B5EF4-FFF2-40B4-BE49-F238E27FC236}">
                <a16:creationId xmlns:a16="http://schemas.microsoft.com/office/drawing/2014/main" id="{01DEC2AD-B403-4413-9E64-7A0ABA394A54}"/>
              </a:ext>
            </a:extLst>
          </p:cNvPr>
          <p:cNvSpPr>
            <a:spLocks/>
          </p:cNvSpPr>
          <p:nvPr/>
        </p:nvSpPr>
        <p:spPr>
          <a:xfrm>
            <a:off x="938254" y="1019801"/>
            <a:ext cx="7712175" cy="1732108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FF2F2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Fridays</a:t>
            </a:r>
            <a:r>
              <a:rPr lang="es-ES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./ Mondays</a:t>
            </a:r>
            <a:r>
              <a:rPr lang="es-E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s-ES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I/ to</a:t>
            </a:r>
            <a:r>
              <a:rPr lang="es-E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pPr algn="ctr"/>
            <a:r>
              <a:rPr lang="es-ES" sz="3600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es-ES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go/ from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0" name="3">
            <a:extLst>
              <a:ext uri="{FF2B5EF4-FFF2-40B4-BE49-F238E27FC236}">
                <a16:creationId xmlns:a16="http://schemas.microsoft.com/office/drawing/2014/main" id="{E4373225-8267-4B6A-94B1-D0E54287C623}"/>
              </a:ext>
            </a:extLst>
          </p:cNvPr>
          <p:cNvSpPr>
            <a:spLocks/>
          </p:cNvSpPr>
          <p:nvPr/>
        </p:nvSpPr>
        <p:spPr>
          <a:xfrm>
            <a:off x="600914" y="3062413"/>
            <a:ext cx="7870609" cy="1262079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3A7E7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E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E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E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es-E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es-E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Mondays</a:t>
            </a:r>
            <a:r>
              <a:rPr lang="es-E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E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Fridays</a:t>
            </a:r>
            <a:r>
              <a:rPr lang="es-E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1">
            <a:extLst>
              <a:ext uri="{FF2B5EF4-FFF2-40B4-BE49-F238E27FC236}">
                <a16:creationId xmlns:a16="http://schemas.microsoft.com/office/drawing/2014/main" id="{234DE393-719F-453E-91CF-A36AFFF79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187" y="1577245"/>
            <a:ext cx="613366" cy="6172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52583" y="243713"/>
            <a:ext cx="4489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>
                    <a:lumMod val="10000"/>
                  </a:schemeClr>
                </a:solidFill>
                <a:latin typeface="Adobe Garamond Pro Bold" panose="02020702060506020403" pitchFamily="18" charset="0"/>
                <a:ea typeface="Adobe Fangsong Std R" panose="02020400000000000000" pitchFamily="18" charset="-128"/>
              </a:rPr>
              <a:t>Reorder the words.</a:t>
            </a:r>
            <a:endParaRPr lang="en-GB" sz="2800" b="1">
              <a:solidFill>
                <a:schemeClr val="bg1">
                  <a:lumMod val="10000"/>
                </a:schemeClr>
              </a:solidFill>
              <a:latin typeface="Adobe Garamond Pro Bold" panose="02020702060506020403" pitchFamily="18" charset="0"/>
              <a:ea typeface="Adobe Fangsong Std R" panose="02020400000000000000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4">
            <a:extLst>
              <a:ext uri="{FF2B5EF4-FFF2-40B4-BE49-F238E27FC236}">
                <a16:creationId xmlns:a16="http://schemas.microsoft.com/office/drawing/2014/main" id="{01DEC2AD-B403-4413-9E64-7A0ABA394A5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49572" y="1136886"/>
            <a:ext cx="7317872" cy="1732108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FF2F2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9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every/ day./ I/ maths/ have</a:t>
            </a:r>
            <a:endParaRPr lang="es-ES" sz="39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3">
            <a:extLst>
              <a:ext uri="{FF2B5EF4-FFF2-40B4-BE49-F238E27FC236}">
                <a16:creationId xmlns:a16="http://schemas.microsoft.com/office/drawing/2014/main" id="{E4373225-8267-4B6A-94B1-D0E54287C62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36696" y="3543521"/>
            <a:ext cx="7870609" cy="1059608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3A7E7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have maths every day.</a:t>
            </a:r>
          </a:p>
        </p:txBody>
      </p:sp>
      <p:pic>
        <p:nvPicPr>
          <p:cNvPr id="30" name="1">
            <a:extLst>
              <a:ext uri="{FF2B5EF4-FFF2-40B4-BE49-F238E27FC236}">
                <a16:creationId xmlns:a16="http://schemas.microsoft.com/office/drawing/2014/main" id="{3620F7F8-82B4-4508-B024-F7CFFF8F7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127" y="1629479"/>
            <a:ext cx="613366" cy="6172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2583" y="243713"/>
            <a:ext cx="4489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>
                    <a:lumMod val="10000"/>
                  </a:schemeClr>
                </a:solidFill>
                <a:latin typeface="Adobe Garamond Pro Bold" panose="02020702060506020403" pitchFamily="18" charset="0"/>
                <a:ea typeface="Adobe Fangsong Std R" panose="02020400000000000000" pitchFamily="18" charset="-128"/>
              </a:rPr>
              <a:t>Reorder the words.</a:t>
            </a:r>
            <a:endParaRPr lang="en-GB" sz="2800" b="1">
              <a:solidFill>
                <a:schemeClr val="bg1">
                  <a:lumMod val="10000"/>
                </a:schemeClr>
              </a:solidFill>
              <a:latin typeface="Adobe Garamond Pro Bold" panose="02020702060506020403" pitchFamily="18" charset="0"/>
              <a:ea typeface="Adobe Fangsong Std 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773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98</Words>
  <Application>Microsoft Office PowerPoint</Application>
  <PresentationFormat>On-screen Show (16:9)</PresentationFormat>
  <Paragraphs>21</Paragraphs>
  <Slides>11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Patrick Hand SC</vt:lpstr>
      <vt:lpstr>Adobe Fangsong Std R</vt:lpstr>
      <vt:lpstr>Patrick Hand</vt:lpstr>
      <vt:lpstr>Adobe Garamond Pro Bold</vt:lpstr>
      <vt:lpstr>English Language Grammar Rules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Alice (Luong Tam)</dc:creator>
  <cp:lastModifiedBy>Admin</cp:lastModifiedBy>
  <cp:revision>33</cp:revision>
  <dcterms:modified xsi:type="dcterms:W3CDTF">2025-05-18T04:47:34Z</dcterms:modified>
</cp:coreProperties>
</file>