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13"/>
  </p:notesMasterIdLst>
  <p:sldIdLst>
    <p:sldId id="417" r:id="rId2"/>
    <p:sldId id="418" r:id="rId3"/>
    <p:sldId id="419" r:id="rId4"/>
    <p:sldId id="420" r:id="rId5"/>
    <p:sldId id="373" r:id="rId6"/>
    <p:sldId id="421" r:id="rId7"/>
    <p:sldId id="385" r:id="rId8"/>
    <p:sldId id="374" r:id="rId9"/>
    <p:sldId id="422" r:id="rId10"/>
    <p:sldId id="376" r:id="rId11"/>
    <p:sldId id="375" r:id="rId12"/>
  </p:sldIdLst>
  <p:sldSz cx="9144000" cy="5143500" type="screen16x9"/>
  <p:notesSz cx="6858000" cy="9144000"/>
  <p:embeddedFontLst>
    <p:embeddedFont>
      <p:font typeface="Bebas Neue" panose="020B0604020202020204" charset="0"/>
      <p:regular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  <p:embeddedFont>
      <p:font typeface="Nunito ExtraBold" panose="020B060402020202020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D5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3D3B5E-6E1E-4ECD-B6B0-2EB636302709}">
  <a:tblStyle styleId="{9B3D3B5E-6E1E-4ECD-B6B0-2EB6363027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19" autoAdjust="0"/>
  </p:normalViewPr>
  <p:slideViewPr>
    <p:cSldViewPr snapToGrid="0">
      <p:cViewPr varScale="1">
        <p:scale>
          <a:sx n="85" d="100"/>
          <a:sy n="85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574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0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8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9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0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/>
          <p:nvPr/>
        </p:nvSpPr>
        <p:spPr>
          <a:xfrm rot="10800000">
            <a:off x="0" y="1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1454850" y="3103100"/>
            <a:ext cx="62343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720000" y="1152475"/>
            <a:ext cx="77040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7075025" y="2744376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9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116" name="Google Shape;116;p9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bg>
      <p:bgPr>
        <a:solidFill>
          <a:schemeClr val="lt2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/>
          <p:nvPr/>
        </p:nvSpPr>
        <p:spPr>
          <a:xfrm flipH="1">
            <a:off x="-355415" y="-127775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/>
          <p:nvPr/>
        </p:nvSpPr>
        <p:spPr>
          <a:xfrm>
            <a:off x="6862475" y="-205750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36"/>
          <p:cNvSpPr txBox="1">
            <a:spLocks noGrp="1"/>
          </p:cNvSpPr>
          <p:nvPr>
            <p:ph type="title"/>
          </p:nvPr>
        </p:nvSpPr>
        <p:spPr>
          <a:xfrm>
            <a:off x="720000" y="1809850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subTitle" idx="1"/>
          </p:nvPr>
        </p:nvSpPr>
        <p:spPr>
          <a:xfrm>
            <a:off x="720025" y="4167638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2" name="Google Shape;522;p36"/>
          <p:cNvGrpSpPr/>
          <p:nvPr/>
        </p:nvGrpSpPr>
        <p:grpSpPr>
          <a:xfrm rot="10800000">
            <a:off x="265826" y="149717"/>
            <a:ext cx="8601325" cy="4616249"/>
            <a:chOff x="265826" y="198451"/>
            <a:chExt cx="8601325" cy="4616249"/>
          </a:xfrm>
        </p:grpSpPr>
        <p:sp>
          <p:nvSpPr>
            <p:cNvPr id="523" name="Google Shape;523;p36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30" name="Google Shape;530;p36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9" r:id="rId3"/>
    <p:sldLayoutId id="2147483682" r:id="rId4"/>
    <p:sldLayoutId id="2147483688" r:id="rId5"/>
    <p:sldLayoutId id="2147483689" r:id="rId6"/>
    <p:sldLayoutId id="214748369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EF401A-C185-E20C-F2DE-847FF6A3134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19884" y="587999"/>
            <a:ext cx="7684500" cy="1277100"/>
          </a:xfrm>
        </p:spPr>
        <p:txBody>
          <a:bodyPr>
            <a:noAutofit/>
          </a:bodyPr>
          <a:lstStyle/>
          <a:p>
            <a:r>
              <a:rPr lang="x-none" sz="4400" b="1" dirty="0">
                <a:solidFill>
                  <a:schemeClr val="tx1"/>
                </a:solidFill>
              </a:rPr>
              <a:t>LOOK AT THE PICTURE</a:t>
            </a:r>
            <a:r>
              <a:rPr lang="en-US" sz="4400" b="1" dirty="0">
                <a:solidFill>
                  <a:schemeClr val="tx1"/>
                </a:solidFill>
              </a:rPr>
              <a:t>S, </a:t>
            </a:r>
            <a:r>
              <a:rPr lang="x-none" sz="4400" b="1" dirty="0">
                <a:solidFill>
                  <a:schemeClr val="tx1"/>
                </a:solidFill>
              </a:rPr>
              <a:t>SAY THEN SPELL</a:t>
            </a:r>
            <a:r>
              <a:rPr lang="en-US" sz="4400" b="1" dirty="0">
                <a:solidFill>
                  <a:schemeClr val="tx1"/>
                </a:solidFill>
              </a:rPr>
              <a:t>!</a:t>
            </a:r>
            <a:r>
              <a:rPr lang="x-none" sz="4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3" y="2002617"/>
            <a:ext cx="5325035" cy="29953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8427" y="2663017"/>
            <a:ext cx="1275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28291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3CFD2-7DA3-4D40-9DC1-2DC082DF28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5140119"/>
          </a:xfrm>
          <a:prstGeom prst="rect">
            <a:avLst/>
          </a:prstGeom>
        </p:spPr>
      </p:pic>
      <p:pic>
        <p:nvPicPr>
          <p:cNvPr id="6" name="Track 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3866" y="-1"/>
            <a:ext cx="680645" cy="6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51401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3CFD2-7DA3-4D40-9DC1-2DC082DF28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B4542-7F90-49E9-9C76-633943427718}"/>
              </a:ext>
            </a:extLst>
          </p:cNvPr>
          <p:cNvSpPr/>
          <p:nvPr/>
        </p:nvSpPr>
        <p:spPr>
          <a:xfrm>
            <a:off x="5469517" y="1566745"/>
            <a:ext cx="389643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B92A7F-993A-4CDF-ABC7-020D86FF3635}"/>
              </a:ext>
            </a:extLst>
          </p:cNvPr>
          <p:cNvSpPr/>
          <p:nvPr/>
        </p:nvSpPr>
        <p:spPr>
          <a:xfrm>
            <a:off x="5232018" y="2617974"/>
            <a:ext cx="962526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E2B825-64A5-47FA-9523-7D3FC79FD3CB}"/>
              </a:ext>
            </a:extLst>
          </p:cNvPr>
          <p:cNvSpPr/>
          <p:nvPr/>
        </p:nvSpPr>
        <p:spPr>
          <a:xfrm>
            <a:off x="5500149" y="3601950"/>
            <a:ext cx="359011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05268-BA31-4FF0-8313-D605512CCADA}"/>
              </a:ext>
            </a:extLst>
          </p:cNvPr>
          <p:cNvSpPr/>
          <p:nvPr/>
        </p:nvSpPr>
        <p:spPr>
          <a:xfrm>
            <a:off x="2627582" y="4585926"/>
            <a:ext cx="3073449" cy="3352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17" name="Track 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3866" y="-1"/>
            <a:ext cx="680645" cy="6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6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6" y="859073"/>
            <a:ext cx="5593523" cy="3729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3252" y="2092431"/>
            <a:ext cx="1275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20479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81742" y="2257777"/>
            <a:ext cx="2220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4" y="1271936"/>
            <a:ext cx="5450516" cy="36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767" y="768145"/>
            <a:ext cx="182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4" y="1783808"/>
            <a:ext cx="6597692" cy="25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3157"/>
            <a:ext cx="9144000" cy="2541497"/>
          </a:xfrm>
          <a:prstGeom prst="rect">
            <a:avLst/>
          </a:prstGeom>
        </p:spPr>
      </p:pic>
      <p:pic>
        <p:nvPicPr>
          <p:cNvPr id="6" name="Track 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3435" y="1203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1001"/>
            <a:ext cx="9144000" cy="2541497"/>
          </a:xfrm>
          <a:prstGeom prst="rect">
            <a:avLst/>
          </a:prstGeom>
        </p:spPr>
      </p:pic>
      <p:pic>
        <p:nvPicPr>
          <p:cNvPr id="6" name="Track 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3435" y="1203157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7964" y="3380833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</a:p>
        </p:txBody>
      </p:sp>
      <p:sp>
        <p:nvSpPr>
          <p:cNvPr id="8" name="Rectangle 7"/>
          <p:cNvSpPr/>
          <p:nvPr/>
        </p:nvSpPr>
        <p:spPr>
          <a:xfrm>
            <a:off x="6451911" y="3380833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8728" y="3353331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✗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75123" y="3360206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✗</a:t>
            </a:r>
          </a:p>
        </p:txBody>
      </p:sp>
    </p:spTree>
    <p:extLst>
      <p:ext uri="{BB962C8B-B14F-4D97-AF65-F5344CB8AC3E}">
        <p14:creationId xmlns:p14="http://schemas.microsoft.com/office/powerpoint/2010/main" val="4883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3" y="524540"/>
            <a:ext cx="3836404" cy="1797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440" y="540659"/>
            <a:ext cx="3868644" cy="1781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74" y="2735805"/>
            <a:ext cx="3860583" cy="1765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975" y="2709426"/>
            <a:ext cx="3860584" cy="18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18" y="183930"/>
            <a:ext cx="7647238" cy="48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6" y="117813"/>
            <a:ext cx="7647238" cy="48289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0E34966-259D-93FC-D67D-409AE5E576CA}"/>
              </a:ext>
            </a:extLst>
          </p:cNvPr>
          <p:cNvSpPr txBox="1"/>
          <p:nvPr/>
        </p:nvSpPr>
        <p:spPr>
          <a:xfrm>
            <a:off x="1593109" y="416711"/>
            <a:ext cx="148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F514FA-E427-30B8-4F4E-6080FBE85B6A}"/>
              </a:ext>
            </a:extLst>
          </p:cNvPr>
          <p:cNvSpPr txBox="1"/>
          <p:nvPr/>
        </p:nvSpPr>
        <p:spPr>
          <a:xfrm>
            <a:off x="1153452" y="1363447"/>
            <a:ext cx="15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6A863D-4DB7-3C8F-62F7-E238718166C7}"/>
              </a:ext>
            </a:extLst>
          </p:cNvPr>
          <p:cNvSpPr txBox="1"/>
          <p:nvPr/>
        </p:nvSpPr>
        <p:spPr>
          <a:xfrm>
            <a:off x="1942846" y="1732765"/>
            <a:ext cx="76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9ECDA-42BD-88BC-26BB-FB9F4D6E4950}"/>
              </a:ext>
            </a:extLst>
          </p:cNvPr>
          <p:cNvSpPr txBox="1"/>
          <p:nvPr/>
        </p:nvSpPr>
        <p:spPr>
          <a:xfrm>
            <a:off x="3681811" y="2601036"/>
            <a:ext cx="354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EDEAFB-AAB2-07FC-A15A-8EBF1A18513E}"/>
              </a:ext>
            </a:extLst>
          </p:cNvPr>
          <p:cNvSpPr txBox="1"/>
          <p:nvPr/>
        </p:nvSpPr>
        <p:spPr>
          <a:xfrm>
            <a:off x="1938268" y="3016534"/>
            <a:ext cx="74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7DD6A4-566C-B58A-A9BB-AA704AF2E694}"/>
              </a:ext>
            </a:extLst>
          </p:cNvPr>
          <p:cNvSpPr txBox="1"/>
          <p:nvPr/>
        </p:nvSpPr>
        <p:spPr>
          <a:xfrm>
            <a:off x="2613118" y="3860077"/>
            <a:ext cx="417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 subject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8A6EA3-4ABD-A35A-CDE5-5BDCFE1AB52F}"/>
              </a:ext>
            </a:extLst>
          </p:cNvPr>
          <p:cNvSpPr txBox="1"/>
          <p:nvPr/>
        </p:nvSpPr>
        <p:spPr>
          <a:xfrm>
            <a:off x="1938268" y="4248620"/>
            <a:ext cx="85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25084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28</Words>
  <Application>Microsoft Office PowerPoint</Application>
  <PresentationFormat>On-screen Show (16:9)</PresentationFormat>
  <Paragraphs>18</Paragraphs>
  <Slides>11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Nunito ExtraBold</vt:lpstr>
      <vt:lpstr>Arial</vt:lpstr>
      <vt:lpstr>Times New Roman</vt:lpstr>
      <vt:lpstr>Nunito</vt:lpstr>
      <vt:lpstr>Bebas Neue</vt:lpstr>
      <vt:lpstr>Biology Subject for Pre-K: Food Chain by Slidesgo</vt:lpstr>
      <vt:lpstr>LOOK AT THE PICTURES, SAY THEN SPELL!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modified xsi:type="dcterms:W3CDTF">2025-05-18T04:21:14Z</dcterms:modified>
</cp:coreProperties>
</file>