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14"/>
  </p:notesMasterIdLst>
  <p:sldIdLst>
    <p:sldId id="407" r:id="rId2"/>
    <p:sldId id="408" r:id="rId3"/>
    <p:sldId id="409" r:id="rId4"/>
    <p:sldId id="410" r:id="rId5"/>
    <p:sldId id="318" r:id="rId6"/>
    <p:sldId id="315" r:id="rId7"/>
    <p:sldId id="316" r:id="rId8"/>
    <p:sldId id="394" r:id="rId9"/>
    <p:sldId id="317" r:id="rId10"/>
    <p:sldId id="413" r:id="rId11"/>
    <p:sldId id="414" r:id="rId12"/>
    <p:sldId id="412" r:id="rId13"/>
  </p:sldIdLst>
  <p:sldSz cx="9144000" cy="5143500" type="screen16x9"/>
  <p:notesSz cx="6858000" cy="9144000"/>
  <p:embeddedFontLst>
    <p:embeddedFont>
      <p:font typeface="Bebas Neue" panose="020B0604020202020204" charset="0"/>
      <p:regular r:id="rId15"/>
    </p:embeddedFont>
    <p:embeddedFont>
      <p:font typeface="Nunito" panose="020B0604020202020204" charset="0"/>
      <p:regular r:id="rId16"/>
      <p:bold r:id="rId17"/>
      <p:italic r:id="rId18"/>
      <p:boldItalic r:id="rId19"/>
    </p:embeddedFont>
    <p:embeddedFont>
      <p:font typeface="Nunito ExtraBold" panose="020B0604020202020204" charset="0"/>
      <p:bold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CA001E-773F-4DC3-ACA9-DBB08A18D3E9}">
  <a:tblStyle styleId="{58CA001E-773F-4DC3-ACA9-DBB08A18D3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218" autoAdjust="0"/>
  </p:normalViewPr>
  <p:slideViewPr>
    <p:cSldViewPr snapToGrid="0">
      <p:cViewPr varScale="1">
        <p:scale>
          <a:sx n="68" d="100"/>
          <a:sy n="68" d="100"/>
        </p:scale>
        <p:origin x="14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2930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328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89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967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783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987F75B-AACB-5E46-AC87-45AB5B0C97CF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181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286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355415" y="-127775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6"/>
          <p:cNvSpPr/>
          <p:nvPr/>
        </p:nvSpPr>
        <p:spPr>
          <a:xfrm>
            <a:off x="6862475" y="-205750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720000" y="1809850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720025" y="4167638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265826" y="149717"/>
            <a:ext cx="8601325" cy="461624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3519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79424B-C534-43B3-BC2B-65B6202E37D9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178B-56C5-40F3-9E2B-F51FFAE0E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43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9" r:id="rId3"/>
    <p:sldLayoutId id="2147483690" r:id="rId4"/>
    <p:sldLayoutId id="2147483700" r:id="rId5"/>
    <p:sldLayoutId id="214748370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97014-F3BE-35A6-4F09-8946207D1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01" y="191265"/>
            <a:ext cx="3714986" cy="52540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7187257-4452-14E8-E19E-9210C45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399" y="135363"/>
            <a:ext cx="2758190" cy="1019331"/>
          </a:xfrm>
        </p:spPr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I LIKE…</a:t>
            </a:r>
          </a:p>
        </p:txBody>
      </p:sp>
    </p:spTree>
    <p:extLst>
      <p:ext uri="{BB962C8B-B14F-4D97-AF65-F5344CB8AC3E}">
        <p14:creationId xmlns:p14="http://schemas.microsoft.com/office/powerpoint/2010/main" val="16066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0566" y="59046"/>
            <a:ext cx="6858000" cy="51435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Hexagon 14"/>
          <p:cNvSpPr/>
          <p:nvPr/>
        </p:nvSpPr>
        <p:spPr>
          <a:xfrm>
            <a:off x="335140" y="241742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Hexagon 15"/>
          <p:cNvSpPr/>
          <p:nvPr/>
        </p:nvSpPr>
        <p:spPr>
          <a:xfrm>
            <a:off x="5757717" y="1253635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Hexagon 18"/>
          <p:cNvSpPr/>
          <p:nvPr/>
        </p:nvSpPr>
        <p:spPr>
          <a:xfrm>
            <a:off x="4483427" y="3472613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Hexagon 23"/>
          <p:cNvSpPr/>
          <p:nvPr/>
        </p:nvSpPr>
        <p:spPr>
          <a:xfrm>
            <a:off x="0" y="97155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Hexagon 24"/>
          <p:cNvSpPr/>
          <p:nvPr/>
        </p:nvSpPr>
        <p:spPr>
          <a:xfrm>
            <a:off x="-28575" y="280035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Hexagon 26"/>
          <p:cNvSpPr/>
          <p:nvPr/>
        </p:nvSpPr>
        <p:spPr>
          <a:xfrm>
            <a:off x="3771900" y="6505145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Hexagon 27"/>
          <p:cNvSpPr/>
          <p:nvPr/>
        </p:nvSpPr>
        <p:spPr>
          <a:xfrm>
            <a:off x="5814867" y="2630796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242A0-DF6F-9476-0093-4B02673AA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800" y="351065"/>
            <a:ext cx="2721429" cy="3848878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193632" y="4400550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1600200" y="2000251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Hexagon 20"/>
          <p:cNvSpPr/>
          <p:nvPr/>
        </p:nvSpPr>
        <p:spPr>
          <a:xfrm>
            <a:off x="1658006" y="25717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Hexagon 28"/>
          <p:cNvSpPr/>
          <p:nvPr/>
        </p:nvSpPr>
        <p:spPr>
          <a:xfrm>
            <a:off x="1372772" y="3529013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Hexagon 17"/>
          <p:cNvSpPr/>
          <p:nvPr/>
        </p:nvSpPr>
        <p:spPr>
          <a:xfrm>
            <a:off x="2910866" y="348615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Hexagon 16"/>
          <p:cNvSpPr/>
          <p:nvPr/>
        </p:nvSpPr>
        <p:spPr>
          <a:xfrm>
            <a:off x="2856887" y="165735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Hexagon 19"/>
          <p:cNvSpPr/>
          <p:nvPr/>
        </p:nvSpPr>
        <p:spPr>
          <a:xfrm>
            <a:off x="3014990" y="257175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Hexagon 29"/>
          <p:cNvSpPr/>
          <p:nvPr/>
        </p:nvSpPr>
        <p:spPr>
          <a:xfrm>
            <a:off x="4315505" y="241742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Hexagon 31"/>
          <p:cNvSpPr/>
          <p:nvPr/>
        </p:nvSpPr>
        <p:spPr>
          <a:xfrm>
            <a:off x="4467736" y="1449411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Hexagon 30"/>
          <p:cNvSpPr/>
          <p:nvPr/>
        </p:nvSpPr>
        <p:spPr>
          <a:xfrm>
            <a:off x="3995015" y="2743200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15844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3" grpId="0" animBg="1"/>
      <p:bldP spid="23" grpId="1" animBg="1"/>
      <p:bldP spid="21" grpId="0" animBg="1"/>
      <p:bldP spid="21" grpId="1" animBg="1"/>
      <p:bldP spid="29" grpId="0" animBg="1"/>
      <p:bldP spid="29" grpId="1" animBg="1"/>
      <p:bldP spid="18" grpId="0" animBg="1"/>
      <p:bldP spid="18" grpId="1" animBg="1"/>
      <p:bldP spid="17" grpId="0" animBg="1"/>
      <p:bldP spid="17" grpId="1" animBg="1"/>
      <p:bldP spid="20" grpId="0" animBg="1"/>
      <p:bldP spid="20" grpId="1" animBg="1"/>
      <p:bldP spid="30" grpId="0" animBg="1"/>
      <p:bldP spid="30" grpId="1" animBg="1"/>
      <p:bldP spid="32" grpId="0" animBg="1"/>
      <p:bldP spid="32" grpId="1" animBg="1"/>
      <p:bldP spid="31" grpId="0" animBg="1"/>
      <p:bldP spid="3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-241715"/>
            <a:ext cx="6858000" cy="51435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Hexagon 15"/>
          <p:cNvSpPr/>
          <p:nvPr/>
        </p:nvSpPr>
        <p:spPr>
          <a:xfrm>
            <a:off x="3243263" y="892241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Hexagon 17"/>
          <p:cNvSpPr/>
          <p:nvPr/>
        </p:nvSpPr>
        <p:spPr>
          <a:xfrm>
            <a:off x="5948636" y="2622507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Hexagon 24"/>
          <p:cNvSpPr/>
          <p:nvPr/>
        </p:nvSpPr>
        <p:spPr>
          <a:xfrm>
            <a:off x="615449" y="2547744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Hexagon 27"/>
          <p:cNvSpPr/>
          <p:nvPr/>
        </p:nvSpPr>
        <p:spPr>
          <a:xfrm>
            <a:off x="5813288" y="810323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Hexagon 30"/>
          <p:cNvSpPr/>
          <p:nvPr/>
        </p:nvSpPr>
        <p:spPr>
          <a:xfrm>
            <a:off x="5321777" y="2958329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Hexagon 31"/>
          <p:cNvSpPr/>
          <p:nvPr/>
        </p:nvSpPr>
        <p:spPr>
          <a:xfrm>
            <a:off x="5129583" y="1599326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35699-A101-B502-B501-77AC845EF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143" y="247844"/>
            <a:ext cx="3005941" cy="425126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193632" y="4400550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1536052" y="2494772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Hexagon 21"/>
          <p:cNvSpPr/>
          <p:nvPr/>
        </p:nvSpPr>
        <p:spPr>
          <a:xfrm>
            <a:off x="2781106" y="1871663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Hexagon 26"/>
          <p:cNvSpPr/>
          <p:nvPr/>
        </p:nvSpPr>
        <p:spPr>
          <a:xfrm>
            <a:off x="3121502" y="2706401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Hexagon 18"/>
          <p:cNvSpPr/>
          <p:nvPr/>
        </p:nvSpPr>
        <p:spPr>
          <a:xfrm>
            <a:off x="4010789" y="3117589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Hexagon 22"/>
          <p:cNvSpPr/>
          <p:nvPr/>
        </p:nvSpPr>
        <p:spPr>
          <a:xfrm>
            <a:off x="1436625" y="151099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Hexagon 16"/>
          <p:cNvSpPr/>
          <p:nvPr/>
        </p:nvSpPr>
        <p:spPr>
          <a:xfrm>
            <a:off x="4150202" y="1816889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Hexagon 23"/>
          <p:cNvSpPr/>
          <p:nvPr/>
        </p:nvSpPr>
        <p:spPr>
          <a:xfrm>
            <a:off x="1175791" y="97155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Hexagon 19"/>
          <p:cNvSpPr/>
          <p:nvPr/>
        </p:nvSpPr>
        <p:spPr>
          <a:xfrm>
            <a:off x="4814888" y="5715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Hexagon 29"/>
          <p:cNvSpPr/>
          <p:nvPr/>
        </p:nvSpPr>
        <p:spPr>
          <a:xfrm>
            <a:off x="2754428" y="319077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Hexagon 25"/>
          <p:cNvSpPr/>
          <p:nvPr/>
        </p:nvSpPr>
        <p:spPr>
          <a:xfrm>
            <a:off x="3694952" y="35282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Hexagon 28"/>
          <p:cNvSpPr/>
          <p:nvPr/>
        </p:nvSpPr>
        <p:spPr>
          <a:xfrm>
            <a:off x="1203854" y="2978438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Hexagon 20"/>
          <p:cNvSpPr/>
          <p:nvPr/>
        </p:nvSpPr>
        <p:spPr>
          <a:xfrm>
            <a:off x="2574407" y="3091034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9531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  <p:bldP spid="25" grpId="0" animBg="1"/>
      <p:bldP spid="25" grpId="1" animBg="1"/>
      <p:bldP spid="28" grpId="0" animBg="1"/>
      <p:bldP spid="28" grpId="1" animBg="1"/>
      <p:bldP spid="31" grpId="0" animBg="1"/>
      <p:bldP spid="31" grpId="1" animBg="1"/>
      <p:bldP spid="32" grpId="0" animBg="1"/>
      <p:bldP spid="32" grpId="1" animBg="1"/>
      <p:bldP spid="15" grpId="0" animBg="1"/>
      <p:bldP spid="15" grpId="1" animBg="1"/>
      <p:bldP spid="22" grpId="0" animBg="1"/>
      <p:bldP spid="22" grpId="1" animBg="1"/>
      <p:bldP spid="27" grpId="0" animBg="1"/>
      <p:bldP spid="27" grpId="1" animBg="1"/>
      <p:bldP spid="19" grpId="0" animBg="1"/>
      <p:bldP spid="19" grpId="1" animBg="1"/>
      <p:bldP spid="23" grpId="0" animBg="1"/>
      <p:bldP spid="23" grpId="1" animBg="1"/>
      <p:bldP spid="17" grpId="0" animBg="1"/>
      <p:bldP spid="17" grpId="1" animBg="1"/>
      <p:bldP spid="24" grpId="0" animBg="1"/>
      <p:bldP spid="24" grpId="1" animBg="1"/>
      <p:bldP spid="20" grpId="0" animBg="1"/>
      <p:bldP spid="20" grpId="1" animBg="1"/>
      <p:bldP spid="30" grpId="0" animBg="1"/>
      <p:bldP spid="30" grpId="1" animBg="1"/>
      <p:bldP spid="26" grpId="0" animBg="1"/>
      <p:bldP spid="26" grpId="1" animBg="1"/>
      <p:bldP spid="29" grpId="0" animBg="1"/>
      <p:bldP spid="29" grpId="1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xagon 14"/>
          <p:cNvSpPr/>
          <p:nvPr/>
        </p:nvSpPr>
        <p:spPr>
          <a:xfrm>
            <a:off x="1600200" y="57150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Hexagon 16"/>
          <p:cNvSpPr/>
          <p:nvPr/>
        </p:nvSpPr>
        <p:spPr>
          <a:xfrm>
            <a:off x="4800600" y="188595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Hexagon 17"/>
          <p:cNvSpPr/>
          <p:nvPr/>
        </p:nvSpPr>
        <p:spPr>
          <a:xfrm>
            <a:off x="4702630" y="3574793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Hexagon 18"/>
          <p:cNvSpPr/>
          <p:nvPr/>
        </p:nvSpPr>
        <p:spPr>
          <a:xfrm>
            <a:off x="5544636" y="3132446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Hexagon 19"/>
          <p:cNvSpPr/>
          <p:nvPr/>
        </p:nvSpPr>
        <p:spPr>
          <a:xfrm>
            <a:off x="4814888" y="5715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Hexagon 24"/>
          <p:cNvSpPr/>
          <p:nvPr/>
        </p:nvSpPr>
        <p:spPr>
          <a:xfrm>
            <a:off x="-28575" y="280035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Hexagon 31"/>
          <p:cNvSpPr/>
          <p:nvPr/>
        </p:nvSpPr>
        <p:spPr>
          <a:xfrm>
            <a:off x="5544636" y="1674255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9BA81-A9A2-A1C6-16D3-A955D39E4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" t="18577" r="-286" b="28448"/>
          <a:stretch/>
        </p:blipFill>
        <p:spPr>
          <a:xfrm>
            <a:off x="1437472" y="2343150"/>
            <a:ext cx="3410648" cy="2693194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193632" y="4400550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1648960" y="188682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Hexagon 30"/>
          <p:cNvSpPr/>
          <p:nvPr/>
        </p:nvSpPr>
        <p:spPr>
          <a:xfrm>
            <a:off x="3130008" y="2602449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Hexagon 26"/>
          <p:cNvSpPr/>
          <p:nvPr/>
        </p:nvSpPr>
        <p:spPr>
          <a:xfrm>
            <a:off x="1791293" y="3592256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Hexagon 22"/>
          <p:cNvSpPr/>
          <p:nvPr/>
        </p:nvSpPr>
        <p:spPr>
          <a:xfrm>
            <a:off x="3184827" y="3667662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Hexagon 27"/>
          <p:cNvSpPr/>
          <p:nvPr/>
        </p:nvSpPr>
        <p:spPr>
          <a:xfrm>
            <a:off x="802476" y="2579768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Hexagon 28"/>
          <p:cNvSpPr/>
          <p:nvPr/>
        </p:nvSpPr>
        <p:spPr>
          <a:xfrm>
            <a:off x="658056" y="360446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Hexagon 23"/>
          <p:cNvSpPr/>
          <p:nvPr/>
        </p:nvSpPr>
        <p:spPr>
          <a:xfrm>
            <a:off x="162830" y="1043164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Hexagon 15"/>
          <p:cNvSpPr/>
          <p:nvPr/>
        </p:nvSpPr>
        <p:spPr>
          <a:xfrm>
            <a:off x="3217638" y="97155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57480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5" grpId="0" animBg="1"/>
      <p:bldP spid="25" grpId="1" animBg="1"/>
      <p:bldP spid="32" grpId="0" animBg="1"/>
      <p:bldP spid="32" grpId="1" animBg="1"/>
      <p:bldP spid="21" grpId="0" animBg="1"/>
      <p:bldP spid="21" grpId="1" animBg="1"/>
      <p:bldP spid="31" grpId="0" animBg="1"/>
      <p:bldP spid="31" grpId="1" animBg="1"/>
      <p:bldP spid="27" grpId="0" animBg="1"/>
      <p:bldP spid="27" grpId="1" animBg="1"/>
      <p:bldP spid="23" grpId="0" animBg="1"/>
      <p:bldP spid="23" grpId="1" animBg="1"/>
      <p:bldP spid="28" grpId="0" animBg="1"/>
      <p:bldP spid="28" grpId="1" animBg="1"/>
      <p:bldP spid="29" grpId="0" animBg="1"/>
      <p:bldP spid="29" grpId="1" animBg="1"/>
      <p:bldP spid="24" grpId="0" animBg="1"/>
      <p:bldP spid="24" grpId="1" animBg="1"/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D7F0D-65DD-80F4-CD7C-0AD00F9A3869}"/>
              </a:ext>
            </a:extLst>
          </p:cNvPr>
          <p:cNvSpPr txBox="1"/>
          <p:nvPr/>
        </p:nvSpPr>
        <p:spPr>
          <a:xfrm>
            <a:off x="994159" y="926554"/>
            <a:ext cx="8042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FAVOURITE SUBJECT IS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x-none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19" y="1743997"/>
            <a:ext cx="4986098" cy="332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0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33" y="1093541"/>
            <a:ext cx="5370166" cy="35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95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599" y="599983"/>
            <a:ext cx="6087932" cy="342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22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1437"/>
            <a:ext cx="9144000" cy="35276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F5872-E421-4E6D-A7AF-2E10A3A87D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61CEE-34FE-4142-A0C9-CE2AF94BBFBF}"/>
              </a:ext>
            </a:extLst>
          </p:cNvPr>
          <p:cNvSpPr/>
          <p:nvPr/>
        </p:nvSpPr>
        <p:spPr>
          <a:xfrm>
            <a:off x="713688" y="1462084"/>
            <a:ext cx="2291332" cy="503496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1153E2-2AF3-4FDE-8702-485DD91D2034}"/>
              </a:ext>
            </a:extLst>
          </p:cNvPr>
          <p:cNvSpPr/>
          <p:nvPr/>
        </p:nvSpPr>
        <p:spPr>
          <a:xfrm>
            <a:off x="2732234" y="3901310"/>
            <a:ext cx="1169810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354F43-12A5-4DA5-B526-B920832FB139}"/>
              </a:ext>
            </a:extLst>
          </p:cNvPr>
          <p:cNvSpPr/>
          <p:nvPr/>
        </p:nvSpPr>
        <p:spPr>
          <a:xfrm>
            <a:off x="5169529" y="1491037"/>
            <a:ext cx="2562129" cy="335281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AD6A5B-9B59-4335-8E53-29CC73AC7F55}"/>
              </a:ext>
            </a:extLst>
          </p:cNvPr>
          <p:cNvSpPr/>
          <p:nvPr/>
        </p:nvSpPr>
        <p:spPr>
          <a:xfrm>
            <a:off x="6289895" y="3819308"/>
            <a:ext cx="2229416" cy="58981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3" name="Track 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727" y="835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5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F5872-E421-4E6D-A7AF-2E10A3A87D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81437"/>
            <a:ext cx="9144000" cy="3527685"/>
          </a:xfrm>
          <a:prstGeom prst="rect">
            <a:avLst/>
          </a:prstGeom>
        </p:spPr>
      </p:pic>
      <p:pic>
        <p:nvPicPr>
          <p:cNvPr id="10" name="Track 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727" y="835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FAE83-7C71-4532-9C88-0CB4C36D5A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17" y="422031"/>
            <a:ext cx="9145517" cy="4325815"/>
          </a:xfrm>
          <a:prstGeom prst="rect">
            <a:avLst/>
          </a:prstGeom>
        </p:spPr>
      </p:pic>
      <p:pic>
        <p:nvPicPr>
          <p:cNvPr id="6" name="Track 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4451" y="422031"/>
            <a:ext cx="606442" cy="6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8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17" y="422031"/>
            <a:ext cx="9145517" cy="43258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FAE83-7C71-4532-9C88-0CB4C36D5A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7E344-9BA9-FC52-DD40-FB3A6B2A2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632614" y="2350542"/>
            <a:ext cx="744238" cy="402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DB339A-0C45-C40F-3455-FA3ED86F0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55125" y="2321359"/>
            <a:ext cx="744238" cy="402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CD997-E288-C7F3-7AB5-62F889014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449733" y="4169501"/>
            <a:ext cx="744238" cy="40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33471-12C8-FDF5-F43C-B5B0FE0FD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02073" y="4209053"/>
            <a:ext cx="744238" cy="402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B7D62C-8F37-C722-A266-83518FFCC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02074" y="2370439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D5749-9114-CA2F-6614-EA2DB0E04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645341" y="2203886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C9D081-9278-BDFC-DF39-A4D640131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632613" y="4209052"/>
            <a:ext cx="744238" cy="402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779E3F-DF5D-9CCD-8FEC-175DFD05C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40462" y="4111134"/>
            <a:ext cx="744238" cy="402621"/>
          </a:xfrm>
          <a:prstGeom prst="rect">
            <a:avLst/>
          </a:prstGeom>
        </p:spPr>
      </p:pic>
      <p:pic>
        <p:nvPicPr>
          <p:cNvPr id="16" name="Track 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74451" y="422031"/>
            <a:ext cx="606442" cy="6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6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30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A02D7-6531-407E-9CA7-891C443B1D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99929"/>
      </p:ext>
    </p:extLst>
  </p:cSld>
  <p:clrMapOvr>
    <a:masterClrMapping/>
  </p:clrMapOvr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21</Words>
  <Application>Microsoft Office PowerPoint</Application>
  <PresentationFormat>On-screen Show (16:9)</PresentationFormat>
  <Paragraphs>15</Paragraphs>
  <Slides>12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Nunito</vt:lpstr>
      <vt:lpstr>Bebas Neue</vt:lpstr>
      <vt:lpstr>Arial</vt:lpstr>
      <vt:lpstr>Poppins SemiBold</vt:lpstr>
      <vt:lpstr>Times New Roman</vt:lpstr>
      <vt:lpstr>Nunito ExtraBold</vt:lpstr>
      <vt:lpstr>Biology Subject for Pre-K: Food Chain by Slidesgo</vt:lpstr>
      <vt:lpstr>I LIKE…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</dc:title>
  <cp:lastModifiedBy>Admin</cp:lastModifiedBy>
  <cp:revision>23</cp:revision>
  <dcterms:modified xsi:type="dcterms:W3CDTF">2025-05-18T04:48:21Z</dcterms:modified>
</cp:coreProperties>
</file>