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2"/>
  </p:notesMasterIdLst>
  <p:sldIdLst>
    <p:sldId id="414" r:id="rId2"/>
    <p:sldId id="317" r:id="rId3"/>
    <p:sldId id="374" r:id="rId4"/>
    <p:sldId id="322" r:id="rId5"/>
    <p:sldId id="315" r:id="rId6"/>
    <p:sldId id="316" r:id="rId7"/>
    <p:sldId id="396" r:id="rId8"/>
    <p:sldId id="402" r:id="rId9"/>
    <p:sldId id="415" r:id="rId10"/>
    <p:sldId id="416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Nunito ExtraBold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73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46785-E784-418E-82A2-D988DC2D7FAD}">
  <a:tblStyle styleId="{B0646785-E784-418E-82A2-D988DC2D7F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89424" autoAdjust="0"/>
  </p:normalViewPr>
  <p:slideViewPr>
    <p:cSldViewPr snapToGrid="0">
      <p:cViewPr varScale="1">
        <p:scale>
          <a:sx n="86" d="100"/>
          <a:sy n="86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439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5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6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9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6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89" r:id="rId4"/>
    <p:sldLayoutId id="2147483690" r:id="rId5"/>
    <p:sldLayoutId id="214748381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1" y="88010"/>
            <a:ext cx="8515673" cy="47824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358559" y="1732547"/>
            <a:ext cx="3833733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2691" y="1732547"/>
            <a:ext cx="2305465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6010" y="4453212"/>
            <a:ext cx="2047380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87238" y="4453213"/>
            <a:ext cx="3517146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0" b="95330" l="3778" r="90000">
                        <a14:foregroundMark x1="51111" y1="10714" x2="8333" y2="34982"/>
                        <a14:foregroundMark x1="82556" y1="26557" x2="41444" y2="34249"/>
                        <a14:foregroundMark x1="43889" y1="35165" x2="42333" y2="3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790"/>
            <a:ext cx="2612193" cy="3169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163" y="799507"/>
            <a:ext cx="5914251" cy="417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091" y="1331"/>
            <a:ext cx="764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dialogue with these clues!</a:t>
            </a:r>
          </a:p>
        </p:txBody>
      </p:sp>
    </p:spTree>
    <p:extLst>
      <p:ext uri="{BB962C8B-B14F-4D97-AF65-F5344CB8AC3E}">
        <p14:creationId xmlns:p14="http://schemas.microsoft.com/office/powerpoint/2010/main" val="136413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DC5BA-EDF1-4B31-8AC4-1370F8780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8317"/>
            <a:ext cx="9144000" cy="2447687"/>
          </a:xfrm>
          <a:prstGeom prst="rect">
            <a:avLst/>
          </a:prstGeom>
        </p:spPr>
      </p:pic>
      <p:pic>
        <p:nvPicPr>
          <p:cNvPr id="6" name="Track 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9766" y="1288317"/>
            <a:ext cx="566634" cy="5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DC5BA-EDF1-4B31-8AC4-1370F8780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8317"/>
            <a:ext cx="9144000" cy="2447687"/>
          </a:xfrm>
          <a:prstGeom prst="rect">
            <a:avLst/>
          </a:prstGeom>
        </p:spPr>
      </p:pic>
      <p:pic>
        <p:nvPicPr>
          <p:cNvPr id="8" name="Track 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9766" y="1288317"/>
            <a:ext cx="566634" cy="566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2258" y="3340004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9097" y="3343105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592" y="3351766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0179" y="3351765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02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F83-A087-46C0-919F-C73CDDA9B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" y="91440"/>
            <a:ext cx="8489944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F83-A087-46C0-919F-C73CDDA9B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" y="91440"/>
            <a:ext cx="8489944" cy="4923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638F61-9D2C-6991-97E1-F03FB42FB303}"/>
              </a:ext>
            </a:extLst>
          </p:cNvPr>
          <p:cNvSpPr txBox="1"/>
          <p:nvPr/>
        </p:nvSpPr>
        <p:spPr>
          <a:xfrm>
            <a:off x="1176931" y="874152"/>
            <a:ext cx="129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DBEC0-0E12-093F-C94E-C61685EE4FC7}"/>
              </a:ext>
            </a:extLst>
          </p:cNvPr>
          <p:cNvSpPr txBox="1"/>
          <p:nvPr/>
        </p:nvSpPr>
        <p:spPr>
          <a:xfrm>
            <a:off x="3988926" y="1263265"/>
            <a:ext cx="161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48EF9-895A-09A0-D535-83ECA72A96E1}"/>
              </a:ext>
            </a:extLst>
          </p:cNvPr>
          <p:cNvSpPr txBox="1"/>
          <p:nvPr/>
        </p:nvSpPr>
        <p:spPr>
          <a:xfrm>
            <a:off x="4143975" y="2258966"/>
            <a:ext cx="168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617D1-A70F-187C-C65D-622393D71AC9}"/>
              </a:ext>
            </a:extLst>
          </p:cNvPr>
          <p:cNvSpPr txBox="1"/>
          <p:nvPr/>
        </p:nvSpPr>
        <p:spPr>
          <a:xfrm>
            <a:off x="1041775" y="3219968"/>
            <a:ext cx="266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21715-B421-F806-9632-55D43652ED37}"/>
              </a:ext>
            </a:extLst>
          </p:cNvPr>
          <p:cNvSpPr txBox="1"/>
          <p:nvPr/>
        </p:nvSpPr>
        <p:spPr>
          <a:xfrm>
            <a:off x="4054565" y="3979363"/>
            <a:ext cx="240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5622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C2144-F15E-49E6-8B30-512F63445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8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457201" y="-305557"/>
            <a:ext cx="2583550" cy="3501357"/>
          </a:xfrm>
          <a:prstGeom prst="rect">
            <a:avLst/>
          </a:prstGeom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FC0D0255-F6F8-46B7-B4BE-2182E0FB4FFF}"/>
              </a:ext>
            </a:extLst>
          </p:cNvPr>
          <p:cNvSpPr/>
          <p:nvPr/>
        </p:nvSpPr>
        <p:spPr>
          <a:xfrm>
            <a:off x="896930" y="3220096"/>
            <a:ext cx="7245145" cy="1545863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548F2-6A91-4E48-8112-D1FFEF7FB823}"/>
              </a:ext>
            </a:extLst>
          </p:cNvPr>
          <p:cNvSpPr/>
          <p:nvPr/>
        </p:nvSpPr>
        <p:spPr>
          <a:xfrm>
            <a:off x="6257095" y="291682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05CED-709F-4EA9-B7D4-5476563D359A}"/>
              </a:ext>
            </a:extLst>
          </p:cNvPr>
          <p:cNvSpPr/>
          <p:nvPr/>
        </p:nvSpPr>
        <p:spPr>
          <a:xfrm>
            <a:off x="5293947" y="1312233"/>
            <a:ext cx="116203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3E33B2-C216-4D47-B473-021E9216A4E0}"/>
              </a:ext>
            </a:extLst>
          </p:cNvPr>
          <p:cNvSpPr/>
          <p:nvPr/>
        </p:nvSpPr>
        <p:spPr>
          <a:xfrm>
            <a:off x="3829657" y="508833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CE2F-5609-495F-8892-55F022E8FC98}"/>
              </a:ext>
            </a:extLst>
          </p:cNvPr>
          <p:cNvSpPr/>
          <p:nvPr/>
        </p:nvSpPr>
        <p:spPr>
          <a:xfrm>
            <a:off x="1623601" y="5493473"/>
            <a:ext cx="5571077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want to be a painter.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9C81A-88A2-4230-B5D0-CD4ED6CA28B8}"/>
              </a:ext>
            </a:extLst>
          </p:cNvPr>
          <p:cNvSpPr/>
          <p:nvPr/>
        </p:nvSpPr>
        <p:spPr>
          <a:xfrm>
            <a:off x="6064511" y="2028851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want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4" y="448151"/>
            <a:ext cx="2226258" cy="25745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3E33B2-C216-4D47-B473-021E9216A4E0}"/>
              </a:ext>
            </a:extLst>
          </p:cNvPr>
          <p:cNvSpPr/>
          <p:nvPr/>
        </p:nvSpPr>
        <p:spPr>
          <a:xfrm>
            <a:off x="3798523" y="2160323"/>
            <a:ext cx="1939562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8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0.02326 -0.3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EEE5EEEB-F44B-4E30-BC59-EB5652E002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r="34716"/>
          <a:stretch/>
        </p:blipFill>
        <p:spPr>
          <a:xfrm>
            <a:off x="529397" y="-575684"/>
            <a:ext cx="3022457" cy="4096186"/>
          </a:xfrm>
          <a:prstGeom prst="rect">
            <a:avLst/>
          </a:prstGeom>
        </p:spPr>
      </p:pic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FC0D0255-F6F8-46B7-B4BE-2182E0FB4FFF}"/>
              </a:ext>
            </a:extLst>
          </p:cNvPr>
          <p:cNvSpPr/>
          <p:nvPr/>
        </p:nvSpPr>
        <p:spPr>
          <a:xfrm>
            <a:off x="1223889" y="3471058"/>
            <a:ext cx="6555546" cy="1767131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548F2-6A91-4E48-8112-D1FFEF7FB823}"/>
              </a:ext>
            </a:extLst>
          </p:cNvPr>
          <p:cNvSpPr/>
          <p:nvPr/>
        </p:nvSpPr>
        <p:spPr>
          <a:xfrm>
            <a:off x="4982478" y="562313"/>
            <a:ext cx="2259014" cy="70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05CED-709F-4EA9-B7D4-5476563D359A}"/>
              </a:ext>
            </a:extLst>
          </p:cNvPr>
          <p:cNvSpPr/>
          <p:nvPr/>
        </p:nvSpPr>
        <p:spPr>
          <a:xfrm>
            <a:off x="4006286" y="1413542"/>
            <a:ext cx="1219509" cy="70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3E33B2-C216-4D47-B473-021E9216A4E0}"/>
              </a:ext>
            </a:extLst>
          </p:cNvPr>
          <p:cNvSpPr/>
          <p:nvPr/>
        </p:nvSpPr>
        <p:spPr>
          <a:xfrm>
            <a:off x="5741824" y="1413542"/>
            <a:ext cx="1552294" cy="70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wants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CE2F-5609-495F-8892-55F022E8FC98}"/>
              </a:ext>
            </a:extLst>
          </p:cNvPr>
          <p:cNvSpPr/>
          <p:nvPr/>
        </p:nvSpPr>
        <p:spPr>
          <a:xfrm>
            <a:off x="1028627" y="5143500"/>
            <a:ext cx="7036076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spc="3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wants to be an English teacher.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CED23-1442-46D5-85DB-E23178B9C110}"/>
              </a:ext>
            </a:extLst>
          </p:cNvPr>
          <p:cNvSpPr/>
          <p:nvPr/>
        </p:nvSpPr>
        <p:spPr>
          <a:xfrm>
            <a:off x="7454745" y="1318853"/>
            <a:ext cx="1595938" cy="70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05CED-709F-4EA9-B7D4-5476563D359A}"/>
              </a:ext>
            </a:extLst>
          </p:cNvPr>
          <p:cNvSpPr/>
          <p:nvPr/>
        </p:nvSpPr>
        <p:spPr>
          <a:xfrm>
            <a:off x="5569387" y="2619829"/>
            <a:ext cx="2495315" cy="58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???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98"/>
          <a:stretch/>
        </p:blipFill>
        <p:spPr>
          <a:xfrm>
            <a:off x="632388" y="323945"/>
            <a:ext cx="2781728" cy="24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0494E-6 L 0.00886 -0.3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" y="241063"/>
            <a:ext cx="2667143" cy="266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5338" y="3081397"/>
            <a:ext cx="5995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favourite subject?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________. 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_________?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 want to be a _______.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>
          <a:xfrm>
            <a:off x="3534467" y="323565"/>
            <a:ext cx="4770760" cy="2584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7358" y="3519767"/>
            <a:ext cx="140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410" y="3986119"/>
            <a:ext cx="140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2049" y="4497169"/>
            <a:ext cx="140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</a:p>
        </p:txBody>
      </p:sp>
    </p:spTree>
    <p:extLst>
      <p:ext uri="{BB962C8B-B14F-4D97-AF65-F5344CB8AC3E}">
        <p14:creationId xmlns:p14="http://schemas.microsoft.com/office/powerpoint/2010/main" val="12246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71</Words>
  <Application>Microsoft Office PowerPoint</Application>
  <PresentationFormat>On-screen Show (16:9)</PresentationFormat>
  <Paragraphs>37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Nunito ExtraBold</vt:lpstr>
      <vt:lpstr>Nunito</vt:lpstr>
      <vt:lpstr>Bebas Neue</vt:lpstr>
      <vt:lpstr>Biology Subject for Pre-K: Food Chain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Admin</cp:lastModifiedBy>
  <cp:revision>20</cp:revision>
  <dcterms:modified xsi:type="dcterms:W3CDTF">2025-05-18T04:49:11Z</dcterms:modified>
</cp:coreProperties>
</file>