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9"/>
  </p:notesMasterIdLst>
  <p:sldIdLst>
    <p:sldId id="401" r:id="rId2"/>
    <p:sldId id="315" r:id="rId3"/>
    <p:sldId id="329" r:id="rId4"/>
    <p:sldId id="317" r:id="rId5"/>
    <p:sldId id="403" r:id="rId6"/>
    <p:sldId id="316" r:id="rId7"/>
    <p:sldId id="404" r:id="rId8"/>
  </p:sldIdLst>
  <p:sldSz cx="9144000" cy="5143500" type="screen16x9"/>
  <p:notesSz cx="6858000" cy="9144000"/>
  <p:embeddedFontLst>
    <p:embeddedFont>
      <p:font typeface=".VnRevueH" panose="020B7200000000000000" pitchFamily="34" charset="0"/>
      <p:regular r:id="rId10"/>
    </p:embeddedFont>
    <p:embeddedFont>
      <p:font typeface="Bebas Neue" panose="020B0604020202020204" charset="0"/>
      <p:regular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  <p:embeddedFont>
      <p:font typeface="Nunito ExtraBold" panose="020B0604020202020204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ẢO TRÂN MAI HOÀNG" initials="BTMH" lastIdx="1" clrIdx="0">
    <p:extLst>
      <p:ext uri="{19B8F6BF-5375-455C-9EA6-DF929625EA0E}">
        <p15:presenceInfo xmlns:p15="http://schemas.microsoft.com/office/powerpoint/2012/main" userId="ca00cba244d12f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AF0248-53E0-45F1-B4A6-AF7BCEA34F0D}">
  <a:tblStyle styleId="{80AF0248-53E0-45F1-B4A6-AF7BCEA34F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95" autoAdjust="0"/>
  </p:normalViewPr>
  <p:slideViewPr>
    <p:cSldViewPr snapToGrid="0">
      <p:cViewPr varScale="1">
        <p:scale>
          <a:sx n="82" d="100"/>
          <a:sy n="82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284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Make sentences with these pictures.</a:t>
            </a:r>
          </a:p>
          <a:p>
            <a:r>
              <a:rPr lang="en-US" baseline="0" dirty="0"/>
              <a:t>Example: Why do you like science? – Because I want to be a science teacher.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987F75B-AACB-5E46-AC87-45AB5B0C97CF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93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5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0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play the track 8</a:t>
            </a:r>
            <a:r>
              <a:rPr lang="en-US" dirty="0"/>
              <a:t>6</a:t>
            </a:r>
            <a:r>
              <a:rPr lang="x-none" dirty="0"/>
              <a:t>. </a:t>
            </a:r>
            <a:endParaRPr lang="en-US" dirty="0"/>
          </a:p>
          <a:p>
            <a:r>
              <a:rPr lang="en-US" dirty="0"/>
              <a:t>T</a:t>
            </a:r>
            <a:r>
              <a:rPr lang="x-none" dirty="0"/>
              <a:t>each pupils to </a:t>
            </a:r>
            <a:r>
              <a:rPr lang="en-US" dirty="0"/>
              <a:t>stomp</a:t>
            </a:r>
            <a:r>
              <a:rPr lang="x-none" dirty="0"/>
              <a:t> their feet or clap their hands to feel the rhythm</a:t>
            </a:r>
            <a:r>
              <a:rPr lang="en-US" dirty="0"/>
              <a:t>.</a:t>
            </a:r>
            <a:r>
              <a:rPr lang="x-none" dirty="0"/>
              <a:t> </a:t>
            </a:r>
          </a:p>
          <a:p>
            <a:r>
              <a:rPr lang="en-US" dirty="0"/>
              <a:t>W</a:t>
            </a:r>
            <a:r>
              <a:rPr lang="x-none" dirty="0"/>
              <a:t>rite down or use the unit flashcards to help pupils sing sentence by </a:t>
            </a:r>
            <a:r>
              <a:rPr lang="en-US" dirty="0"/>
              <a:t>sentence.</a:t>
            </a:r>
            <a:endParaRPr lang="x-none" dirty="0"/>
          </a:p>
          <a:p>
            <a:r>
              <a:rPr lang="en-US" baseline="0"/>
              <a:t>P</a:t>
            </a:r>
            <a:r>
              <a:rPr lang="x-none"/>
              <a:t>racti</a:t>
            </a:r>
            <a:r>
              <a:rPr lang="en-US"/>
              <a:t>s</a:t>
            </a:r>
            <a:r>
              <a:rPr lang="x-none"/>
              <a:t>e </a:t>
            </a:r>
            <a:r>
              <a:rPr lang="x-none" dirty="0"/>
              <a:t>sereral times until they can remember and chant the whole song. </a:t>
            </a:r>
          </a:p>
          <a:p>
            <a:r>
              <a:rPr lang="x-none" dirty="0"/>
              <a:t>Call some volunteers to sing and vote </a:t>
            </a:r>
            <a:r>
              <a:rPr lang="en-US" dirty="0"/>
              <a:t>for </a:t>
            </a:r>
            <a:r>
              <a:rPr lang="x-none" dirty="0"/>
              <a:t>THE BEST VOICE OF </a:t>
            </a:r>
            <a:r>
              <a:rPr lang="en-US" dirty="0"/>
              <a:t>THE </a:t>
            </a:r>
            <a:r>
              <a:rPr lang="x-none" dirty="0"/>
              <a:t>CLASS</a:t>
            </a:r>
            <a:r>
              <a:rPr lang="en-US" dirty="0"/>
              <a:t>.</a:t>
            </a:r>
            <a:r>
              <a:rPr lang="x-none" dirty="0"/>
              <a:t> </a:t>
            </a:r>
            <a:endParaRPr lang="en-US" dirty="0"/>
          </a:p>
          <a:p>
            <a:r>
              <a:rPr lang="en-US" dirty="0"/>
              <a:t>P</a:t>
            </a:r>
            <a:r>
              <a:rPr lang="x-none" dirty="0"/>
              <a:t>repare some small gifts for them</a:t>
            </a:r>
            <a:r>
              <a:rPr lang="en-US" dirty="0"/>
              <a:t>.</a:t>
            </a:r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0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_1">
    <p:bg>
      <p:bgPr>
        <a:solidFill>
          <a:schemeClr val="lt2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37"/>
          <p:cNvSpPr txBox="1">
            <a:spLocks noGrp="1"/>
          </p:cNvSpPr>
          <p:nvPr>
            <p:ph type="title"/>
          </p:nvPr>
        </p:nvSpPr>
        <p:spPr>
          <a:xfrm>
            <a:off x="719688" y="1979825"/>
            <a:ext cx="385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4" name="Google Shape;534;p37"/>
          <p:cNvSpPr txBox="1">
            <a:spLocks noGrp="1"/>
          </p:cNvSpPr>
          <p:nvPr>
            <p:ph type="subTitle" idx="1"/>
          </p:nvPr>
        </p:nvSpPr>
        <p:spPr>
          <a:xfrm>
            <a:off x="1043225" y="2917763"/>
            <a:ext cx="32049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5" name="Google Shape;535;p37"/>
          <p:cNvGrpSpPr/>
          <p:nvPr/>
        </p:nvGrpSpPr>
        <p:grpSpPr>
          <a:xfrm>
            <a:off x="265826" y="149717"/>
            <a:ext cx="8601325" cy="4741183"/>
            <a:chOff x="265826" y="149717"/>
            <a:chExt cx="8601325" cy="4741183"/>
          </a:xfrm>
        </p:grpSpPr>
        <p:sp>
          <p:nvSpPr>
            <p:cNvPr id="536" name="Google Shape;536;p37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 rot="-1802570" flipH="1">
              <a:off x="6405574" y="47101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42" name="Google Shape;542;p37"/>
            <p:cNvSpPr/>
            <p:nvPr/>
          </p:nvSpPr>
          <p:spPr>
            <a:xfrm rot="5400000" flipH="1">
              <a:off x="44303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44" name="Google Shape;544;p37"/>
          <p:cNvSpPr/>
          <p:nvPr/>
        </p:nvSpPr>
        <p:spPr>
          <a:xfrm rot="10800000">
            <a:off x="250" y="-241"/>
            <a:ext cx="1845599" cy="89004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7"/>
          <p:cNvSpPr/>
          <p:nvPr/>
        </p:nvSpPr>
        <p:spPr>
          <a:xfrm>
            <a:off x="7075025" y="4439474"/>
            <a:ext cx="2068936" cy="721500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7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38520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1186-54EB-B15A-6448-286E0BAD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1E7F8-B32D-5D3E-EDD7-C2AC0387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1C624F-1B45-104B-A445-DCFFC13D0009}" type="datetimeFigureOut">
              <a:rPr lang="x-none" smtClean="0"/>
              <a:t>18/5/2025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F353-71EC-DCB9-55F2-ABA55749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48819-B27F-1FD3-A7AC-A9C6B36C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36DE-480A-DE4B-8D3F-D46CC31BCD89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9A50C-97EF-8467-288C-6F36CC695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520" y="383917"/>
            <a:ext cx="7778961" cy="43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9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8" r:id="rId3"/>
    <p:sldLayoutId id="2147483689" r:id="rId4"/>
    <p:sldLayoutId id="2147483690" r:id="rId5"/>
    <p:sldLayoutId id="214748373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EF769-429C-E8AA-88CF-253A6625076D}"/>
              </a:ext>
            </a:extLst>
          </p:cNvPr>
          <p:cNvSpPr txBox="1"/>
          <p:nvPr/>
        </p:nvSpPr>
        <p:spPr>
          <a:xfrm>
            <a:off x="1416133" y="1327067"/>
            <a:ext cx="3589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5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72" y="1706509"/>
            <a:ext cx="2107278" cy="204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25" y="2730606"/>
            <a:ext cx="1928894" cy="2346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273" y="1580983"/>
            <a:ext cx="1918698" cy="2150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565" y="142659"/>
            <a:ext cx="1861214" cy="23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BDC77-CF7E-4D26-B69F-87E6143D3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4032"/>
            <a:ext cx="9144000" cy="2705449"/>
          </a:xfrm>
          <a:prstGeom prst="rect">
            <a:avLst/>
          </a:prstGeom>
        </p:spPr>
      </p:pic>
      <p:pic>
        <p:nvPicPr>
          <p:cNvPr id="9" name="Track 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6019" y="1184032"/>
            <a:ext cx="872728" cy="8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E672A-26E6-41F7-9245-BA980608D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3882"/>
            <a:ext cx="9164286" cy="2684911"/>
          </a:xfrm>
          <a:prstGeom prst="rect">
            <a:avLst/>
          </a:prstGeom>
        </p:spPr>
      </p:pic>
      <p:pic>
        <p:nvPicPr>
          <p:cNvPr id="9" name="Track 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8858" y="1163882"/>
            <a:ext cx="803876" cy="8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E672A-26E6-41F7-9245-BA980608D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8011"/>
            <a:ext cx="9164286" cy="2684911"/>
          </a:xfrm>
          <a:prstGeom prst="rect">
            <a:avLst/>
          </a:prstGeom>
        </p:spPr>
      </p:pic>
      <p:pic>
        <p:nvPicPr>
          <p:cNvPr id="11" name="Track 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5236" y="-1031116"/>
            <a:ext cx="803876" cy="803876"/>
          </a:xfrm>
          <a:prstGeom prst="rect">
            <a:avLst/>
          </a:prstGeom>
        </p:spPr>
      </p:pic>
      <p:pic>
        <p:nvPicPr>
          <p:cNvPr id="12" name="Track 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2233" y="1338011"/>
            <a:ext cx="803876" cy="80387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14606" y="2327564"/>
            <a:ext cx="523249" cy="47208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43103" y="3549535"/>
            <a:ext cx="466011" cy="47338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0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Track 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1003" y="0"/>
            <a:ext cx="642852" cy="6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EF462-0436-4E92-800E-417890B07B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27713D-B816-4411-95F7-FCBE8B5D6F5D}"/>
              </a:ext>
            </a:extLst>
          </p:cNvPr>
          <p:cNvSpPr/>
          <p:nvPr/>
        </p:nvSpPr>
        <p:spPr>
          <a:xfrm>
            <a:off x="3365923" y="1083580"/>
            <a:ext cx="383117" cy="2590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A6437-7731-4C6D-87D4-387F8096F548}"/>
              </a:ext>
            </a:extLst>
          </p:cNvPr>
          <p:cNvSpPr/>
          <p:nvPr/>
        </p:nvSpPr>
        <p:spPr>
          <a:xfrm>
            <a:off x="1154737" y="1083580"/>
            <a:ext cx="1023198" cy="328753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AE117-8843-40E1-A39B-B3D41488142F}"/>
              </a:ext>
            </a:extLst>
          </p:cNvPr>
          <p:cNvSpPr/>
          <p:nvPr/>
        </p:nvSpPr>
        <p:spPr>
          <a:xfrm>
            <a:off x="6406338" y="4118213"/>
            <a:ext cx="1032239" cy="282144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46CED0-4D69-4706-A751-3BA058D3E994}"/>
              </a:ext>
            </a:extLst>
          </p:cNvPr>
          <p:cNvSpPr/>
          <p:nvPr/>
        </p:nvSpPr>
        <p:spPr>
          <a:xfrm>
            <a:off x="5561215" y="4901833"/>
            <a:ext cx="2843169" cy="241667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8A6437-7731-4C6D-87D4-387F8096F548}"/>
              </a:ext>
            </a:extLst>
          </p:cNvPr>
          <p:cNvSpPr/>
          <p:nvPr/>
        </p:nvSpPr>
        <p:spPr>
          <a:xfrm>
            <a:off x="4189316" y="4118213"/>
            <a:ext cx="1064328" cy="328753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9" name="Track 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1003" y="0"/>
            <a:ext cx="642852" cy="6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63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2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042" y="374071"/>
            <a:ext cx="7273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FFC000"/>
                </a:solidFill>
                <a:latin typeface=".VnRevueH" panose="020B7200000000000000" pitchFamily="34" charset="0"/>
              </a:rPr>
              <a:t>Singing contest</a:t>
            </a:r>
          </a:p>
        </p:txBody>
      </p:sp>
      <p:pic>
        <p:nvPicPr>
          <p:cNvPr id="5" name="Track 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2435" y="2496634"/>
            <a:ext cx="850669" cy="8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111</Words>
  <Application>Microsoft Office PowerPoint</Application>
  <PresentationFormat>On-screen Show (16:9)</PresentationFormat>
  <Paragraphs>17</Paragraphs>
  <Slides>7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.VnRevueH</vt:lpstr>
      <vt:lpstr>Nunito</vt:lpstr>
      <vt:lpstr>Nunito ExtraBold</vt:lpstr>
      <vt:lpstr>Bebas Neue</vt:lpstr>
      <vt:lpstr>Biology Subject for Pre-K: Food Chain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cp:lastModifiedBy>Admin</cp:lastModifiedBy>
  <cp:revision>21</cp:revision>
  <dcterms:modified xsi:type="dcterms:W3CDTF">2025-05-18T04:49:58Z</dcterms:modified>
</cp:coreProperties>
</file>