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31"/>
  </p:notesMasterIdLst>
  <p:sldIdLst>
    <p:sldId id="441" r:id="rId2"/>
    <p:sldId id="443" r:id="rId3"/>
    <p:sldId id="260" r:id="rId4"/>
    <p:sldId id="453" r:id="rId5"/>
    <p:sldId id="279" r:id="rId6"/>
    <p:sldId id="370" r:id="rId7"/>
    <p:sldId id="413" r:id="rId8"/>
    <p:sldId id="415" r:id="rId9"/>
    <p:sldId id="417" r:id="rId10"/>
    <p:sldId id="445" r:id="rId11"/>
    <p:sldId id="447" r:id="rId12"/>
    <p:sldId id="448" r:id="rId13"/>
    <p:sldId id="451" r:id="rId14"/>
    <p:sldId id="452" r:id="rId15"/>
    <p:sldId id="455" r:id="rId16"/>
    <p:sldId id="423" r:id="rId17"/>
    <p:sldId id="420" r:id="rId18"/>
    <p:sldId id="424" r:id="rId19"/>
    <p:sldId id="425" r:id="rId20"/>
    <p:sldId id="428" r:id="rId21"/>
    <p:sldId id="429" r:id="rId22"/>
    <p:sldId id="430" r:id="rId23"/>
    <p:sldId id="431" r:id="rId24"/>
    <p:sldId id="432" r:id="rId25"/>
    <p:sldId id="437" r:id="rId26"/>
    <p:sldId id="434" r:id="rId27"/>
    <p:sldId id="433" r:id="rId28"/>
    <p:sldId id="435" r:id="rId29"/>
    <p:sldId id="436" r:id="rId30"/>
  </p:sldIdLst>
  <p:sldSz cx="9144000" cy="5143500" type="screen16x9"/>
  <p:notesSz cx="6858000" cy="9144000"/>
  <p:embeddedFontLst>
    <p:embeddedFont>
      <p:font typeface="Arvo" panose="020B0604020202020204" charset="0"/>
      <p:regular r:id="rId32"/>
      <p:bold r:id="rId33"/>
      <p:italic r:id="rId34"/>
      <p:boldItalic r:id="rId35"/>
    </p:embeddedFont>
    <p:embeddedFont>
      <p:font typeface="Barriecito" panose="020B0604020202020204" charset="0"/>
      <p:regular r:id="rId36"/>
      <p:bold r:id="rId37"/>
      <p:italic r:id="rId38"/>
      <p:boldItalic r:id="rId39"/>
    </p:embeddedFont>
    <p:embeddedFont>
      <p:font typeface="Comic Sans MS" panose="030F0702030302020204" pitchFamily="66" charset="0"/>
      <p:regular r:id="rId40"/>
      <p:bold r:id="rId41"/>
      <p:italic r:id="rId42"/>
      <p:boldItalic r:id="rId43"/>
    </p:embeddedFont>
    <p:embeddedFont>
      <p:font typeface="Encode Sans" panose="020B0604020202020204" charset="0"/>
      <p:regular r:id="rId44"/>
      <p:bold r:id="rId45"/>
    </p:embeddedFont>
    <p:embeddedFont>
      <p:font typeface="Impact" panose="020B0806030902050204" pitchFamily="34" charset="0"/>
      <p:regular r:id="rId46"/>
    </p:embeddedFont>
    <p:embeddedFont>
      <p:font typeface="Sport Day" panose="020B060402020202020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6284"/>
    <a:srgbClr val="F0F0F0"/>
    <a:srgbClr val="CD6857"/>
    <a:srgbClr val="FDF7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C43323-4E92-442E-A703-742A2493C344}">
  <a:tblStyle styleId="{52C43323-4E92-442E-A703-742A2493C34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5" autoAdjust="0"/>
    <p:restoredTop sz="84525" autoAdjust="0"/>
  </p:normalViewPr>
  <p:slideViewPr>
    <p:cSldViewPr>
      <p:cViewPr varScale="1">
        <p:scale>
          <a:sx n="81" d="100"/>
          <a:sy n="81" d="100"/>
        </p:scale>
        <p:origin x="10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0691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 Divide Ss into 2 teams: one team is X, one team is O.</a:t>
            </a:r>
          </a:p>
          <a:p>
            <a:pPr marL="158750" indent="0">
              <a:buNone/>
            </a:pPr>
            <a:r>
              <a:rPr lang="en-US" dirty="0"/>
              <a:t>- Students select a number on the grid, then 2 students from that team ask and answer based on the cue. If they answer correctly, teacher clicks on the home button to go back to the first slide, then click on X or O (depending on which team is answering).</a:t>
            </a:r>
          </a:p>
          <a:p>
            <a:pPr marL="158750" indent="0">
              <a:buNone/>
            </a:pPr>
            <a:r>
              <a:rPr lang="en-US" dirty="0"/>
              <a:t>- The first team to get three </a:t>
            </a:r>
            <a:r>
              <a:rPr lang="en-US" dirty="0" err="1"/>
              <a:t>Xs</a:t>
            </a:r>
            <a:r>
              <a:rPr lang="en-US" dirty="0"/>
              <a:t> or three </a:t>
            </a:r>
            <a:r>
              <a:rPr lang="en-US" dirty="0" err="1"/>
              <a:t>Os</a:t>
            </a:r>
            <a:r>
              <a:rPr lang="en-US" dirty="0"/>
              <a:t> in a row wins!</a:t>
            </a:r>
          </a:p>
        </p:txBody>
      </p:sp>
    </p:spTree>
    <p:extLst>
      <p:ext uri="{BB962C8B-B14F-4D97-AF65-F5344CB8AC3E}">
        <p14:creationId xmlns:p14="http://schemas.microsoft.com/office/powerpoint/2010/main" val="954060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0"/>
        <p:cNvGrpSpPr/>
        <p:nvPr/>
      </p:nvGrpSpPr>
      <p:grpSpPr>
        <a:xfrm>
          <a:off x="0" y="0"/>
          <a:ext cx="0" cy="0"/>
          <a:chOff x="0" y="0"/>
          <a:chExt cx="0" cy="0"/>
        </a:xfrm>
      </p:grpSpPr>
      <p:sp>
        <p:nvSpPr>
          <p:cNvPr id="2061" name="Google Shape;2061;g1003d90df7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2" name="Google Shape;2062;g1003d90df7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9515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1300503d765_0_3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1300503d765_0_3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7"/>
        <p:cNvGrpSpPr/>
        <p:nvPr/>
      </p:nvGrpSpPr>
      <p:grpSpPr>
        <a:xfrm>
          <a:off x="0" y="0"/>
          <a:ext cx="0" cy="0"/>
          <a:chOff x="0" y="0"/>
          <a:chExt cx="0" cy="0"/>
        </a:xfrm>
      </p:grpSpPr>
      <p:sp>
        <p:nvSpPr>
          <p:cNvPr id="1498" name="Google Shape;1498;g1300503d765_0_3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9" name="Google Shape;1499;g1300503d765_0_3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12d05417c9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12d05417c9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7244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acae539fd4_4_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acae539fd4_4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4505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Click on the Speaker Icon to play the audio.</a:t>
            </a:r>
          </a:p>
          <a:p>
            <a:endParaRPr lang="en-US"/>
          </a:p>
        </p:txBody>
      </p:sp>
    </p:spTree>
    <p:extLst>
      <p:ext uri="{BB962C8B-B14F-4D97-AF65-F5344CB8AC3E}">
        <p14:creationId xmlns:p14="http://schemas.microsoft.com/office/powerpoint/2010/main" val="2254186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7"/>
        <p:cNvGrpSpPr/>
        <p:nvPr/>
      </p:nvGrpSpPr>
      <p:grpSpPr>
        <a:xfrm>
          <a:off x="0" y="0"/>
          <a:ext cx="0" cy="0"/>
          <a:chOff x="0" y="0"/>
          <a:chExt cx="0" cy="0"/>
        </a:xfrm>
      </p:grpSpPr>
      <p:sp>
        <p:nvSpPr>
          <p:cNvPr id="1498" name="Google Shape;1498;g1300503d765_0_3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9" name="Google Shape;1499;g1300503d765_0_3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4478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1300503d765_0_3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1300503d765_0_3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4638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0000" y="540002"/>
            <a:ext cx="5171400" cy="7842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latin typeface="Comic Sans MS" panose="030F0702030302020204" pitchFamily="66"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20000" y="3198112"/>
            <a:ext cx="5171400" cy="451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a:latin typeface="Comic Sans MS" panose="030F0702030302020204" pitchFamily="66" charset="0"/>
                <a:ea typeface="Comic Sans MS" panose="030F0702030302020204" pitchFamily="66" charset="0"/>
                <a:cs typeface="Comic Sans MS" panose="030F0702030302020204" pitchFamily="66" charset="0"/>
                <a:sym typeface="Encode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txBox="1">
            <a:spLocks noGrp="1"/>
          </p:cNvSpPr>
          <p:nvPr>
            <p:ph type="ctrTitle" idx="2"/>
          </p:nvPr>
        </p:nvSpPr>
        <p:spPr>
          <a:xfrm>
            <a:off x="720000" y="1315046"/>
            <a:ext cx="5171400" cy="18669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5200">
                <a:latin typeface="Comic Sans MS" panose="030F0702030302020204" pitchFamily="66" charset="0"/>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p:nvPr/>
        </p:nvSpPr>
        <p:spPr>
          <a:xfrm>
            <a:off x="51982" y="39047"/>
            <a:ext cx="1439754" cy="826949"/>
          </a:xfrm>
          <a:custGeom>
            <a:avLst/>
            <a:gdLst/>
            <a:ahLst/>
            <a:cxnLst/>
            <a:rect l="l" t="t" r="r" b="b"/>
            <a:pathLst>
              <a:path w="6884" h="3954" extrusionOk="0">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093546" y="86812"/>
            <a:ext cx="1848991" cy="1062394"/>
          </a:xfrm>
          <a:custGeom>
            <a:avLst/>
            <a:gdLst/>
            <a:ahLst/>
            <a:cxnLst/>
            <a:rect l="l" t="t" r="r" b="b"/>
            <a:pathLst>
              <a:path w="14794" h="8500" extrusionOk="0">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315564" y="3665755"/>
            <a:ext cx="1119859" cy="949104"/>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747052" y="2752571"/>
            <a:ext cx="1119859" cy="949104"/>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4305" y="4098656"/>
            <a:ext cx="1052872" cy="1155228"/>
          </a:xfrm>
          <a:custGeom>
            <a:avLst/>
            <a:gdLst/>
            <a:ahLst/>
            <a:cxnLst/>
            <a:rect l="l" t="t" r="r" b="b"/>
            <a:pathLst>
              <a:path w="4309" h="4728" extrusionOk="0">
                <a:moveTo>
                  <a:pt x="1793" y="1"/>
                </a:moveTo>
                <a:cubicBezTo>
                  <a:pt x="1178" y="1"/>
                  <a:pt x="1900" y="1889"/>
                  <a:pt x="1900" y="1889"/>
                </a:cubicBezTo>
                <a:cubicBezTo>
                  <a:pt x="1900" y="1889"/>
                  <a:pt x="1524" y="1480"/>
                  <a:pt x="1232" y="1480"/>
                </a:cubicBezTo>
                <a:cubicBezTo>
                  <a:pt x="1184" y="1480"/>
                  <a:pt x="1139" y="1491"/>
                  <a:pt x="1097" y="1516"/>
                </a:cubicBezTo>
                <a:cubicBezTo>
                  <a:pt x="792" y="1697"/>
                  <a:pt x="1776" y="3054"/>
                  <a:pt x="1776" y="3054"/>
                </a:cubicBezTo>
                <a:cubicBezTo>
                  <a:pt x="1776" y="3054"/>
                  <a:pt x="1328" y="2754"/>
                  <a:pt x="895" y="2754"/>
                </a:cubicBezTo>
                <a:cubicBezTo>
                  <a:pt x="752" y="2754"/>
                  <a:pt x="610" y="2786"/>
                  <a:pt x="487" y="2873"/>
                </a:cubicBezTo>
                <a:cubicBezTo>
                  <a:pt x="0" y="3213"/>
                  <a:pt x="1776" y="4648"/>
                  <a:pt x="1776" y="4648"/>
                </a:cubicBezTo>
                <a:lnTo>
                  <a:pt x="3789" y="4728"/>
                </a:lnTo>
                <a:cubicBezTo>
                  <a:pt x="3789" y="4728"/>
                  <a:pt x="4309" y="3484"/>
                  <a:pt x="4026" y="2670"/>
                </a:cubicBezTo>
                <a:cubicBezTo>
                  <a:pt x="3920" y="2377"/>
                  <a:pt x="3758" y="2283"/>
                  <a:pt x="3595" y="2283"/>
                </a:cubicBezTo>
                <a:cubicBezTo>
                  <a:pt x="3304" y="2283"/>
                  <a:pt x="3008" y="2579"/>
                  <a:pt x="3008" y="2579"/>
                </a:cubicBezTo>
                <a:cubicBezTo>
                  <a:pt x="3008" y="2579"/>
                  <a:pt x="3585" y="1426"/>
                  <a:pt x="3099" y="1132"/>
                </a:cubicBezTo>
                <a:cubicBezTo>
                  <a:pt x="3035" y="1093"/>
                  <a:pt x="2978" y="1077"/>
                  <a:pt x="2927" y="1077"/>
                </a:cubicBezTo>
                <a:cubicBezTo>
                  <a:pt x="2593" y="1077"/>
                  <a:pt x="2533" y="1810"/>
                  <a:pt x="2533" y="1810"/>
                </a:cubicBezTo>
                <a:cubicBezTo>
                  <a:pt x="2533" y="1810"/>
                  <a:pt x="2465" y="24"/>
                  <a:pt x="1809" y="1"/>
                </a:cubicBezTo>
                <a:cubicBezTo>
                  <a:pt x="1804" y="1"/>
                  <a:pt x="1798" y="1"/>
                  <a:pt x="1793"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418800" y="3330296"/>
            <a:ext cx="1583995" cy="1185627"/>
          </a:xfrm>
          <a:custGeom>
            <a:avLst/>
            <a:gdLst/>
            <a:ahLst/>
            <a:cxnLst/>
            <a:rect l="l" t="t" r="r" b="b"/>
            <a:pathLst>
              <a:path w="14204" h="10632" extrusionOk="0">
                <a:moveTo>
                  <a:pt x="8582" y="1"/>
                </a:moveTo>
                <a:cubicBezTo>
                  <a:pt x="8545" y="1"/>
                  <a:pt x="8508" y="15"/>
                  <a:pt x="8470" y="47"/>
                </a:cubicBezTo>
                <a:cubicBezTo>
                  <a:pt x="8141" y="335"/>
                  <a:pt x="8569" y="1314"/>
                  <a:pt x="8650" y="1490"/>
                </a:cubicBezTo>
                <a:lnTo>
                  <a:pt x="8650" y="1490"/>
                </a:lnTo>
                <a:cubicBezTo>
                  <a:pt x="8554" y="1289"/>
                  <a:pt x="7934" y="52"/>
                  <a:pt x="7141" y="52"/>
                </a:cubicBezTo>
                <a:cubicBezTo>
                  <a:pt x="7019" y="52"/>
                  <a:pt x="6892" y="81"/>
                  <a:pt x="6763" y="149"/>
                </a:cubicBezTo>
                <a:cubicBezTo>
                  <a:pt x="5711" y="703"/>
                  <a:pt x="5971" y="1890"/>
                  <a:pt x="5971" y="1890"/>
                </a:cubicBezTo>
                <a:cubicBezTo>
                  <a:pt x="5971" y="1890"/>
                  <a:pt x="5494" y="155"/>
                  <a:pt x="4896" y="155"/>
                </a:cubicBezTo>
                <a:cubicBezTo>
                  <a:pt x="4863" y="155"/>
                  <a:pt x="4829" y="160"/>
                  <a:pt x="4795" y="171"/>
                </a:cubicBezTo>
                <a:cubicBezTo>
                  <a:pt x="4139" y="375"/>
                  <a:pt x="4026" y="1393"/>
                  <a:pt x="4026" y="1393"/>
                </a:cubicBezTo>
                <a:cubicBezTo>
                  <a:pt x="4026" y="1393"/>
                  <a:pt x="3804" y="69"/>
                  <a:pt x="3510" y="69"/>
                </a:cubicBezTo>
                <a:cubicBezTo>
                  <a:pt x="3479" y="69"/>
                  <a:pt x="3448" y="83"/>
                  <a:pt x="3416" y="115"/>
                </a:cubicBezTo>
                <a:cubicBezTo>
                  <a:pt x="3087" y="465"/>
                  <a:pt x="3664" y="1551"/>
                  <a:pt x="3664" y="1551"/>
                </a:cubicBezTo>
                <a:cubicBezTo>
                  <a:pt x="3664" y="1551"/>
                  <a:pt x="2939" y="738"/>
                  <a:pt x="2552" y="738"/>
                </a:cubicBezTo>
                <a:cubicBezTo>
                  <a:pt x="2478" y="738"/>
                  <a:pt x="2417" y="768"/>
                  <a:pt x="2375" y="839"/>
                </a:cubicBezTo>
                <a:cubicBezTo>
                  <a:pt x="2115" y="1280"/>
                  <a:pt x="3370" y="1925"/>
                  <a:pt x="3370" y="1925"/>
                </a:cubicBezTo>
                <a:cubicBezTo>
                  <a:pt x="3370" y="1925"/>
                  <a:pt x="3181" y="1884"/>
                  <a:pt x="2898" y="1884"/>
                </a:cubicBezTo>
                <a:cubicBezTo>
                  <a:pt x="2250" y="1884"/>
                  <a:pt x="1113" y="2098"/>
                  <a:pt x="656" y="3508"/>
                </a:cubicBezTo>
                <a:cubicBezTo>
                  <a:pt x="0" y="5532"/>
                  <a:pt x="1810" y="10632"/>
                  <a:pt x="1810" y="10632"/>
                </a:cubicBezTo>
                <a:lnTo>
                  <a:pt x="14204" y="7511"/>
                </a:lnTo>
                <a:cubicBezTo>
                  <a:pt x="14204" y="7511"/>
                  <a:pt x="13464" y="1370"/>
                  <a:pt x="10635" y="1370"/>
                </a:cubicBezTo>
                <a:cubicBezTo>
                  <a:pt x="10239" y="1370"/>
                  <a:pt x="9801" y="1491"/>
                  <a:pt x="9318" y="1766"/>
                </a:cubicBezTo>
                <a:cubicBezTo>
                  <a:pt x="9318" y="1766"/>
                  <a:pt x="10453" y="222"/>
                  <a:pt x="9917" y="222"/>
                </a:cubicBezTo>
                <a:cubicBezTo>
                  <a:pt x="9897" y="222"/>
                  <a:pt x="9874" y="224"/>
                  <a:pt x="9849" y="228"/>
                </a:cubicBezTo>
                <a:cubicBezTo>
                  <a:pt x="9160" y="364"/>
                  <a:pt x="9138" y="1043"/>
                  <a:pt x="9138" y="1043"/>
                </a:cubicBezTo>
                <a:cubicBezTo>
                  <a:pt x="9138" y="1043"/>
                  <a:pt x="8893" y="1"/>
                  <a:pt x="8582"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113339" y="2949296"/>
            <a:ext cx="1119859" cy="949104"/>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a:off x="1215650" y="3558914"/>
            <a:ext cx="7928361" cy="1672319"/>
            <a:chOff x="1691672" y="4955436"/>
            <a:chExt cx="2621552" cy="552961"/>
          </a:xfrm>
        </p:grpSpPr>
        <p:sp>
          <p:nvSpPr>
            <p:cNvPr id="20" name="Google Shape;20;p2"/>
            <p:cNvSpPr/>
            <p:nvPr/>
          </p:nvSpPr>
          <p:spPr>
            <a:xfrm>
              <a:off x="1691672" y="4955436"/>
              <a:ext cx="2621533" cy="552958"/>
            </a:xfrm>
            <a:custGeom>
              <a:avLst/>
              <a:gdLst/>
              <a:ahLst/>
              <a:cxnLst/>
              <a:rect l="l" t="t" r="r" b="b"/>
              <a:pathLst>
                <a:path w="58759" h="12394" extrusionOk="0">
                  <a:moveTo>
                    <a:pt x="50305" y="0"/>
                  </a:moveTo>
                  <a:cubicBezTo>
                    <a:pt x="39301" y="0"/>
                    <a:pt x="19201" y="1727"/>
                    <a:pt x="1" y="12394"/>
                  </a:cubicBezTo>
                  <a:lnTo>
                    <a:pt x="58758" y="12394"/>
                  </a:lnTo>
                  <a:lnTo>
                    <a:pt x="58758" y="396"/>
                  </a:lnTo>
                  <a:cubicBezTo>
                    <a:pt x="58758" y="396"/>
                    <a:pt x="55575" y="0"/>
                    <a:pt x="50305" y="0"/>
                  </a:cubicBezTo>
                  <a:close/>
                </a:path>
              </a:pathLst>
            </a:custGeom>
            <a:solidFill>
              <a:srgbClr val="CD6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591174" y="4965029"/>
              <a:ext cx="722049" cy="543366"/>
            </a:xfrm>
            <a:custGeom>
              <a:avLst/>
              <a:gdLst/>
              <a:ahLst/>
              <a:cxnLst/>
              <a:rect l="l" t="t" r="r" b="b"/>
              <a:pathLst>
                <a:path w="16184" h="12179" extrusionOk="0">
                  <a:moveTo>
                    <a:pt x="13424" y="0"/>
                  </a:moveTo>
                  <a:cubicBezTo>
                    <a:pt x="11705" y="3132"/>
                    <a:pt x="9341" y="5824"/>
                    <a:pt x="6401" y="8165"/>
                  </a:cubicBezTo>
                  <a:cubicBezTo>
                    <a:pt x="4388" y="9759"/>
                    <a:pt x="2240" y="11071"/>
                    <a:pt x="1" y="12179"/>
                  </a:cubicBezTo>
                  <a:lnTo>
                    <a:pt x="16183" y="12179"/>
                  </a:lnTo>
                  <a:lnTo>
                    <a:pt x="16183" y="181"/>
                  </a:lnTo>
                  <a:cubicBezTo>
                    <a:pt x="15279" y="114"/>
                    <a:pt x="14351" y="57"/>
                    <a:pt x="13424" y="0"/>
                  </a:cubicBezTo>
                  <a:close/>
                </a:path>
              </a:pathLst>
            </a:custGeom>
            <a:solidFill>
              <a:srgbClr val="A42C3D">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349571" y="4985552"/>
              <a:ext cx="1963640" cy="513296"/>
            </a:xfrm>
            <a:custGeom>
              <a:avLst/>
              <a:gdLst/>
              <a:ahLst/>
              <a:cxnLst/>
              <a:rect l="l" t="t" r="r" b="b"/>
              <a:pathLst>
                <a:path w="44013" h="11505" extrusionOk="0">
                  <a:moveTo>
                    <a:pt x="35221" y="1"/>
                  </a:moveTo>
                  <a:cubicBezTo>
                    <a:pt x="33560" y="1"/>
                    <a:pt x="31899" y="54"/>
                    <a:pt x="30239" y="174"/>
                  </a:cubicBezTo>
                  <a:cubicBezTo>
                    <a:pt x="27151" y="388"/>
                    <a:pt x="24065" y="840"/>
                    <a:pt x="21057" y="1599"/>
                  </a:cubicBezTo>
                  <a:cubicBezTo>
                    <a:pt x="18489" y="2254"/>
                    <a:pt x="15934" y="3057"/>
                    <a:pt x="13435" y="3951"/>
                  </a:cubicBezTo>
                  <a:cubicBezTo>
                    <a:pt x="8628" y="5680"/>
                    <a:pt x="3902" y="7919"/>
                    <a:pt x="1" y="11278"/>
                  </a:cubicBezTo>
                  <a:lnTo>
                    <a:pt x="1" y="11505"/>
                  </a:lnTo>
                  <a:cubicBezTo>
                    <a:pt x="3336" y="8598"/>
                    <a:pt x="7362" y="6506"/>
                    <a:pt x="11467" y="4878"/>
                  </a:cubicBezTo>
                  <a:cubicBezTo>
                    <a:pt x="13910" y="3916"/>
                    <a:pt x="16420" y="3102"/>
                    <a:pt x="18942" y="2368"/>
                  </a:cubicBezTo>
                  <a:cubicBezTo>
                    <a:pt x="21882" y="1519"/>
                    <a:pt x="24856" y="897"/>
                    <a:pt x="27909" y="558"/>
                  </a:cubicBezTo>
                  <a:cubicBezTo>
                    <a:pt x="30302" y="288"/>
                    <a:pt x="32714" y="179"/>
                    <a:pt x="35127" y="179"/>
                  </a:cubicBezTo>
                  <a:cubicBezTo>
                    <a:pt x="35850" y="179"/>
                    <a:pt x="36573" y="189"/>
                    <a:pt x="37295" y="207"/>
                  </a:cubicBezTo>
                  <a:cubicBezTo>
                    <a:pt x="38833" y="242"/>
                    <a:pt x="40371" y="332"/>
                    <a:pt x="41909" y="423"/>
                  </a:cubicBezTo>
                  <a:cubicBezTo>
                    <a:pt x="42610" y="456"/>
                    <a:pt x="43311" y="501"/>
                    <a:pt x="44012" y="581"/>
                  </a:cubicBezTo>
                  <a:lnTo>
                    <a:pt x="44012" y="411"/>
                  </a:lnTo>
                  <a:cubicBezTo>
                    <a:pt x="43990" y="400"/>
                    <a:pt x="43967" y="400"/>
                    <a:pt x="43944" y="400"/>
                  </a:cubicBezTo>
                  <a:cubicBezTo>
                    <a:pt x="42520" y="230"/>
                    <a:pt x="41072" y="185"/>
                    <a:pt x="39635" y="117"/>
                  </a:cubicBezTo>
                  <a:cubicBezTo>
                    <a:pt x="38164" y="42"/>
                    <a:pt x="36693" y="1"/>
                    <a:pt x="35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988364" y="4995769"/>
              <a:ext cx="1316276" cy="503079"/>
            </a:xfrm>
            <a:custGeom>
              <a:avLst/>
              <a:gdLst/>
              <a:ahLst/>
              <a:cxnLst/>
              <a:rect l="l" t="t" r="r" b="b"/>
              <a:pathLst>
                <a:path w="29503" h="11276" extrusionOk="0">
                  <a:moveTo>
                    <a:pt x="29503" y="1"/>
                  </a:moveTo>
                  <a:lnTo>
                    <a:pt x="26585" y="317"/>
                  </a:lnTo>
                  <a:cubicBezTo>
                    <a:pt x="24720" y="566"/>
                    <a:pt x="22876" y="917"/>
                    <a:pt x="21067" y="1370"/>
                  </a:cubicBezTo>
                  <a:cubicBezTo>
                    <a:pt x="18489" y="2025"/>
                    <a:pt x="15945" y="2828"/>
                    <a:pt x="13445" y="3722"/>
                  </a:cubicBezTo>
                  <a:cubicBezTo>
                    <a:pt x="8628" y="5451"/>
                    <a:pt x="3901" y="7690"/>
                    <a:pt x="0" y="11049"/>
                  </a:cubicBezTo>
                  <a:lnTo>
                    <a:pt x="0" y="11276"/>
                  </a:lnTo>
                  <a:cubicBezTo>
                    <a:pt x="3347" y="8369"/>
                    <a:pt x="7361" y="6277"/>
                    <a:pt x="11477" y="4649"/>
                  </a:cubicBezTo>
                  <a:cubicBezTo>
                    <a:pt x="13920" y="3687"/>
                    <a:pt x="16420" y="2873"/>
                    <a:pt x="18941" y="2139"/>
                  </a:cubicBezTo>
                  <a:cubicBezTo>
                    <a:pt x="21881" y="1290"/>
                    <a:pt x="26461" y="340"/>
                    <a:pt x="295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765788" y="5062469"/>
              <a:ext cx="1547427" cy="445927"/>
            </a:xfrm>
            <a:custGeom>
              <a:avLst/>
              <a:gdLst/>
              <a:ahLst/>
              <a:cxnLst/>
              <a:rect l="l" t="t" r="r" b="b"/>
              <a:pathLst>
                <a:path w="34684" h="9995" extrusionOk="0">
                  <a:moveTo>
                    <a:pt x="31317" y="0"/>
                  </a:moveTo>
                  <a:cubicBezTo>
                    <a:pt x="28523" y="0"/>
                    <a:pt x="25719" y="318"/>
                    <a:pt x="22979" y="745"/>
                  </a:cubicBezTo>
                  <a:cubicBezTo>
                    <a:pt x="20684" y="1096"/>
                    <a:pt x="18422" y="1548"/>
                    <a:pt x="16183" y="2170"/>
                  </a:cubicBezTo>
                  <a:cubicBezTo>
                    <a:pt x="14012" y="2769"/>
                    <a:pt x="11874" y="3527"/>
                    <a:pt x="9793" y="4409"/>
                  </a:cubicBezTo>
                  <a:cubicBezTo>
                    <a:pt x="6333" y="5891"/>
                    <a:pt x="3031" y="7756"/>
                    <a:pt x="1" y="9995"/>
                  </a:cubicBezTo>
                  <a:lnTo>
                    <a:pt x="306" y="9995"/>
                  </a:lnTo>
                  <a:cubicBezTo>
                    <a:pt x="2873" y="8118"/>
                    <a:pt x="5632" y="6501"/>
                    <a:pt x="8516" y="5167"/>
                  </a:cubicBezTo>
                  <a:cubicBezTo>
                    <a:pt x="12666" y="3244"/>
                    <a:pt x="17076" y="1910"/>
                    <a:pt x="21577" y="1141"/>
                  </a:cubicBezTo>
                  <a:cubicBezTo>
                    <a:pt x="24760" y="605"/>
                    <a:pt x="28025" y="180"/>
                    <a:pt x="31278" y="180"/>
                  </a:cubicBezTo>
                  <a:cubicBezTo>
                    <a:pt x="32416" y="180"/>
                    <a:pt x="33552" y="232"/>
                    <a:pt x="34683" y="350"/>
                  </a:cubicBezTo>
                  <a:lnTo>
                    <a:pt x="34683" y="169"/>
                  </a:lnTo>
                  <a:cubicBezTo>
                    <a:pt x="33566" y="52"/>
                    <a:pt x="32442" y="0"/>
                    <a:pt x="313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253703" y="5107798"/>
              <a:ext cx="1059517" cy="400598"/>
            </a:xfrm>
            <a:custGeom>
              <a:avLst/>
              <a:gdLst/>
              <a:ahLst/>
              <a:cxnLst/>
              <a:rect l="l" t="t" r="r" b="b"/>
              <a:pathLst>
                <a:path w="23748" h="8979" extrusionOk="0">
                  <a:moveTo>
                    <a:pt x="23747" y="0"/>
                  </a:moveTo>
                  <a:cubicBezTo>
                    <a:pt x="20931" y="170"/>
                    <a:pt x="18138" y="826"/>
                    <a:pt x="15424" y="1583"/>
                  </a:cubicBezTo>
                  <a:cubicBezTo>
                    <a:pt x="12178" y="2500"/>
                    <a:pt x="9024" y="3676"/>
                    <a:pt x="6027" y="5225"/>
                  </a:cubicBezTo>
                  <a:cubicBezTo>
                    <a:pt x="3924" y="6310"/>
                    <a:pt x="1900" y="7577"/>
                    <a:pt x="0" y="8979"/>
                  </a:cubicBezTo>
                  <a:lnTo>
                    <a:pt x="294" y="8979"/>
                  </a:lnTo>
                  <a:cubicBezTo>
                    <a:pt x="1865" y="7837"/>
                    <a:pt x="3494" y="6797"/>
                    <a:pt x="5202" y="5870"/>
                  </a:cubicBezTo>
                  <a:cubicBezTo>
                    <a:pt x="8130" y="4264"/>
                    <a:pt x="11240" y="2986"/>
                    <a:pt x="14440" y="2047"/>
                  </a:cubicBezTo>
                  <a:cubicBezTo>
                    <a:pt x="17471" y="1165"/>
                    <a:pt x="20581" y="362"/>
                    <a:pt x="23747" y="170"/>
                  </a:cubicBezTo>
                  <a:lnTo>
                    <a:pt x="237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649710" y="5186500"/>
              <a:ext cx="663514" cy="321897"/>
            </a:xfrm>
            <a:custGeom>
              <a:avLst/>
              <a:gdLst/>
              <a:ahLst/>
              <a:cxnLst/>
              <a:rect l="l" t="t" r="r" b="b"/>
              <a:pathLst>
                <a:path w="14872" h="7215" extrusionOk="0">
                  <a:moveTo>
                    <a:pt x="14871" y="0"/>
                  </a:moveTo>
                  <a:cubicBezTo>
                    <a:pt x="13107" y="407"/>
                    <a:pt x="11377" y="939"/>
                    <a:pt x="9692" y="1595"/>
                  </a:cubicBezTo>
                  <a:cubicBezTo>
                    <a:pt x="6684" y="2771"/>
                    <a:pt x="3823" y="4332"/>
                    <a:pt x="1234" y="6254"/>
                  </a:cubicBezTo>
                  <a:cubicBezTo>
                    <a:pt x="815" y="6571"/>
                    <a:pt x="408" y="6887"/>
                    <a:pt x="1" y="7215"/>
                  </a:cubicBezTo>
                  <a:lnTo>
                    <a:pt x="284" y="7215"/>
                  </a:lnTo>
                  <a:cubicBezTo>
                    <a:pt x="1832" y="5971"/>
                    <a:pt x="3495" y="4852"/>
                    <a:pt x="5237" y="3890"/>
                  </a:cubicBezTo>
                  <a:cubicBezTo>
                    <a:pt x="8064" y="2307"/>
                    <a:pt x="11117" y="1120"/>
                    <a:pt x="14261" y="329"/>
                  </a:cubicBezTo>
                  <a:cubicBezTo>
                    <a:pt x="14464" y="272"/>
                    <a:pt x="14668" y="226"/>
                    <a:pt x="14871" y="181"/>
                  </a:cubicBezTo>
                  <a:lnTo>
                    <a:pt x="148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1_1">
    <p:spTree>
      <p:nvGrpSpPr>
        <p:cNvPr id="1" name="Shape 416"/>
        <p:cNvGrpSpPr/>
        <p:nvPr/>
      </p:nvGrpSpPr>
      <p:grpSpPr>
        <a:xfrm>
          <a:off x="0" y="0"/>
          <a:ext cx="0" cy="0"/>
          <a:chOff x="0" y="0"/>
          <a:chExt cx="0" cy="0"/>
        </a:xfrm>
      </p:grpSpPr>
      <p:sp>
        <p:nvSpPr>
          <p:cNvPr id="417" name="Google Shape;417;p32"/>
          <p:cNvSpPr/>
          <p:nvPr/>
        </p:nvSpPr>
        <p:spPr>
          <a:xfrm>
            <a:off x="7789939" y="4376743"/>
            <a:ext cx="1119859" cy="949104"/>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2"/>
          <p:cNvSpPr/>
          <p:nvPr/>
        </p:nvSpPr>
        <p:spPr>
          <a:xfrm>
            <a:off x="2244445" y="4273681"/>
            <a:ext cx="1052872" cy="1155228"/>
          </a:xfrm>
          <a:custGeom>
            <a:avLst/>
            <a:gdLst/>
            <a:ahLst/>
            <a:cxnLst/>
            <a:rect l="l" t="t" r="r" b="b"/>
            <a:pathLst>
              <a:path w="4309" h="4728" extrusionOk="0">
                <a:moveTo>
                  <a:pt x="1793" y="1"/>
                </a:moveTo>
                <a:cubicBezTo>
                  <a:pt x="1178" y="1"/>
                  <a:pt x="1900" y="1889"/>
                  <a:pt x="1900" y="1889"/>
                </a:cubicBezTo>
                <a:cubicBezTo>
                  <a:pt x="1900" y="1889"/>
                  <a:pt x="1524" y="1480"/>
                  <a:pt x="1232" y="1480"/>
                </a:cubicBezTo>
                <a:cubicBezTo>
                  <a:pt x="1184" y="1480"/>
                  <a:pt x="1139" y="1491"/>
                  <a:pt x="1097" y="1516"/>
                </a:cubicBezTo>
                <a:cubicBezTo>
                  <a:pt x="792" y="1697"/>
                  <a:pt x="1776" y="3054"/>
                  <a:pt x="1776" y="3054"/>
                </a:cubicBezTo>
                <a:cubicBezTo>
                  <a:pt x="1776" y="3054"/>
                  <a:pt x="1328" y="2754"/>
                  <a:pt x="895" y="2754"/>
                </a:cubicBezTo>
                <a:cubicBezTo>
                  <a:pt x="752" y="2754"/>
                  <a:pt x="610" y="2786"/>
                  <a:pt x="487" y="2873"/>
                </a:cubicBezTo>
                <a:cubicBezTo>
                  <a:pt x="0" y="3213"/>
                  <a:pt x="1776" y="4648"/>
                  <a:pt x="1776" y="4648"/>
                </a:cubicBezTo>
                <a:lnTo>
                  <a:pt x="3789" y="4728"/>
                </a:lnTo>
                <a:cubicBezTo>
                  <a:pt x="3789" y="4728"/>
                  <a:pt x="4309" y="3484"/>
                  <a:pt x="4026" y="2670"/>
                </a:cubicBezTo>
                <a:cubicBezTo>
                  <a:pt x="3920" y="2377"/>
                  <a:pt x="3758" y="2283"/>
                  <a:pt x="3595" y="2283"/>
                </a:cubicBezTo>
                <a:cubicBezTo>
                  <a:pt x="3304" y="2283"/>
                  <a:pt x="3008" y="2579"/>
                  <a:pt x="3008" y="2579"/>
                </a:cubicBezTo>
                <a:cubicBezTo>
                  <a:pt x="3008" y="2579"/>
                  <a:pt x="3585" y="1426"/>
                  <a:pt x="3099" y="1132"/>
                </a:cubicBezTo>
                <a:cubicBezTo>
                  <a:pt x="3035" y="1093"/>
                  <a:pt x="2978" y="1077"/>
                  <a:pt x="2927" y="1077"/>
                </a:cubicBezTo>
                <a:cubicBezTo>
                  <a:pt x="2593" y="1077"/>
                  <a:pt x="2533" y="1810"/>
                  <a:pt x="2533" y="1810"/>
                </a:cubicBezTo>
                <a:cubicBezTo>
                  <a:pt x="2533" y="1810"/>
                  <a:pt x="2465" y="24"/>
                  <a:pt x="1809" y="1"/>
                </a:cubicBezTo>
                <a:cubicBezTo>
                  <a:pt x="1804" y="1"/>
                  <a:pt x="1798" y="1"/>
                  <a:pt x="1793"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2"/>
          <p:cNvSpPr/>
          <p:nvPr/>
        </p:nvSpPr>
        <p:spPr>
          <a:xfrm>
            <a:off x="26525" y="4374506"/>
            <a:ext cx="1583995" cy="1185627"/>
          </a:xfrm>
          <a:custGeom>
            <a:avLst/>
            <a:gdLst/>
            <a:ahLst/>
            <a:cxnLst/>
            <a:rect l="l" t="t" r="r" b="b"/>
            <a:pathLst>
              <a:path w="14204" h="10632" extrusionOk="0">
                <a:moveTo>
                  <a:pt x="8582" y="1"/>
                </a:moveTo>
                <a:cubicBezTo>
                  <a:pt x="8545" y="1"/>
                  <a:pt x="8508" y="15"/>
                  <a:pt x="8470" y="47"/>
                </a:cubicBezTo>
                <a:cubicBezTo>
                  <a:pt x="8141" y="335"/>
                  <a:pt x="8569" y="1314"/>
                  <a:pt x="8650" y="1490"/>
                </a:cubicBezTo>
                <a:lnTo>
                  <a:pt x="8650" y="1490"/>
                </a:lnTo>
                <a:cubicBezTo>
                  <a:pt x="8554" y="1289"/>
                  <a:pt x="7934" y="52"/>
                  <a:pt x="7141" y="52"/>
                </a:cubicBezTo>
                <a:cubicBezTo>
                  <a:pt x="7019" y="52"/>
                  <a:pt x="6892" y="81"/>
                  <a:pt x="6763" y="149"/>
                </a:cubicBezTo>
                <a:cubicBezTo>
                  <a:pt x="5711" y="703"/>
                  <a:pt x="5971" y="1890"/>
                  <a:pt x="5971" y="1890"/>
                </a:cubicBezTo>
                <a:cubicBezTo>
                  <a:pt x="5971" y="1890"/>
                  <a:pt x="5494" y="155"/>
                  <a:pt x="4896" y="155"/>
                </a:cubicBezTo>
                <a:cubicBezTo>
                  <a:pt x="4863" y="155"/>
                  <a:pt x="4829" y="160"/>
                  <a:pt x="4795" y="171"/>
                </a:cubicBezTo>
                <a:cubicBezTo>
                  <a:pt x="4139" y="375"/>
                  <a:pt x="4026" y="1393"/>
                  <a:pt x="4026" y="1393"/>
                </a:cubicBezTo>
                <a:cubicBezTo>
                  <a:pt x="4026" y="1393"/>
                  <a:pt x="3804" y="69"/>
                  <a:pt x="3510" y="69"/>
                </a:cubicBezTo>
                <a:cubicBezTo>
                  <a:pt x="3479" y="69"/>
                  <a:pt x="3448" y="83"/>
                  <a:pt x="3416" y="115"/>
                </a:cubicBezTo>
                <a:cubicBezTo>
                  <a:pt x="3087" y="465"/>
                  <a:pt x="3664" y="1551"/>
                  <a:pt x="3664" y="1551"/>
                </a:cubicBezTo>
                <a:cubicBezTo>
                  <a:pt x="3664" y="1551"/>
                  <a:pt x="2939" y="738"/>
                  <a:pt x="2552" y="738"/>
                </a:cubicBezTo>
                <a:cubicBezTo>
                  <a:pt x="2478" y="738"/>
                  <a:pt x="2417" y="768"/>
                  <a:pt x="2375" y="839"/>
                </a:cubicBezTo>
                <a:cubicBezTo>
                  <a:pt x="2115" y="1280"/>
                  <a:pt x="3370" y="1925"/>
                  <a:pt x="3370" y="1925"/>
                </a:cubicBezTo>
                <a:cubicBezTo>
                  <a:pt x="3370" y="1925"/>
                  <a:pt x="3181" y="1884"/>
                  <a:pt x="2898" y="1884"/>
                </a:cubicBezTo>
                <a:cubicBezTo>
                  <a:pt x="2250" y="1884"/>
                  <a:pt x="1113" y="2098"/>
                  <a:pt x="656" y="3508"/>
                </a:cubicBezTo>
                <a:cubicBezTo>
                  <a:pt x="0" y="5532"/>
                  <a:pt x="1810" y="10632"/>
                  <a:pt x="1810" y="10632"/>
                </a:cubicBezTo>
                <a:lnTo>
                  <a:pt x="14204" y="7511"/>
                </a:lnTo>
                <a:cubicBezTo>
                  <a:pt x="14204" y="7511"/>
                  <a:pt x="13464" y="1370"/>
                  <a:pt x="10635" y="1370"/>
                </a:cubicBezTo>
                <a:cubicBezTo>
                  <a:pt x="10239" y="1370"/>
                  <a:pt x="9801" y="1491"/>
                  <a:pt x="9318" y="1766"/>
                </a:cubicBezTo>
                <a:cubicBezTo>
                  <a:pt x="9318" y="1766"/>
                  <a:pt x="10453" y="222"/>
                  <a:pt x="9917" y="222"/>
                </a:cubicBezTo>
                <a:cubicBezTo>
                  <a:pt x="9897" y="222"/>
                  <a:pt x="9874" y="224"/>
                  <a:pt x="9849" y="228"/>
                </a:cubicBezTo>
                <a:cubicBezTo>
                  <a:pt x="9160" y="364"/>
                  <a:pt x="9138" y="1043"/>
                  <a:pt x="9138" y="1043"/>
                </a:cubicBezTo>
                <a:cubicBezTo>
                  <a:pt x="9138" y="1043"/>
                  <a:pt x="8893" y="1"/>
                  <a:pt x="8582"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a:off x="2954930" y="4704985"/>
            <a:ext cx="557030" cy="472105"/>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2"/>
          <p:cNvSpPr/>
          <p:nvPr/>
        </p:nvSpPr>
        <p:spPr>
          <a:xfrm flipH="1">
            <a:off x="5" y="4783810"/>
            <a:ext cx="557030" cy="472105"/>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flipH="1">
            <a:off x="7621630" y="4783810"/>
            <a:ext cx="557030" cy="472105"/>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2"/>
          <p:cNvSpPr/>
          <p:nvPr/>
        </p:nvSpPr>
        <p:spPr>
          <a:xfrm flipH="1">
            <a:off x="7470053" y="174147"/>
            <a:ext cx="1439754" cy="826949"/>
          </a:xfrm>
          <a:custGeom>
            <a:avLst/>
            <a:gdLst/>
            <a:ahLst/>
            <a:cxnLst/>
            <a:rect l="l" t="t" r="r" b="b"/>
            <a:pathLst>
              <a:path w="6884" h="3954" extrusionOk="0">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flipH="1">
            <a:off x="-255993" y="1063779"/>
            <a:ext cx="1271379" cy="657392"/>
          </a:xfrm>
          <a:custGeom>
            <a:avLst/>
            <a:gdLst/>
            <a:ahLst/>
            <a:cxnLst/>
            <a:rect l="l" t="t" r="r" b="b"/>
            <a:pathLst>
              <a:path w="16520" h="8542" extrusionOk="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flipH="1">
            <a:off x="331577" y="86812"/>
            <a:ext cx="1848991" cy="1062394"/>
          </a:xfrm>
          <a:custGeom>
            <a:avLst/>
            <a:gdLst/>
            <a:ahLst/>
            <a:cxnLst/>
            <a:rect l="l" t="t" r="r" b="b"/>
            <a:pathLst>
              <a:path w="14794" h="8500" extrusionOk="0">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461"/>
        <p:cNvGrpSpPr/>
        <p:nvPr/>
      </p:nvGrpSpPr>
      <p:grpSpPr>
        <a:xfrm>
          <a:off x="0" y="0"/>
          <a:ext cx="0" cy="0"/>
          <a:chOff x="0" y="0"/>
          <a:chExt cx="0" cy="0"/>
        </a:xfrm>
      </p:grpSpPr>
      <p:sp>
        <p:nvSpPr>
          <p:cNvPr id="462" name="Google Shape;462;p13"/>
          <p:cNvSpPr txBox="1">
            <a:spLocks noGrp="1"/>
          </p:cNvSpPr>
          <p:nvPr>
            <p:ph type="title" hasCustomPrompt="1"/>
          </p:nvPr>
        </p:nvSpPr>
        <p:spPr>
          <a:xfrm rot="1973">
            <a:off x="2490887" y="1236347"/>
            <a:ext cx="1045200" cy="65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3" name="Google Shape;463;p13"/>
          <p:cNvSpPr txBox="1">
            <a:spLocks noGrp="1"/>
          </p:cNvSpPr>
          <p:nvPr>
            <p:ph type="title" idx="2"/>
          </p:nvPr>
        </p:nvSpPr>
        <p:spPr>
          <a:xfrm>
            <a:off x="1723188" y="1889175"/>
            <a:ext cx="2580600" cy="489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64" name="Google Shape;464;p13"/>
          <p:cNvSpPr txBox="1">
            <a:spLocks noGrp="1"/>
          </p:cNvSpPr>
          <p:nvPr>
            <p:ph type="subTitle" idx="1"/>
          </p:nvPr>
        </p:nvSpPr>
        <p:spPr>
          <a:xfrm>
            <a:off x="1723188" y="2242269"/>
            <a:ext cx="25806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65" name="Google Shape;465;p13"/>
          <p:cNvSpPr txBox="1">
            <a:spLocks noGrp="1"/>
          </p:cNvSpPr>
          <p:nvPr>
            <p:ph type="title" idx="3" hasCustomPrompt="1"/>
          </p:nvPr>
        </p:nvSpPr>
        <p:spPr>
          <a:xfrm rot="1973">
            <a:off x="5607912" y="1236347"/>
            <a:ext cx="1045200" cy="65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6" name="Google Shape;466;p13"/>
          <p:cNvSpPr txBox="1">
            <a:spLocks noGrp="1"/>
          </p:cNvSpPr>
          <p:nvPr>
            <p:ph type="title" idx="4"/>
          </p:nvPr>
        </p:nvSpPr>
        <p:spPr>
          <a:xfrm>
            <a:off x="4840213" y="1889175"/>
            <a:ext cx="2580600" cy="489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67" name="Google Shape;467;p13"/>
          <p:cNvSpPr txBox="1">
            <a:spLocks noGrp="1"/>
          </p:cNvSpPr>
          <p:nvPr>
            <p:ph type="subTitle" idx="5"/>
          </p:nvPr>
        </p:nvSpPr>
        <p:spPr>
          <a:xfrm>
            <a:off x="4840213" y="2242269"/>
            <a:ext cx="25806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68" name="Google Shape;468;p13"/>
          <p:cNvSpPr txBox="1">
            <a:spLocks noGrp="1"/>
          </p:cNvSpPr>
          <p:nvPr>
            <p:ph type="title" idx="6" hasCustomPrompt="1"/>
          </p:nvPr>
        </p:nvSpPr>
        <p:spPr>
          <a:xfrm rot="1973">
            <a:off x="2490887" y="2994874"/>
            <a:ext cx="1045200" cy="65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9" name="Google Shape;469;p13"/>
          <p:cNvSpPr txBox="1">
            <a:spLocks noGrp="1"/>
          </p:cNvSpPr>
          <p:nvPr>
            <p:ph type="title" idx="7"/>
          </p:nvPr>
        </p:nvSpPr>
        <p:spPr>
          <a:xfrm>
            <a:off x="1723188" y="3647705"/>
            <a:ext cx="2580600" cy="489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70" name="Google Shape;470;p13"/>
          <p:cNvSpPr txBox="1">
            <a:spLocks noGrp="1"/>
          </p:cNvSpPr>
          <p:nvPr>
            <p:ph type="subTitle" idx="8"/>
          </p:nvPr>
        </p:nvSpPr>
        <p:spPr>
          <a:xfrm>
            <a:off x="1723188" y="4000799"/>
            <a:ext cx="25806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71" name="Google Shape;471;p13"/>
          <p:cNvSpPr txBox="1">
            <a:spLocks noGrp="1"/>
          </p:cNvSpPr>
          <p:nvPr>
            <p:ph type="title" idx="9" hasCustomPrompt="1"/>
          </p:nvPr>
        </p:nvSpPr>
        <p:spPr>
          <a:xfrm rot="1973">
            <a:off x="5607912" y="2994874"/>
            <a:ext cx="1045200" cy="65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2" name="Google Shape;472;p13"/>
          <p:cNvSpPr txBox="1">
            <a:spLocks noGrp="1"/>
          </p:cNvSpPr>
          <p:nvPr>
            <p:ph type="title" idx="13"/>
          </p:nvPr>
        </p:nvSpPr>
        <p:spPr>
          <a:xfrm>
            <a:off x="4840213" y="3647705"/>
            <a:ext cx="2580600" cy="489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73" name="Google Shape;473;p13"/>
          <p:cNvSpPr txBox="1">
            <a:spLocks noGrp="1"/>
          </p:cNvSpPr>
          <p:nvPr>
            <p:ph type="subTitle" idx="14"/>
          </p:nvPr>
        </p:nvSpPr>
        <p:spPr>
          <a:xfrm>
            <a:off x="4840213" y="4000799"/>
            <a:ext cx="25806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74" name="Google Shape;474;p13"/>
          <p:cNvSpPr txBox="1">
            <a:spLocks noGrp="1"/>
          </p:cNvSpPr>
          <p:nvPr>
            <p:ph type="title" idx="15"/>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475" name="Google Shape;475;p13"/>
          <p:cNvGrpSpPr/>
          <p:nvPr/>
        </p:nvGrpSpPr>
        <p:grpSpPr>
          <a:xfrm>
            <a:off x="-99837" y="0"/>
            <a:ext cx="9267475" cy="5143500"/>
            <a:chOff x="-228625" y="0"/>
            <a:chExt cx="9267475" cy="5143500"/>
          </a:xfrm>
        </p:grpSpPr>
        <p:sp>
          <p:nvSpPr>
            <p:cNvPr id="476" name="Google Shape;476;p13"/>
            <p:cNvSpPr/>
            <p:nvPr/>
          </p:nvSpPr>
          <p:spPr>
            <a:xfrm>
              <a:off x="8316900" y="3694700"/>
              <a:ext cx="692400" cy="497375"/>
            </a:xfrm>
            <a:custGeom>
              <a:avLst/>
              <a:gdLst/>
              <a:ahLst/>
              <a:cxnLst/>
              <a:rect l="l" t="t" r="r" b="b"/>
              <a:pathLst>
                <a:path w="27696" h="19895" extrusionOk="0">
                  <a:moveTo>
                    <a:pt x="20356" y="1"/>
                  </a:moveTo>
                  <a:cubicBezTo>
                    <a:pt x="19796" y="1"/>
                    <a:pt x="19228" y="100"/>
                    <a:pt x="18688" y="292"/>
                  </a:cubicBezTo>
                  <a:cubicBezTo>
                    <a:pt x="16446" y="1092"/>
                    <a:pt x="15130" y="3251"/>
                    <a:pt x="13782" y="5065"/>
                  </a:cubicBezTo>
                  <a:cubicBezTo>
                    <a:pt x="12914" y="6233"/>
                    <a:pt x="11952" y="7298"/>
                    <a:pt x="10604" y="7904"/>
                  </a:cubicBezTo>
                  <a:cubicBezTo>
                    <a:pt x="9227" y="8524"/>
                    <a:pt x="7691" y="8688"/>
                    <a:pt x="6255" y="9116"/>
                  </a:cubicBezTo>
                  <a:cubicBezTo>
                    <a:pt x="4401" y="9668"/>
                    <a:pt x="2402" y="10773"/>
                    <a:pt x="1718" y="12707"/>
                  </a:cubicBezTo>
                  <a:cubicBezTo>
                    <a:pt x="1" y="17553"/>
                    <a:pt x="6946" y="19853"/>
                    <a:pt x="10459" y="19894"/>
                  </a:cubicBezTo>
                  <a:cubicBezTo>
                    <a:pt x="10512" y="19895"/>
                    <a:pt x="10565" y="19895"/>
                    <a:pt x="10618" y="19895"/>
                  </a:cubicBezTo>
                  <a:cubicBezTo>
                    <a:pt x="15510" y="19895"/>
                    <a:pt x="19967" y="17287"/>
                    <a:pt x="22790" y="13357"/>
                  </a:cubicBezTo>
                  <a:cubicBezTo>
                    <a:pt x="25410" y="9710"/>
                    <a:pt x="27696" y="2573"/>
                    <a:pt x="22136" y="344"/>
                  </a:cubicBezTo>
                  <a:cubicBezTo>
                    <a:pt x="22094" y="327"/>
                    <a:pt x="22054" y="320"/>
                    <a:pt x="22016" y="319"/>
                  </a:cubicBezTo>
                  <a:cubicBezTo>
                    <a:pt x="21495" y="104"/>
                    <a:pt x="20930" y="1"/>
                    <a:pt x="20356"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3"/>
            <p:cNvSpPr/>
            <p:nvPr/>
          </p:nvSpPr>
          <p:spPr>
            <a:xfrm rot="10800000" flipH="1">
              <a:off x="7445125" y="4311334"/>
              <a:ext cx="1593725" cy="832166"/>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3"/>
            <p:cNvSpPr/>
            <p:nvPr/>
          </p:nvSpPr>
          <p:spPr>
            <a:xfrm>
              <a:off x="0" y="0"/>
              <a:ext cx="824254" cy="647811"/>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3"/>
            <p:cNvSpPr/>
            <p:nvPr/>
          </p:nvSpPr>
          <p:spPr>
            <a:xfrm>
              <a:off x="-228625" y="3934425"/>
              <a:ext cx="1070189" cy="1056686"/>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3"/>
            <p:cNvSpPr/>
            <p:nvPr/>
          </p:nvSpPr>
          <p:spPr>
            <a:xfrm>
              <a:off x="5740198" y="0"/>
              <a:ext cx="2112637" cy="1056667"/>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noFill/>
            <a:ln w="9525" cap="rnd"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1" name="Google Shape;481;p13"/>
          <p:cNvGrpSpPr/>
          <p:nvPr/>
        </p:nvGrpSpPr>
        <p:grpSpPr>
          <a:xfrm>
            <a:off x="-25" y="0"/>
            <a:ext cx="9038875" cy="5143511"/>
            <a:chOff x="-25" y="0"/>
            <a:chExt cx="9038875" cy="5143511"/>
          </a:xfrm>
        </p:grpSpPr>
        <p:sp>
          <p:nvSpPr>
            <p:cNvPr id="482" name="Google Shape;482;p13"/>
            <p:cNvSpPr/>
            <p:nvPr/>
          </p:nvSpPr>
          <p:spPr>
            <a:xfrm>
              <a:off x="8316900" y="3694700"/>
              <a:ext cx="692400" cy="497375"/>
            </a:xfrm>
            <a:custGeom>
              <a:avLst/>
              <a:gdLst/>
              <a:ahLst/>
              <a:cxnLst/>
              <a:rect l="l" t="t" r="r" b="b"/>
              <a:pathLst>
                <a:path w="27696" h="19895" extrusionOk="0">
                  <a:moveTo>
                    <a:pt x="20356" y="1"/>
                  </a:moveTo>
                  <a:cubicBezTo>
                    <a:pt x="19796" y="1"/>
                    <a:pt x="19228" y="100"/>
                    <a:pt x="18688" y="292"/>
                  </a:cubicBezTo>
                  <a:cubicBezTo>
                    <a:pt x="16446" y="1092"/>
                    <a:pt x="15130" y="3251"/>
                    <a:pt x="13782" y="5065"/>
                  </a:cubicBezTo>
                  <a:cubicBezTo>
                    <a:pt x="12914" y="6233"/>
                    <a:pt x="11952" y="7298"/>
                    <a:pt x="10604" y="7904"/>
                  </a:cubicBezTo>
                  <a:cubicBezTo>
                    <a:pt x="9227" y="8524"/>
                    <a:pt x="7691" y="8688"/>
                    <a:pt x="6255" y="9116"/>
                  </a:cubicBezTo>
                  <a:cubicBezTo>
                    <a:pt x="4401" y="9668"/>
                    <a:pt x="2402" y="10773"/>
                    <a:pt x="1718" y="12707"/>
                  </a:cubicBezTo>
                  <a:cubicBezTo>
                    <a:pt x="1" y="17553"/>
                    <a:pt x="6946" y="19853"/>
                    <a:pt x="10459" y="19894"/>
                  </a:cubicBezTo>
                  <a:cubicBezTo>
                    <a:pt x="10512" y="19895"/>
                    <a:pt x="10565" y="19895"/>
                    <a:pt x="10618" y="19895"/>
                  </a:cubicBezTo>
                  <a:cubicBezTo>
                    <a:pt x="15510" y="19895"/>
                    <a:pt x="19967" y="17287"/>
                    <a:pt x="22790" y="13357"/>
                  </a:cubicBezTo>
                  <a:cubicBezTo>
                    <a:pt x="25410" y="9710"/>
                    <a:pt x="27696" y="2573"/>
                    <a:pt x="22136" y="344"/>
                  </a:cubicBezTo>
                  <a:cubicBezTo>
                    <a:pt x="22094" y="327"/>
                    <a:pt x="22054" y="320"/>
                    <a:pt x="22016" y="319"/>
                  </a:cubicBezTo>
                  <a:cubicBezTo>
                    <a:pt x="21495" y="104"/>
                    <a:pt x="20930" y="1"/>
                    <a:pt x="203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3"/>
            <p:cNvSpPr/>
            <p:nvPr/>
          </p:nvSpPr>
          <p:spPr>
            <a:xfrm rot="10800000" flipH="1">
              <a:off x="7445125" y="4311334"/>
              <a:ext cx="1593725" cy="832166"/>
            </a:xfrm>
            <a:custGeom>
              <a:avLst/>
              <a:gdLst/>
              <a:ahLst/>
              <a:cxnLst/>
              <a:rect l="l" t="t" r="r" b="b"/>
              <a:pathLst>
                <a:path w="27199" h="14202" extrusionOk="0">
                  <a:moveTo>
                    <a:pt x="1" y="0"/>
                  </a:moveTo>
                  <a:cubicBezTo>
                    <a:pt x="218" y="5347"/>
                    <a:pt x="2037" y="13265"/>
                    <a:pt x="10780" y="14117"/>
                  </a:cubicBezTo>
                  <a:cubicBezTo>
                    <a:pt x="11362" y="14174"/>
                    <a:pt x="11924" y="14201"/>
                    <a:pt x="12468" y="14201"/>
                  </a:cubicBezTo>
                  <a:cubicBezTo>
                    <a:pt x="22178" y="14201"/>
                    <a:pt x="25962" y="5497"/>
                    <a:pt x="27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3"/>
            <p:cNvSpPr/>
            <p:nvPr/>
          </p:nvSpPr>
          <p:spPr>
            <a:xfrm>
              <a:off x="0" y="0"/>
              <a:ext cx="824254" cy="647811"/>
            </a:xfrm>
            <a:custGeom>
              <a:avLst/>
              <a:gdLst/>
              <a:ahLst/>
              <a:cxnLst/>
              <a:rect l="l" t="t" r="r" b="b"/>
              <a:pathLst>
                <a:path w="52517" h="41275" extrusionOk="0">
                  <a:moveTo>
                    <a:pt x="1" y="1"/>
                  </a:moveTo>
                  <a:lnTo>
                    <a:pt x="1" y="37498"/>
                  </a:lnTo>
                  <a:cubicBezTo>
                    <a:pt x="547" y="37894"/>
                    <a:pt x="1103" y="38262"/>
                    <a:pt x="1660" y="38595"/>
                  </a:cubicBezTo>
                  <a:cubicBezTo>
                    <a:pt x="4490" y="40284"/>
                    <a:pt x="7803" y="41274"/>
                    <a:pt x="11079" y="41274"/>
                  </a:cubicBezTo>
                  <a:cubicBezTo>
                    <a:pt x="12866" y="41274"/>
                    <a:pt x="14642" y="40980"/>
                    <a:pt x="16324" y="40344"/>
                  </a:cubicBezTo>
                  <a:cubicBezTo>
                    <a:pt x="21863" y="38251"/>
                    <a:pt x="26028" y="32738"/>
                    <a:pt x="31927" y="32199"/>
                  </a:cubicBezTo>
                  <a:cubicBezTo>
                    <a:pt x="32303" y="32164"/>
                    <a:pt x="32679" y="32152"/>
                    <a:pt x="33055" y="32152"/>
                  </a:cubicBezTo>
                  <a:cubicBezTo>
                    <a:pt x="34161" y="32152"/>
                    <a:pt x="35270" y="32262"/>
                    <a:pt x="36377" y="32262"/>
                  </a:cubicBezTo>
                  <a:cubicBezTo>
                    <a:pt x="36556" y="32262"/>
                    <a:pt x="36734" y="32259"/>
                    <a:pt x="36912" y="32253"/>
                  </a:cubicBezTo>
                  <a:cubicBezTo>
                    <a:pt x="40331" y="32125"/>
                    <a:pt x="43624" y="30568"/>
                    <a:pt x="46116" y="28226"/>
                  </a:cubicBezTo>
                  <a:cubicBezTo>
                    <a:pt x="48612" y="25883"/>
                    <a:pt x="50338" y="22793"/>
                    <a:pt x="51340" y="19521"/>
                  </a:cubicBezTo>
                  <a:cubicBezTo>
                    <a:pt x="52219" y="16653"/>
                    <a:pt x="52517" y="13609"/>
                    <a:pt x="52252" y="10619"/>
                  </a:cubicBezTo>
                  <a:cubicBezTo>
                    <a:pt x="51920" y="6836"/>
                    <a:pt x="50688" y="3141"/>
                    <a:pt x="485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3"/>
            <p:cNvSpPr/>
            <p:nvPr/>
          </p:nvSpPr>
          <p:spPr>
            <a:xfrm>
              <a:off x="-25" y="4086825"/>
              <a:ext cx="1070189" cy="1056686"/>
            </a:xfrm>
            <a:custGeom>
              <a:avLst/>
              <a:gdLst/>
              <a:ahLst/>
              <a:cxnLst/>
              <a:rect l="l" t="t" r="r" b="b"/>
              <a:pathLst>
                <a:path w="32972" h="32556" extrusionOk="0">
                  <a:moveTo>
                    <a:pt x="0" y="0"/>
                  </a:moveTo>
                  <a:lnTo>
                    <a:pt x="0" y="32556"/>
                  </a:lnTo>
                  <a:lnTo>
                    <a:pt x="32972" y="32556"/>
                  </a:lnTo>
                  <a:cubicBezTo>
                    <a:pt x="32428" y="32078"/>
                    <a:pt x="31964" y="31519"/>
                    <a:pt x="31611" y="30861"/>
                  </a:cubicBezTo>
                  <a:cubicBezTo>
                    <a:pt x="31024" y="29761"/>
                    <a:pt x="30835" y="28540"/>
                    <a:pt x="30749" y="27284"/>
                  </a:cubicBezTo>
                  <a:cubicBezTo>
                    <a:pt x="30608" y="25223"/>
                    <a:pt x="30743" y="23074"/>
                    <a:pt x="29849" y="21236"/>
                  </a:cubicBezTo>
                  <a:cubicBezTo>
                    <a:pt x="29669" y="20866"/>
                    <a:pt x="29454" y="20521"/>
                    <a:pt x="29209" y="20203"/>
                  </a:cubicBezTo>
                  <a:cubicBezTo>
                    <a:pt x="27815" y="18372"/>
                    <a:pt x="25472" y="17334"/>
                    <a:pt x="23237" y="16585"/>
                  </a:cubicBezTo>
                  <a:cubicBezTo>
                    <a:pt x="18056" y="14851"/>
                    <a:pt x="12288" y="13718"/>
                    <a:pt x="8596" y="9693"/>
                  </a:cubicBezTo>
                  <a:cubicBezTo>
                    <a:pt x="6106" y="6978"/>
                    <a:pt x="4825" y="3173"/>
                    <a:pt x="1836" y="1018"/>
                  </a:cubicBezTo>
                  <a:cubicBezTo>
                    <a:pt x="1264" y="604"/>
                    <a:pt x="648" y="26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3"/>
            <p:cNvSpPr/>
            <p:nvPr/>
          </p:nvSpPr>
          <p:spPr>
            <a:xfrm>
              <a:off x="5740198" y="0"/>
              <a:ext cx="2112637" cy="1056667"/>
            </a:xfrm>
            <a:custGeom>
              <a:avLst/>
              <a:gdLst/>
              <a:ahLst/>
              <a:cxnLst/>
              <a:rect l="l" t="t" r="r" b="b"/>
              <a:pathLst>
                <a:path w="18174" h="9090" extrusionOk="0">
                  <a:moveTo>
                    <a:pt x="967" y="1"/>
                  </a:moveTo>
                  <a:cubicBezTo>
                    <a:pt x="311" y="2200"/>
                    <a:pt x="0" y="4484"/>
                    <a:pt x="270" y="6761"/>
                  </a:cubicBezTo>
                  <a:cubicBezTo>
                    <a:pt x="384" y="7716"/>
                    <a:pt x="766" y="8842"/>
                    <a:pt x="1712" y="9056"/>
                  </a:cubicBezTo>
                  <a:cubicBezTo>
                    <a:pt x="1813" y="9079"/>
                    <a:pt x="1916" y="9089"/>
                    <a:pt x="2018" y="9089"/>
                  </a:cubicBezTo>
                  <a:cubicBezTo>
                    <a:pt x="2322" y="9089"/>
                    <a:pt x="2627" y="8997"/>
                    <a:pt x="2902" y="8866"/>
                  </a:cubicBezTo>
                  <a:cubicBezTo>
                    <a:pt x="4080" y="8304"/>
                    <a:pt x="4775" y="7103"/>
                    <a:pt x="5500" y="6023"/>
                  </a:cubicBezTo>
                  <a:cubicBezTo>
                    <a:pt x="6224" y="4945"/>
                    <a:pt x="7191" y="3848"/>
                    <a:pt x="8497" y="3722"/>
                  </a:cubicBezTo>
                  <a:cubicBezTo>
                    <a:pt x="8583" y="3714"/>
                    <a:pt x="8669" y="3710"/>
                    <a:pt x="8755" y="3710"/>
                  </a:cubicBezTo>
                  <a:cubicBezTo>
                    <a:pt x="10073" y="3710"/>
                    <a:pt x="11313" y="4642"/>
                    <a:pt x="12637" y="4642"/>
                  </a:cubicBezTo>
                  <a:cubicBezTo>
                    <a:pt x="12691" y="4642"/>
                    <a:pt x="12744" y="4641"/>
                    <a:pt x="12798" y="4637"/>
                  </a:cubicBezTo>
                  <a:cubicBezTo>
                    <a:pt x="14039" y="4565"/>
                    <a:pt x="15037" y="3643"/>
                    <a:pt x="15846" y="2715"/>
                  </a:cubicBezTo>
                  <a:cubicBezTo>
                    <a:pt x="16619" y="1829"/>
                    <a:pt x="17357" y="857"/>
                    <a:pt x="18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13"/>
          <p:cNvGrpSpPr/>
          <p:nvPr/>
        </p:nvGrpSpPr>
        <p:grpSpPr>
          <a:xfrm>
            <a:off x="124376" y="210217"/>
            <a:ext cx="8913827" cy="3762390"/>
            <a:chOff x="124376" y="210217"/>
            <a:chExt cx="8913827" cy="3762390"/>
          </a:xfrm>
        </p:grpSpPr>
        <p:sp>
          <p:nvSpPr>
            <p:cNvPr id="488" name="Google Shape;488;p13"/>
            <p:cNvSpPr/>
            <p:nvPr/>
          </p:nvSpPr>
          <p:spPr>
            <a:xfrm>
              <a:off x="325111" y="16521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3"/>
            <p:cNvSpPr/>
            <p:nvPr/>
          </p:nvSpPr>
          <p:spPr>
            <a:xfrm>
              <a:off x="200626" y="14607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3"/>
            <p:cNvSpPr/>
            <p:nvPr/>
          </p:nvSpPr>
          <p:spPr>
            <a:xfrm>
              <a:off x="275312" y="3877811"/>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3"/>
            <p:cNvSpPr/>
            <p:nvPr/>
          </p:nvSpPr>
          <p:spPr>
            <a:xfrm>
              <a:off x="124387" y="1799336"/>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3"/>
            <p:cNvSpPr/>
            <p:nvPr/>
          </p:nvSpPr>
          <p:spPr>
            <a:xfrm>
              <a:off x="5317512" y="8034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3"/>
            <p:cNvSpPr/>
            <p:nvPr/>
          </p:nvSpPr>
          <p:spPr>
            <a:xfrm>
              <a:off x="7082112" y="2956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3"/>
            <p:cNvSpPr/>
            <p:nvPr/>
          </p:nvSpPr>
          <p:spPr>
            <a:xfrm>
              <a:off x="8636637" y="1284299"/>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3"/>
            <p:cNvSpPr/>
            <p:nvPr/>
          </p:nvSpPr>
          <p:spPr>
            <a:xfrm>
              <a:off x="8943737" y="2284274"/>
              <a:ext cx="94466" cy="94795"/>
            </a:xfrm>
            <a:custGeom>
              <a:avLst/>
              <a:gdLst/>
              <a:ahLst/>
              <a:cxnLst/>
              <a:rect l="l" t="t" r="r" b="b"/>
              <a:pathLst>
                <a:path w="2870" h="2880" extrusionOk="0">
                  <a:moveTo>
                    <a:pt x="1676" y="1"/>
                  </a:moveTo>
                  <a:cubicBezTo>
                    <a:pt x="1636" y="1"/>
                    <a:pt x="1596" y="17"/>
                    <a:pt x="1566" y="51"/>
                  </a:cubicBezTo>
                  <a:lnTo>
                    <a:pt x="1075" y="618"/>
                  </a:lnTo>
                  <a:cubicBezTo>
                    <a:pt x="1046" y="650"/>
                    <a:pt x="1006" y="669"/>
                    <a:pt x="964" y="669"/>
                  </a:cubicBezTo>
                  <a:cubicBezTo>
                    <a:pt x="959" y="669"/>
                    <a:pt x="953" y="668"/>
                    <a:pt x="948" y="668"/>
                  </a:cubicBezTo>
                  <a:lnTo>
                    <a:pt x="201" y="584"/>
                  </a:lnTo>
                  <a:cubicBezTo>
                    <a:pt x="195" y="583"/>
                    <a:pt x="190" y="583"/>
                    <a:pt x="184" y="583"/>
                  </a:cubicBezTo>
                  <a:cubicBezTo>
                    <a:pt x="73" y="583"/>
                    <a:pt x="0" y="706"/>
                    <a:pt x="60" y="804"/>
                  </a:cubicBezTo>
                  <a:lnTo>
                    <a:pt x="448" y="1448"/>
                  </a:lnTo>
                  <a:cubicBezTo>
                    <a:pt x="474" y="1489"/>
                    <a:pt x="476" y="1540"/>
                    <a:pt x="457" y="1584"/>
                  </a:cubicBezTo>
                  <a:lnTo>
                    <a:pt x="146" y="2269"/>
                  </a:lnTo>
                  <a:cubicBezTo>
                    <a:pt x="102" y="2368"/>
                    <a:pt x="176" y="2475"/>
                    <a:pt x="278" y="2475"/>
                  </a:cubicBezTo>
                  <a:cubicBezTo>
                    <a:pt x="290" y="2475"/>
                    <a:pt x="301" y="2474"/>
                    <a:pt x="313" y="2471"/>
                  </a:cubicBezTo>
                  <a:lnTo>
                    <a:pt x="1045" y="2301"/>
                  </a:lnTo>
                  <a:cubicBezTo>
                    <a:pt x="1056" y="2298"/>
                    <a:pt x="1068" y="2297"/>
                    <a:pt x="1079" y="2297"/>
                  </a:cubicBezTo>
                  <a:cubicBezTo>
                    <a:pt x="1114" y="2297"/>
                    <a:pt x="1149" y="2310"/>
                    <a:pt x="1177" y="2335"/>
                  </a:cubicBezTo>
                  <a:lnTo>
                    <a:pt x="1733" y="2841"/>
                  </a:lnTo>
                  <a:cubicBezTo>
                    <a:pt x="1762" y="2868"/>
                    <a:pt x="1796" y="2880"/>
                    <a:pt x="1830" y="2880"/>
                  </a:cubicBezTo>
                  <a:cubicBezTo>
                    <a:pt x="1901" y="2880"/>
                    <a:pt x="1969" y="2828"/>
                    <a:pt x="1976" y="2746"/>
                  </a:cubicBezTo>
                  <a:lnTo>
                    <a:pt x="2040" y="1998"/>
                  </a:lnTo>
                  <a:cubicBezTo>
                    <a:pt x="2044" y="1950"/>
                    <a:pt x="2072" y="1907"/>
                    <a:pt x="2113" y="1883"/>
                  </a:cubicBezTo>
                  <a:lnTo>
                    <a:pt x="2766" y="1510"/>
                  </a:lnTo>
                  <a:cubicBezTo>
                    <a:pt x="2870" y="1453"/>
                    <a:pt x="2861" y="1299"/>
                    <a:pt x="2750" y="1251"/>
                  </a:cubicBezTo>
                  <a:lnTo>
                    <a:pt x="2058" y="958"/>
                  </a:lnTo>
                  <a:cubicBezTo>
                    <a:pt x="2013" y="940"/>
                    <a:pt x="1981" y="900"/>
                    <a:pt x="1971" y="854"/>
                  </a:cubicBezTo>
                  <a:lnTo>
                    <a:pt x="1820" y="117"/>
                  </a:lnTo>
                  <a:cubicBezTo>
                    <a:pt x="1804" y="43"/>
                    <a:pt x="1741" y="1"/>
                    <a:pt x="16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3"/>
            <p:cNvSpPr/>
            <p:nvPr/>
          </p:nvSpPr>
          <p:spPr>
            <a:xfrm>
              <a:off x="200636" y="35655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3"/>
            <p:cNvSpPr/>
            <p:nvPr/>
          </p:nvSpPr>
          <p:spPr>
            <a:xfrm>
              <a:off x="8807748" y="215262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3"/>
            <p:cNvSpPr/>
            <p:nvPr/>
          </p:nvSpPr>
          <p:spPr>
            <a:xfrm>
              <a:off x="8886836" y="1184898"/>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3"/>
            <p:cNvSpPr/>
            <p:nvPr/>
          </p:nvSpPr>
          <p:spPr>
            <a:xfrm>
              <a:off x="7230511" y="632273"/>
              <a:ext cx="81267" cy="84493"/>
            </a:xfrm>
            <a:custGeom>
              <a:avLst/>
              <a:gdLst/>
              <a:ahLst/>
              <a:cxnLst/>
              <a:rect l="l" t="t" r="r" b="b"/>
              <a:pathLst>
                <a:path w="2469" h="2567" extrusionOk="0">
                  <a:moveTo>
                    <a:pt x="1190" y="0"/>
                  </a:moveTo>
                  <a:cubicBezTo>
                    <a:pt x="1183" y="0"/>
                    <a:pt x="1175" y="1"/>
                    <a:pt x="1168" y="2"/>
                  </a:cubicBezTo>
                  <a:cubicBezTo>
                    <a:pt x="977" y="29"/>
                    <a:pt x="1027" y="98"/>
                    <a:pt x="1039" y="890"/>
                  </a:cubicBezTo>
                  <a:cubicBezTo>
                    <a:pt x="1040" y="956"/>
                    <a:pt x="1022" y="982"/>
                    <a:pt x="988" y="982"/>
                  </a:cubicBezTo>
                  <a:cubicBezTo>
                    <a:pt x="927" y="982"/>
                    <a:pt x="816" y="895"/>
                    <a:pt x="681" y="811"/>
                  </a:cubicBezTo>
                  <a:cubicBezTo>
                    <a:pt x="617" y="772"/>
                    <a:pt x="534" y="740"/>
                    <a:pt x="463" y="740"/>
                  </a:cubicBezTo>
                  <a:cubicBezTo>
                    <a:pt x="405" y="740"/>
                    <a:pt x="355" y="762"/>
                    <a:pt x="330" y="819"/>
                  </a:cubicBezTo>
                  <a:cubicBezTo>
                    <a:pt x="287" y="923"/>
                    <a:pt x="380" y="984"/>
                    <a:pt x="474" y="1046"/>
                  </a:cubicBezTo>
                  <a:cubicBezTo>
                    <a:pt x="977" y="1377"/>
                    <a:pt x="983" y="1279"/>
                    <a:pt x="284" y="1496"/>
                  </a:cubicBezTo>
                  <a:cubicBezTo>
                    <a:pt x="155" y="1535"/>
                    <a:pt x="0" y="1596"/>
                    <a:pt x="50" y="1724"/>
                  </a:cubicBezTo>
                  <a:cubicBezTo>
                    <a:pt x="71" y="1779"/>
                    <a:pt x="123" y="1800"/>
                    <a:pt x="193" y="1800"/>
                  </a:cubicBezTo>
                  <a:cubicBezTo>
                    <a:pt x="398" y="1800"/>
                    <a:pt x="754" y="1623"/>
                    <a:pt x="915" y="1623"/>
                  </a:cubicBezTo>
                  <a:cubicBezTo>
                    <a:pt x="922" y="1623"/>
                    <a:pt x="928" y="1624"/>
                    <a:pt x="935" y="1624"/>
                  </a:cubicBezTo>
                  <a:cubicBezTo>
                    <a:pt x="953" y="1734"/>
                    <a:pt x="859" y="1795"/>
                    <a:pt x="823" y="1883"/>
                  </a:cubicBezTo>
                  <a:cubicBezTo>
                    <a:pt x="765" y="2021"/>
                    <a:pt x="653" y="2088"/>
                    <a:pt x="690" y="2245"/>
                  </a:cubicBezTo>
                  <a:cubicBezTo>
                    <a:pt x="703" y="2302"/>
                    <a:pt x="735" y="2325"/>
                    <a:pt x="774" y="2325"/>
                  </a:cubicBezTo>
                  <a:cubicBezTo>
                    <a:pt x="847" y="2325"/>
                    <a:pt x="947" y="2247"/>
                    <a:pt x="1008" y="2156"/>
                  </a:cubicBezTo>
                  <a:cubicBezTo>
                    <a:pt x="1115" y="1999"/>
                    <a:pt x="1160" y="1913"/>
                    <a:pt x="1200" y="1913"/>
                  </a:cubicBezTo>
                  <a:cubicBezTo>
                    <a:pt x="1251" y="1913"/>
                    <a:pt x="1294" y="2055"/>
                    <a:pt x="1455" y="2367"/>
                  </a:cubicBezTo>
                  <a:cubicBezTo>
                    <a:pt x="1502" y="2459"/>
                    <a:pt x="1567" y="2567"/>
                    <a:pt x="1650" y="2567"/>
                  </a:cubicBezTo>
                  <a:cubicBezTo>
                    <a:pt x="1667" y="2567"/>
                    <a:pt x="1684" y="2562"/>
                    <a:pt x="1702" y="2553"/>
                  </a:cubicBezTo>
                  <a:cubicBezTo>
                    <a:pt x="1820" y="2491"/>
                    <a:pt x="1760" y="2352"/>
                    <a:pt x="1702" y="2219"/>
                  </a:cubicBezTo>
                  <a:cubicBezTo>
                    <a:pt x="1559" y="1888"/>
                    <a:pt x="1470" y="1740"/>
                    <a:pt x="1527" y="1740"/>
                  </a:cubicBezTo>
                  <a:cubicBezTo>
                    <a:pt x="1572" y="1740"/>
                    <a:pt x="1709" y="1833"/>
                    <a:pt x="1985" y="2000"/>
                  </a:cubicBezTo>
                  <a:cubicBezTo>
                    <a:pt x="2049" y="2038"/>
                    <a:pt x="2107" y="2055"/>
                    <a:pt x="2155" y="2055"/>
                  </a:cubicBezTo>
                  <a:cubicBezTo>
                    <a:pt x="2312" y="2055"/>
                    <a:pt x="2350" y="1874"/>
                    <a:pt x="2075" y="1702"/>
                  </a:cubicBezTo>
                  <a:cubicBezTo>
                    <a:pt x="1545" y="1370"/>
                    <a:pt x="1584" y="1417"/>
                    <a:pt x="2210" y="1312"/>
                  </a:cubicBezTo>
                  <a:cubicBezTo>
                    <a:pt x="2269" y="1303"/>
                    <a:pt x="2469" y="1300"/>
                    <a:pt x="2428" y="1114"/>
                  </a:cubicBezTo>
                  <a:cubicBezTo>
                    <a:pt x="2415" y="1052"/>
                    <a:pt x="2370" y="1012"/>
                    <a:pt x="2304" y="1012"/>
                  </a:cubicBezTo>
                  <a:cubicBezTo>
                    <a:pt x="2297" y="1012"/>
                    <a:pt x="2289" y="1013"/>
                    <a:pt x="2280" y="1014"/>
                  </a:cubicBezTo>
                  <a:cubicBezTo>
                    <a:pt x="1940" y="1059"/>
                    <a:pt x="1738" y="1105"/>
                    <a:pt x="1649" y="1105"/>
                  </a:cubicBezTo>
                  <a:cubicBezTo>
                    <a:pt x="1575" y="1105"/>
                    <a:pt x="1579" y="1074"/>
                    <a:pt x="1646" y="985"/>
                  </a:cubicBezTo>
                  <a:cubicBezTo>
                    <a:pt x="1646" y="982"/>
                    <a:pt x="1644" y="982"/>
                    <a:pt x="1643" y="981"/>
                  </a:cubicBezTo>
                  <a:cubicBezTo>
                    <a:pt x="1821" y="782"/>
                    <a:pt x="2074" y="537"/>
                    <a:pt x="1912" y="413"/>
                  </a:cubicBezTo>
                  <a:cubicBezTo>
                    <a:pt x="1883" y="390"/>
                    <a:pt x="1856" y="381"/>
                    <a:pt x="1830" y="381"/>
                  </a:cubicBezTo>
                  <a:cubicBezTo>
                    <a:pt x="1755" y="381"/>
                    <a:pt x="1690" y="461"/>
                    <a:pt x="1612" y="550"/>
                  </a:cubicBezTo>
                  <a:cubicBezTo>
                    <a:pt x="1555" y="616"/>
                    <a:pt x="1416" y="816"/>
                    <a:pt x="1371" y="816"/>
                  </a:cubicBezTo>
                  <a:cubicBezTo>
                    <a:pt x="1369" y="816"/>
                    <a:pt x="1368" y="816"/>
                    <a:pt x="1366" y="816"/>
                  </a:cubicBezTo>
                  <a:cubicBezTo>
                    <a:pt x="1312" y="798"/>
                    <a:pt x="1345" y="768"/>
                    <a:pt x="1325" y="285"/>
                  </a:cubicBezTo>
                  <a:cubicBezTo>
                    <a:pt x="1320" y="152"/>
                    <a:pt x="1308"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3"/>
            <p:cNvSpPr/>
            <p:nvPr/>
          </p:nvSpPr>
          <p:spPr>
            <a:xfrm>
              <a:off x="124376" y="37663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3"/>
            <p:cNvSpPr/>
            <p:nvPr/>
          </p:nvSpPr>
          <p:spPr>
            <a:xfrm>
              <a:off x="8859901" y="1460702"/>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3"/>
            <p:cNvSpPr/>
            <p:nvPr/>
          </p:nvSpPr>
          <p:spPr>
            <a:xfrm>
              <a:off x="8920626" y="19167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3"/>
            <p:cNvSpPr/>
            <p:nvPr/>
          </p:nvSpPr>
          <p:spPr>
            <a:xfrm>
              <a:off x="7411101" y="38532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3"/>
            <p:cNvSpPr/>
            <p:nvPr/>
          </p:nvSpPr>
          <p:spPr>
            <a:xfrm>
              <a:off x="5336901" y="632777"/>
              <a:ext cx="60728" cy="83505"/>
            </a:xfrm>
            <a:custGeom>
              <a:avLst/>
              <a:gdLst/>
              <a:ahLst/>
              <a:cxnLst/>
              <a:rect l="l" t="t" r="r" b="b"/>
              <a:pathLst>
                <a:path w="1845" h="2537" extrusionOk="0">
                  <a:moveTo>
                    <a:pt x="953" y="1"/>
                  </a:moveTo>
                  <a:cubicBezTo>
                    <a:pt x="919" y="1"/>
                    <a:pt x="886" y="19"/>
                    <a:pt x="867" y="53"/>
                  </a:cubicBezTo>
                  <a:cubicBezTo>
                    <a:pt x="784" y="206"/>
                    <a:pt x="630" y="779"/>
                    <a:pt x="179" y="1162"/>
                  </a:cubicBezTo>
                  <a:cubicBezTo>
                    <a:pt x="0" y="1314"/>
                    <a:pt x="210" y="1394"/>
                    <a:pt x="426" y="1648"/>
                  </a:cubicBezTo>
                  <a:cubicBezTo>
                    <a:pt x="793" y="2081"/>
                    <a:pt x="799" y="2331"/>
                    <a:pt x="910" y="2488"/>
                  </a:cubicBezTo>
                  <a:cubicBezTo>
                    <a:pt x="933" y="2521"/>
                    <a:pt x="965" y="2537"/>
                    <a:pt x="997" y="2537"/>
                  </a:cubicBezTo>
                  <a:cubicBezTo>
                    <a:pt x="1032" y="2537"/>
                    <a:pt x="1066" y="2518"/>
                    <a:pt x="1088" y="2480"/>
                  </a:cubicBezTo>
                  <a:cubicBezTo>
                    <a:pt x="1117" y="2428"/>
                    <a:pt x="1140" y="2371"/>
                    <a:pt x="1161" y="2315"/>
                  </a:cubicBezTo>
                  <a:cubicBezTo>
                    <a:pt x="1397" y="1686"/>
                    <a:pt x="1667" y="1496"/>
                    <a:pt x="1799" y="1343"/>
                  </a:cubicBezTo>
                  <a:cubicBezTo>
                    <a:pt x="1844" y="1290"/>
                    <a:pt x="1812" y="1179"/>
                    <a:pt x="1782" y="1149"/>
                  </a:cubicBezTo>
                  <a:cubicBezTo>
                    <a:pt x="1660" y="1032"/>
                    <a:pt x="1357" y="787"/>
                    <a:pt x="1137" y="249"/>
                  </a:cubicBezTo>
                  <a:cubicBezTo>
                    <a:pt x="1107" y="178"/>
                    <a:pt x="1081" y="102"/>
                    <a:pt x="1032" y="41"/>
                  </a:cubicBezTo>
                  <a:cubicBezTo>
                    <a:pt x="1011" y="14"/>
                    <a:pt x="982"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3"/>
            <p:cNvSpPr/>
            <p:nvPr/>
          </p:nvSpPr>
          <p:spPr>
            <a:xfrm>
              <a:off x="8405930" y="210217"/>
              <a:ext cx="99173" cy="140119"/>
            </a:xfrm>
            <a:custGeom>
              <a:avLst/>
              <a:gdLst/>
              <a:ahLst/>
              <a:cxnLst/>
              <a:rect l="l" t="t" r="r" b="b"/>
              <a:pathLst>
                <a:path w="3013" h="4257" extrusionOk="0">
                  <a:moveTo>
                    <a:pt x="513" y="0"/>
                  </a:moveTo>
                  <a:cubicBezTo>
                    <a:pt x="438" y="0"/>
                    <a:pt x="363" y="3"/>
                    <a:pt x="289" y="5"/>
                  </a:cubicBezTo>
                  <a:cubicBezTo>
                    <a:pt x="215" y="7"/>
                    <a:pt x="146" y="39"/>
                    <a:pt x="84" y="79"/>
                  </a:cubicBezTo>
                  <a:cubicBezTo>
                    <a:pt x="8" y="130"/>
                    <a:pt x="0" y="228"/>
                    <a:pt x="66" y="296"/>
                  </a:cubicBezTo>
                  <a:cubicBezTo>
                    <a:pt x="128" y="360"/>
                    <a:pt x="201" y="390"/>
                    <a:pt x="292" y="391"/>
                  </a:cubicBezTo>
                  <a:cubicBezTo>
                    <a:pt x="439" y="393"/>
                    <a:pt x="587" y="397"/>
                    <a:pt x="731" y="417"/>
                  </a:cubicBezTo>
                  <a:cubicBezTo>
                    <a:pt x="957" y="449"/>
                    <a:pt x="1002" y="517"/>
                    <a:pt x="960" y="736"/>
                  </a:cubicBezTo>
                  <a:cubicBezTo>
                    <a:pt x="926" y="922"/>
                    <a:pt x="863" y="1099"/>
                    <a:pt x="782" y="1273"/>
                  </a:cubicBezTo>
                  <a:cubicBezTo>
                    <a:pt x="664" y="1524"/>
                    <a:pt x="696" y="1765"/>
                    <a:pt x="875" y="1980"/>
                  </a:cubicBezTo>
                  <a:cubicBezTo>
                    <a:pt x="994" y="2121"/>
                    <a:pt x="1156" y="2196"/>
                    <a:pt x="1335" y="2239"/>
                  </a:cubicBezTo>
                  <a:cubicBezTo>
                    <a:pt x="1437" y="2263"/>
                    <a:pt x="1542" y="2278"/>
                    <a:pt x="1643" y="2305"/>
                  </a:cubicBezTo>
                  <a:cubicBezTo>
                    <a:pt x="1852" y="2360"/>
                    <a:pt x="1901" y="2434"/>
                    <a:pt x="1869" y="2646"/>
                  </a:cubicBezTo>
                  <a:cubicBezTo>
                    <a:pt x="1842" y="2823"/>
                    <a:pt x="1778" y="2989"/>
                    <a:pt x="1708" y="3156"/>
                  </a:cubicBezTo>
                  <a:cubicBezTo>
                    <a:pt x="1532" y="3567"/>
                    <a:pt x="1673" y="3981"/>
                    <a:pt x="2063" y="4178"/>
                  </a:cubicBezTo>
                  <a:cubicBezTo>
                    <a:pt x="2172" y="4234"/>
                    <a:pt x="2282" y="4257"/>
                    <a:pt x="2391" y="4257"/>
                  </a:cubicBezTo>
                  <a:cubicBezTo>
                    <a:pt x="2547" y="4257"/>
                    <a:pt x="2702" y="4211"/>
                    <a:pt x="2853" y="4145"/>
                  </a:cubicBezTo>
                  <a:cubicBezTo>
                    <a:pt x="2968" y="4095"/>
                    <a:pt x="3012" y="4004"/>
                    <a:pt x="2974" y="3922"/>
                  </a:cubicBezTo>
                  <a:cubicBezTo>
                    <a:pt x="2950" y="3872"/>
                    <a:pt x="2931" y="3841"/>
                    <a:pt x="2859" y="3841"/>
                  </a:cubicBezTo>
                  <a:cubicBezTo>
                    <a:pt x="2833" y="3841"/>
                    <a:pt x="2801" y="3845"/>
                    <a:pt x="2758" y="3854"/>
                  </a:cubicBezTo>
                  <a:cubicBezTo>
                    <a:pt x="2658" y="3875"/>
                    <a:pt x="2558" y="3895"/>
                    <a:pt x="2455" y="3895"/>
                  </a:cubicBezTo>
                  <a:cubicBezTo>
                    <a:pt x="2432" y="3895"/>
                    <a:pt x="2408" y="3894"/>
                    <a:pt x="2384" y="3891"/>
                  </a:cubicBezTo>
                  <a:cubicBezTo>
                    <a:pt x="2119" y="3865"/>
                    <a:pt x="1973" y="3662"/>
                    <a:pt x="2037" y="3406"/>
                  </a:cubicBezTo>
                  <a:cubicBezTo>
                    <a:pt x="2059" y="3316"/>
                    <a:pt x="2101" y="3228"/>
                    <a:pt x="2135" y="3141"/>
                  </a:cubicBezTo>
                  <a:cubicBezTo>
                    <a:pt x="2214" y="2934"/>
                    <a:pt x="2284" y="2725"/>
                    <a:pt x="2267" y="2497"/>
                  </a:cubicBezTo>
                  <a:cubicBezTo>
                    <a:pt x="2245" y="2214"/>
                    <a:pt x="2098" y="2024"/>
                    <a:pt x="1831" y="1944"/>
                  </a:cubicBezTo>
                  <a:cubicBezTo>
                    <a:pt x="1752" y="1920"/>
                    <a:pt x="1668" y="1906"/>
                    <a:pt x="1550" y="1877"/>
                  </a:cubicBezTo>
                  <a:cubicBezTo>
                    <a:pt x="1533" y="1875"/>
                    <a:pt x="1481" y="1866"/>
                    <a:pt x="1433" y="1855"/>
                  </a:cubicBezTo>
                  <a:cubicBezTo>
                    <a:pt x="1111" y="1778"/>
                    <a:pt x="1048" y="1657"/>
                    <a:pt x="1176" y="1360"/>
                  </a:cubicBezTo>
                  <a:cubicBezTo>
                    <a:pt x="1188" y="1331"/>
                    <a:pt x="1208" y="1305"/>
                    <a:pt x="1219" y="1275"/>
                  </a:cubicBezTo>
                  <a:cubicBezTo>
                    <a:pt x="1287" y="1098"/>
                    <a:pt x="1346" y="919"/>
                    <a:pt x="1370" y="730"/>
                  </a:cubicBezTo>
                  <a:cubicBezTo>
                    <a:pt x="1415" y="377"/>
                    <a:pt x="1261" y="138"/>
                    <a:pt x="916" y="45"/>
                  </a:cubicBezTo>
                  <a:cubicBezTo>
                    <a:pt x="783" y="9"/>
                    <a:pt x="648"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6885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5667000" y="2394300"/>
            <a:ext cx="2757000" cy="6183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3600">
                <a:latin typeface="Comic Sans MS" panose="030F0702030302020204" pitchFamily="66"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9" name="Google Shape;29;p3"/>
          <p:cNvSpPr txBox="1">
            <a:spLocks noGrp="1"/>
          </p:cNvSpPr>
          <p:nvPr>
            <p:ph type="subTitle" idx="1"/>
          </p:nvPr>
        </p:nvSpPr>
        <p:spPr>
          <a:xfrm>
            <a:off x="5933325" y="3165000"/>
            <a:ext cx="2490600" cy="522000"/>
          </a:xfrm>
          <a:prstGeom prst="rect">
            <a:avLst/>
          </a:prstGeom>
        </p:spPr>
        <p:txBody>
          <a:bodyPr spcFirstLastPara="1" wrap="square" lIns="91425" tIns="91425" rIns="91425" bIns="91425" anchor="t" anchorCtr="0">
            <a:noAutofit/>
          </a:bodyPr>
          <a:lstStyle>
            <a:lvl1pPr lvl="0" algn="r">
              <a:spcBef>
                <a:spcPts val="0"/>
              </a:spcBef>
              <a:spcAft>
                <a:spcPts val="0"/>
              </a:spcAft>
              <a:buSzPts val="1600"/>
              <a:buNone/>
              <a:defRPr>
                <a:latin typeface="Comic Sans MS" panose="030F0702030302020204" pitchFamily="66" charset="0"/>
              </a:defRPr>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sp>
        <p:nvSpPr>
          <p:cNvPr id="30" name="Google Shape;30;p3"/>
          <p:cNvSpPr txBox="1">
            <a:spLocks noGrp="1"/>
          </p:cNvSpPr>
          <p:nvPr>
            <p:ph type="title" idx="2" hasCustomPrompt="1"/>
          </p:nvPr>
        </p:nvSpPr>
        <p:spPr>
          <a:xfrm>
            <a:off x="6339725" y="890400"/>
            <a:ext cx="2084400" cy="1503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2000"/>
              <a:buNone/>
              <a:defRPr sz="12000">
                <a:solidFill>
                  <a:schemeClr val="accent3"/>
                </a:solidFill>
                <a:latin typeface="Comic Sans MS" panose="030F0702030302020204" pitchFamily="66" charset="0"/>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1" name="Google Shape;31;p3"/>
          <p:cNvSpPr/>
          <p:nvPr/>
        </p:nvSpPr>
        <p:spPr>
          <a:xfrm flipH="1">
            <a:off x="7625119" y="39047"/>
            <a:ext cx="1439754" cy="826949"/>
          </a:xfrm>
          <a:custGeom>
            <a:avLst/>
            <a:gdLst/>
            <a:ahLst/>
            <a:cxnLst/>
            <a:rect l="l" t="t" r="r" b="b"/>
            <a:pathLst>
              <a:path w="6884" h="3954" extrusionOk="0">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flipH="1">
            <a:off x="174318" y="86812"/>
            <a:ext cx="1848991" cy="1062394"/>
          </a:xfrm>
          <a:custGeom>
            <a:avLst/>
            <a:gdLst/>
            <a:ahLst/>
            <a:cxnLst/>
            <a:rect l="l" t="t" r="r" b="b"/>
            <a:pathLst>
              <a:path w="14794" h="8500" extrusionOk="0">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5681432" y="3665755"/>
            <a:ext cx="1119859" cy="949104"/>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flipH="1">
            <a:off x="249944" y="2752571"/>
            <a:ext cx="1119859" cy="949104"/>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8118288" y="4098656"/>
            <a:ext cx="1052872" cy="1155228"/>
          </a:xfrm>
          <a:custGeom>
            <a:avLst/>
            <a:gdLst/>
            <a:ahLst/>
            <a:cxnLst/>
            <a:rect l="l" t="t" r="r" b="b"/>
            <a:pathLst>
              <a:path w="4309" h="4728" extrusionOk="0">
                <a:moveTo>
                  <a:pt x="1793" y="1"/>
                </a:moveTo>
                <a:cubicBezTo>
                  <a:pt x="1178" y="1"/>
                  <a:pt x="1900" y="1889"/>
                  <a:pt x="1900" y="1889"/>
                </a:cubicBezTo>
                <a:cubicBezTo>
                  <a:pt x="1900" y="1889"/>
                  <a:pt x="1524" y="1480"/>
                  <a:pt x="1232" y="1480"/>
                </a:cubicBezTo>
                <a:cubicBezTo>
                  <a:pt x="1184" y="1480"/>
                  <a:pt x="1139" y="1491"/>
                  <a:pt x="1097" y="1516"/>
                </a:cubicBezTo>
                <a:cubicBezTo>
                  <a:pt x="792" y="1697"/>
                  <a:pt x="1776" y="3054"/>
                  <a:pt x="1776" y="3054"/>
                </a:cubicBezTo>
                <a:cubicBezTo>
                  <a:pt x="1776" y="3054"/>
                  <a:pt x="1328" y="2754"/>
                  <a:pt x="895" y="2754"/>
                </a:cubicBezTo>
                <a:cubicBezTo>
                  <a:pt x="752" y="2754"/>
                  <a:pt x="610" y="2786"/>
                  <a:pt x="487" y="2873"/>
                </a:cubicBezTo>
                <a:cubicBezTo>
                  <a:pt x="0" y="3213"/>
                  <a:pt x="1776" y="4648"/>
                  <a:pt x="1776" y="4648"/>
                </a:cubicBezTo>
                <a:lnTo>
                  <a:pt x="3789" y="4728"/>
                </a:lnTo>
                <a:cubicBezTo>
                  <a:pt x="3789" y="4728"/>
                  <a:pt x="4309" y="3484"/>
                  <a:pt x="4026" y="2670"/>
                </a:cubicBezTo>
                <a:cubicBezTo>
                  <a:pt x="3920" y="2377"/>
                  <a:pt x="3758" y="2283"/>
                  <a:pt x="3595" y="2283"/>
                </a:cubicBezTo>
                <a:cubicBezTo>
                  <a:pt x="3304" y="2283"/>
                  <a:pt x="3008" y="2579"/>
                  <a:pt x="3008" y="2579"/>
                </a:cubicBezTo>
                <a:cubicBezTo>
                  <a:pt x="3008" y="2579"/>
                  <a:pt x="3585" y="1426"/>
                  <a:pt x="3099" y="1132"/>
                </a:cubicBezTo>
                <a:cubicBezTo>
                  <a:pt x="3035" y="1093"/>
                  <a:pt x="2978" y="1077"/>
                  <a:pt x="2927" y="1077"/>
                </a:cubicBezTo>
                <a:cubicBezTo>
                  <a:pt x="2593" y="1077"/>
                  <a:pt x="2533" y="1810"/>
                  <a:pt x="2533" y="1810"/>
                </a:cubicBezTo>
                <a:cubicBezTo>
                  <a:pt x="2533" y="1810"/>
                  <a:pt x="2465" y="24"/>
                  <a:pt x="1809" y="1"/>
                </a:cubicBezTo>
                <a:cubicBezTo>
                  <a:pt x="1804" y="1"/>
                  <a:pt x="1798" y="1"/>
                  <a:pt x="1793"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flipH="1">
            <a:off x="3114061" y="3330296"/>
            <a:ext cx="1583995" cy="1185627"/>
          </a:xfrm>
          <a:custGeom>
            <a:avLst/>
            <a:gdLst/>
            <a:ahLst/>
            <a:cxnLst/>
            <a:rect l="l" t="t" r="r" b="b"/>
            <a:pathLst>
              <a:path w="14204" h="10632" extrusionOk="0">
                <a:moveTo>
                  <a:pt x="8582" y="1"/>
                </a:moveTo>
                <a:cubicBezTo>
                  <a:pt x="8545" y="1"/>
                  <a:pt x="8508" y="15"/>
                  <a:pt x="8470" y="47"/>
                </a:cubicBezTo>
                <a:cubicBezTo>
                  <a:pt x="8141" y="335"/>
                  <a:pt x="8569" y="1314"/>
                  <a:pt x="8650" y="1490"/>
                </a:cubicBezTo>
                <a:lnTo>
                  <a:pt x="8650" y="1490"/>
                </a:lnTo>
                <a:cubicBezTo>
                  <a:pt x="8554" y="1289"/>
                  <a:pt x="7934" y="52"/>
                  <a:pt x="7141" y="52"/>
                </a:cubicBezTo>
                <a:cubicBezTo>
                  <a:pt x="7019" y="52"/>
                  <a:pt x="6892" y="81"/>
                  <a:pt x="6763" y="149"/>
                </a:cubicBezTo>
                <a:cubicBezTo>
                  <a:pt x="5711" y="703"/>
                  <a:pt x="5971" y="1890"/>
                  <a:pt x="5971" y="1890"/>
                </a:cubicBezTo>
                <a:cubicBezTo>
                  <a:pt x="5971" y="1890"/>
                  <a:pt x="5494" y="155"/>
                  <a:pt x="4896" y="155"/>
                </a:cubicBezTo>
                <a:cubicBezTo>
                  <a:pt x="4863" y="155"/>
                  <a:pt x="4829" y="160"/>
                  <a:pt x="4795" y="171"/>
                </a:cubicBezTo>
                <a:cubicBezTo>
                  <a:pt x="4139" y="375"/>
                  <a:pt x="4026" y="1393"/>
                  <a:pt x="4026" y="1393"/>
                </a:cubicBezTo>
                <a:cubicBezTo>
                  <a:pt x="4026" y="1393"/>
                  <a:pt x="3804" y="69"/>
                  <a:pt x="3510" y="69"/>
                </a:cubicBezTo>
                <a:cubicBezTo>
                  <a:pt x="3479" y="69"/>
                  <a:pt x="3448" y="83"/>
                  <a:pt x="3416" y="115"/>
                </a:cubicBezTo>
                <a:cubicBezTo>
                  <a:pt x="3087" y="465"/>
                  <a:pt x="3664" y="1551"/>
                  <a:pt x="3664" y="1551"/>
                </a:cubicBezTo>
                <a:cubicBezTo>
                  <a:pt x="3664" y="1551"/>
                  <a:pt x="2939" y="738"/>
                  <a:pt x="2552" y="738"/>
                </a:cubicBezTo>
                <a:cubicBezTo>
                  <a:pt x="2478" y="738"/>
                  <a:pt x="2417" y="768"/>
                  <a:pt x="2375" y="839"/>
                </a:cubicBezTo>
                <a:cubicBezTo>
                  <a:pt x="2115" y="1280"/>
                  <a:pt x="3370" y="1925"/>
                  <a:pt x="3370" y="1925"/>
                </a:cubicBezTo>
                <a:cubicBezTo>
                  <a:pt x="3370" y="1925"/>
                  <a:pt x="3181" y="1884"/>
                  <a:pt x="2898" y="1884"/>
                </a:cubicBezTo>
                <a:cubicBezTo>
                  <a:pt x="2250" y="1884"/>
                  <a:pt x="1113" y="2098"/>
                  <a:pt x="656" y="3508"/>
                </a:cubicBezTo>
                <a:cubicBezTo>
                  <a:pt x="0" y="5532"/>
                  <a:pt x="1810" y="10632"/>
                  <a:pt x="1810" y="10632"/>
                </a:cubicBezTo>
                <a:lnTo>
                  <a:pt x="14204" y="7511"/>
                </a:lnTo>
                <a:cubicBezTo>
                  <a:pt x="14204" y="7511"/>
                  <a:pt x="13464" y="1370"/>
                  <a:pt x="10635" y="1370"/>
                </a:cubicBezTo>
                <a:cubicBezTo>
                  <a:pt x="10239" y="1370"/>
                  <a:pt x="9801" y="1491"/>
                  <a:pt x="9318" y="1766"/>
                </a:cubicBezTo>
                <a:cubicBezTo>
                  <a:pt x="9318" y="1766"/>
                  <a:pt x="10453" y="222"/>
                  <a:pt x="9917" y="222"/>
                </a:cubicBezTo>
                <a:cubicBezTo>
                  <a:pt x="9897" y="222"/>
                  <a:pt x="9874" y="224"/>
                  <a:pt x="9849" y="228"/>
                </a:cubicBezTo>
                <a:cubicBezTo>
                  <a:pt x="9160" y="364"/>
                  <a:pt x="9138" y="1043"/>
                  <a:pt x="9138" y="1043"/>
                </a:cubicBezTo>
                <a:cubicBezTo>
                  <a:pt x="9138" y="1043"/>
                  <a:pt x="8893" y="1"/>
                  <a:pt x="8582"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1883657" y="2949296"/>
            <a:ext cx="1119859" cy="949104"/>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38;p3"/>
          <p:cNvGrpSpPr/>
          <p:nvPr/>
        </p:nvGrpSpPr>
        <p:grpSpPr>
          <a:xfrm flipH="1">
            <a:off x="-27155" y="3558914"/>
            <a:ext cx="7928361" cy="1672319"/>
            <a:chOff x="1691672" y="4955436"/>
            <a:chExt cx="2621552" cy="552961"/>
          </a:xfrm>
        </p:grpSpPr>
        <p:sp>
          <p:nvSpPr>
            <p:cNvPr id="39" name="Google Shape;39;p3"/>
            <p:cNvSpPr/>
            <p:nvPr/>
          </p:nvSpPr>
          <p:spPr>
            <a:xfrm>
              <a:off x="1691672" y="4955436"/>
              <a:ext cx="2621533" cy="552958"/>
            </a:xfrm>
            <a:custGeom>
              <a:avLst/>
              <a:gdLst/>
              <a:ahLst/>
              <a:cxnLst/>
              <a:rect l="l" t="t" r="r" b="b"/>
              <a:pathLst>
                <a:path w="58759" h="12394" extrusionOk="0">
                  <a:moveTo>
                    <a:pt x="50305" y="0"/>
                  </a:moveTo>
                  <a:cubicBezTo>
                    <a:pt x="39301" y="0"/>
                    <a:pt x="19201" y="1727"/>
                    <a:pt x="1" y="12394"/>
                  </a:cubicBezTo>
                  <a:lnTo>
                    <a:pt x="58758" y="12394"/>
                  </a:lnTo>
                  <a:lnTo>
                    <a:pt x="58758" y="396"/>
                  </a:lnTo>
                  <a:cubicBezTo>
                    <a:pt x="58758" y="396"/>
                    <a:pt x="55575" y="0"/>
                    <a:pt x="50305" y="0"/>
                  </a:cubicBezTo>
                  <a:close/>
                </a:path>
              </a:pathLst>
            </a:custGeom>
            <a:solidFill>
              <a:srgbClr val="CD6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3591174" y="4965029"/>
              <a:ext cx="722049" cy="543366"/>
            </a:xfrm>
            <a:custGeom>
              <a:avLst/>
              <a:gdLst/>
              <a:ahLst/>
              <a:cxnLst/>
              <a:rect l="l" t="t" r="r" b="b"/>
              <a:pathLst>
                <a:path w="16184" h="12179" extrusionOk="0">
                  <a:moveTo>
                    <a:pt x="13424" y="0"/>
                  </a:moveTo>
                  <a:cubicBezTo>
                    <a:pt x="11705" y="3132"/>
                    <a:pt x="9341" y="5824"/>
                    <a:pt x="6401" y="8165"/>
                  </a:cubicBezTo>
                  <a:cubicBezTo>
                    <a:pt x="4388" y="9759"/>
                    <a:pt x="2240" y="11071"/>
                    <a:pt x="1" y="12179"/>
                  </a:cubicBezTo>
                  <a:lnTo>
                    <a:pt x="16183" y="12179"/>
                  </a:lnTo>
                  <a:lnTo>
                    <a:pt x="16183" y="181"/>
                  </a:lnTo>
                  <a:cubicBezTo>
                    <a:pt x="15279" y="114"/>
                    <a:pt x="14351" y="57"/>
                    <a:pt x="13424" y="0"/>
                  </a:cubicBezTo>
                  <a:close/>
                </a:path>
              </a:pathLst>
            </a:custGeom>
            <a:solidFill>
              <a:srgbClr val="A42C3D">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2349571" y="4985552"/>
              <a:ext cx="1963640" cy="513296"/>
            </a:xfrm>
            <a:custGeom>
              <a:avLst/>
              <a:gdLst/>
              <a:ahLst/>
              <a:cxnLst/>
              <a:rect l="l" t="t" r="r" b="b"/>
              <a:pathLst>
                <a:path w="44013" h="11505" extrusionOk="0">
                  <a:moveTo>
                    <a:pt x="35221" y="1"/>
                  </a:moveTo>
                  <a:cubicBezTo>
                    <a:pt x="33560" y="1"/>
                    <a:pt x="31899" y="54"/>
                    <a:pt x="30239" y="174"/>
                  </a:cubicBezTo>
                  <a:cubicBezTo>
                    <a:pt x="27151" y="388"/>
                    <a:pt x="24065" y="840"/>
                    <a:pt x="21057" y="1599"/>
                  </a:cubicBezTo>
                  <a:cubicBezTo>
                    <a:pt x="18489" y="2254"/>
                    <a:pt x="15934" y="3057"/>
                    <a:pt x="13435" y="3951"/>
                  </a:cubicBezTo>
                  <a:cubicBezTo>
                    <a:pt x="8628" y="5680"/>
                    <a:pt x="3902" y="7919"/>
                    <a:pt x="1" y="11278"/>
                  </a:cubicBezTo>
                  <a:lnTo>
                    <a:pt x="1" y="11505"/>
                  </a:lnTo>
                  <a:cubicBezTo>
                    <a:pt x="3336" y="8598"/>
                    <a:pt x="7362" y="6506"/>
                    <a:pt x="11467" y="4878"/>
                  </a:cubicBezTo>
                  <a:cubicBezTo>
                    <a:pt x="13910" y="3916"/>
                    <a:pt x="16420" y="3102"/>
                    <a:pt x="18942" y="2368"/>
                  </a:cubicBezTo>
                  <a:cubicBezTo>
                    <a:pt x="21882" y="1519"/>
                    <a:pt x="24856" y="897"/>
                    <a:pt x="27909" y="558"/>
                  </a:cubicBezTo>
                  <a:cubicBezTo>
                    <a:pt x="30302" y="288"/>
                    <a:pt x="32714" y="179"/>
                    <a:pt x="35127" y="179"/>
                  </a:cubicBezTo>
                  <a:cubicBezTo>
                    <a:pt x="35850" y="179"/>
                    <a:pt x="36573" y="189"/>
                    <a:pt x="37295" y="207"/>
                  </a:cubicBezTo>
                  <a:cubicBezTo>
                    <a:pt x="38833" y="242"/>
                    <a:pt x="40371" y="332"/>
                    <a:pt x="41909" y="423"/>
                  </a:cubicBezTo>
                  <a:cubicBezTo>
                    <a:pt x="42610" y="456"/>
                    <a:pt x="43311" y="501"/>
                    <a:pt x="44012" y="581"/>
                  </a:cubicBezTo>
                  <a:lnTo>
                    <a:pt x="44012" y="411"/>
                  </a:lnTo>
                  <a:cubicBezTo>
                    <a:pt x="43990" y="400"/>
                    <a:pt x="43967" y="400"/>
                    <a:pt x="43944" y="400"/>
                  </a:cubicBezTo>
                  <a:cubicBezTo>
                    <a:pt x="42520" y="230"/>
                    <a:pt x="41072" y="185"/>
                    <a:pt x="39635" y="117"/>
                  </a:cubicBezTo>
                  <a:cubicBezTo>
                    <a:pt x="38164" y="42"/>
                    <a:pt x="36693" y="1"/>
                    <a:pt x="35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1988364" y="4995769"/>
              <a:ext cx="1316276" cy="503079"/>
            </a:xfrm>
            <a:custGeom>
              <a:avLst/>
              <a:gdLst/>
              <a:ahLst/>
              <a:cxnLst/>
              <a:rect l="l" t="t" r="r" b="b"/>
              <a:pathLst>
                <a:path w="29503" h="11276" extrusionOk="0">
                  <a:moveTo>
                    <a:pt x="29503" y="1"/>
                  </a:moveTo>
                  <a:lnTo>
                    <a:pt x="26585" y="317"/>
                  </a:lnTo>
                  <a:cubicBezTo>
                    <a:pt x="24720" y="566"/>
                    <a:pt x="22876" y="917"/>
                    <a:pt x="21067" y="1370"/>
                  </a:cubicBezTo>
                  <a:cubicBezTo>
                    <a:pt x="18489" y="2025"/>
                    <a:pt x="15945" y="2828"/>
                    <a:pt x="13445" y="3722"/>
                  </a:cubicBezTo>
                  <a:cubicBezTo>
                    <a:pt x="8628" y="5451"/>
                    <a:pt x="3901" y="7690"/>
                    <a:pt x="0" y="11049"/>
                  </a:cubicBezTo>
                  <a:lnTo>
                    <a:pt x="0" y="11276"/>
                  </a:lnTo>
                  <a:cubicBezTo>
                    <a:pt x="3347" y="8369"/>
                    <a:pt x="7361" y="6277"/>
                    <a:pt x="11477" y="4649"/>
                  </a:cubicBezTo>
                  <a:cubicBezTo>
                    <a:pt x="13920" y="3687"/>
                    <a:pt x="16420" y="2873"/>
                    <a:pt x="18941" y="2139"/>
                  </a:cubicBezTo>
                  <a:cubicBezTo>
                    <a:pt x="21881" y="1290"/>
                    <a:pt x="26461" y="340"/>
                    <a:pt x="295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2765788" y="5062469"/>
              <a:ext cx="1547427" cy="445927"/>
            </a:xfrm>
            <a:custGeom>
              <a:avLst/>
              <a:gdLst/>
              <a:ahLst/>
              <a:cxnLst/>
              <a:rect l="l" t="t" r="r" b="b"/>
              <a:pathLst>
                <a:path w="34684" h="9995" extrusionOk="0">
                  <a:moveTo>
                    <a:pt x="31317" y="0"/>
                  </a:moveTo>
                  <a:cubicBezTo>
                    <a:pt x="28523" y="0"/>
                    <a:pt x="25719" y="318"/>
                    <a:pt x="22979" y="745"/>
                  </a:cubicBezTo>
                  <a:cubicBezTo>
                    <a:pt x="20684" y="1096"/>
                    <a:pt x="18422" y="1548"/>
                    <a:pt x="16183" y="2170"/>
                  </a:cubicBezTo>
                  <a:cubicBezTo>
                    <a:pt x="14012" y="2769"/>
                    <a:pt x="11874" y="3527"/>
                    <a:pt x="9793" y="4409"/>
                  </a:cubicBezTo>
                  <a:cubicBezTo>
                    <a:pt x="6333" y="5891"/>
                    <a:pt x="3031" y="7756"/>
                    <a:pt x="1" y="9995"/>
                  </a:cubicBezTo>
                  <a:lnTo>
                    <a:pt x="306" y="9995"/>
                  </a:lnTo>
                  <a:cubicBezTo>
                    <a:pt x="2873" y="8118"/>
                    <a:pt x="5632" y="6501"/>
                    <a:pt x="8516" y="5167"/>
                  </a:cubicBezTo>
                  <a:cubicBezTo>
                    <a:pt x="12666" y="3244"/>
                    <a:pt x="17076" y="1910"/>
                    <a:pt x="21577" y="1141"/>
                  </a:cubicBezTo>
                  <a:cubicBezTo>
                    <a:pt x="24760" y="605"/>
                    <a:pt x="28025" y="180"/>
                    <a:pt x="31278" y="180"/>
                  </a:cubicBezTo>
                  <a:cubicBezTo>
                    <a:pt x="32416" y="180"/>
                    <a:pt x="33552" y="232"/>
                    <a:pt x="34683" y="350"/>
                  </a:cubicBezTo>
                  <a:lnTo>
                    <a:pt x="34683" y="169"/>
                  </a:lnTo>
                  <a:cubicBezTo>
                    <a:pt x="33566" y="52"/>
                    <a:pt x="32442" y="0"/>
                    <a:pt x="313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3253703" y="5107798"/>
              <a:ext cx="1059517" cy="400598"/>
            </a:xfrm>
            <a:custGeom>
              <a:avLst/>
              <a:gdLst/>
              <a:ahLst/>
              <a:cxnLst/>
              <a:rect l="l" t="t" r="r" b="b"/>
              <a:pathLst>
                <a:path w="23748" h="8979" extrusionOk="0">
                  <a:moveTo>
                    <a:pt x="23747" y="0"/>
                  </a:moveTo>
                  <a:cubicBezTo>
                    <a:pt x="20931" y="170"/>
                    <a:pt x="18138" y="826"/>
                    <a:pt x="15424" y="1583"/>
                  </a:cubicBezTo>
                  <a:cubicBezTo>
                    <a:pt x="12178" y="2500"/>
                    <a:pt x="9024" y="3676"/>
                    <a:pt x="6027" y="5225"/>
                  </a:cubicBezTo>
                  <a:cubicBezTo>
                    <a:pt x="3924" y="6310"/>
                    <a:pt x="1900" y="7577"/>
                    <a:pt x="0" y="8979"/>
                  </a:cubicBezTo>
                  <a:lnTo>
                    <a:pt x="294" y="8979"/>
                  </a:lnTo>
                  <a:cubicBezTo>
                    <a:pt x="1865" y="7837"/>
                    <a:pt x="3494" y="6797"/>
                    <a:pt x="5202" y="5870"/>
                  </a:cubicBezTo>
                  <a:cubicBezTo>
                    <a:pt x="8130" y="4264"/>
                    <a:pt x="11240" y="2986"/>
                    <a:pt x="14440" y="2047"/>
                  </a:cubicBezTo>
                  <a:cubicBezTo>
                    <a:pt x="17471" y="1165"/>
                    <a:pt x="20581" y="362"/>
                    <a:pt x="23747" y="170"/>
                  </a:cubicBezTo>
                  <a:lnTo>
                    <a:pt x="237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3649710" y="5186500"/>
              <a:ext cx="663514" cy="321897"/>
            </a:xfrm>
            <a:custGeom>
              <a:avLst/>
              <a:gdLst/>
              <a:ahLst/>
              <a:cxnLst/>
              <a:rect l="l" t="t" r="r" b="b"/>
              <a:pathLst>
                <a:path w="14872" h="7215" extrusionOk="0">
                  <a:moveTo>
                    <a:pt x="14871" y="0"/>
                  </a:moveTo>
                  <a:cubicBezTo>
                    <a:pt x="13107" y="407"/>
                    <a:pt x="11377" y="939"/>
                    <a:pt x="9692" y="1595"/>
                  </a:cubicBezTo>
                  <a:cubicBezTo>
                    <a:pt x="6684" y="2771"/>
                    <a:pt x="3823" y="4332"/>
                    <a:pt x="1234" y="6254"/>
                  </a:cubicBezTo>
                  <a:cubicBezTo>
                    <a:pt x="815" y="6571"/>
                    <a:pt x="408" y="6887"/>
                    <a:pt x="1" y="7215"/>
                  </a:cubicBezTo>
                  <a:lnTo>
                    <a:pt x="284" y="7215"/>
                  </a:lnTo>
                  <a:cubicBezTo>
                    <a:pt x="1832" y="5971"/>
                    <a:pt x="3495" y="4852"/>
                    <a:pt x="5237" y="3890"/>
                  </a:cubicBezTo>
                  <a:cubicBezTo>
                    <a:pt x="8064" y="2307"/>
                    <a:pt x="11117" y="1120"/>
                    <a:pt x="14261" y="329"/>
                  </a:cubicBezTo>
                  <a:cubicBezTo>
                    <a:pt x="14464" y="272"/>
                    <a:pt x="14668" y="226"/>
                    <a:pt x="14871" y="181"/>
                  </a:cubicBezTo>
                  <a:lnTo>
                    <a:pt x="148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6"/>
        <p:cNvGrpSpPr/>
        <p:nvPr/>
      </p:nvGrpSpPr>
      <p:grpSpPr>
        <a:xfrm>
          <a:off x="0" y="0"/>
          <a:ext cx="0" cy="0"/>
          <a:chOff x="0" y="0"/>
          <a:chExt cx="0" cy="0"/>
        </a:xfrm>
      </p:grpSpPr>
      <p:sp>
        <p:nvSpPr>
          <p:cNvPr id="57" name="Google Shape;57;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atin typeface="Comic Sans MS" panose="030F0702030302020204" pitchFamily="66"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8" name="Google Shape;58;p5"/>
          <p:cNvSpPr/>
          <p:nvPr/>
        </p:nvSpPr>
        <p:spPr>
          <a:xfrm>
            <a:off x="8025313" y="3993274"/>
            <a:ext cx="733317" cy="621516"/>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6933929" y="3610406"/>
            <a:ext cx="1052872" cy="1155228"/>
          </a:xfrm>
          <a:custGeom>
            <a:avLst/>
            <a:gdLst/>
            <a:ahLst/>
            <a:cxnLst/>
            <a:rect l="l" t="t" r="r" b="b"/>
            <a:pathLst>
              <a:path w="4309" h="4728" extrusionOk="0">
                <a:moveTo>
                  <a:pt x="1793" y="1"/>
                </a:moveTo>
                <a:cubicBezTo>
                  <a:pt x="1178" y="1"/>
                  <a:pt x="1900" y="1889"/>
                  <a:pt x="1900" y="1889"/>
                </a:cubicBezTo>
                <a:cubicBezTo>
                  <a:pt x="1900" y="1889"/>
                  <a:pt x="1524" y="1480"/>
                  <a:pt x="1232" y="1480"/>
                </a:cubicBezTo>
                <a:cubicBezTo>
                  <a:pt x="1184" y="1480"/>
                  <a:pt x="1139" y="1491"/>
                  <a:pt x="1097" y="1516"/>
                </a:cubicBezTo>
                <a:cubicBezTo>
                  <a:pt x="792" y="1697"/>
                  <a:pt x="1776" y="3054"/>
                  <a:pt x="1776" y="3054"/>
                </a:cubicBezTo>
                <a:cubicBezTo>
                  <a:pt x="1776" y="3054"/>
                  <a:pt x="1328" y="2754"/>
                  <a:pt x="895" y="2754"/>
                </a:cubicBezTo>
                <a:cubicBezTo>
                  <a:pt x="752" y="2754"/>
                  <a:pt x="610" y="2786"/>
                  <a:pt x="487" y="2873"/>
                </a:cubicBezTo>
                <a:cubicBezTo>
                  <a:pt x="0" y="3213"/>
                  <a:pt x="1776" y="4648"/>
                  <a:pt x="1776" y="4648"/>
                </a:cubicBezTo>
                <a:lnTo>
                  <a:pt x="3789" y="4728"/>
                </a:lnTo>
                <a:cubicBezTo>
                  <a:pt x="3789" y="4728"/>
                  <a:pt x="4309" y="3484"/>
                  <a:pt x="4026" y="2670"/>
                </a:cubicBezTo>
                <a:cubicBezTo>
                  <a:pt x="3920" y="2377"/>
                  <a:pt x="3758" y="2283"/>
                  <a:pt x="3595" y="2283"/>
                </a:cubicBezTo>
                <a:cubicBezTo>
                  <a:pt x="3304" y="2283"/>
                  <a:pt x="3008" y="2579"/>
                  <a:pt x="3008" y="2579"/>
                </a:cubicBezTo>
                <a:cubicBezTo>
                  <a:pt x="3008" y="2579"/>
                  <a:pt x="3585" y="1426"/>
                  <a:pt x="3099" y="1132"/>
                </a:cubicBezTo>
                <a:cubicBezTo>
                  <a:pt x="3035" y="1093"/>
                  <a:pt x="2978" y="1077"/>
                  <a:pt x="2927" y="1077"/>
                </a:cubicBezTo>
                <a:cubicBezTo>
                  <a:pt x="2593" y="1077"/>
                  <a:pt x="2533" y="1810"/>
                  <a:pt x="2533" y="1810"/>
                </a:cubicBezTo>
                <a:cubicBezTo>
                  <a:pt x="2533" y="1810"/>
                  <a:pt x="2465" y="24"/>
                  <a:pt x="1809" y="1"/>
                </a:cubicBezTo>
                <a:cubicBezTo>
                  <a:pt x="1804" y="1"/>
                  <a:pt x="1798" y="1"/>
                  <a:pt x="1793"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flipH="1">
            <a:off x="3" y="3882373"/>
            <a:ext cx="2076696" cy="1554425"/>
          </a:xfrm>
          <a:custGeom>
            <a:avLst/>
            <a:gdLst/>
            <a:ahLst/>
            <a:cxnLst/>
            <a:rect l="l" t="t" r="r" b="b"/>
            <a:pathLst>
              <a:path w="14204" h="10632" extrusionOk="0">
                <a:moveTo>
                  <a:pt x="8582" y="1"/>
                </a:moveTo>
                <a:cubicBezTo>
                  <a:pt x="8545" y="1"/>
                  <a:pt x="8508" y="15"/>
                  <a:pt x="8470" y="47"/>
                </a:cubicBezTo>
                <a:cubicBezTo>
                  <a:pt x="8141" y="335"/>
                  <a:pt x="8569" y="1314"/>
                  <a:pt x="8650" y="1490"/>
                </a:cubicBezTo>
                <a:lnTo>
                  <a:pt x="8650" y="1490"/>
                </a:lnTo>
                <a:cubicBezTo>
                  <a:pt x="8554" y="1289"/>
                  <a:pt x="7934" y="52"/>
                  <a:pt x="7141" y="52"/>
                </a:cubicBezTo>
                <a:cubicBezTo>
                  <a:pt x="7019" y="52"/>
                  <a:pt x="6892" y="81"/>
                  <a:pt x="6763" y="149"/>
                </a:cubicBezTo>
                <a:cubicBezTo>
                  <a:pt x="5711" y="703"/>
                  <a:pt x="5971" y="1890"/>
                  <a:pt x="5971" y="1890"/>
                </a:cubicBezTo>
                <a:cubicBezTo>
                  <a:pt x="5971" y="1890"/>
                  <a:pt x="5494" y="155"/>
                  <a:pt x="4896" y="155"/>
                </a:cubicBezTo>
                <a:cubicBezTo>
                  <a:pt x="4863" y="155"/>
                  <a:pt x="4829" y="160"/>
                  <a:pt x="4795" y="171"/>
                </a:cubicBezTo>
                <a:cubicBezTo>
                  <a:pt x="4139" y="375"/>
                  <a:pt x="4026" y="1393"/>
                  <a:pt x="4026" y="1393"/>
                </a:cubicBezTo>
                <a:cubicBezTo>
                  <a:pt x="4026" y="1393"/>
                  <a:pt x="3804" y="69"/>
                  <a:pt x="3510" y="69"/>
                </a:cubicBezTo>
                <a:cubicBezTo>
                  <a:pt x="3479" y="69"/>
                  <a:pt x="3448" y="83"/>
                  <a:pt x="3416" y="115"/>
                </a:cubicBezTo>
                <a:cubicBezTo>
                  <a:pt x="3087" y="465"/>
                  <a:pt x="3664" y="1551"/>
                  <a:pt x="3664" y="1551"/>
                </a:cubicBezTo>
                <a:cubicBezTo>
                  <a:pt x="3664" y="1551"/>
                  <a:pt x="2939" y="738"/>
                  <a:pt x="2552" y="738"/>
                </a:cubicBezTo>
                <a:cubicBezTo>
                  <a:pt x="2478" y="738"/>
                  <a:pt x="2417" y="768"/>
                  <a:pt x="2375" y="839"/>
                </a:cubicBezTo>
                <a:cubicBezTo>
                  <a:pt x="2115" y="1280"/>
                  <a:pt x="3370" y="1925"/>
                  <a:pt x="3370" y="1925"/>
                </a:cubicBezTo>
                <a:cubicBezTo>
                  <a:pt x="3370" y="1925"/>
                  <a:pt x="3181" y="1884"/>
                  <a:pt x="2898" y="1884"/>
                </a:cubicBezTo>
                <a:cubicBezTo>
                  <a:pt x="2250" y="1884"/>
                  <a:pt x="1113" y="2098"/>
                  <a:pt x="656" y="3508"/>
                </a:cubicBezTo>
                <a:cubicBezTo>
                  <a:pt x="0" y="5532"/>
                  <a:pt x="1810" y="10632"/>
                  <a:pt x="1810" y="10632"/>
                </a:cubicBezTo>
                <a:lnTo>
                  <a:pt x="14204" y="7511"/>
                </a:lnTo>
                <a:cubicBezTo>
                  <a:pt x="14204" y="7511"/>
                  <a:pt x="13464" y="1370"/>
                  <a:pt x="10635" y="1370"/>
                </a:cubicBezTo>
                <a:cubicBezTo>
                  <a:pt x="10239" y="1370"/>
                  <a:pt x="9801" y="1491"/>
                  <a:pt x="9318" y="1766"/>
                </a:cubicBezTo>
                <a:cubicBezTo>
                  <a:pt x="9318" y="1766"/>
                  <a:pt x="10453" y="222"/>
                  <a:pt x="9917" y="222"/>
                </a:cubicBezTo>
                <a:cubicBezTo>
                  <a:pt x="9897" y="222"/>
                  <a:pt x="9874" y="224"/>
                  <a:pt x="9849" y="228"/>
                </a:cubicBezTo>
                <a:cubicBezTo>
                  <a:pt x="9160" y="364"/>
                  <a:pt x="9138" y="1043"/>
                  <a:pt x="9138" y="1043"/>
                </a:cubicBezTo>
                <a:cubicBezTo>
                  <a:pt x="9138" y="1043"/>
                  <a:pt x="8893" y="1"/>
                  <a:pt x="8582"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flipH="1">
            <a:off x="-26200" y="4477400"/>
            <a:ext cx="9201600" cy="959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488518" y="-150578"/>
            <a:ext cx="1439754" cy="826949"/>
          </a:xfrm>
          <a:custGeom>
            <a:avLst/>
            <a:gdLst/>
            <a:ahLst/>
            <a:cxnLst/>
            <a:rect l="l" t="t" r="r" b="b"/>
            <a:pathLst>
              <a:path w="6884" h="3954" extrusionOk="0">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7621628" y="172179"/>
            <a:ext cx="1271379" cy="657392"/>
          </a:xfrm>
          <a:custGeom>
            <a:avLst/>
            <a:gdLst/>
            <a:ahLst/>
            <a:cxnLst/>
            <a:rect l="l" t="t" r="r" b="b"/>
            <a:pathLst>
              <a:path w="16520" h="8542" extrusionOk="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8261596" y="878112"/>
            <a:ext cx="1848991" cy="1062394"/>
          </a:xfrm>
          <a:custGeom>
            <a:avLst/>
            <a:gdLst/>
            <a:ahLst/>
            <a:cxnLst/>
            <a:rect l="l" t="t" r="r" b="b"/>
            <a:pathLst>
              <a:path w="14794" h="8500" extrusionOk="0">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txBox="1">
            <a:spLocks noGrp="1"/>
          </p:cNvSpPr>
          <p:nvPr>
            <p:ph type="subTitle" idx="1"/>
          </p:nvPr>
        </p:nvSpPr>
        <p:spPr>
          <a:xfrm>
            <a:off x="1319050" y="2307438"/>
            <a:ext cx="3027600" cy="633300"/>
          </a:xfrm>
          <a:prstGeom prst="rect">
            <a:avLst/>
          </a:prstGeom>
        </p:spPr>
        <p:txBody>
          <a:bodyPr spcFirstLastPara="1" wrap="square" lIns="91425" tIns="0" rIns="91425" bIns="0" anchor="t" anchorCtr="0">
            <a:noAutofit/>
          </a:bodyPr>
          <a:lstStyle>
            <a:lvl1pPr lvl="0" algn="ctr" rtl="0">
              <a:spcBef>
                <a:spcPts val="0"/>
              </a:spcBef>
              <a:spcAft>
                <a:spcPts val="0"/>
              </a:spcAft>
              <a:buSzPts val="2000"/>
              <a:buFont typeface="Arvo"/>
              <a:buNone/>
              <a:defRPr sz="2000" b="1">
                <a:latin typeface="Comic Sans MS" panose="030F0702030302020204" pitchFamily="66" charset="0"/>
                <a:ea typeface="Comic Sans MS" panose="030F0702030302020204" pitchFamily="66" charset="0"/>
                <a:cs typeface="Comic Sans MS" panose="030F0702030302020204" pitchFamily="66" charset="0"/>
                <a:sym typeface="Arvo"/>
              </a:defRPr>
            </a:lvl1pPr>
            <a:lvl2pPr lvl="1" rtl="0">
              <a:spcBef>
                <a:spcPts val="0"/>
              </a:spcBef>
              <a:spcAft>
                <a:spcPts val="0"/>
              </a:spcAft>
              <a:buSzPts val="2000"/>
              <a:buFont typeface="Arvo"/>
              <a:buNone/>
              <a:defRPr sz="2000" b="1">
                <a:latin typeface="Arvo"/>
                <a:ea typeface="Arvo"/>
                <a:cs typeface="Arvo"/>
                <a:sym typeface="Arvo"/>
              </a:defRPr>
            </a:lvl2pPr>
            <a:lvl3pPr lvl="2" rtl="0">
              <a:spcBef>
                <a:spcPts val="0"/>
              </a:spcBef>
              <a:spcAft>
                <a:spcPts val="0"/>
              </a:spcAft>
              <a:buSzPts val="2000"/>
              <a:buFont typeface="Arvo"/>
              <a:buNone/>
              <a:defRPr sz="2000" b="1">
                <a:latin typeface="Arvo"/>
                <a:ea typeface="Arvo"/>
                <a:cs typeface="Arvo"/>
                <a:sym typeface="Arvo"/>
              </a:defRPr>
            </a:lvl3pPr>
            <a:lvl4pPr lvl="3" rtl="0">
              <a:spcBef>
                <a:spcPts val="0"/>
              </a:spcBef>
              <a:spcAft>
                <a:spcPts val="0"/>
              </a:spcAft>
              <a:buSzPts val="2000"/>
              <a:buFont typeface="Arvo"/>
              <a:buNone/>
              <a:defRPr sz="2000" b="1">
                <a:latin typeface="Arvo"/>
                <a:ea typeface="Arvo"/>
                <a:cs typeface="Arvo"/>
                <a:sym typeface="Arvo"/>
              </a:defRPr>
            </a:lvl4pPr>
            <a:lvl5pPr lvl="4" rtl="0">
              <a:spcBef>
                <a:spcPts val="0"/>
              </a:spcBef>
              <a:spcAft>
                <a:spcPts val="0"/>
              </a:spcAft>
              <a:buSzPts val="2000"/>
              <a:buFont typeface="Arvo"/>
              <a:buNone/>
              <a:defRPr sz="2000" b="1">
                <a:latin typeface="Arvo"/>
                <a:ea typeface="Arvo"/>
                <a:cs typeface="Arvo"/>
                <a:sym typeface="Arvo"/>
              </a:defRPr>
            </a:lvl5pPr>
            <a:lvl6pPr lvl="5" rtl="0">
              <a:spcBef>
                <a:spcPts val="0"/>
              </a:spcBef>
              <a:spcAft>
                <a:spcPts val="0"/>
              </a:spcAft>
              <a:buSzPts val="2000"/>
              <a:buFont typeface="Arvo"/>
              <a:buNone/>
              <a:defRPr sz="2000" b="1">
                <a:latin typeface="Arvo"/>
                <a:ea typeface="Arvo"/>
                <a:cs typeface="Arvo"/>
                <a:sym typeface="Arvo"/>
              </a:defRPr>
            </a:lvl6pPr>
            <a:lvl7pPr lvl="6" rtl="0">
              <a:spcBef>
                <a:spcPts val="0"/>
              </a:spcBef>
              <a:spcAft>
                <a:spcPts val="0"/>
              </a:spcAft>
              <a:buSzPts val="2000"/>
              <a:buFont typeface="Arvo"/>
              <a:buNone/>
              <a:defRPr sz="2000" b="1">
                <a:latin typeface="Arvo"/>
                <a:ea typeface="Arvo"/>
                <a:cs typeface="Arvo"/>
                <a:sym typeface="Arvo"/>
              </a:defRPr>
            </a:lvl7pPr>
            <a:lvl8pPr lvl="7" rtl="0">
              <a:spcBef>
                <a:spcPts val="0"/>
              </a:spcBef>
              <a:spcAft>
                <a:spcPts val="0"/>
              </a:spcAft>
              <a:buSzPts val="2000"/>
              <a:buFont typeface="Arvo"/>
              <a:buNone/>
              <a:defRPr sz="2000" b="1">
                <a:latin typeface="Arvo"/>
                <a:ea typeface="Arvo"/>
                <a:cs typeface="Arvo"/>
                <a:sym typeface="Arvo"/>
              </a:defRPr>
            </a:lvl8pPr>
            <a:lvl9pPr lvl="8" rtl="0">
              <a:spcBef>
                <a:spcPts val="0"/>
              </a:spcBef>
              <a:spcAft>
                <a:spcPts val="0"/>
              </a:spcAft>
              <a:buSzPts val="2000"/>
              <a:buFont typeface="Arvo"/>
              <a:buNone/>
              <a:defRPr sz="2000" b="1">
                <a:latin typeface="Arvo"/>
                <a:ea typeface="Arvo"/>
                <a:cs typeface="Arvo"/>
                <a:sym typeface="Arvo"/>
              </a:defRPr>
            </a:lvl9pPr>
          </a:lstStyle>
          <a:p>
            <a:endParaRPr/>
          </a:p>
        </p:txBody>
      </p:sp>
      <p:sp>
        <p:nvSpPr>
          <p:cNvPr id="66" name="Google Shape;66;p5"/>
          <p:cNvSpPr txBox="1">
            <a:spLocks noGrp="1"/>
          </p:cNvSpPr>
          <p:nvPr>
            <p:ph type="subTitle" idx="2"/>
          </p:nvPr>
        </p:nvSpPr>
        <p:spPr>
          <a:xfrm>
            <a:off x="1319050" y="3039300"/>
            <a:ext cx="3027600" cy="1002300"/>
          </a:xfrm>
          <a:prstGeom prst="rect">
            <a:avLst/>
          </a:prstGeom>
        </p:spPr>
        <p:txBody>
          <a:bodyPr spcFirstLastPara="1" wrap="square" lIns="91425" tIns="0" rIns="91425" bIns="0" anchor="t" anchorCtr="0">
            <a:noAutofit/>
          </a:bodyPr>
          <a:lstStyle>
            <a:lvl1pPr lvl="0" algn="ctr" rtl="0">
              <a:spcBef>
                <a:spcPts val="0"/>
              </a:spcBef>
              <a:spcAft>
                <a:spcPts val="0"/>
              </a:spcAft>
              <a:buSzPts val="1600"/>
              <a:buNone/>
              <a:defRPr>
                <a:latin typeface="Comic Sans MS" panose="030F0702030302020204" pitchFamily="66" charset="0"/>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7" name="Google Shape;67;p5"/>
          <p:cNvSpPr txBox="1">
            <a:spLocks noGrp="1"/>
          </p:cNvSpPr>
          <p:nvPr>
            <p:ph type="subTitle" idx="3"/>
          </p:nvPr>
        </p:nvSpPr>
        <p:spPr>
          <a:xfrm>
            <a:off x="4797325" y="2307438"/>
            <a:ext cx="3027600" cy="633300"/>
          </a:xfrm>
          <a:prstGeom prst="rect">
            <a:avLst/>
          </a:prstGeom>
        </p:spPr>
        <p:txBody>
          <a:bodyPr spcFirstLastPara="1" wrap="square" lIns="91425" tIns="0" rIns="91425" bIns="0" anchor="t" anchorCtr="0">
            <a:noAutofit/>
          </a:bodyPr>
          <a:lstStyle>
            <a:lvl1pPr lvl="0" algn="ctr" rtl="0">
              <a:spcBef>
                <a:spcPts val="0"/>
              </a:spcBef>
              <a:spcAft>
                <a:spcPts val="0"/>
              </a:spcAft>
              <a:buSzPts val="2000"/>
              <a:buFont typeface="Arvo"/>
              <a:buNone/>
              <a:defRPr sz="2000" b="1">
                <a:latin typeface="Comic Sans MS" panose="030F0702030302020204" pitchFamily="66" charset="0"/>
                <a:ea typeface="Comic Sans MS" panose="030F0702030302020204" pitchFamily="66" charset="0"/>
                <a:cs typeface="Comic Sans MS" panose="030F0702030302020204" pitchFamily="66" charset="0"/>
                <a:sym typeface="Arvo"/>
              </a:defRPr>
            </a:lvl1pPr>
            <a:lvl2pPr lvl="1" rtl="0">
              <a:spcBef>
                <a:spcPts val="0"/>
              </a:spcBef>
              <a:spcAft>
                <a:spcPts val="0"/>
              </a:spcAft>
              <a:buSzPts val="2000"/>
              <a:buFont typeface="Arvo"/>
              <a:buNone/>
              <a:defRPr sz="2000" b="1">
                <a:latin typeface="Arvo"/>
                <a:ea typeface="Arvo"/>
                <a:cs typeface="Arvo"/>
                <a:sym typeface="Arvo"/>
              </a:defRPr>
            </a:lvl2pPr>
            <a:lvl3pPr lvl="2" rtl="0">
              <a:spcBef>
                <a:spcPts val="0"/>
              </a:spcBef>
              <a:spcAft>
                <a:spcPts val="0"/>
              </a:spcAft>
              <a:buSzPts val="2000"/>
              <a:buFont typeface="Arvo"/>
              <a:buNone/>
              <a:defRPr sz="2000" b="1">
                <a:latin typeface="Arvo"/>
                <a:ea typeface="Arvo"/>
                <a:cs typeface="Arvo"/>
                <a:sym typeface="Arvo"/>
              </a:defRPr>
            </a:lvl3pPr>
            <a:lvl4pPr lvl="3" rtl="0">
              <a:spcBef>
                <a:spcPts val="0"/>
              </a:spcBef>
              <a:spcAft>
                <a:spcPts val="0"/>
              </a:spcAft>
              <a:buSzPts val="2000"/>
              <a:buFont typeface="Arvo"/>
              <a:buNone/>
              <a:defRPr sz="2000" b="1">
                <a:latin typeface="Arvo"/>
                <a:ea typeface="Arvo"/>
                <a:cs typeface="Arvo"/>
                <a:sym typeface="Arvo"/>
              </a:defRPr>
            </a:lvl4pPr>
            <a:lvl5pPr lvl="4" rtl="0">
              <a:spcBef>
                <a:spcPts val="0"/>
              </a:spcBef>
              <a:spcAft>
                <a:spcPts val="0"/>
              </a:spcAft>
              <a:buSzPts val="2000"/>
              <a:buFont typeface="Arvo"/>
              <a:buNone/>
              <a:defRPr sz="2000" b="1">
                <a:latin typeface="Arvo"/>
                <a:ea typeface="Arvo"/>
                <a:cs typeface="Arvo"/>
                <a:sym typeface="Arvo"/>
              </a:defRPr>
            </a:lvl5pPr>
            <a:lvl6pPr lvl="5" rtl="0">
              <a:spcBef>
                <a:spcPts val="0"/>
              </a:spcBef>
              <a:spcAft>
                <a:spcPts val="0"/>
              </a:spcAft>
              <a:buSzPts val="2000"/>
              <a:buFont typeface="Arvo"/>
              <a:buNone/>
              <a:defRPr sz="2000" b="1">
                <a:latin typeface="Arvo"/>
                <a:ea typeface="Arvo"/>
                <a:cs typeface="Arvo"/>
                <a:sym typeface="Arvo"/>
              </a:defRPr>
            </a:lvl6pPr>
            <a:lvl7pPr lvl="6" rtl="0">
              <a:spcBef>
                <a:spcPts val="0"/>
              </a:spcBef>
              <a:spcAft>
                <a:spcPts val="0"/>
              </a:spcAft>
              <a:buSzPts val="2000"/>
              <a:buFont typeface="Arvo"/>
              <a:buNone/>
              <a:defRPr sz="2000" b="1">
                <a:latin typeface="Arvo"/>
                <a:ea typeface="Arvo"/>
                <a:cs typeface="Arvo"/>
                <a:sym typeface="Arvo"/>
              </a:defRPr>
            </a:lvl7pPr>
            <a:lvl8pPr lvl="7" rtl="0">
              <a:spcBef>
                <a:spcPts val="0"/>
              </a:spcBef>
              <a:spcAft>
                <a:spcPts val="0"/>
              </a:spcAft>
              <a:buSzPts val="2000"/>
              <a:buFont typeface="Arvo"/>
              <a:buNone/>
              <a:defRPr sz="2000" b="1">
                <a:latin typeface="Arvo"/>
                <a:ea typeface="Arvo"/>
                <a:cs typeface="Arvo"/>
                <a:sym typeface="Arvo"/>
              </a:defRPr>
            </a:lvl8pPr>
            <a:lvl9pPr lvl="8" rtl="0">
              <a:spcBef>
                <a:spcPts val="0"/>
              </a:spcBef>
              <a:spcAft>
                <a:spcPts val="0"/>
              </a:spcAft>
              <a:buSzPts val="2000"/>
              <a:buFont typeface="Arvo"/>
              <a:buNone/>
              <a:defRPr sz="2000" b="1">
                <a:latin typeface="Arvo"/>
                <a:ea typeface="Arvo"/>
                <a:cs typeface="Arvo"/>
                <a:sym typeface="Arvo"/>
              </a:defRPr>
            </a:lvl9pPr>
          </a:lstStyle>
          <a:p>
            <a:endParaRPr/>
          </a:p>
        </p:txBody>
      </p:sp>
      <p:sp>
        <p:nvSpPr>
          <p:cNvPr id="68" name="Google Shape;68;p5"/>
          <p:cNvSpPr txBox="1">
            <a:spLocks noGrp="1"/>
          </p:cNvSpPr>
          <p:nvPr>
            <p:ph type="subTitle" idx="4"/>
          </p:nvPr>
        </p:nvSpPr>
        <p:spPr>
          <a:xfrm>
            <a:off x="4797325" y="3039300"/>
            <a:ext cx="3027600" cy="1002300"/>
          </a:xfrm>
          <a:prstGeom prst="rect">
            <a:avLst/>
          </a:prstGeom>
        </p:spPr>
        <p:txBody>
          <a:bodyPr spcFirstLastPara="1" wrap="square" lIns="91425" tIns="0" rIns="91425" bIns="0" anchor="t" anchorCtr="0">
            <a:noAutofit/>
          </a:bodyPr>
          <a:lstStyle>
            <a:lvl1pPr lvl="0" algn="ctr" rtl="0">
              <a:spcBef>
                <a:spcPts val="0"/>
              </a:spcBef>
              <a:spcAft>
                <a:spcPts val="0"/>
              </a:spcAft>
              <a:buSzPts val="1600"/>
              <a:buNone/>
              <a:defRPr>
                <a:latin typeface="Comic Sans MS" panose="030F0702030302020204" pitchFamily="66" charset="0"/>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sp>
        <p:nvSpPr>
          <p:cNvPr id="70" name="Google Shape;70;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atin typeface="Comic Sans MS" panose="030F0702030302020204" pitchFamily="66"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1" name="Google Shape;71;p6"/>
          <p:cNvSpPr/>
          <p:nvPr/>
        </p:nvSpPr>
        <p:spPr>
          <a:xfrm flipH="1">
            <a:off x="-255993" y="-195303"/>
            <a:ext cx="1439754" cy="826949"/>
          </a:xfrm>
          <a:custGeom>
            <a:avLst/>
            <a:gdLst/>
            <a:ahLst/>
            <a:cxnLst/>
            <a:rect l="l" t="t" r="r" b="b"/>
            <a:pathLst>
              <a:path w="6884" h="3954" extrusionOk="0">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8258728" y="1063779"/>
            <a:ext cx="1271379" cy="657392"/>
          </a:xfrm>
          <a:custGeom>
            <a:avLst/>
            <a:gdLst/>
            <a:ahLst/>
            <a:cxnLst/>
            <a:rect l="l" t="t" r="r" b="b"/>
            <a:pathLst>
              <a:path w="16520" h="8542" extrusionOk="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a:off x="7093546" y="86812"/>
            <a:ext cx="1848991" cy="1062394"/>
          </a:xfrm>
          <a:custGeom>
            <a:avLst/>
            <a:gdLst/>
            <a:ahLst/>
            <a:cxnLst/>
            <a:rect l="l" t="t" r="r" b="b"/>
            <a:pathLst>
              <a:path w="14794" h="8500" extrusionOk="0">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a:off x="7257600" y="4438026"/>
            <a:ext cx="2568616" cy="1922611"/>
          </a:xfrm>
          <a:custGeom>
            <a:avLst/>
            <a:gdLst/>
            <a:ahLst/>
            <a:cxnLst/>
            <a:rect l="l" t="t" r="r" b="b"/>
            <a:pathLst>
              <a:path w="14204" h="10632" extrusionOk="0">
                <a:moveTo>
                  <a:pt x="8582" y="1"/>
                </a:moveTo>
                <a:cubicBezTo>
                  <a:pt x="8545" y="1"/>
                  <a:pt x="8508" y="15"/>
                  <a:pt x="8470" y="47"/>
                </a:cubicBezTo>
                <a:cubicBezTo>
                  <a:pt x="8141" y="335"/>
                  <a:pt x="8569" y="1314"/>
                  <a:pt x="8650" y="1490"/>
                </a:cubicBezTo>
                <a:lnTo>
                  <a:pt x="8650" y="1490"/>
                </a:lnTo>
                <a:cubicBezTo>
                  <a:pt x="8554" y="1289"/>
                  <a:pt x="7934" y="52"/>
                  <a:pt x="7141" y="52"/>
                </a:cubicBezTo>
                <a:cubicBezTo>
                  <a:pt x="7019" y="52"/>
                  <a:pt x="6892" y="81"/>
                  <a:pt x="6763" y="149"/>
                </a:cubicBezTo>
                <a:cubicBezTo>
                  <a:pt x="5711" y="703"/>
                  <a:pt x="5971" y="1890"/>
                  <a:pt x="5971" y="1890"/>
                </a:cubicBezTo>
                <a:cubicBezTo>
                  <a:pt x="5971" y="1890"/>
                  <a:pt x="5494" y="155"/>
                  <a:pt x="4896" y="155"/>
                </a:cubicBezTo>
                <a:cubicBezTo>
                  <a:pt x="4863" y="155"/>
                  <a:pt x="4829" y="160"/>
                  <a:pt x="4795" y="171"/>
                </a:cubicBezTo>
                <a:cubicBezTo>
                  <a:pt x="4139" y="375"/>
                  <a:pt x="4026" y="1393"/>
                  <a:pt x="4026" y="1393"/>
                </a:cubicBezTo>
                <a:cubicBezTo>
                  <a:pt x="4026" y="1393"/>
                  <a:pt x="3804" y="69"/>
                  <a:pt x="3510" y="69"/>
                </a:cubicBezTo>
                <a:cubicBezTo>
                  <a:pt x="3479" y="69"/>
                  <a:pt x="3448" y="83"/>
                  <a:pt x="3416" y="115"/>
                </a:cubicBezTo>
                <a:cubicBezTo>
                  <a:pt x="3087" y="465"/>
                  <a:pt x="3664" y="1551"/>
                  <a:pt x="3664" y="1551"/>
                </a:cubicBezTo>
                <a:cubicBezTo>
                  <a:pt x="3664" y="1551"/>
                  <a:pt x="2939" y="738"/>
                  <a:pt x="2552" y="738"/>
                </a:cubicBezTo>
                <a:cubicBezTo>
                  <a:pt x="2478" y="738"/>
                  <a:pt x="2417" y="768"/>
                  <a:pt x="2375" y="839"/>
                </a:cubicBezTo>
                <a:cubicBezTo>
                  <a:pt x="2115" y="1280"/>
                  <a:pt x="3370" y="1925"/>
                  <a:pt x="3370" y="1925"/>
                </a:cubicBezTo>
                <a:cubicBezTo>
                  <a:pt x="3370" y="1925"/>
                  <a:pt x="3181" y="1884"/>
                  <a:pt x="2898" y="1884"/>
                </a:cubicBezTo>
                <a:cubicBezTo>
                  <a:pt x="2250" y="1884"/>
                  <a:pt x="1113" y="2098"/>
                  <a:pt x="656" y="3508"/>
                </a:cubicBezTo>
                <a:cubicBezTo>
                  <a:pt x="0" y="5532"/>
                  <a:pt x="1810" y="10632"/>
                  <a:pt x="1810" y="10632"/>
                </a:cubicBezTo>
                <a:lnTo>
                  <a:pt x="14204" y="7511"/>
                </a:lnTo>
                <a:cubicBezTo>
                  <a:pt x="14204" y="7511"/>
                  <a:pt x="13464" y="1370"/>
                  <a:pt x="10635" y="1370"/>
                </a:cubicBezTo>
                <a:cubicBezTo>
                  <a:pt x="10239" y="1370"/>
                  <a:pt x="9801" y="1491"/>
                  <a:pt x="9318" y="1766"/>
                </a:cubicBezTo>
                <a:cubicBezTo>
                  <a:pt x="9318" y="1766"/>
                  <a:pt x="10453" y="222"/>
                  <a:pt x="9917" y="222"/>
                </a:cubicBezTo>
                <a:cubicBezTo>
                  <a:pt x="9897" y="222"/>
                  <a:pt x="9874" y="224"/>
                  <a:pt x="9849" y="228"/>
                </a:cubicBezTo>
                <a:cubicBezTo>
                  <a:pt x="9160" y="364"/>
                  <a:pt x="9138" y="1043"/>
                  <a:pt x="9138" y="1043"/>
                </a:cubicBezTo>
                <a:cubicBezTo>
                  <a:pt x="9138" y="1043"/>
                  <a:pt x="8893" y="1"/>
                  <a:pt x="8582"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a:off x="2" y="4313980"/>
            <a:ext cx="1119859" cy="949104"/>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6"/>
        <p:cNvGrpSpPr/>
        <p:nvPr/>
      </p:nvGrpSpPr>
      <p:grpSpPr>
        <a:xfrm>
          <a:off x="0" y="0"/>
          <a:ext cx="0" cy="0"/>
          <a:chOff x="0" y="0"/>
          <a:chExt cx="0" cy="0"/>
        </a:xfrm>
      </p:grpSpPr>
      <p:sp>
        <p:nvSpPr>
          <p:cNvPr id="87" name="Google Shape;87;p8"/>
          <p:cNvSpPr/>
          <p:nvPr/>
        </p:nvSpPr>
        <p:spPr>
          <a:xfrm>
            <a:off x="7789939" y="3420118"/>
            <a:ext cx="1119859" cy="949104"/>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2244445" y="3317056"/>
            <a:ext cx="1052872" cy="1155228"/>
          </a:xfrm>
          <a:custGeom>
            <a:avLst/>
            <a:gdLst/>
            <a:ahLst/>
            <a:cxnLst/>
            <a:rect l="l" t="t" r="r" b="b"/>
            <a:pathLst>
              <a:path w="4309" h="4728" extrusionOk="0">
                <a:moveTo>
                  <a:pt x="1793" y="1"/>
                </a:moveTo>
                <a:cubicBezTo>
                  <a:pt x="1178" y="1"/>
                  <a:pt x="1900" y="1889"/>
                  <a:pt x="1900" y="1889"/>
                </a:cubicBezTo>
                <a:cubicBezTo>
                  <a:pt x="1900" y="1889"/>
                  <a:pt x="1524" y="1480"/>
                  <a:pt x="1232" y="1480"/>
                </a:cubicBezTo>
                <a:cubicBezTo>
                  <a:pt x="1184" y="1480"/>
                  <a:pt x="1139" y="1491"/>
                  <a:pt x="1097" y="1516"/>
                </a:cubicBezTo>
                <a:cubicBezTo>
                  <a:pt x="792" y="1697"/>
                  <a:pt x="1776" y="3054"/>
                  <a:pt x="1776" y="3054"/>
                </a:cubicBezTo>
                <a:cubicBezTo>
                  <a:pt x="1776" y="3054"/>
                  <a:pt x="1328" y="2754"/>
                  <a:pt x="895" y="2754"/>
                </a:cubicBezTo>
                <a:cubicBezTo>
                  <a:pt x="752" y="2754"/>
                  <a:pt x="610" y="2786"/>
                  <a:pt x="487" y="2873"/>
                </a:cubicBezTo>
                <a:cubicBezTo>
                  <a:pt x="0" y="3213"/>
                  <a:pt x="1776" y="4648"/>
                  <a:pt x="1776" y="4648"/>
                </a:cubicBezTo>
                <a:lnTo>
                  <a:pt x="3789" y="4728"/>
                </a:lnTo>
                <a:cubicBezTo>
                  <a:pt x="3789" y="4728"/>
                  <a:pt x="4309" y="3484"/>
                  <a:pt x="4026" y="2670"/>
                </a:cubicBezTo>
                <a:cubicBezTo>
                  <a:pt x="3920" y="2377"/>
                  <a:pt x="3758" y="2283"/>
                  <a:pt x="3595" y="2283"/>
                </a:cubicBezTo>
                <a:cubicBezTo>
                  <a:pt x="3304" y="2283"/>
                  <a:pt x="3008" y="2579"/>
                  <a:pt x="3008" y="2579"/>
                </a:cubicBezTo>
                <a:cubicBezTo>
                  <a:pt x="3008" y="2579"/>
                  <a:pt x="3585" y="1426"/>
                  <a:pt x="3099" y="1132"/>
                </a:cubicBezTo>
                <a:cubicBezTo>
                  <a:pt x="3035" y="1093"/>
                  <a:pt x="2978" y="1077"/>
                  <a:pt x="2927" y="1077"/>
                </a:cubicBezTo>
                <a:cubicBezTo>
                  <a:pt x="2593" y="1077"/>
                  <a:pt x="2533" y="1810"/>
                  <a:pt x="2533" y="1810"/>
                </a:cubicBezTo>
                <a:cubicBezTo>
                  <a:pt x="2533" y="1810"/>
                  <a:pt x="2465" y="24"/>
                  <a:pt x="1809" y="1"/>
                </a:cubicBezTo>
                <a:cubicBezTo>
                  <a:pt x="1804" y="1"/>
                  <a:pt x="1798" y="1"/>
                  <a:pt x="1793"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8"/>
          <p:cNvSpPr/>
          <p:nvPr/>
        </p:nvSpPr>
        <p:spPr>
          <a:xfrm>
            <a:off x="26525" y="3417881"/>
            <a:ext cx="1583995" cy="1185627"/>
          </a:xfrm>
          <a:custGeom>
            <a:avLst/>
            <a:gdLst/>
            <a:ahLst/>
            <a:cxnLst/>
            <a:rect l="l" t="t" r="r" b="b"/>
            <a:pathLst>
              <a:path w="14204" h="10632" extrusionOk="0">
                <a:moveTo>
                  <a:pt x="8582" y="1"/>
                </a:moveTo>
                <a:cubicBezTo>
                  <a:pt x="8545" y="1"/>
                  <a:pt x="8508" y="15"/>
                  <a:pt x="8470" y="47"/>
                </a:cubicBezTo>
                <a:cubicBezTo>
                  <a:pt x="8141" y="335"/>
                  <a:pt x="8569" y="1314"/>
                  <a:pt x="8650" y="1490"/>
                </a:cubicBezTo>
                <a:lnTo>
                  <a:pt x="8650" y="1490"/>
                </a:lnTo>
                <a:cubicBezTo>
                  <a:pt x="8554" y="1289"/>
                  <a:pt x="7934" y="52"/>
                  <a:pt x="7141" y="52"/>
                </a:cubicBezTo>
                <a:cubicBezTo>
                  <a:pt x="7019" y="52"/>
                  <a:pt x="6892" y="81"/>
                  <a:pt x="6763" y="149"/>
                </a:cubicBezTo>
                <a:cubicBezTo>
                  <a:pt x="5711" y="703"/>
                  <a:pt x="5971" y="1890"/>
                  <a:pt x="5971" y="1890"/>
                </a:cubicBezTo>
                <a:cubicBezTo>
                  <a:pt x="5971" y="1890"/>
                  <a:pt x="5494" y="155"/>
                  <a:pt x="4896" y="155"/>
                </a:cubicBezTo>
                <a:cubicBezTo>
                  <a:pt x="4863" y="155"/>
                  <a:pt x="4829" y="160"/>
                  <a:pt x="4795" y="171"/>
                </a:cubicBezTo>
                <a:cubicBezTo>
                  <a:pt x="4139" y="375"/>
                  <a:pt x="4026" y="1393"/>
                  <a:pt x="4026" y="1393"/>
                </a:cubicBezTo>
                <a:cubicBezTo>
                  <a:pt x="4026" y="1393"/>
                  <a:pt x="3804" y="69"/>
                  <a:pt x="3510" y="69"/>
                </a:cubicBezTo>
                <a:cubicBezTo>
                  <a:pt x="3479" y="69"/>
                  <a:pt x="3448" y="83"/>
                  <a:pt x="3416" y="115"/>
                </a:cubicBezTo>
                <a:cubicBezTo>
                  <a:pt x="3087" y="465"/>
                  <a:pt x="3664" y="1551"/>
                  <a:pt x="3664" y="1551"/>
                </a:cubicBezTo>
                <a:cubicBezTo>
                  <a:pt x="3664" y="1551"/>
                  <a:pt x="2939" y="738"/>
                  <a:pt x="2552" y="738"/>
                </a:cubicBezTo>
                <a:cubicBezTo>
                  <a:pt x="2478" y="738"/>
                  <a:pt x="2417" y="768"/>
                  <a:pt x="2375" y="839"/>
                </a:cubicBezTo>
                <a:cubicBezTo>
                  <a:pt x="2115" y="1280"/>
                  <a:pt x="3370" y="1925"/>
                  <a:pt x="3370" y="1925"/>
                </a:cubicBezTo>
                <a:cubicBezTo>
                  <a:pt x="3370" y="1925"/>
                  <a:pt x="3181" y="1884"/>
                  <a:pt x="2898" y="1884"/>
                </a:cubicBezTo>
                <a:cubicBezTo>
                  <a:pt x="2250" y="1884"/>
                  <a:pt x="1113" y="2098"/>
                  <a:pt x="656" y="3508"/>
                </a:cubicBezTo>
                <a:cubicBezTo>
                  <a:pt x="0" y="5532"/>
                  <a:pt x="1810" y="10632"/>
                  <a:pt x="1810" y="10632"/>
                </a:cubicBezTo>
                <a:lnTo>
                  <a:pt x="14204" y="7511"/>
                </a:lnTo>
                <a:cubicBezTo>
                  <a:pt x="14204" y="7511"/>
                  <a:pt x="13464" y="1370"/>
                  <a:pt x="10635" y="1370"/>
                </a:cubicBezTo>
                <a:cubicBezTo>
                  <a:pt x="10239" y="1370"/>
                  <a:pt x="9801" y="1491"/>
                  <a:pt x="9318" y="1766"/>
                </a:cubicBezTo>
                <a:cubicBezTo>
                  <a:pt x="9318" y="1766"/>
                  <a:pt x="10453" y="222"/>
                  <a:pt x="9917" y="222"/>
                </a:cubicBezTo>
                <a:cubicBezTo>
                  <a:pt x="9897" y="222"/>
                  <a:pt x="9874" y="224"/>
                  <a:pt x="9849" y="228"/>
                </a:cubicBezTo>
                <a:cubicBezTo>
                  <a:pt x="9160" y="364"/>
                  <a:pt x="9138" y="1043"/>
                  <a:pt x="9138" y="1043"/>
                </a:cubicBezTo>
                <a:cubicBezTo>
                  <a:pt x="9138" y="1043"/>
                  <a:pt x="8893" y="1"/>
                  <a:pt x="8582"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8"/>
          <p:cNvSpPr/>
          <p:nvPr/>
        </p:nvSpPr>
        <p:spPr>
          <a:xfrm>
            <a:off x="98657" y="126522"/>
            <a:ext cx="1439754" cy="826949"/>
          </a:xfrm>
          <a:custGeom>
            <a:avLst/>
            <a:gdLst/>
            <a:ahLst/>
            <a:cxnLst/>
            <a:rect l="l" t="t" r="r" b="b"/>
            <a:pathLst>
              <a:path w="6884" h="3954" extrusionOk="0">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621628" y="172179"/>
            <a:ext cx="1271379" cy="657392"/>
          </a:xfrm>
          <a:custGeom>
            <a:avLst/>
            <a:gdLst/>
            <a:ahLst/>
            <a:cxnLst/>
            <a:rect l="l" t="t" r="r" b="b"/>
            <a:pathLst>
              <a:path w="16520" h="8542" extrusionOk="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2653796" y="172187"/>
            <a:ext cx="1848991" cy="1062394"/>
          </a:xfrm>
          <a:custGeom>
            <a:avLst/>
            <a:gdLst/>
            <a:ahLst/>
            <a:cxnLst/>
            <a:rect l="l" t="t" r="r" b="b"/>
            <a:pathLst>
              <a:path w="14794" h="8500" extrusionOk="0">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8"/>
          <p:cNvSpPr/>
          <p:nvPr/>
        </p:nvSpPr>
        <p:spPr>
          <a:xfrm>
            <a:off x="2954930" y="3748360"/>
            <a:ext cx="557030" cy="472105"/>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8"/>
          <p:cNvSpPr/>
          <p:nvPr/>
        </p:nvSpPr>
        <p:spPr>
          <a:xfrm flipH="1">
            <a:off x="5" y="3827185"/>
            <a:ext cx="557030" cy="472105"/>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8"/>
          <p:cNvSpPr/>
          <p:nvPr/>
        </p:nvSpPr>
        <p:spPr>
          <a:xfrm flipH="1">
            <a:off x="7621630" y="3827185"/>
            <a:ext cx="557030" cy="472105"/>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8"/>
          <p:cNvSpPr/>
          <p:nvPr/>
        </p:nvSpPr>
        <p:spPr>
          <a:xfrm>
            <a:off x="-26200" y="4184050"/>
            <a:ext cx="9201600" cy="959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8"/>
          <p:cNvSpPr txBox="1">
            <a:spLocks noGrp="1"/>
          </p:cNvSpPr>
          <p:nvPr>
            <p:ph type="title"/>
          </p:nvPr>
        </p:nvSpPr>
        <p:spPr>
          <a:xfrm>
            <a:off x="1388100" y="956425"/>
            <a:ext cx="6367800" cy="26115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600">
                <a:latin typeface="Comic Sans MS" panose="030F0702030302020204" pitchFamily="66" charset="0"/>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8"/>
        <p:cNvGrpSpPr/>
        <p:nvPr/>
      </p:nvGrpSpPr>
      <p:grpSpPr>
        <a:xfrm>
          <a:off x="0" y="0"/>
          <a:ext cx="0" cy="0"/>
          <a:chOff x="0" y="0"/>
          <a:chExt cx="0" cy="0"/>
        </a:xfrm>
      </p:grpSpPr>
      <p:sp>
        <p:nvSpPr>
          <p:cNvPr id="99" name="Google Shape;99;p9"/>
          <p:cNvSpPr txBox="1">
            <a:spLocks noGrp="1"/>
          </p:cNvSpPr>
          <p:nvPr>
            <p:ph type="title"/>
          </p:nvPr>
        </p:nvSpPr>
        <p:spPr>
          <a:xfrm>
            <a:off x="3744750" y="1346725"/>
            <a:ext cx="4045200" cy="1329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7000">
                <a:latin typeface="Comic Sans MS" panose="030F0702030302020204" pitchFamily="66" charset="0"/>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00" name="Google Shape;100;p9"/>
          <p:cNvSpPr txBox="1">
            <a:spLocks noGrp="1"/>
          </p:cNvSpPr>
          <p:nvPr>
            <p:ph type="subTitle" idx="1"/>
          </p:nvPr>
        </p:nvSpPr>
        <p:spPr>
          <a:xfrm>
            <a:off x="3744750" y="2676025"/>
            <a:ext cx="4434300" cy="69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a:latin typeface="Comic Sans MS" panose="030F0702030302020204" pitchFamily="66" charset="0"/>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1" name="Google Shape;101;p9"/>
          <p:cNvSpPr/>
          <p:nvPr/>
        </p:nvSpPr>
        <p:spPr>
          <a:xfrm>
            <a:off x="7789939" y="3420118"/>
            <a:ext cx="1119859" cy="949104"/>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p:nvPr/>
        </p:nvSpPr>
        <p:spPr>
          <a:xfrm>
            <a:off x="2244445" y="3317056"/>
            <a:ext cx="1052872" cy="1155228"/>
          </a:xfrm>
          <a:custGeom>
            <a:avLst/>
            <a:gdLst/>
            <a:ahLst/>
            <a:cxnLst/>
            <a:rect l="l" t="t" r="r" b="b"/>
            <a:pathLst>
              <a:path w="4309" h="4728" extrusionOk="0">
                <a:moveTo>
                  <a:pt x="1793" y="1"/>
                </a:moveTo>
                <a:cubicBezTo>
                  <a:pt x="1178" y="1"/>
                  <a:pt x="1900" y="1889"/>
                  <a:pt x="1900" y="1889"/>
                </a:cubicBezTo>
                <a:cubicBezTo>
                  <a:pt x="1900" y="1889"/>
                  <a:pt x="1524" y="1480"/>
                  <a:pt x="1232" y="1480"/>
                </a:cubicBezTo>
                <a:cubicBezTo>
                  <a:pt x="1184" y="1480"/>
                  <a:pt x="1139" y="1491"/>
                  <a:pt x="1097" y="1516"/>
                </a:cubicBezTo>
                <a:cubicBezTo>
                  <a:pt x="792" y="1697"/>
                  <a:pt x="1776" y="3054"/>
                  <a:pt x="1776" y="3054"/>
                </a:cubicBezTo>
                <a:cubicBezTo>
                  <a:pt x="1776" y="3054"/>
                  <a:pt x="1328" y="2754"/>
                  <a:pt x="895" y="2754"/>
                </a:cubicBezTo>
                <a:cubicBezTo>
                  <a:pt x="752" y="2754"/>
                  <a:pt x="610" y="2786"/>
                  <a:pt x="487" y="2873"/>
                </a:cubicBezTo>
                <a:cubicBezTo>
                  <a:pt x="0" y="3213"/>
                  <a:pt x="1776" y="4648"/>
                  <a:pt x="1776" y="4648"/>
                </a:cubicBezTo>
                <a:lnTo>
                  <a:pt x="3789" y="4728"/>
                </a:lnTo>
                <a:cubicBezTo>
                  <a:pt x="3789" y="4728"/>
                  <a:pt x="4309" y="3484"/>
                  <a:pt x="4026" y="2670"/>
                </a:cubicBezTo>
                <a:cubicBezTo>
                  <a:pt x="3920" y="2377"/>
                  <a:pt x="3758" y="2283"/>
                  <a:pt x="3595" y="2283"/>
                </a:cubicBezTo>
                <a:cubicBezTo>
                  <a:pt x="3304" y="2283"/>
                  <a:pt x="3008" y="2579"/>
                  <a:pt x="3008" y="2579"/>
                </a:cubicBezTo>
                <a:cubicBezTo>
                  <a:pt x="3008" y="2579"/>
                  <a:pt x="3585" y="1426"/>
                  <a:pt x="3099" y="1132"/>
                </a:cubicBezTo>
                <a:cubicBezTo>
                  <a:pt x="3035" y="1093"/>
                  <a:pt x="2978" y="1077"/>
                  <a:pt x="2927" y="1077"/>
                </a:cubicBezTo>
                <a:cubicBezTo>
                  <a:pt x="2593" y="1077"/>
                  <a:pt x="2533" y="1810"/>
                  <a:pt x="2533" y="1810"/>
                </a:cubicBezTo>
                <a:cubicBezTo>
                  <a:pt x="2533" y="1810"/>
                  <a:pt x="2465" y="24"/>
                  <a:pt x="1809" y="1"/>
                </a:cubicBezTo>
                <a:cubicBezTo>
                  <a:pt x="1804" y="1"/>
                  <a:pt x="1798" y="1"/>
                  <a:pt x="1793"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9"/>
          <p:cNvSpPr/>
          <p:nvPr/>
        </p:nvSpPr>
        <p:spPr>
          <a:xfrm>
            <a:off x="26525" y="3417881"/>
            <a:ext cx="1583995" cy="1185627"/>
          </a:xfrm>
          <a:custGeom>
            <a:avLst/>
            <a:gdLst/>
            <a:ahLst/>
            <a:cxnLst/>
            <a:rect l="l" t="t" r="r" b="b"/>
            <a:pathLst>
              <a:path w="14204" h="10632" extrusionOk="0">
                <a:moveTo>
                  <a:pt x="8582" y="1"/>
                </a:moveTo>
                <a:cubicBezTo>
                  <a:pt x="8545" y="1"/>
                  <a:pt x="8508" y="15"/>
                  <a:pt x="8470" y="47"/>
                </a:cubicBezTo>
                <a:cubicBezTo>
                  <a:pt x="8141" y="335"/>
                  <a:pt x="8569" y="1314"/>
                  <a:pt x="8650" y="1490"/>
                </a:cubicBezTo>
                <a:lnTo>
                  <a:pt x="8650" y="1490"/>
                </a:lnTo>
                <a:cubicBezTo>
                  <a:pt x="8554" y="1289"/>
                  <a:pt x="7934" y="52"/>
                  <a:pt x="7141" y="52"/>
                </a:cubicBezTo>
                <a:cubicBezTo>
                  <a:pt x="7019" y="52"/>
                  <a:pt x="6892" y="81"/>
                  <a:pt x="6763" y="149"/>
                </a:cubicBezTo>
                <a:cubicBezTo>
                  <a:pt x="5711" y="703"/>
                  <a:pt x="5971" y="1890"/>
                  <a:pt x="5971" y="1890"/>
                </a:cubicBezTo>
                <a:cubicBezTo>
                  <a:pt x="5971" y="1890"/>
                  <a:pt x="5494" y="155"/>
                  <a:pt x="4896" y="155"/>
                </a:cubicBezTo>
                <a:cubicBezTo>
                  <a:pt x="4863" y="155"/>
                  <a:pt x="4829" y="160"/>
                  <a:pt x="4795" y="171"/>
                </a:cubicBezTo>
                <a:cubicBezTo>
                  <a:pt x="4139" y="375"/>
                  <a:pt x="4026" y="1393"/>
                  <a:pt x="4026" y="1393"/>
                </a:cubicBezTo>
                <a:cubicBezTo>
                  <a:pt x="4026" y="1393"/>
                  <a:pt x="3804" y="69"/>
                  <a:pt x="3510" y="69"/>
                </a:cubicBezTo>
                <a:cubicBezTo>
                  <a:pt x="3479" y="69"/>
                  <a:pt x="3448" y="83"/>
                  <a:pt x="3416" y="115"/>
                </a:cubicBezTo>
                <a:cubicBezTo>
                  <a:pt x="3087" y="465"/>
                  <a:pt x="3664" y="1551"/>
                  <a:pt x="3664" y="1551"/>
                </a:cubicBezTo>
                <a:cubicBezTo>
                  <a:pt x="3664" y="1551"/>
                  <a:pt x="2939" y="738"/>
                  <a:pt x="2552" y="738"/>
                </a:cubicBezTo>
                <a:cubicBezTo>
                  <a:pt x="2478" y="738"/>
                  <a:pt x="2417" y="768"/>
                  <a:pt x="2375" y="839"/>
                </a:cubicBezTo>
                <a:cubicBezTo>
                  <a:pt x="2115" y="1280"/>
                  <a:pt x="3370" y="1925"/>
                  <a:pt x="3370" y="1925"/>
                </a:cubicBezTo>
                <a:cubicBezTo>
                  <a:pt x="3370" y="1925"/>
                  <a:pt x="3181" y="1884"/>
                  <a:pt x="2898" y="1884"/>
                </a:cubicBezTo>
                <a:cubicBezTo>
                  <a:pt x="2250" y="1884"/>
                  <a:pt x="1113" y="2098"/>
                  <a:pt x="656" y="3508"/>
                </a:cubicBezTo>
                <a:cubicBezTo>
                  <a:pt x="0" y="5532"/>
                  <a:pt x="1810" y="10632"/>
                  <a:pt x="1810" y="10632"/>
                </a:cubicBezTo>
                <a:lnTo>
                  <a:pt x="14204" y="7511"/>
                </a:lnTo>
                <a:cubicBezTo>
                  <a:pt x="14204" y="7511"/>
                  <a:pt x="13464" y="1370"/>
                  <a:pt x="10635" y="1370"/>
                </a:cubicBezTo>
                <a:cubicBezTo>
                  <a:pt x="10239" y="1370"/>
                  <a:pt x="9801" y="1491"/>
                  <a:pt x="9318" y="1766"/>
                </a:cubicBezTo>
                <a:cubicBezTo>
                  <a:pt x="9318" y="1766"/>
                  <a:pt x="10453" y="222"/>
                  <a:pt x="9917" y="222"/>
                </a:cubicBezTo>
                <a:cubicBezTo>
                  <a:pt x="9897" y="222"/>
                  <a:pt x="9874" y="224"/>
                  <a:pt x="9849" y="228"/>
                </a:cubicBezTo>
                <a:cubicBezTo>
                  <a:pt x="9160" y="364"/>
                  <a:pt x="9138" y="1043"/>
                  <a:pt x="9138" y="1043"/>
                </a:cubicBezTo>
                <a:cubicBezTo>
                  <a:pt x="9138" y="1043"/>
                  <a:pt x="8893" y="1"/>
                  <a:pt x="8582"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9"/>
          <p:cNvSpPr/>
          <p:nvPr/>
        </p:nvSpPr>
        <p:spPr>
          <a:xfrm>
            <a:off x="98657" y="126522"/>
            <a:ext cx="1439754" cy="826949"/>
          </a:xfrm>
          <a:custGeom>
            <a:avLst/>
            <a:gdLst/>
            <a:ahLst/>
            <a:cxnLst/>
            <a:rect l="l" t="t" r="r" b="b"/>
            <a:pathLst>
              <a:path w="6884" h="3954" extrusionOk="0">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9"/>
          <p:cNvSpPr/>
          <p:nvPr/>
        </p:nvSpPr>
        <p:spPr>
          <a:xfrm>
            <a:off x="7621628" y="172179"/>
            <a:ext cx="1271379" cy="657392"/>
          </a:xfrm>
          <a:custGeom>
            <a:avLst/>
            <a:gdLst/>
            <a:ahLst/>
            <a:cxnLst/>
            <a:rect l="l" t="t" r="r" b="b"/>
            <a:pathLst>
              <a:path w="16520" h="8542" extrusionOk="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9"/>
          <p:cNvSpPr/>
          <p:nvPr/>
        </p:nvSpPr>
        <p:spPr>
          <a:xfrm>
            <a:off x="2653796" y="172187"/>
            <a:ext cx="1848991" cy="1062394"/>
          </a:xfrm>
          <a:custGeom>
            <a:avLst/>
            <a:gdLst/>
            <a:ahLst/>
            <a:cxnLst/>
            <a:rect l="l" t="t" r="r" b="b"/>
            <a:pathLst>
              <a:path w="14794" h="8500" extrusionOk="0">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9"/>
          <p:cNvSpPr/>
          <p:nvPr/>
        </p:nvSpPr>
        <p:spPr>
          <a:xfrm>
            <a:off x="2954930" y="3748360"/>
            <a:ext cx="557030" cy="472105"/>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9"/>
          <p:cNvSpPr/>
          <p:nvPr/>
        </p:nvSpPr>
        <p:spPr>
          <a:xfrm flipH="1">
            <a:off x="5" y="3827185"/>
            <a:ext cx="557030" cy="472105"/>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9"/>
          <p:cNvSpPr/>
          <p:nvPr/>
        </p:nvSpPr>
        <p:spPr>
          <a:xfrm flipH="1">
            <a:off x="7621630" y="3827185"/>
            <a:ext cx="557030" cy="472105"/>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9"/>
          <p:cNvSpPr/>
          <p:nvPr/>
        </p:nvSpPr>
        <p:spPr>
          <a:xfrm>
            <a:off x="-26200" y="4184050"/>
            <a:ext cx="9201600" cy="959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2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58"/>
        <p:cNvGrpSpPr/>
        <p:nvPr/>
      </p:nvGrpSpPr>
      <p:grpSpPr>
        <a:xfrm>
          <a:off x="0" y="0"/>
          <a:ext cx="0" cy="0"/>
          <a:chOff x="0" y="0"/>
          <a:chExt cx="0" cy="0"/>
        </a:xfrm>
      </p:grpSpPr>
      <p:sp>
        <p:nvSpPr>
          <p:cNvPr id="159" name="Google Shape;159;p15"/>
          <p:cNvSpPr txBox="1">
            <a:spLocks noGrp="1"/>
          </p:cNvSpPr>
          <p:nvPr>
            <p:ph type="title"/>
          </p:nvPr>
        </p:nvSpPr>
        <p:spPr>
          <a:xfrm flipH="1">
            <a:off x="719875" y="2362313"/>
            <a:ext cx="2988300" cy="6213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atin typeface="Comic Sans MS" panose="030F0702030302020204" pitchFamily="66"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0" name="Google Shape;160;p15"/>
          <p:cNvSpPr txBox="1">
            <a:spLocks noGrp="1"/>
          </p:cNvSpPr>
          <p:nvPr>
            <p:ph type="subTitle" idx="1"/>
          </p:nvPr>
        </p:nvSpPr>
        <p:spPr>
          <a:xfrm flipH="1">
            <a:off x="719800" y="3093900"/>
            <a:ext cx="2583000" cy="564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atin typeface="Comic Sans MS" panose="030F0702030302020204" pitchFamily="66" charset="0"/>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161" name="Google Shape;161;p15"/>
          <p:cNvSpPr txBox="1">
            <a:spLocks noGrp="1"/>
          </p:cNvSpPr>
          <p:nvPr>
            <p:ph type="title" idx="2" hasCustomPrompt="1"/>
          </p:nvPr>
        </p:nvSpPr>
        <p:spPr>
          <a:xfrm flipH="1">
            <a:off x="720000" y="844325"/>
            <a:ext cx="4565700" cy="1518000"/>
          </a:xfrm>
          <a:prstGeom prst="rect">
            <a:avLst/>
          </a:prstGeom>
        </p:spPr>
        <p:txBody>
          <a:bodyPr spcFirstLastPara="1" wrap="square" lIns="91425" tIns="91425" rIns="91425" bIns="91425" anchor="b" anchorCtr="0">
            <a:noAutofit/>
          </a:bodyPr>
          <a:lstStyle>
            <a:lvl1pPr lvl="0" rtl="0">
              <a:spcBef>
                <a:spcPts val="0"/>
              </a:spcBef>
              <a:spcAft>
                <a:spcPts val="0"/>
              </a:spcAft>
              <a:buSzPts val="12000"/>
              <a:buNone/>
              <a:defRPr sz="12000">
                <a:solidFill>
                  <a:schemeClr val="accent3"/>
                </a:solidFill>
                <a:latin typeface="Comic Sans MS" panose="030F0702030302020204" pitchFamily="66" charset="0"/>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62" name="Google Shape;162;p15"/>
          <p:cNvSpPr/>
          <p:nvPr/>
        </p:nvSpPr>
        <p:spPr>
          <a:xfrm>
            <a:off x="79132" y="39047"/>
            <a:ext cx="1439754" cy="826949"/>
          </a:xfrm>
          <a:custGeom>
            <a:avLst/>
            <a:gdLst/>
            <a:ahLst/>
            <a:cxnLst/>
            <a:rect l="l" t="t" r="r" b="b"/>
            <a:pathLst>
              <a:path w="6884" h="3954" extrusionOk="0">
                <a:moveTo>
                  <a:pt x="2984" y="0"/>
                </a:moveTo>
                <a:cubicBezTo>
                  <a:pt x="2957" y="0"/>
                  <a:pt x="2931" y="1"/>
                  <a:pt x="2906" y="3"/>
                </a:cubicBezTo>
                <a:cubicBezTo>
                  <a:pt x="1911" y="71"/>
                  <a:pt x="1617" y="1099"/>
                  <a:pt x="2182" y="1789"/>
                </a:cubicBezTo>
                <a:cubicBezTo>
                  <a:pt x="1924" y="1647"/>
                  <a:pt x="1666" y="1557"/>
                  <a:pt x="1401" y="1557"/>
                </a:cubicBezTo>
                <a:cubicBezTo>
                  <a:pt x="1225" y="1557"/>
                  <a:pt x="1045" y="1597"/>
                  <a:pt x="860" y="1687"/>
                </a:cubicBezTo>
                <a:cubicBezTo>
                  <a:pt x="498" y="1857"/>
                  <a:pt x="0" y="2287"/>
                  <a:pt x="169" y="2739"/>
                </a:cubicBezTo>
                <a:cubicBezTo>
                  <a:pt x="324" y="3122"/>
                  <a:pt x="746" y="3249"/>
                  <a:pt x="1226" y="3249"/>
                </a:cubicBezTo>
                <a:cubicBezTo>
                  <a:pt x="1866" y="3249"/>
                  <a:pt x="2612" y="3023"/>
                  <a:pt x="2974" y="2875"/>
                </a:cubicBezTo>
                <a:lnTo>
                  <a:pt x="2974" y="2875"/>
                </a:lnTo>
                <a:cubicBezTo>
                  <a:pt x="2561" y="3601"/>
                  <a:pt x="3053" y="3954"/>
                  <a:pt x="3652" y="3954"/>
                </a:cubicBezTo>
                <a:cubicBezTo>
                  <a:pt x="4201" y="3954"/>
                  <a:pt x="4839" y="3657"/>
                  <a:pt x="4953" y="3079"/>
                </a:cubicBezTo>
                <a:cubicBezTo>
                  <a:pt x="5149" y="3172"/>
                  <a:pt x="5393" y="3222"/>
                  <a:pt x="5639" y="3222"/>
                </a:cubicBezTo>
                <a:cubicBezTo>
                  <a:pt x="6257" y="3222"/>
                  <a:pt x="6883" y="2904"/>
                  <a:pt x="6762" y="2151"/>
                </a:cubicBezTo>
                <a:cubicBezTo>
                  <a:pt x="6693" y="1694"/>
                  <a:pt x="6328" y="1533"/>
                  <a:pt x="5926" y="1533"/>
                </a:cubicBezTo>
                <a:cubicBezTo>
                  <a:pt x="5541" y="1533"/>
                  <a:pt x="5123" y="1680"/>
                  <a:pt x="4896" y="1857"/>
                </a:cubicBezTo>
                <a:cubicBezTo>
                  <a:pt x="5247" y="892"/>
                  <a:pt x="3852" y="0"/>
                  <a:pt x="29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5"/>
          <p:cNvSpPr/>
          <p:nvPr/>
        </p:nvSpPr>
        <p:spPr>
          <a:xfrm>
            <a:off x="7120696" y="86812"/>
            <a:ext cx="1848991" cy="1062394"/>
          </a:xfrm>
          <a:custGeom>
            <a:avLst/>
            <a:gdLst/>
            <a:ahLst/>
            <a:cxnLst/>
            <a:rect l="l" t="t" r="r" b="b"/>
            <a:pathLst>
              <a:path w="14794" h="8500" extrusionOk="0">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5"/>
          <p:cNvSpPr/>
          <p:nvPr/>
        </p:nvSpPr>
        <p:spPr>
          <a:xfrm>
            <a:off x="2342714" y="3665755"/>
            <a:ext cx="1119859" cy="949104"/>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5"/>
          <p:cNvSpPr/>
          <p:nvPr/>
        </p:nvSpPr>
        <p:spPr>
          <a:xfrm>
            <a:off x="7774202" y="2752571"/>
            <a:ext cx="1119859" cy="949104"/>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5"/>
          <p:cNvSpPr/>
          <p:nvPr/>
        </p:nvSpPr>
        <p:spPr>
          <a:xfrm>
            <a:off x="-27155" y="4098656"/>
            <a:ext cx="1052872" cy="1155228"/>
          </a:xfrm>
          <a:custGeom>
            <a:avLst/>
            <a:gdLst/>
            <a:ahLst/>
            <a:cxnLst/>
            <a:rect l="l" t="t" r="r" b="b"/>
            <a:pathLst>
              <a:path w="4309" h="4728" extrusionOk="0">
                <a:moveTo>
                  <a:pt x="1793" y="1"/>
                </a:moveTo>
                <a:cubicBezTo>
                  <a:pt x="1178" y="1"/>
                  <a:pt x="1900" y="1889"/>
                  <a:pt x="1900" y="1889"/>
                </a:cubicBezTo>
                <a:cubicBezTo>
                  <a:pt x="1900" y="1889"/>
                  <a:pt x="1524" y="1480"/>
                  <a:pt x="1232" y="1480"/>
                </a:cubicBezTo>
                <a:cubicBezTo>
                  <a:pt x="1184" y="1480"/>
                  <a:pt x="1139" y="1491"/>
                  <a:pt x="1097" y="1516"/>
                </a:cubicBezTo>
                <a:cubicBezTo>
                  <a:pt x="792" y="1697"/>
                  <a:pt x="1776" y="3054"/>
                  <a:pt x="1776" y="3054"/>
                </a:cubicBezTo>
                <a:cubicBezTo>
                  <a:pt x="1776" y="3054"/>
                  <a:pt x="1328" y="2754"/>
                  <a:pt x="895" y="2754"/>
                </a:cubicBezTo>
                <a:cubicBezTo>
                  <a:pt x="752" y="2754"/>
                  <a:pt x="610" y="2786"/>
                  <a:pt x="487" y="2873"/>
                </a:cubicBezTo>
                <a:cubicBezTo>
                  <a:pt x="0" y="3213"/>
                  <a:pt x="1776" y="4648"/>
                  <a:pt x="1776" y="4648"/>
                </a:cubicBezTo>
                <a:lnTo>
                  <a:pt x="3789" y="4728"/>
                </a:lnTo>
                <a:cubicBezTo>
                  <a:pt x="3789" y="4728"/>
                  <a:pt x="4309" y="3484"/>
                  <a:pt x="4026" y="2670"/>
                </a:cubicBezTo>
                <a:cubicBezTo>
                  <a:pt x="3920" y="2377"/>
                  <a:pt x="3758" y="2283"/>
                  <a:pt x="3595" y="2283"/>
                </a:cubicBezTo>
                <a:cubicBezTo>
                  <a:pt x="3304" y="2283"/>
                  <a:pt x="3008" y="2579"/>
                  <a:pt x="3008" y="2579"/>
                </a:cubicBezTo>
                <a:cubicBezTo>
                  <a:pt x="3008" y="2579"/>
                  <a:pt x="3585" y="1426"/>
                  <a:pt x="3099" y="1132"/>
                </a:cubicBezTo>
                <a:cubicBezTo>
                  <a:pt x="3035" y="1093"/>
                  <a:pt x="2978" y="1077"/>
                  <a:pt x="2927" y="1077"/>
                </a:cubicBezTo>
                <a:cubicBezTo>
                  <a:pt x="2593" y="1077"/>
                  <a:pt x="2533" y="1810"/>
                  <a:pt x="2533" y="1810"/>
                </a:cubicBezTo>
                <a:cubicBezTo>
                  <a:pt x="2533" y="1810"/>
                  <a:pt x="2465" y="24"/>
                  <a:pt x="1809" y="1"/>
                </a:cubicBezTo>
                <a:cubicBezTo>
                  <a:pt x="1804" y="1"/>
                  <a:pt x="1798" y="1"/>
                  <a:pt x="1793"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p:nvPr/>
        </p:nvSpPr>
        <p:spPr>
          <a:xfrm>
            <a:off x="4445950" y="3330296"/>
            <a:ext cx="1583995" cy="1185627"/>
          </a:xfrm>
          <a:custGeom>
            <a:avLst/>
            <a:gdLst/>
            <a:ahLst/>
            <a:cxnLst/>
            <a:rect l="l" t="t" r="r" b="b"/>
            <a:pathLst>
              <a:path w="14204" h="10632" extrusionOk="0">
                <a:moveTo>
                  <a:pt x="8582" y="1"/>
                </a:moveTo>
                <a:cubicBezTo>
                  <a:pt x="8545" y="1"/>
                  <a:pt x="8508" y="15"/>
                  <a:pt x="8470" y="47"/>
                </a:cubicBezTo>
                <a:cubicBezTo>
                  <a:pt x="8141" y="335"/>
                  <a:pt x="8569" y="1314"/>
                  <a:pt x="8650" y="1490"/>
                </a:cubicBezTo>
                <a:lnTo>
                  <a:pt x="8650" y="1490"/>
                </a:lnTo>
                <a:cubicBezTo>
                  <a:pt x="8554" y="1289"/>
                  <a:pt x="7934" y="52"/>
                  <a:pt x="7141" y="52"/>
                </a:cubicBezTo>
                <a:cubicBezTo>
                  <a:pt x="7019" y="52"/>
                  <a:pt x="6892" y="81"/>
                  <a:pt x="6763" y="149"/>
                </a:cubicBezTo>
                <a:cubicBezTo>
                  <a:pt x="5711" y="703"/>
                  <a:pt x="5971" y="1890"/>
                  <a:pt x="5971" y="1890"/>
                </a:cubicBezTo>
                <a:cubicBezTo>
                  <a:pt x="5971" y="1890"/>
                  <a:pt x="5494" y="155"/>
                  <a:pt x="4896" y="155"/>
                </a:cubicBezTo>
                <a:cubicBezTo>
                  <a:pt x="4863" y="155"/>
                  <a:pt x="4829" y="160"/>
                  <a:pt x="4795" y="171"/>
                </a:cubicBezTo>
                <a:cubicBezTo>
                  <a:pt x="4139" y="375"/>
                  <a:pt x="4026" y="1393"/>
                  <a:pt x="4026" y="1393"/>
                </a:cubicBezTo>
                <a:cubicBezTo>
                  <a:pt x="4026" y="1393"/>
                  <a:pt x="3804" y="69"/>
                  <a:pt x="3510" y="69"/>
                </a:cubicBezTo>
                <a:cubicBezTo>
                  <a:pt x="3479" y="69"/>
                  <a:pt x="3448" y="83"/>
                  <a:pt x="3416" y="115"/>
                </a:cubicBezTo>
                <a:cubicBezTo>
                  <a:pt x="3087" y="465"/>
                  <a:pt x="3664" y="1551"/>
                  <a:pt x="3664" y="1551"/>
                </a:cubicBezTo>
                <a:cubicBezTo>
                  <a:pt x="3664" y="1551"/>
                  <a:pt x="2939" y="738"/>
                  <a:pt x="2552" y="738"/>
                </a:cubicBezTo>
                <a:cubicBezTo>
                  <a:pt x="2478" y="738"/>
                  <a:pt x="2417" y="768"/>
                  <a:pt x="2375" y="839"/>
                </a:cubicBezTo>
                <a:cubicBezTo>
                  <a:pt x="2115" y="1280"/>
                  <a:pt x="3370" y="1925"/>
                  <a:pt x="3370" y="1925"/>
                </a:cubicBezTo>
                <a:cubicBezTo>
                  <a:pt x="3370" y="1925"/>
                  <a:pt x="3181" y="1884"/>
                  <a:pt x="2898" y="1884"/>
                </a:cubicBezTo>
                <a:cubicBezTo>
                  <a:pt x="2250" y="1884"/>
                  <a:pt x="1113" y="2098"/>
                  <a:pt x="656" y="3508"/>
                </a:cubicBezTo>
                <a:cubicBezTo>
                  <a:pt x="0" y="5532"/>
                  <a:pt x="1810" y="10632"/>
                  <a:pt x="1810" y="10632"/>
                </a:cubicBezTo>
                <a:lnTo>
                  <a:pt x="14204" y="7511"/>
                </a:lnTo>
                <a:cubicBezTo>
                  <a:pt x="14204" y="7511"/>
                  <a:pt x="13464" y="1370"/>
                  <a:pt x="10635" y="1370"/>
                </a:cubicBezTo>
                <a:cubicBezTo>
                  <a:pt x="10239" y="1370"/>
                  <a:pt x="9801" y="1491"/>
                  <a:pt x="9318" y="1766"/>
                </a:cubicBezTo>
                <a:cubicBezTo>
                  <a:pt x="9318" y="1766"/>
                  <a:pt x="10453" y="222"/>
                  <a:pt x="9917" y="222"/>
                </a:cubicBezTo>
                <a:cubicBezTo>
                  <a:pt x="9897" y="222"/>
                  <a:pt x="9874" y="224"/>
                  <a:pt x="9849" y="228"/>
                </a:cubicBezTo>
                <a:cubicBezTo>
                  <a:pt x="9160" y="364"/>
                  <a:pt x="9138" y="1043"/>
                  <a:pt x="9138" y="1043"/>
                </a:cubicBezTo>
                <a:cubicBezTo>
                  <a:pt x="9138" y="1043"/>
                  <a:pt x="8893" y="1"/>
                  <a:pt x="8582"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5"/>
          <p:cNvSpPr/>
          <p:nvPr/>
        </p:nvSpPr>
        <p:spPr>
          <a:xfrm>
            <a:off x="6140489" y="2949296"/>
            <a:ext cx="1119859" cy="949104"/>
          </a:xfrm>
          <a:custGeom>
            <a:avLst/>
            <a:gdLst/>
            <a:ahLst/>
            <a:cxnLst/>
            <a:rect l="l" t="t" r="r" b="b"/>
            <a:pathLst>
              <a:path w="10042" h="8511" extrusionOk="0">
                <a:moveTo>
                  <a:pt x="6179" y="1"/>
                </a:moveTo>
                <a:cubicBezTo>
                  <a:pt x="5320" y="1"/>
                  <a:pt x="4953" y="4451"/>
                  <a:pt x="4953" y="4451"/>
                </a:cubicBezTo>
                <a:cubicBezTo>
                  <a:pt x="4953" y="4451"/>
                  <a:pt x="5111" y="1850"/>
                  <a:pt x="3166" y="1205"/>
                </a:cubicBezTo>
                <a:cubicBezTo>
                  <a:pt x="3059" y="1169"/>
                  <a:pt x="2965" y="1152"/>
                  <a:pt x="2883" y="1152"/>
                </a:cubicBezTo>
                <a:cubicBezTo>
                  <a:pt x="1489" y="1152"/>
                  <a:pt x="3596" y="6034"/>
                  <a:pt x="3596" y="6034"/>
                </a:cubicBezTo>
                <a:cubicBezTo>
                  <a:pt x="3596" y="6034"/>
                  <a:pt x="2106" y="4099"/>
                  <a:pt x="1160" y="4099"/>
                </a:cubicBezTo>
                <a:cubicBezTo>
                  <a:pt x="1061" y="4099"/>
                  <a:pt x="967" y="4121"/>
                  <a:pt x="882" y="4168"/>
                </a:cubicBezTo>
                <a:cubicBezTo>
                  <a:pt x="0" y="4666"/>
                  <a:pt x="3483" y="8510"/>
                  <a:pt x="3483" y="8510"/>
                </a:cubicBezTo>
                <a:lnTo>
                  <a:pt x="8142" y="8510"/>
                </a:lnTo>
                <a:cubicBezTo>
                  <a:pt x="8142" y="8510"/>
                  <a:pt x="10042" y="4836"/>
                  <a:pt x="9556" y="3874"/>
                </a:cubicBezTo>
                <a:cubicBezTo>
                  <a:pt x="9401" y="3564"/>
                  <a:pt x="9139" y="3459"/>
                  <a:pt x="8855" y="3459"/>
                </a:cubicBezTo>
                <a:cubicBezTo>
                  <a:pt x="8246" y="3459"/>
                  <a:pt x="7531" y="3942"/>
                  <a:pt x="7531" y="3942"/>
                </a:cubicBezTo>
                <a:cubicBezTo>
                  <a:pt x="7531" y="3942"/>
                  <a:pt x="9285" y="1906"/>
                  <a:pt x="8436" y="1273"/>
                </a:cubicBezTo>
                <a:cubicBezTo>
                  <a:pt x="8341" y="1202"/>
                  <a:pt x="8236" y="1171"/>
                  <a:pt x="8124" y="1171"/>
                </a:cubicBezTo>
                <a:cubicBezTo>
                  <a:pt x="7257" y="1171"/>
                  <a:pt x="6005" y="3071"/>
                  <a:pt x="6005" y="3071"/>
                </a:cubicBezTo>
                <a:cubicBezTo>
                  <a:pt x="6005" y="3071"/>
                  <a:pt x="7272" y="561"/>
                  <a:pt x="6322" y="41"/>
                </a:cubicBezTo>
                <a:cubicBezTo>
                  <a:pt x="6273" y="14"/>
                  <a:pt x="6225" y="1"/>
                  <a:pt x="6179" y="1"/>
                </a:cubicBezTo>
                <a:close/>
              </a:path>
            </a:pathLst>
          </a:custGeom>
          <a:solidFill>
            <a:srgbClr val="EDB95C">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 name="Google Shape;169;p15"/>
          <p:cNvGrpSpPr/>
          <p:nvPr/>
        </p:nvGrpSpPr>
        <p:grpSpPr>
          <a:xfrm>
            <a:off x="1242800" y="3558914"/>
            <a:ext cx="7928361" cy="1672319"/>
            <a:chOff x="1691672" y="4955436"/>
            <a:chExt cx="2621552" cy="552961"/>
          </a:xfrm>
        </p:grpSpPr>
        <p:sp>
          <p:nvSpPr>
            <p:cNvPr id="170" name="Google Shape;170;p15"/>
            <p:cNvSpPr/>
            <p:nvPr/>
          </p:nvSpPr>
          <p:spPr>
            <a:xfrm>
              <a:off x="1691672" y="4955436"/>
              <a:ext cx="2621533" cy="552958"/>
            </a:xfrm>
            <a:custGeom>
              <a:avLst/>
              <a:gdLst/>
              <a:ahLst/>
              <a:cxnLst/>
              <a:rect l="l" t="t" r="r" b="b"/>
              <a:pathLst>
                <a:path w="58759" h="12394" extrusionOk="0">
                  <a:moveTo>
                    <a:pt x="50305" y="0"/>
                  </a:moveTo>
                  <a:cubicBezTo>
                    <a:pt x="39301" y="0"/>
                    <a:pt x="19201" y="1727"/>
                    <a:pt x="1" y="12394"/>
                  </a:cubicBezTo>
                  <a:lnTo>
                    <a:pt x="58758" y="12394"/>
                  </a:lnTo>
                  <a:lnTo>
                    <a:pt x="58758" y="396"/>
                  </a:lnTo>
                  <a:cubicBezTo>
                    <a:pt x="58758" y="396"/>
                    <a:pt x="55575" y="0"/>
                    <a:pt x="50305" y="0"/>
                  </a:cubicBezTo>
                  <a:close/>
                </a:path>
              </a:pathLst>
            </a:custGeom>
            <a:solidFill>
              <a:srgbClr val="CD6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5"/>
            <p:cNvSpPr/>
            <p:nvPr/>
          </p:nvSpPr>
          <p:spPr>
            <a:xfrm>
              <a:off x="3591174" y="4965029"/>
              <a:ext cx="722049" cy="543366"/>
            </a:xfrm>
            <a:custGeom>
              <a:avLst/>
              <a:gdLst/>
              <a:ahLst/>
              <a:cxnLst/>
              <a:rect l="l" t="t" r="r" b="b"/>
              <a:pathLst>
                <a:path w="16184" h="12179" extrusionOk="0">
                  <a:moveTo>
                    <a:pt x="13424" y="0"/>
                  </a:moveTo>
                  <a:cubicBezTo>
                    <a:pt x="11705" y="3132"/>
                    <a:pt x="9341" y="5824"/>
                    <a:pt x="6401" y="8165"/>
                  </a:cubicBezTo>
                  <a:cubicBezTo>
                    <a:pt x="4388" y="9759"/>
                    <a:pt x="2240" y="11071"/>
                    <a:pt x="1" y="12179"/>
                  </a:cubicBezTo>
                  <a:lnTo>
                    <a:pt x="16183" y="12179"/>
                  </a:lnTo>
                  <a:lnTo>
                    <a:pt x="16183" y="181"/>
                  </a:lnTo>
                  <a:cubicBezTo>
                    <a:pt x="15279" y="114"/>
                    <a:pt x="14351" y="57"/>
                    <a:pt x="13424" y="0"/>
                  </a:cubicBezTo>
                  <a:close/>
                </a:path>
              </a:pathLst>
            </a:custGeom>
            <a:solidFill>
              <a:srgbClr val="A42C3D">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5"/>
            <p:cNvSpPr/>
            <p:nvPr/>
          </p:nvSpPr>
          <p:spPr>
            <a:xfrm>
              <a:off x="2349571" y="4985552"/>
              <a:ext cx="1963640" cy="513296"/>
            </a:xfrm>
            <a:custGeom>
              <a:avLst/>
              <a:gdLst/>
              <a:ahLst/>
              <a:cxnLst/>
              <a:rect l="l" t="t" r="r" b="b"/>
              <a:pathLst>
                <a:path w="44013" h="11505" extrusionOk="0">
                  <a:moveTo>
                    <a:pt x="35221" y="1"/>
                  </a:moveTo>
                  <a:cubicBezTo>
                    <a:pt x="33560" y="1"/>
                    <a:pt x="31899" y="54"/>
                    <a:pt x="30239" y="174"/>
                  </a:cubicBezTo>
                  <a:cubicBezTo>
                    <a:pt x="27151" y="388"/>
                    <a:pt x="24065" y="840"/>
                    <a:pt x="21057" y="1599"/>
                  </a:cubicBezTo>
                  <a:cubicBezTo>
                    <a:pt x="18489" y="2254"/>
                    <a:pt x="15934" y="3057"/>
                    <a:pt x="13435" y="3951"/>
                  </a:cubicBezTo>
                  <a:cubicBezTo>
                    <a:pt x="8628" y="5680"/>
                    <a:pt x="3902" y="7919"/>
                    <a:pt x="1" y="11278"/>
                  </a:cubicBezTo>
                  <a:lnTo>
                    <a:pt x="1" y="11505"/>
                  </a:lnTo>
                  <a:cubicBezTo>
                    <a:pt x="3336" y="8598"/>
                    <a:pt x="7362" y="6506"/>
                    <a:pt x="11467" y="4878"/>
                  </a:cubicBezTo>
                  <a:cubicBezTo>
                    <a:pt x="13910" y="3916"/>
                    <a:pt x="16420" y="3102"/>
                    <a:pt x="18942" y="2368"/>
                  </a:cubicBezTo>
                  <a:cubicBezTo>
                    <a:pt x="21882" y="1519"/>
                    <a:pt x="24856" y="897"/>
                    <a:pt x="27909" y="558"/>
                  </a:cubicBezTo>
                  <a:cubicBezTo>
                    <a:pt x="30302" y="288"/>
                    <a:pt x="32714" y="179"/>
                    <a:pt x="35127" y="179"/>
                  </a:cubicBezTo>
                  <a:cubicBezTo>
                    <a:pt x="35850" y="179"/>
                    <a:pt x="36573" y="189"/>
                    <a:pt x="37295" y="207"/>
                  </a:cubicBezTo>
                  <a:cubicBezTo>
                    <a:pt x="38833" y="242"/>
                    <a:pt x="40371" y="332"/>
                    <a:pt x="41909" y="423"/>
                  </a:cubicBezTo>
                  <a:cubicBezTo>
                    <a:pt x="42610" y="456"/>
                    <a:pt x="43311" y="501"/>
                    <a:pt x="44012" y="581"/>
                  </a:cubicBezTo>
                  <a:lnTo>
                    <a:pt x="44012" y="411"/>
                  </a:lnTo>
                  <a:cubicBezTo>
                    <a:pt x="43990" y="400"/>
                    <a:pt x="43967" y="400"/>
                    <a:pt x="43944" y="400"/>
                  </a:cubicBezTo>
                  <a:cubicBezTo>
                    <a:pt x="42520" y="230"/>
                    <a:pt x="41072" y="185"/>
                    <a:pt x="39635" y="117"/>
                  </a:cubicBezTo>
                  <a:cubicBezTo>
                    <a:pt x="38164" y="42"/>
                    <a:pt x="36693" y="1"/>
                    <a:pt x="35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5"/>
            <p:cNvSpPr/>
            <p:nvPr/>
          </p:nvSpPr>
          <p:spPr>
            <a:xfrm>
              <a:off x="1988364" y="4995769"/>
              <a:ext cx="1316276" cy="503079"/>
            </a:xfrm>
            <a:custGeom>
              <a:avLst/>
              <a:gdLst/>
              <a:ahLst/>
              <a:cxnLst/>
              <a:rect l="l" t="t" r="r" b="b"/>
              <a:pathLst>
                <a:path w="29503" h="11276" extrusionOk="0">
                  <a:moveTo>
                    <a:pt x="29503" y="1"/>
                  </a:moveTo>
                  <a:lnTo>
                    <a:pt x="26585" y="317"/>
                  </a:lnTo>
                  <a:cubicBezTo>
                    <a:pt x="24720" y="566"/>
                    <a:pt x="22876" y="917"/>
                    <a:pt x="21067" y="1370"/>
                  </a:cubicBezTo>
                  <a:cubicBezTo>
                    <a:pt x="18489" y="2025"/>
                    <a:pt x="15945" y="2828"/>
                    <a:pt x="13445" y="3722"/>
                  </a:cubicBezTo>
                  <a:cubicBezTo>
                    <a:pt x="8628" y="5451"/>
                    <a:pt x="3901" y="7690"/>
                    <a:pt x="0" y="11049"/>
                  </a:cubicBezTo>
                  <a:lnTo>
                    <a:pt x="0" y="11276"/>
                  </a:lnTo>
                  <a:cubicBezTo>
                    <a:pt x="3347" y="8369"/>
                    <a:pt x="7361" y="6277"/>
                    <a:pt x="11477" y="4649"/>
                  </a:cubicBezTo>
                  <a:cubicBezTo>
                    <a:pt x="13920" y="3687"/>
                    <a:pt x="16420" y="2873"/>
                    <a:pt x="18941" y="2139"/>
                  </a:cubicBezTo>
                  <a:cubicBezTo>
                    <a:pt x="21881" y="1290"/>
                    <a:pt x="26461" y="340"/>
                    <a:pt x="295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5"/>
            <p:cNvSpPr/>
            <p:nvPr/>
          </p:nvSpPr>
          <p:spPr>
            <a:xfrm>
              <a:off x="2765788" y="5062469"/>
              <a:ext cx="1547427" cy="445927"/>
            </a:xfrm>
            <a:custGeom>
              <a:avLst/>
              <a:gdLst/>
              <a:ahLst/>
              <a:cxnLst/>
              <a:rect l="l" t="t" r="r" b="b"/>
              <a:pathLst>
                <a:path w="34684" h="9995" extrusionOk="0">
                  <a:moveTo>
                    <a:pt x="31317" y="0"/>
                  </a:moveTo>
                  <a:cubicBezTo>
                    <a:pt x="28523" y="0"/>
                    <a:pt x="25719" y="318"/>
                    <a:pt x="22979" y="745"/>
                  </a:cubicBezTo>
                  <a:cubicBezTo>
                    <a:pt x="20684" y="1096"/>
                    <a:pt x="18422" y="1548"/>
                    <a:pt x="16183" y="2170"/>
                  </a:cubicBezTo>
                  <a:cubicBezTo>
                    <a:pt x="14012" y="2769"/>
                    <a:pt x="11874" y="3527"/>
                    <a:pt x="9793" y="4409"/>
                  </a:cubicBezTo>
                  <a:cubicBezTo>
                    <a:pt x="6333" y="5891"/>
                    <a:pt x="3031" y="7756"/>
                    <a:pt x="1" y="9995"/>
                  </a:cubicBezTo>
                  <a:lnTo>
                    <a:pt x="306" y="9995"/>
                  </a:lnTo>
                  <a:cubicBezTo>
                    <a:pt x="2873" y="8118"/>
                    <a:pt x="5632" y="6501"/>
                    <a:pt x="8516" y="5167"/>
                  </a:cubicBezTo>
                  <a:cubicBezTo>
                    <a:pt x="12666" y="3244"/>
                    <a:pt x="17076" y="1910"/>
                    <a:pt x="21577" y="1141"/>
                  </a:cubicBezTo>
                  <a:cubicBezTo>
                    <a:pt x="24760" y="605"/>
                    <a:pt x="28025" y="180"/>
                    <a:pt x="31278" y="180"/>
                  </a:cubicBezTo>
                  <a:cubicBezTo>
                    <a:pt x="32416" y="180"/>
                    <a:pt x="33552" y="232"/>
                    <a:pt x="34683" y="350"/>
                  </a:cubicBezTo>
                  <a:lnTo>
                    <a:pt x="34683" y="169"/>
                  </a:lnTo>
                  <a:cubicBezTo>
                    <a:pt x="33566" y="52"/>
                    <a:pt x="32442" y="0"/>
                    <a:pt x="313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3253703" y="5107798"/>
              <a:ext cx="1059517" cy="400598"/>
            </a:xfrm>
            <a:custGeom>
              <a:avLst/>
              <a:gdLst/>
              <a:ahLst/>
              <a:cxnLst/>
              <a:rect l="l" t="t" r="r" b="b"/>
              <a:pathLst>
                <a:path w="23748" h="8979" extrusionOk="0">
                  <a:moveTo>
                    <a:pt x="23747" y="0"/>
                  </a:moveTo>
                  <a:cubicBezTo>
                    <a:pt x="20931" y="170"/>
                    <a:pt x="18138" y="826"/>
                    <a:pt x="15424" y="1583"/>
                  </a:cubicBezTo>
                  <a:cubicBezTo>
                    <a:pt x="12178" y="2500"/>
                    <a:pt x="9024" y="3676"/>
                    <a:pt x="6027" y="5225"/>
                  </a:cubicBezTo>
                  <a:cubicBezTo>
                    <a:pt x="3924" y="6310"/>
                    <a:pt x="1900" y="7577"/>
                    <a:pt x="0" y="8979"/>
                  </a:cubicBezTo>
                  <a:lnTo>
                    <a:pt x="294" y="8979"/>
                  </a:lnTo>
                  <a:cubicBezTo>
                    <a:pt x="1865" y="7837"/>
                    <a:pt x="3494" y="6797"/>
                    <a:pt x="5202" y="5870"/>
                  </a:cubicBezTo>
                  <a:cubicBezTo>
                    <a:pt x="8130" y="4264"/>
                    <a:pt x="11240" y="2986"/>
                    <a:pt x="14440" y="2047"/>
                  </a:cubicBezTo>
                  <a:cubicBezTo>
                    <a:pt x="17471" y="1165"/>
                    <a:pt x="20581" y="362"/>
                    <a:pt x="23747" y="170"/>
                  </a:cubicBezTo>
                  <a:lnTo>
                    <a:pt x="237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a:off x="3649710" y="5186500"/>
              <a:ext cx="663514" cy="321897"/>
            </a:xfrm>
            <a:custGeom>
              <a:avLst/>
              <a:gdLst/>
              <a:ahLst/>
              <a:cxnLst/>
              <a:rect l="l" t="t" r="r" b="b"/>
              <a:pathLst>
                <a:path w="14872" h="7215" extrusionOk="0">
                  <a:moveTo>
                    <a:pt x="14871" y="0"/>
                  </a:moveTo>
                  <a:cubicBezTo>
                    <a:pt x="13107" y="407"/>
                    <a:pt x="11377" y="939"/>
                    <a:pt x="9692" y="1595"/>
                  </a:cubicBezTo>
                  <a:cubicBezTo>
                    <a:pt x="6684" y="2771"/>
                    <a:pt x="3823" y="4332"/>
                    <a:pt x="1234" y="6254"/>
                  </a:cubicBezTo>
                  <a:cubicBezTo>
                    <a:pt x="815" y="6571"/>
                    <a:pt x="408" y="6887"/>
                    <a:pt x="1" y="7215"/>
                  </a:cubicBezTo>
                  <a:lnTo>
                    <a:pt x="284" y="7215"/>
                  </a:lnTo>
                  <a:cubicBezTo>
                    <a:pt x="1832" y="5971"/>
                    <a:pt x="3495" y="4852"/>
                    <a:pt x="5237" y="3890"/>
                  </a:cubicBezTo>
                  <a:cubicBezTo>
                    <a:pt x="8064" y="2307"/>
                    <a:pt x="11117" y="1120"/>
                    <a:pt x="14261" y="329"/>
                  </a:cubicBezTo>
                  <a:cubicBezTo>
                    <a:pt x="14464" y="272"/>
                    <a:pt x="14668" y="226"/>
                    <a:pt x="14871" y="181"/>
                  </a:cubicBezTo>
                  <a:lnTo>
                    <a:pt x="148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1">
    <p:spTree>
      <p:nvGrpSpPr>
        <p:cNvPr id="1" name="Shape 410"/>
        <p:cNvGrpSpPr/>
        <p:nvPr/>
      </p:nvGrpSpPr>
      <p:grpSpPr>
        <a:xfrm>
          <a:off x="0" y="0"/>
          <a:ext cx="0" cy="0"/>
          <a:chOff x="0" y="0"/>
          <a:chExt cx="0" cy="0"/>
        </a:xfrm>
      </p:grpSpPr>
      <p:sp>
        <p:nvSpPr>
          <p:cNvPr id="411" name="Google Shape;411;p31"/>
          <p:cNvSpPr/>
          <p:nvPr/>
        </p:nvSpPr>
        <p:spPr>
          <a:xfrm>
            <a:off x="-26200" y="4045500"/>
            <a:ext cx="9201600" cy="11553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1"/>
          <p:cNvSpPr/>
          <p:nvPr/>
        </p:nvSpPr>
        <p:spPr>
          <a:xfrm flipH="1">
            <a:off x="-255993" y="1063779"/>
            <a:ext cx="1271379" cy="657392"/>
          </a:xfrm>
          <a:custGeom>
            <a:avLst/>
            <a:gdLst/>
            <a:ahLst/>
            <a:cxnLst/>
            <a:rect l="l" t="t" r="r" b="b"/>
            <a:pathLst>
              <a:path w="16520" h="8542" extrusionOk="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1"/>
          <p:cNvSpPr/>
          <p:nvPr/>
        </p:nvSpPr>
        <p:spPr>
          <a:xfrm flipH="1">
            <a:off x="331577" y="86812"/>
            <a:ext cx="1848991" cy="1062394"/>
          </a:xfrm>
          <a:custGeom>
            <a:avLst/>
            <a:gdLst/>
            <a:ahLst/>
            <a:cxnLst/>
            <a:rect l="l" t="t" r="r" b="b"/>
            <a:pathLst>
              <a:path w="14794" h="8500" extrusionOk="0">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1"/>
          <p:cNvSpPr/>
          <p:nvPr/>
        </p:nvSpPr>
        <p:spPr>
          <a:xfrm>
            <a:off x="7872614" y="4"/>
            <a:ext cx="1271379" cy="657392"/>
          </a:xfrm>
          <a:custGeom>
            <a:avLst/>
            <a:gdLst/>
            <a:ahLst/>
            <a:cxnLst/>
            <a:rect l="l" t="t" r="r" b="b"/>
            <a:pathLst>
              <a:path w="16520" h="8542" extrusionOk="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1"/>
          <p:cNvSpPr/>
          <p:nvPr/>
        </p:nvSpPr>
        <p:spPr>
          <a:xfrm>
            <a:off x="6724057" y="657412"/>
            <a:ext cx="1848991" cy="1062394"/>
          </a:xfrm>
          <a:custGeom>
            <a:avLst/>
            <a:gdLst/>
            <a:ahLst/>
            <a:cxnLst/>
            <a:rect l="l" t="t" r="r" b="b"/>
            <a:pathLst>
              <a:path w="14794" h="8500" extrusionOk="0">
                <a:moveTo>
                  <a:pt x="8367" y="1"/>
                </a:moveTo>
                <a:cubicBezTo>
                  <a:pt x="6501" y="1"/>
                  <a:pt x="3499" y="1920"/>
                  <a:pt x="4254" y="3988"/>
                </a:cubicBezTo>
                <a:cubicBezTo>
                  <a:pt x="3775" y="3607"/>
                  <a:pt x="2879" y="3294"/>
                  <a:pt x="2054" y="3294"/>
                </a:cubicBezTo>
                <a:cubicBezTo>
                  <a:pt x="1186" y="3294"/>
                  <a:pt x="396" y="3641"/>
                  <a:pt x="251" y="4621"/>
                </a:cubicBezTo>
                <a:cubicBezTo>
                  <a:pt x="1" y="6243"/>
                  <a:pt x="1335" y="6921"/>
                  <a:pt x="2662" y="6921"/>
                </a:cubicBezTo>
                <a:cubicBezTo>
                  <a:pt x="3194" y="6921"/>
                  <a:pt x="3725" y="6812"/>
                  <a:pt x="4152" y="6611"/>
                </a:cubicBezTo>
                <a:cubicBezTo>
                  <a:pt x="4390" y="7863"/>
                  <a:pt x="5758" y="8500"/>
                  <a:pt x="6938" y="8500"/>
                </a:cubicBezTo>
                <a:cubicBezTo>
                  <a:pt x="8230" y="8500"/>
                  <a:pt x="9297" y="7736"/>
                  <a:pt x="8404" y="6181"/>
                </a:cubicBezTo>
                <a:lnTo>
                  <a:pt x="8404" y="6181"/>
                </a:lnTo>
                <a:cubicBezTo>
                  <a:pt x="9173" y="6505"/>
                  <a:pt x="10777" y="6990"/>
                  <a:pt x="12156" y="6990"/>
                </a:cubicBezTo>
                <a:cubicBezTo>
                  <a:pt x="13190" y="6990"/>
                  <a:pt x="14097" y="6717"/>
                  <a:pt x="14432" y="5898"/>
                </a:cubicBezTo>
                <a:cubicBezTo>
                  <a:pt x="14794" y="4903"/>
                  <a:pt x="13731" y="3988"/>
                  <a:pt x="12950" y="3626"/>
                </a:cubicBezTo>
                <a:cubicBezTo>
                  <a:pt x="12555" y="3428"/>
                  <a:pt x="12171" y="3343"/>
                  <a:pt x="11794" y="3343"/>
                </a:cubicBezTo>
                <a:cubicBezTo>
                  <a:pt x="11221" y="3343"/>
                  <a:pt x="10664" y="3540"/>
                  <a:pt x="10112" y="3840"/>
                </a:cubicBezTo>
                <a:cubicBezTo>
                  <a:pt x="11311" y="2347"/>
                  <a:pt x="10678" y="154"/>
                  <a:pt x="8552" y="7"/>
                </a:cubicBezTo>
                <a:cubicBezTo>
                  <a:pt x="8492" y="3"/>
                  <a:pt x="8430" y="1"/>
                  <a:pt x="8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DF7E4"/>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9BA28B82-8361-4D6A-97C1-E854BD5A68CB}"/>
              </a:ext>
            </a:extLst>
          </p:cNvPr>
          <p:cNvSpPr txBox="1"/>
          <p:nvPr userDrawn="1"/>
        </p:nvSpPr>
        <p:spPr>
          <a:xfrm>
            <a:off x="0" y="-7122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Arvo"/>
              <a:buNone/>
              <a:defRPr sz="2800" b="1">
                <a:solidFill>
                  <a:schemeClr val="dk1"/>
                </a:solidFill>
                <a:latin typeface="Arvo"/>
                <a:ea typeface="Arvo"/>
                <a:cs typeface="Arvo"/>
                <a:sym typeface="Arvo"/>
              </a:defRPr>
            </a:lvl1pPr>
            <a:lvl2pPr lvl="1">
              <a:spcBef>
                <a:spcPts val="0"/>
              </a:spcBef>
              <a:spcAft>
                <a:spcPts val="0"/>
              </a:spcAft>
              <a:buClr>
                <a:schemeClr val="dk1"/>
              </a:buClr>
              <a:buSzPts val="2800"/>
              <a:buFont typeface="Arvo"/>
              <a:buNone/>
              <a:defRPr sz="2800" b="1">
                <a:solidFill>
                  <a:schemeClr val="dk1"/>
                </a:solidFill>
                <a:latin typeface="Arvo"/>
                <a:ea typeface="Arvo"/>
                <a:cs typeface="Arvo"/>
                <a:sym typeface="Arvo"/>
              </a:defRPr>
            </a:lvl2pPr>
            <a:lvl3pPr lvl="2">
              <a:spcBef>
                <a:spcPts val="0"/>
              </a:spcBef>
              <a:spcAft>
                <a:spcPts val="0"/>
              </a:spcAft>
              <a:buClr>
                <a:schemeClr val="dk1"/>
              </a:buClr>
              <a:buSzPts val="2800"/>
              <a:buFont typeface="Arvo"/>
              <a:buNone/>
              <a:defRPr sz="2800" b="1">
                <a:solidFill>
                  <a:schemeClr val="dk1"/>
                </a:solidFill>
                <a:latin typeface="Arvo"/>
                <a:ea typeface="Arvo"/>
                <a:cs typeface="Arvo"/>
                <a:sym typeface="Arvo"/>
              </a:defRPr>
            </a:lvl3pPr>
            <a:lvl4pPr lvl="3">
              <a:spcBef>
                <a:spcPts val="0"/>
              </a:spcBef>
              <a:spcAft>
                <a:spcPts val="0"/>
              </a:spcAft>
              <a:buClr>
                <a:schemeClr val="dk1"/>
              </a:buClr>
              <a:buSzPts val="2800"/>
              <a:buFont typeface="Arvo"/>
              <a:buNone/>
              <a:defRPr sz="2800" b="1">
                <a:solidFill>
                  <a:schemeClr val="dk1"/>
                </a:solidFill>
                <a:latin typeface="Arvo"/>
                <a:ea typeface="Arvo"/>
                <a:cs typeface="Arvo"/>
                <a:sym typeface="Arvo"/>
              </a:defRPr>
            </a:lvl4pPr>
            <a:lvl5pPr lvl="4">
              <a:spcBef>
                <a:spcPts val="0"/>
              </a:spcBef>
              <a:spcAft>
                <a:spcPts val="0"/>
              </a:spcAft>
              <a:buClr>
                <a:schemeClr val="dk1"/>
              </a:buClr>
              <a:buSzPts val="2800"/>
              <a:buFont typeface="Arvo"/>
              <a:buNone/>
              <a:defRPr sz="2800" b="1">
                <a:solidFill>
                  <a:schemeClr val="dk1"/>
                </a:solidFill>
                <a:latin typeface="Arvo"/>
                <a:ea typeface="Arvo"/>
                <a:cs typeface="Arvo"/>
                <a:sym typeface="Arvo"/>
              </a:defRPr>
            </a:lvl5pPr>
            <a:lvl6pPr lvl="5">
              <a:spcBef>
                <a:spcPts val="0"/>
              </a:spcBef>
              <a:spcAft>
                <a:spcPts val="0"/>
              </a:spcAft>
              <a:buClr>
                <a:schemeClr val="dk1"/>
              </a:buClr>
              <a:buSzPts val="2800"/>
              <a:buFont typeface="Arvo"/>
              <a:buNone/>
              <a:defRPr sz="2800" b="1">
                <a:solidFill>
                  <a:schemeClr val="dk1"/>
                </a:solidFill>
                <a:latin typeface="Arvo"/>
                <a:ea typeface="Arvo"/>
                <a:cs typeface="Arvo"/>
                <a:sym typeface="Arvo"/>
              </a:defRPr>
            </a:lvl6pPr>
            <a:lvl7pPr lvl="6">
              <a:spcBef>
                <a:spcPts val="0"/>
              </a:spcBef>
              <a:spcAft>
                <a:spcPts val="0"/>
              </a:spcAft>
              <a:buClr>
                <a:schemeClr val="dk1"/>
              </a:buClr>
              <a:buSzPts val="2800"/>
              <a:buFont typeface="Arvo"/>
              <a:buNone/>
              <a:defRPr sz="2800" b="1">
                <a:solidFill>
                  <a:schemeClr val="dk1"/>
                </a:solidFill>
                <a:latin typeface="Arvo"/>
                <a:ea typeface="Arvo"/>
                <a:cs typeface="Arvo"/>
                <a:sym typeface="Arvo"/>
              </a:defRPr>
            </a:lvl7pPr>
            <a:lvl8pPr lvl="7">
              <a:spcBef>
                <a:spcPts val="0"/>
              </a:spcBef>
              <a:spcAft>
                <a:spcPts val="0"/>
              </a:spcAft>
              <a:buClr>
                <a:schemeClr val="dk1"/>
              </a:buClr>
              <a:buSzPts val="2800"/>
              <a:buFont typeface="Arvo"/>
              <a:buNone/>
              <a:defRPr sz="2800" b="1">
                <a:solidFill>
                  <a:schemeClr val="dk1"/>
                </a:solidFill>
                <a:latin typeface="Arvo"/>
                <a:ea typeface="Arvo"/>
                <a:cs typeface="Arvo"/>
                <a:sym typeface="Arvo"/>
              </a:defRPr>
            </a:lvl8pPr>
            <a:lvl9pPr lvl="8">
              <a:spcBef>
                <a:spcPts val="0"/>
              </a:spcBef>
              <a:spcAft>
                <a:spcPts val="0"/>
              </a:spcAft>
              <a:buClr>
                <a:schemeClr val="dk1"/>
              </a:buClr>
              <a:buSzPts val="2800"/>
              <a:buFont typeface="Arvo"/>
              <a:buNone/>
              <a:defRPr sz="2800" b="1">
                <a:solidFill>
                  <a:schemeClr val="dk1"/>
                </a:solidFill>
                <a:latin typeface="Arvo"/>
                <a:ea typeface="Arvo"/>
                <a:cs typeface="Arvo"/>
                <a:sym typeface="Arvo"/>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Encode Sans"/>
              <a:buChar char="●"/>
              <a:defRPr sz="1600">
                <a:solidFill>
                  <a:schemeClr val="dk1"/>
                </a:solidFill>
                <a:latin typeface="Encode Sans"/>
                <a:ea typeface="Encode Sans"/>
                <a:cs typeface="Encode Sans"/>
                <a:sym typeface="Encode Sans"/>
              </a:defRPr>
            </a:lvl1pPr>
            <a:lvl2pPr marL="914400" lvl="1" indent="-330200">
              <a:lnSpc>
                <a:spcPct val="100000"/>
              </a:lnSpc>
              <a:spcBef>
                <a:spcPts val="0"/>
              </a:spcBef>
              <a:spcAft>
                <a:spcPts val="0"/>
              </a:spcAft>
              <a:buClr>
                <a:schemeClr val="dk1"/>
              </a:buClr>
              <a:buSzPts val="1600"/>
              <a:buFont typeface="Encode Sans"/>
              <a:buChar char="○"/>
              <a:defRPr sz="1600">
                <a:solidFill>
                  <a:schemeClr val="dk1"/>
                </a:solidFill>
                <a:latin typeface="Encode Sans"/>
                <a:ea typeface="Encode Sans"/>
                <a:cs typeface="Encode Sans"/>
                <a:sym typeface="Encode Sans"/>
              </a:defRPr>
            </a:lvl2pPr>
            <a:lvl3pPr marL="1371600" lvl="2" indent="-330200">
              <a:lnSpc>
                <a:spcPct val="100000"/>
              </a:lnSpc>
              <a:spcBef>
                <a:spcPts val="0"/>
              </a:spcBef>
              <a:spcAft>
                <a:spcPts val="0"/>
              </a:spcAft>
              <a:buClr>
                <a:schemeClr val="dk1"/>
              </a:buClr>
              <a:buSzPts val="1600"/>
              <a:buFont typeface="Encode Sans"/>
              <a:buChar char="■"/>
              <a:defRPr sz="1600">
                <a:solidFill>
                  <a:schemeClr val="dk1"/>
                </a:solidFill>
                <a:latin typeface="Encode Sans"/>
                <a:ea typeface="Encode Sans"/>
                <a:cs typeface="Encode Sans"/>
                <a:sym typeface="Encode Sans"/>
              </a:defRPr>
            </a:lvl3pPr>
            <a:lvl4pPr marL="1828800" lvl="3" indent="-330200">
              <a:lnSpc>
                <a:spcPct val="100000"/>
              </a:lnSpc>
              <a:spcBef>
                <a:spcPts val="0"/>
              </a:spcBef>
              <a:spcAft>
                <a:spcPts val="0"/>
              </a:spcAft>
              <a:buClr>
                <a:schemeClr val="dk1"/>
              </a:buClr>
              <a:buSzPts val="1600"/>
              <a:buFont typeface="Encode Sans"/>
              <a:buChar char="●"/>
              <a:defRPr sz="1600">
                <a:solidFill>
                  <a:schemeClr val="dk1"/>
                </a:solidFill>
                <a:latin typeface="Encode Sans"/>
                <a:ea typeface="Encode Sans"/>
                <a:cs typeface="Encode Sans"/>
                <a:sym typeface="Encode Sans"/>
              </a:defRPr>
            </a:lvl4pPr>
            <a:lvl5pPr marL="2286000" lvl="4" indent="-330200">
              <a:lnSpc>
                <a:spcPct val="100000"/>
              </a:lnSpc>
              <a:spcBef>
                <a:spcPts val="0"/>
              </a:spcBef>
              <a:spcAft>
                <a:spcPts val="0"/>
              </a:spcAft>
              <a:buClr>
                <a:schemeClr val="dk1"/>
              </a:buClr>
              <a:buSzPts val="1600"/>
              <a:buFont typeface="Encode Sans"/>
              <a:buChar char="○"/>
              <a:defRPr sz="1600">
                <a:solidFill>
                  <a:schemeClr val="dk1"/>
                </a:solidFill>
                <a:latin typeface="Encode Sans"/>
                <a:ea typeface="Encode Sans"/>
                <a:cs typeface="Encode Sans"/>
                <a:sym typeface="Encode Sans"/>
              </a:defRPr>
            </a:lvl5pPr>
            <a:lvl6pPr marL="2743200" lvl="5" indent="-330200">
              <a:lnSpc>
                <a:spcPct val="100000"/>
              </a:lnSpc>
              <a:spcBef>
                <a:spcPts val="0"/>
              </a:spcBef>
              <a:spcAft>
                <a:spcPts val="0"/>
              </a:spcAft>
              <a:buClr>
                <a:schemeClr val="dk1"/>
              </a:buClr>
              <a:buSzPts val="1600"/>
              <a:buFont typeface="Encode Sans"/>
              <a:buChar char="■"/>
              <a:defRPr sz="1600">
                <a:solidFill>
                  <a:schemeClr val="dk1"/>
                </a:solidFill>
                <a:latin typeface="Encode Sans"/>
                <a:ea typeface="Encode Sans"/>
                <a:cs typeface="Encode Sans"/>
                <a:sym typeface="Encode Sans"/>
              </a:defRPr>
            </a:lvl6pPr>
            <a:lvl7pPr marL="3200400" lvl="6" indent="-330200">
              <a:lnSpc>
                <a:spcPct val="100000"/>
              </a:lnSpc>
              <a:spcBef>
                <a:spcPts val="0"/>
              </a:spcBef>
              <a:spcAft>
                <a:spcPts val="0"/>
              </a:spcAft>
              <a:buClr>
                <a:schemeClr val="dk1"/>
              </a:buClr>
              <a:buSzPts val="1600"/>
              <a:buFont typeface="Encode Sans"/>
              <a:buChar char="●"/>
              <a:defRPr sz="1600">
                <a:solidFill>
                  <a:schemeClr val="dk1"/>
                </a:solidFill>
                <a:latin typeface="Encode Sans"/>
                <a:ea typeface="Encode Sans"/>
                <a:cs typeface="Encode Sans"/>
                <a:sym typeface="Encode Sans"/>
              </a:defRPr>
            </a:lvl7pPr>
            <a:lvl8pPr marL="3657600" lvl="7" indent="-330200">
              <a:lnSpc>
                <a:spcPct val="100000"/>
              </a:lnSpc>
              <a:spcBef>
                <a:spcPts val="0"/>
              </a:spcBef>
              <a:spcAft>
                <a:spcPts val="0"/>
              </a:spcAft>
              <a:buClr>
                <a:schemeClr val="dk1"/>
              </a:buClr>
              <a:buSzPts val="1600"/>
              <a:buFont typeface="Encode Sans"/>
              <a:buChar char="○"/>
              <a:defRPr sz="1600">
                <a:solidFill>
                  <a:schemeClr val="dk1"/>
                </a:solidFill>
                <a:latin typeface="Encode Sans"/>
                <a:ea typeface="Encode Sans"/>
                <a:cs typeface="Encode Sans"/>
                <a:sym typeface="Encode Sans"/>
              </a:defRPr>
            </a:lvl8pPr>
            <a:lvl9pPr marL="4114800" lvl="8" indent="-330200">
              <a:lnSpc>
                <a:spcPct val="100000"/>
              </a:lnSpc>
              <a:spcBef>
                <a:spcPts val="0"/>
              </a:spcBef>
              <a:spcAft>
                <a:spcPts val="0"/>
              </a:spcAft>
              <a:buClr>
                <a:schemeClr val="dk1"/>
              </a:buClr>
              <a:buSzPts val="1600"/>
              <a:buFont typeface="Encode Sans"/>
              <a:buChar char="■"/>
              <a:defRPr sz="1600">
                <a:solidFill>
                  <a:schemeClr val="dk1"/>
                </a:solidFill>
                <a:latin typeface="Encode Sans"/>
                <a:ea typeface="Encode Sans"/>
                <a:cs typeface="Encode Sans"/>
                <a:sym typeface="Encode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5" r:id="rId6"/>
    <p:sldLayoutId id="2147483658" r:id="rId7"/>
    <p:sldLayoutId id="2147483661" r:id="rId8"/>
    <p:sldLayoutId id="2147483677" r:id="rId9"/>
    <p:sldLayoutId id="2147483678" r:id="rId10"/>
    <p:sldLayoutId id="214748368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21.xml"/><Relationship Id="rId7" Type="http://schemas.openxmlformats.org/officeDocument/2006/relationships/slide" Target="slide25.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slide" Target="slide24.xml"/><Relationship Id="rId11" Type="http://schemas.openxmlformats.org/officeDocument/2006/relationships/slide" Target="slide29.xml"/><Relationship Id="rId5" Type="http://schemas.openxmlformats.org/officeDocument/2006/relationships/slide" Target="slide23.xml"/><Relationship Id="rId10" Type="http://schemas.openxmlformats.org/officeDocument/2006/relationships/slide" Target="slide28.xml"/><Relationship Id="rId4" Type="http://schemas.openxmlformats.org/officeDocument/2006/relationships/slide" Target="slide22.xml"/><Relationship Id="rId9" Type="http://schemas.openxmlformats.org/officeDocument/2006/relationships/slide" Target="slide27.xml"/></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slide" Target="sl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slide" Target="slide20.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slide" Target="slide20.xml"/></Relationships>
</file>

<file path=ppt/slides/_rels/slide26.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5.pn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7" name="Google Shape;437;p36"/>
          <p:cNvSpPr txBox="1">
            <a:spLocks noGrp="1"/>
          </p:cNvSpPr>
          <p:nvPr>
            <p:ph type="subTitle" idx="1"/>
          </p:nvPr>
        </p:nvSpPr>
        <p:spPr>
          <a:xfrm>
            <a:off x="789782" y="2647878"/>
            <a:ext cx="5171400" cy="45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Lesson 1 - Period 1</a:t>
            </a:r>
            <a:endParaRPr sz="3200" dirty="0"/>
          </a:p>
        </p:txBody>
      </p:sp>
      <p:sp>
        <p:nvSpPr>
          <p:cNvPr id="438" name="Google Shape;438;p36"/>
          <p:cNvSpPr txBox="1">
            <a:spLocks noGrp="1"/>
          </p:cNvSpPr>
          <p:nvPr>
            <p:ph type="ctrTitle" idx="2"/>
          </p:nvPr>
        </p:nvSpPr>
        <p:spPr>
          <a:xfrm>
            <a:off x="669390" y="607746"/>
            <a:ext cx="6495418" cy="1866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br>
              <a:rPr lang="en" sz="6000" dirty="0"/>
            </a:br>
            <a:r>
              <a:rPr lang="en" sz="6600" dirty="0"/>
              <a:t>Our sports day</a:t>
            </a:r>
            <a:endParaRPr sz="6600" dirty="0"/>
          </a:p>
        </p:txBody>
      </p:sp>
      <p:sp>
        <p:nvSpPr>
          <p:cNvPr id="439" name="Google Shape;439;p36"/>
          <p:cNvSpPr/>
          <p:nvPr/>
        </p:nvSpPr>
        <p:spPr>
          <a:xfrm>
            <a:off x="5701578" y="1043592"/>
            <a:ext cx="1271379" cy="657392"/>
          </a:xfrm>
          <a:custGeom>
            <a:avLst/>
            <a:gdLst/>
            <a:ahLst/>
            <a:cxnLst/>
            <a:rect l="l" t="t" r="r" b="b"/>
            <a:pathLst>
              <a:path w="16520" h="8542" extrusionOk="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6"/>
          <p:cNvSpPr/>
          <p:nvPr/>
        </p:nvSpPr>
        <p:spPr>
          <a:xfrm>
            <a:off x="6986175" y="3701675"/>
            <a:ext cx="1228200" cy="197100"/>
          </a:xfrm>
          <a:prstGeom prst="ellipse">
            <a:avLst/>
          </a:prstGeom>
          <a:solidFill>
            <a:srgbClr val="17253A">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6"/>
          <p:cNvSpPr/>
          <p:nvPr/>
        </p:nvSpPr>
        <p:spPr>
          <a:xfrm>
            <a:off x="5589350" y="4453650"/>
            <a:ext cx="1228200" cy="197100"/>
          </a:xfrm>
          <a:prstGeom prst="ellipse">
            <a:avLst/>
          </a:prstGeom>
          <a:solidFill>
            <a:srgbClr val="17253A">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2" name="Google Shape;442;p36"/>
          <p:cNvGrpSpPr/>
          <p:nvPr/>
        </p:nvGrpSpPr>
        <p:grpSpPr>
          <a:xfrm>
            <a:off x="5629078" y="2592091"/>
            <a:ext cx="1321353" cy="1999582"/>
            <a:chOff x="859237" y="4431205"/>
            <a:chExt cx="378427" cy="572684"/>
          </a:xfrm>
        </p:grpSpPr>
        <p:sp>
          <p:nvSpPr>
            <p:cNvPr id="443" name="Google Shape;443;p36"/>
            <p:cNvSpPr/>
            <p:nvPr/>
          </p:nvSpPr>
          <p:spPr>
            <a:xfrm>
              <a:off x="859237" y="4661287"/>
              <a:ext cx="148836" cy="113501"/>
            </a:xfrm>
            <a:custGeom>
              <a:avLst/>
              <a:gdLst/>
              <a:ahLst/>
              <a:cxnLst/>
              <a:rect l="l" t="t" r="r" b="b"/>
              <a:pathLst>
                <a:path w="3336" h="2544" extrusionOk="0">
                  <a:moveTo>
                    <a:pt x="2838" y="1"/>
                  </a:moveTo>
                  <a:cubicBezTo>
                    <a:pt x="2595" y="78"/>
                    <a:pt x="2071" y="1507"/>
                    <a:pt x="1857" y="1507"/>
                  </a:cubicBezTo>
                  <a:cubicBezTo>
                    <a:pt x="1852" y="1507"/>
                    <a:pt x="1848" y="1506"/>
                    <a:pt x="1843" y="1504"/>
                  </a:cubicBezTo>
                  <a:cubicBezTo>
                    <a:pt x="1662" y="1448"/>
                    <a:pt x="1109" y="1075"/>
                    <a:pt x="1109" y="1075"/>
                  </a:cubicBezTo>
                  <a:cubicBezTo>
                    <a:pt x="1109" y="1075"/>
                    <a:pt x="1425" y="396"/>
                    <a:pt x="973" y="363"/>
                  </a:cubicBezTo>
                  <a:cubicBezTo>
                    <a:pt x="973" y="363"/>
                    <a:pt x="789" y="153"/>
                    <a:pt x="661" y="153"/>
                  </a:cubicBezTo>
                  <a:cubicBezTo>
                    <a:pt x="599" y="153"/>
                    <a:pt x="551" y="203"/>
                    <a:pt x="543" y="351"/>
                  </a:cubicBezTo>
                  <a:cubicBezTo>
                    <a:pt x="543" y="351"/>
                    <a:pt x="0" y="894"/>
                    <a:pt x="792" y="1177"/>
                  </a:cubicBezTo>
                  <a:cubicBezTo>
                    <a:pt x="792" y="1177"/>
                    <a:pt x="1346" y="2409"/>
                    <a:pt x="1888" y="2534"/>
                  </a:cubicBezTo>
                  <a:cubicBezTo>
                    <a:pt x="1917" y="2541"/>
                    <a:pt x="1946" y="2544"/>
                    <a:pt x="1976" y="2544"/>
                  </a:cubicBezTo>
                  <a:cubicBezTo>
                    <a:pt x="2492" y="2544"/>
                    <a:pt x="3099" y="1572"/>
                    <a:pt x="3099" y="1572"/>
                  </a:cubicBezTo>
                  <a:cubicBezTo>
                    <a:pt x="3099" y="1572"/>
                    <a:pt x="3336" y="12"/>
                    <a:pt x="2838" y="1"/>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6"/>
            <p:cNvSpPr/>
            <p:nvPr/>
          </p:nvSpPr>
          <p:spPr>
            <a:xfrm>
              <a:off x="960603" y="4661287"/>
              <a:ext cx="47470" cy="109039"/>
            </a:xfrm>
            <a:custGeom>
              <a:avLst/>
              <a:gdLst/>
              <a:ahLst/>
              <a:cxnLst/>
              <a:rect l="l" t="t" r="r" b="b"/>
              <a:pathLst>
                <a:path w="1064" h="2444" extrusionOk="0">
                  <a:moveTo>
                    <a:pt x="566" y="1"/>
                  </a:moveTo>
                  <a:cubicBezTo>
                    <a:pt x="544" y="12"/>
                    <a:pt x="510" y="34"/>
                    <a:pt x="488" y="57"/>
                  </a:cubicBezTo>
                  <a:cubicBezTo>
                    <a:pt x="453" y="634"/>
                    <a:pt x="329" y="1188"/>
                    <a:pt x="204" y="1742"/>
                  </a:cubicBezTo>
                  <a:cubicBezTo>
                    <a:pt x="148" y="1979"/>
                    <a:pt x="91" y="2228"/>
                    <a:pt x="1" y="2444"/>
                  </a:cubicBezTo>
                  <a:cubicBezTo>
                    <a:pt x="431" y="2206"/>
                    <a:pt x="827" y="1572"/>
                    <a:pt x="827" y="1572"/>
                  </a:cubicBezTo>
                  <a:cubicBezTo>
                    <a:pt x="827" y="1572"/>
                    <a:pt x="1064" y="12"/>
                    <a:pt x="566" y="1"/>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6"/>
            <p:cNvSpPr/>
            <p:nvPr/>
          </p:nvSpPr>
          <p:spPr>
            <a:xfrm>
              <a:off x="876860" y="4676411"/>
              <a:ext cx="28821" cy="26323"/>
            </a:xfrm>
            <a:custGeom>
              <a:avLst/>
              <a:gdLst/>
              <a:ahLst/>
              <a:cxnLst/>
              <a:rect l="l" t="t" r="r" b="b"/>
              <a:pathLst>
                <a:path w="646" h="590" extrusionOk="0">
                  <a:moveTo>
                    <a:pt x="521" y="295"/>
                  </a:moveTo>
                  <a:cubicBezTo>
                    <a:pt x="533" y="340"/>
                    <a:pt x="533" y="374"/>
                    <a:pt x="521" y="397"/>
                  </a:cubicBezTo>
                  <a:cubicBezTo>
                    <a:pt x="498" y="431"/>
                    <a:pt x="465" y="442"/>
                    <a:pt x="442" y="454"/>
                  </a:cubicBezTo>
                  <a:cubicBezTo>
                    <a:pt x="442" y="442"/>
                    <a:pt x="442" y="431"/>
                    <a:pt x="430" y="419"/>
                  </a:cubicBezTo>
                  <a:cubicBezTo>
                    <a:pt x="420" y="374"/>
                    <a:pt x="374" y="340"/>
                    <a:pt x="340" y="306"/>
                  </a:cubicBezTo>
                  <a:lnTo>
                    <a:pt x="340" y="306"/>
                  </a:lnTo>
                  <a:cubicBezTo>
                    <a:pt x="352" y="318"/>
                    <a:pt x="374" y="318"/>
                    <a:pt x="385" y="318"/>
                  </a:cubicBezTo>
                  <a:cubicBezTo>
                    <a:pt x="430" y="318"/>
                    <a:pt x="465" y="306"/>
                    <a:pt x="521" y="295"/>
                  </a:cubicBezTo>
                  <a:close/>
                  <a:moveTo>
                    <a:pt x="167" y="0"/>
                  </a:moveTo>
                  <a:cubicBezTo>
                    <a:pt x="155" y="0"/>
                    <a:pt x="148" y="1"/>
                    <a:pt x="148" y="1"/>
                  </a:cubicBezTo>
                  <a:cubicBezTo>
                    <a:pt x="136" y="1"/>
                    <a:pt x="136" y="1"/>
                    <a:pt x="136" y="12"/>
                  </a:cubicBezTo>
                  <a:cubicBezTo>
                    <a:pt x="136" y="24"/>
                    <a:pt x="136" y="24"/>
                    <a:pt x="148" y="24"/>
                  </a:cubicBezTo>
                  <a:cubicBezTo>
                    <a:pt x="148" y="24"/>
                    <a:pt x="156" y="23"/>
                    <a:pt x="169" y="23"/>
                  </a:cubicBezTo>
                  <a:cubicBezTo>
                    <a:pt x="200" y="23"/>
                    <a:pt x="262" y="29"/>
                    <a:pt x="317" y="69"/>
                  </a:cubicBezTo>
                  <a:cubicBezTo>
                    <a:pt x="284" y="92"/>
                    <a:pt x="239" y="114"/>
                    <a:pt x="227" y="148"/>
                  </a:cubicBezTo>
                  <a:cubicBezTo>
                    <a:pt x="204" y="170"/>
                    <a:pt x="204" y="193"/>
                    <a:pt x="204" y="216"/>
                  </a:cubicBezTo>
                  <a:cubicBezTo>
                    <a:pt x="216" y="227"/>
                    <a:pt x="216" y="238"/>
                    <a:pt x="227" y="250"/>
                  </a:cubicBezTo>
                  <a:cubicBezTo>
                    <a:pt x="153" y="222"/>
                    <a:pt x="87" y="202"/>
                    <a:pt x="40" y="202"/>
                  </a:cubicBezTo>
                  <a:cubicBezTo>
                    <a:pt x="30" y="202"/>
                    <a:pt x="21" y="203"/>
                    <a:pt x="12" y="205"/>
                  </a:cubicBezTo>
                  <a:cubicBezTo>
                    <a:pt x="1" y="205"/>
                    <a:pt x="1" y="205"/>
                    <a:pt x="1" y="216"/>
                  </a:cubicBezTo>
                  <a:cubicBezTo>
                    <a:pt x="1" y="227"/>
                    <a:pt x="1" y="227"/>
                    <a:pt x="12" y="227"/>
                  </a:cubicBezTo>
                  <a:cubicBezTo>
                    <a:pt x="18" y="227"/>
                    <a:pt x="23" y="226"/>
                    <a:pt x="30" y="226"/>
                  </a:cubicBezTo>
                  <a:cubicBezTo>
                    <a:pt x="123" y="226"/>
                    <a:pt x="344" y="304"/>
                    <a:pt x="408" y="431"/>
                  </a:cubicBezTo>
                  <a:cubicBezTo>
                    <a:pt x="430" y="464"/>
                    <a:pt x="442" y="510"/>
                    <a:pt x="408" y="532"/>
                  </a:cubicBezTo>
                  <a:cubicBezTo>
                    <a:pt x="390" y="557"/>
                    <a:pt x="355" y="568"/>
                    <a:pt x="313" y="568"/>
                  </a:cubicBezTo>
                  <a:cubicBezTo>
                    <a:pt x="277" y="568"/>
                    <a:pt x="235" y="559"/>
                    <a:pt x="193" y="544"/>
                  </a:cubicBezTo>
                  <a:cubicBezTo>
                    <a:pt x="193" y="544"/>
                    <a:pt x="182" y="544"/>
                    <a:pt x="182" y="555"/>
                  </a:cubicBezTo>
                  <a:lnTo>
                    <a:pt x="182" y="567"/>
                  </a:lnTo>
                  <a:cubicBezTo>
                    <a:pt x="227" y="589"/>
                    <a:pt x="272" y="589"/>
                    <a:pt x="317" y="589"/>
                  </a:cubicBezTo>
                  <a:cubicBezTo>
                    <a:pt x="363" y="589"/>
                    <a:pt x="408" y="577"/>
                    <a:pt x="430" y="555"/>
                  </a:cubicBezTo>
                  <a:cubicBezTo>
                    <a:pt x="442" y="544"/>
                    <a:pt x="453" y="510"/>
                    <a:pt x="453" y="476"/>
                  </a:cubicBezTo>
                  <a:cubicBezTo>
                    <a:pt x="465" y="464"/>
                    <a:pt x="521" y="454"/>
                    <a:pt x="544" y="408"/>
                  </a:cubicBezTo>
                  <a:cubicBezTo>
                    <a:pt x="555" y="374"/>
                    <a:pt x="555" y="340"/>
                    <a:pt x="544" y="295"/>
                  </a:cubicBezTo>
                  <a:cubicBezTo>
                    <a:pt x="566" y="283"/>
                    <a:pt x="601" y="273"/>
                    <a:pt x="634" y="261"/>
                  </a:cubicBezTo>
                  <a:cubicBezTo>
                    <a:pt x="646" y="261"/>
                    <a:pt x="646" y="261"/>
                    <a:pt x="646" y="250"/>
                  </a:cubicBezTo>
                  <a:cubicBezTo>
                    <a:pt x="634" y="238"/>
                    <a:pt x="634" y="238"/>
                    <a:pt x="623" y="238"/>
                  </a:cubicBezTo>
                  <a:cubicBezTo>
                    <a:pt x="531" y="274"/>
                    <a:pt x="448" y="291"/>
                    <a:pt x="382" y="291"/>
                  </a:cubicBezTo>
                  <a:cubicBezTo>
                    <a:pt x="343" y="291"/>
                    <a:pt x="309" y="285"/>
                    <a:pt x="284" y="273"/>
                  </a:cubicBezTo>
                  <a:cubicBezTo>
                    <a:pt x="261" y="250"/>
                    <a:pt x="239" y="238"/>
                    <a:pt x="227" y="205"/>
                  </a:cubicBezTo>
                  <a:cubicBezTo>
                    <a:pt x="227" y="193"/>
                    <a:pt x="227" y="170"/>
                    <a:pt x="239" y="160"/>
                  </a:cubicBezTo>
                  <a:cubicBezTo>
                    <a:pt x="295" y="92"/>
                    <a:pt x="476" y="35"/>
                    <a:pt x="578" y="35"/>
                  </a:cubicBezTo>
                  <a:cubicBezTo>
                    <a:pt x="589" y="35"/>
                    <a:pt x="589" y="35"/>
                    <a:pt x="589" y="24"/>
                  </a:cubicBezTo>
                  <a:cubicBezTo>
                    <a:pt x="589" y="24"/>
                    <a:pt x="589" y="12"/>
                    <a:pt x="578" y="12"/>
                  </a:cubicBezTo>
                  <a:cubicBezTo>
                    <a:pt x="521" y="12"/>
                    <a:pt x="430" y="35"/>
                    <a:pt x="352" y="57"/>
                  </a:cubicBezTo>
                  <a:cubicBezTo>
                    <a:pt x="276" y="7"/>
                    <a:pt x="200" y="0"/>
                    <a:pt x="167" y="0"/>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6"/>
            <p:cNvSpPr/>
            <p:nvPr/>
          </p:nvSpPr>
          <p:spPr>
            <a:xfrm>
              <a:off x="935395" y="4820742"/>
              <a:ext cx="82805" cy="178192"/>
            </a:xfrm>
            <a:custGeom>
              <a:avLst/>
              <a:gdLst/>
              <a:ahLst/>
              <a:cxnLst/>
              <a:rect l="l" t="t" r="r" b="b"/>
              <a:pathLst>
                <a:path w="1856" h="3994" extrusionOk="0">
                  <a:moveTo>
                    <a:pt x="1109" y="0"/>
                  </a:moveTo>
                  <a:cubicBezTo>
                    <a:pt x="1109" y="0"/>
                    <a:pt x="0" y="611"/>
                    <a:pt x="0" y="1470"/>
                  </a:cubicBezTo>
                  <a:cubicBezTo>
                    <a:pt x="12" y="2341"/>
                    <a:pt x="475" y="3642"/>
                    <a:pt x="475" y="3642"/>
                  </a:cubicBezTo>
                  <a:cubicBezTo>
                    <a:pt x="475" y="3642"/>
                    <a:pt x="57" y="3913"/>
                    <a:pt x="114" y="3969"/>
                  </a:cubicBezTo>
                  <a:cubicBezTo>
                    <a:pt x="129" y="3985"/>
                    <a:pt x="202" y="3994"/>
                    <a:pt x="299" y="3994"/>
                  </a:cubicBezTo>
                  <a:cubicBezTo>
                    <a:pt x="548" y="3994"/>
                    <a:pt x="953" y="3935"/>
                    <a:pt x="928" y="3788"/>
                  </a:cubicBezTo>
                  <a:cubicBezTo>
                    <a:pt x="928" y="3788"/>
                    <a:pt x="1301" y="2375"/>
                    <a:pt x="1053" y="1640"/>
                  </a:cubicBezTo>
                  <a:lnTo>
                    <a:pt x="1855" y="1097"/>
                  </a:lnTo>
                  <a:lnTo>
                    <a:pt x="1109" y="0"/>
                  </a:ln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6"/>
            <p:cNvSpPr/>
            <p:nvPr/>
          </p:nvSpPr>
          <p:spPr>
            <a:xfrm>
              <a:off x="922278" y="4970962"/>
              <a:ext cx="61123" cy="30294"/>
            </a:xfrm>
            <a:custGeom>
              <a:avLst/>
              <a:gdLst/>
              <a:ahLst/>
              <a:cxnLst/>
              <a:rect l="l" t="t" r="r" b="b"/>
              <a:pathLst>
                <a:path w="1370" h="679" extrusionOk="0">
                  <a:moveTo>
                    <a:pt x="742" y="1"/>
                  </a:moveTo>
                  <a:cubicBezTo>
                    <a:pt x="725" y="1"/>
                    <a:pt x="704" y="8"/>
                    <a:pt x="679" y="26"/>
                  </a:cubicBezTo>
                  <a:cubicBezTo>
                    <a:pt x="623" y="71"/>
                    <a:pt x="623" y="285"/>
                    <a:pt x="623" y="285"/>
                  </a:cubicBezTo>
                  <a:cubicBezTo>
                    <a:pt x="623" y="285"/>
                    <a:pt x="0" y="534"/>
                    <a:pt x="46" y="625"/>
                  </a:cubicBezTo>
                  <a:cubicBezTo>
                    <a:pt x="74" y="661"/>
                    <a:pt x="220" y="678"/>
                    <a:pt x="406" y="678"/>
                  </a:cubicBezTo>
                  <a:cubicBezTo>
                    <a:pt x="748" y="678"/>
                    <a:pt x="1221" y="618"/>
                    <a:pt x="1324" y="501"/>
                  </a:cubicBezTo>
                  <a:cubicBezTo>
                    <a:pt x="1369" y="456"/>
                    <a:pt x="1312" y="240"/>
                    <a:pt x="1312" y="240"/>
                  </a:cubicBezTo>
                  <a:cubicBezTo>
                    <a:pt x="1312" y="240"/>
                    <a:pt x="1220" y="326"/>
                    <a:pt x="1036" y="326"/>
                  </a:cubicBezTo>
                  <a:cubicBezTo>
                    <a:pt x="971" y="326"/>
                    <a:pt x="893" y="315"/>
                    <a:pt x="804" y="285"/>
                  </a:cubicBezTo>
                  <a:cubicBezTo>
                    <a:pt x="804" y="285"/>
                    <a:pt x="845" y="1"/>
                    <a:pt x="742"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6"/>
            <p:cNvSpPr/>
            <p:nvPr/>
          </p:nvSpPr>
          <p:spPr>
            <a:xfrm>
              <a:off x="921966" y="4988407"/>
              <a:ext cx="63576" cy="15481"/>
            </a:xfrm>
            <a:custGeom>
              <a:avLst/>
              <a:gdLst/>
              <a:ahLst/>
              <a:cxnLst/>
              <a:rect l="l" t="t" r="r" b="b"/>
              <a:pathLst>
                <a:path w="1425" h="347" extrusionOk="0">
                  <a:moveTo>
                    <a:pt x="871" y="0"/>
                  </a:moveTo>
                  <a:cubicBezTo>
                    <a:pt x="850" y="0"/>
                    <a:pt x="827" y="24"/>
                    <a:pt x="844" y="42"/>
                  </a:cubicBezTo>
                  <a:cubicBezTo>
                    <a:pt x="890" y="87"/>
                    <a:pt x="924" y="143"/>
                    <a:pt x="969" y="200"/>
                  </a:cubicBezTo>
                  <a:cubicBezTo>
                    <a:pt x="946" y="200"/>
                    <a:pt x="924" y="200"/>
                    <a:pt x="912" y="211"/>
                  </a:cubicBezTo>
                  <a:cubicBezTo>
                    <a:pt x="856" y="155"/>
                    <a:pt x="811" y="87"/>
                    <a:pt x="766" y="30"/>
                  </a:cubicBezTo>
                  <a:cubicBezTo>
                    <a:pt x="762" y="20"/>
                    <a:pt x="755" y="16"/>
                    <a:pt x="748" y="16"/>
                  </a:cubicBezTo>
                  <a:cubicBezTo>
                    <a:pt x="733" y="16"/>
                    <a:pt x="715" y="37"/>
                    <a:pt x="731" y="53"/>
                  </a:cubicBezTo>
                  <a:cubicBezTo>
                    <a:pt x="766" y="110"/>
                    <a:pt x="811" y="166"/>
                    <a:pt x="844" y="223"/>
                  </a:cubicBezTo>
                  <a:cubicBezTo>
                    <a:pt x="751" y="235"/>
                    <a:pt x="653" y="242"/>
                    <a:pt x="555" y="242"/>
                  </a:cubicBezTo>
                  <a:cubicBezTo>
                    <a:pt x="392" y="242"/>
                    <a:pt x="228" y="224"/>
                    <a:pt x="87" y="188"/>
                  </a:cubicBezTo>
                  <a:cubicBezTo>
                    <a:pt x="84" y="188"/>
                    <a:pt x="80" y="188"/>
                    <a:pt x="77" y="188"/>
                  </a:cubicBezTo>
                  <a:cubicBezTo>
                    <a:pt x="17" y="188"/>
                    <a:pt x="0" y="280"/>
                    <a:pt x="64" y="291"/>
                  </a:cubicBezTo>
                  <a:cubicBezTo>
                    <a:pt x="211" y="327"/>
                    <a:pt x="371" y="346"/>
                    <a:pt x="535" y="346"/>
                  </a:cubicBezTo>
                  <a:cubicBezTo>
                    <a:pt x="828" y="346"/>
                    <a:pt x="1130" y="285"/>
                    <a:pt x="1376" y="155"/>
                  </a:cubicBezTo>
                  <a:cubicBezTo>
                    <a:pt x="1424" y="136"/>
                    <a:pt x="1407" y="58"/>
                    <a:pt x="1358" y="58"/>
                  </a:cubicBezTo>
                  <a:cubicBezTo>
                    <a:pt x="1350" y="58"/>
                    <a:pt x="1341" y="60"/>
                    <a:pt x="1331" y="65"/>
                  </a:cubicBezTo>
                  <a:cubicBezTo>
                    <a:pt x="1241" y="110"/>
                    <a:pt x="1127" y="155"/>
                    <a:pt x="1025" y="188"/>
                  </a:cubicBezTo>
                  <a:lnTo>
                    <a:pt x="1025" y="178"/>
                  </a:lnTo>
                  <a:cubicBezTo>
                    <a:pt x="969" y="132"/>
                    <a:pt x="935" y="65"/>
                    <a:pt x="890" y="8"/>
                  </a:cubicBezTo>
                  <a:cubicBezTo>
                    <a:pt x="884" y="2"/>
                    <a:pt x="878" y="0"/>
                    <a:pt x="8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6"/>
            <p:cNvSpPr/>
            <p:nvPr/>
          </p:nvSpPr>
          <p:spPr>
            <a:xfrm>
              <a:off x="938964" y="4975959"/>
              <a:ext cx="20701" cy="11065"/>
            </a:xfrm>
            <a:custGeom>
              <a:avLst/>
              <a:gdLst/>
              <a:ahLst/>
              <a:cxnLst/>
              <a:rect l="l" t="t" r="r" b="b"/>
              <a:pathLst>
                <a:path w="464" h="248" extrusionOk="0">
                  <a:moveTo>
                    <a:pt x="362" y="49"/>
                  </a:moveTo>
                  <a:cubicBezTo>
                    <a:pt x="373" y="49"/>
                    <a:pt x="350" y="72"/>
                    <a:pt x="339" y="72"/>
                  </a:cubicBezTo>
                  <a:lnTo>
                    <a:pt x="305" y="106"/>
                  </a:lnTo>
                  <a:lnTo>
                    <a:pt x="294" y="106"/>
                  </a:lnTo>
                  <a:cubicBezTo>
                    <a:pt x="317" y="83"/>
                    <a:pt x="339" y="60"/>
                    <a:pt x="362" y="49"/>
                  </a:cubicBezTo>
                  <a:close/>
                  <a:moveTo>
                    <a:pt x="113" y="70"/>
                  </a:moveTo>
                  <a:cubicBezTo>
                    <a:pt x="116" y="70"/>
                    <a:pt x="119" y="70"/>
                    <a:pt x="124" y="72"/>
                  </a:cubicBezTo>
                  <a:cubicBezTo>
                    <a:pt x="147" y="83"/>
                    <a:pt x="169" y="106"/>
                    <a:pt x="192" y="128"/>
                  </a:cubicBezTo>
                  <a:lnTo>
                    <a:pt x="181" y="128"/>
                  </a:lnTo>
                  <a:cubicBezTo>
                    <a:pt x="158" y="117"/>
                    <a:pt x="147" y="106"/>
                    <a:pt x="124" y="95"/>
                  </a:cubicBezTo>
                  <a:cubicBezTo>
                    <a:pt x="124" y="95"/>
                    <a:pt x="100" y="70"/>
                    <a:pt x="113" y="70"/>
                  </a:cubicBezTo>
                  <a:close/>
                  <a:moveTo>
                    <a:pt x="366" y="0"/>
                  </a:moveTo>
                  <a:cubicBezTo>
                    <a:pt x="316" y="0"/>
                    <a:pt x="261" y="53"/>
                    <a:pt x="226" y="106"/>
                  </a:cubicBezTo>
                  <a:cubicBezTo>
                    <a:pt x="199" y="61"/>
                    <a:pt x="151" y="16"/>
                    <a:pt x="110" y="16"/>
                  </a:cubicBezTo>
                  <a:cubicBezTo>
                    <a:pt x="99" y="16"/>
                    <a:pt x="88" y="20"/>
                    <a:pt x="79" y="27"/>
                  </a:cubicBezTo>
                  <a:cubicBezTo>
                    <a:pt x="0" y="95"/>
                    <a:pt x="124" y="163"/>
                    <a:pt x="192" y="196"/>
                  </a:cubicBezTo>
                  <a:lnTo>
                    <a:pt x="204" y="208"/>
                  </a:lnTo>
                  <a:cubicBezTo>
                    <a:pt x="226" y="208"/>
                    <a:pt x="237" y="219"/>
                    <a:pt x="249" y="230"/>
                  </a:cubicBezTo>
                  <a:cubicBezTo>
                    <a:pt x="253" y="243"/>
                    <a:pt x="261" y="247"/>
                    <a:pt x="270" y="247"/>
                  </a:cubicBezTo>
                  <a:cubicBezTo>
                    <a:pt x="285" y="247"/>
                    <a:pt x="301" y="233"/>
                    <a:pt x="294" y="219"/>
                  </a:cubicBezTo>
                  <a:cubicBezTo>
                    <a:pt x="282" y="196"/>
                    <a:pt x="271" y="185"/>
                    <a:pt x="260" y="173"/>
                  </a:cubicBezTo>
                  <a:cubicBezTo>
                    <a:pt x="328" y="151"/>
                    <a:pt x="463" y="83"/>
                    <a:pt x="407" y="15"/>
                  </a:cubicBezTo>
                  <a:cubicBezTo>
                    <a:pt x="394" y="5"/>
                    <a:pt x="380" y="0"/>
                    <a:pt x="3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6"/>
            <p:cNvSpPr/>
            <p:nvPr/>
          </p:nvSpPr>
          <p:spPr>
            <a:xfrm>
              <a:off x="937537" y="4986132"/>
              <a:ext cx="7005" cy="6603"/>
            </a:xfrm>
            <a:custGeom>
              <a:avLst/>
              <a:gdLst/>
              <a:ahLst/>
              <a:cxnLst/>
              <a:rect l="l" t="t" r="r" b="b"/>
              <a:pathLst>
                <a:path w="157" h="148" extrusionOk="0">
                  <a:moveTo>
                    <a:pt x="45" y="0"/>
                  </a:moveTo>
                  <a:cubicBezTo>
                    <a:pt x="24" y="0"/>
                    <a:pt x="1" y="28"/>
                    <a:pt x="20" y="48"/>
                  </a:cubicBezTo>
                  <a:cubicBezTo>
                    <a:pt x="55" y="70"/>
                    <a:pt x="100" y="81"/>
                    <a:pt x="100" y="126"/>
                  </a:cubicBezTo>
                  <a:cubicBezTo>
                    <a:pt x="105" y="142"/>
                    <a:pt x="117" y="148"/>
                    <a:pt x="128" y="148"/>
                  </a:cubicBezTo>
                  <a:cubicBezTo>
                    <a:pt x="142" y="148"/>
                    <a:pt x="156" y="139"/>
                    <a:pt x="156" y="126"/>
                  </a:cubicBezTo>
                  <a:cubicBezTo>
                    <a:pt x="156" y="59"/>
                    <a:pt x="100" y="36"/>
                    <a:pt x="55" y="2"/>
                  </a:cubicBezTo>
                  <a:cubicBezTo>
                    <a:pt x="52" y="1"/>
                    <a:pt x="48" y="0"/>
                    <a:pt x="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6"/>
            <p:cNvSpPr/>
            <p:nvPr/>
          </p:nvSpPr>
          <p:spPr>
            <a:xfrm>
              <a:off x="941731" y="4984392"/>
              <a:ext cx="7138" cy="6826"/>
            </a:xfrm>
            <a:custGeom>
              <a:avLst/>
              <a:gdLst/>
              <a:ahLst/>
              <a:cxnLst/>
              <a:rect l="l" t="t" r="r" b="b"/>
              <a:pathLst>
                <a:path w="160" h="153" extrusionOk="0">
                  <a:moveTo>
                    <a:pt x="27" y="1"/>
                  </a:moveTo>
                  <a:cubicBezTo>
                    <a:pt x="10" y="1"/>
                    <a:pt x="1" y="34"/>
                    <a:pt x="29" y="52"/>
                  </a:cubicBezTo>
                  <a:cubicBezTo>
                    <a:pt x="62" y="75"/>
                    <a:pt x="96" y="87"/>
                    <a:pt x="107" y="132"/>
                  </a:cubicBezTo>
                  <a:cubicBezTo>
                    <a:pt x="112" y="146"/>
                    <a:pt x="123" y="152"/>
                    <a:pt x="133" y="152"/>
                  </a:cubicBezTo>
                  <a:cubicBezTo>
                    <a:pt x="147" y="152"/>
                    <a:pt x="159" y="140"/>
                    <a:pt x="152" y="120"/>
                  </a:cubicBezTo>
                  <a:cubicBezTo>
                    <a:pt x="142" y="64"/>
                    <a:pt x="96" y="30"/>
                    <a:pt x="39" y="7"/>
                  </a:cubicBezTo>
                  <a:cubicBezTo>
                    <a:pt x="35" y="3"/>
                    <a:pt x="31" y="1"/>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6"/>
            <p:cNvSpPr/>
            <p:nvPr/>
          </p:nvSpPr>
          <p:spPr>
            <a:xfrm>
              <a:off x="956097" y="4820742"/>
              <a:ext cx="62104" cy="92888"/>
            </a:xfrm>
            <a:custGeom>
              <a:avLst/>
              <a:gdLst/>
              <a:ahLst/>
              <a:cxnLst/>
              <a:rect l="l" t="t" r="r" b="b"/>
              <a:pathLst>
                <a:path w="1392" h="2082" extrusionOk="0">
                  <a:moveTo>
                    <a:pt x="645" y="0"/>
                  </a:moveTo>
                  <a:cubicBezTo>
                    <a:pt x="645" y="0"/>
                    <a:pt x="305" y="181"/>
                    <a:pt x="1" y="486"/>
                  </a:cubicBezTo>
                  <a:cubicBezTo>
                    <a:pt x="147" y="747"/>
                    <a:pt x="272" y="1006"/>
                    <a:pt x="362" y="1278"/>
                  </a:cubicBezTo>
                  <a:cubicBezTo>
                    <a:pt x="453" y="1538"/>
                    <a:pt x="566" y="1810"/>
                    <a:pt x="667" y="2081"/>
                  </a:cubicBezTo>
                  <a:cubicBezTo>
                    <a:pt x="656" y="1923"/>
                    <a:pt x="622" y="1764"/>
                    <a:pt x="589" y="1640"/>
                  </a:cubicBezTo>
                  <a:lnTo>
                    <a:pt x="1391" y="1097"/>
                  </a:lnTo>
                  <a:lnTo>
                    <a:pt x="645" y="0"/>
                  </a:ln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6"/>
            <p:cNvSpPr/>
            <p:nvPr/>
          </p:nvSpPr>
          <p:spPr>
            <a:xfrm>
              <a:off x="1045908" y="4830290"/>
              <a:ext cx="179575" cy="82805"/>
            </a:xfrm>
            <a:custGeom>
              <a:avLst/>
              <a:gdLst/>
              <a:ahLst/>
              <a:cxnLst/>
              <a:rect l="l" t="t" r="r" b="b"/>
              <a:pathLst>
                <a:path w="4025" h="1856" extrusionOk="0">
                  <a:moveTo>
                    <a:pt x="1109" y="1"/>
                  </a:moveTo>
                  <a:lnTo>
                    <a:pt x="0" y="747"/>
                  </a:lnTo>
                  <a:cubicBezTo>
                    <a:pt x="0" y="747"/>
                    <a:pt x="599" y="1855"/>
                    <a:pt x="1470" y="1855"/>
                  </a:cubicBezTo>
                  <a:cubicBezTo>
                    <a:pt x="2330" y="1844"/>
                    <a:pt x="3630" y="1403"/>
                    <a:pt x="3630" y="1403"/>
                  </a:cubicBezTo>
                  <a:cubicBezTo>
                    <a:pt x="3630" y="1403"/>
                    <a:pt x="3867" y="1759"/>
                    <a:pt x="3945" y="1759"/>
                  </a:cubicBezTo>
                  <a:cubicBezTo>
                    <a:pt x="3950" y="1759"/>
                    <a:pt x="3955" y="1758"/>
                    <a:pt x="3958" y="1754"/>
                  </a:cubicBezTo>
                  <a:cubicBezTo>
                    <a:pt x="4025" y="1698"/>
                    <a:pt x="3993" y="939"/>
                    <a:pt x="3801" y="939"/>
                  </a:cubicBezTo>
                  <a:cubicBezTo>
                    <a:pt x="3797" y="939"/>
                    <a:pt x="3793" y="939"/>
                    <a:pt x="3788" y="940"/>
                  </a:cubicBezTo>
                  <a:cubicBezTo>
                    <a:pt x="3788" y="940"/>
                    <a:pt x="2999" y="729"/>
                    <a:pt x="2290" y="729"/>
                  </a:cubicBezTo>
                  <a:cubicBezTo>
                    <a:pt x="2053" y="729"/>
                    <a:pt x="1826" y="753"/>
                    <a:pt x="1640" y="815"/>
                  </a:cubicBezTo>
                  <a:lnTo>
                    <a:pt x="1109" y="1"/>
                  </a:ln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6"/>
            <p:cNvSpPr/>
            <p:nvPr/>
          </p:nvSpPr>
          <p:spPr>
            <a:xfrm>
              <a:off x="1193585" y="4867098"/>
              <a:ext cx="34487" cy="58178"/>
            </a:xfrm>
            <a:custGeom>
              <a:avLst/>
              <a:gdLst/>
              <a:ahLst/>
              <a:cxnLst/>
              <a:rect l="l" t="t" r="r" b="b"/>
              <a:pathLst>
                <a:path w="773" h="1304" extrusionOk="0">
                  <a:moveTo>
                    <a:pt x="492" y="0"/>
                  </a:moveTo>
                  <a:cubicBezTo>
                    <a:pt x="412" y="0"/>
                    <a:pt x="297" y="24"/>
                    <a:pt x="297" y="24"/>
                  </a:cubicBezTo>
                  <a:cubicBezTo>
                    <a:pt x="297" y="24"/>
                    <a:pt x="456" y="193"/>
                    <a:pt x="343" y="544"/>
                  </a:cubicBezTo>
                  <a:cubicBezTo>
                    <a:pt x="343" y="544"/>
                    <a:pt x="270" y="532"/>
                    <a:pt x="197" y="532"/>
                  </a:cubicBezTo>
                  <a:cubicBezTo>
                    <a:pt x="99" y="532"/>
                    <a:pt x="0" y="554"/>
                    <a:pt x="71" y="658"/>
                  </a:cubicBezTo>
                  <a:cubicBezTo>
                    <a:pt x="116" y="714"/>
                    <a:pt x="343" y="714"/>
                    <a:pt x="343" y="714"/>
                  </a:cubicBezTo>
                  <a:cubicBezTo>
                    <a:pt x="343" y="714"/>
                    <a:pt x="574" y="1304"/>
                    <a:pt x="662" y="1304"/>
                  </a:cubicBezTo>
                  <a:cubicBezTo>
                    <a:pt x="665" y="1304"/>
                    <a:pt x="668" y="1303"/>
                    <a:pt x="671" y="1302"/>
                  </a:cubicBezTo>
                  <a:cubicBezTo>
                    <a:pt x="772" y="1211"/>
                    <a:pt x="739" y="183"/>
                    <a:pt x="558" y="13"/>
                  </a:cubicBezTo>
                  <a:cubicBezTo>
                    <a:pt x="546" y="4"/>
                    <a:pt x="521" y="0"/>
                    <a:pt x="492"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6"/>
            <p:cNvSpPr/>
            <p:nvPr/>
          </p:nvSpPr>
          <p:spPr>
            <a:xfrm>
              <a:off x="1213082" y="4864822"/>
              <a:ext cx="18024" cy="61390"/>
            </a:xfrm>
            <a:custGeom>
              <a:avLst/>
              <a:gdLst/>
              <a:ahLst/>
              <a:cxnLst/>
              <a:rect l="l" t="t" r="r" b="b"/>
              <a:pathLst>
                <a:path w="404" h="1376" extrusionOk="0">
                  <a:moveTo>
                    <a:pt x="120" y="1"/>
                  </a:moveTo>
                  <a:cubicBezTo>
                    <a:pt x="87" y="1"/>
                    <a:pt x="54" y="28"/>
                    <a:pt x="76" y="64"/>
                  </a:cubicBezTo>
                  <a:cubicBezTo>
                    <a:pt x="121" y="166"/>
                    <a:pt x="166" y="267"/>
                    <a:pt x="189" y="380"/>
                  </a:cubicBezTo>
                  <a:cubicBezTo>
                    <a:pt x="132" y="425"/>
                    <a:pt x="76" y="460"/>
                    <a:pt x="19" y="516"/>
                  </a:cubicBezTo>
                  <a:cubicBezTo>
                    <a:pt x="0" y="525"/>
                    <a:pt x="11" y="556"/>
                    <a:pt x="34" y="556"/>
                  </a:cubicBezTo>
                  <a:cubicBezTo>
                    <a:pt x="40" y="556"/>
                    <a:pt x="46" y="555"/>
                    <a:pt x="53" y="550"/>
                  </a:cubicBezTo>
                  <a:cubicBezTo>
                    <a:pt x="98" y="516"/>
                    <a:pt x="154" y="471"/>
                    <a:pt x="211" y="437"/>
                  </a:cubicBezTo>
                  <a:cubicBezTo>
                    <a:pt x="211" y="448"/>
                    <a:pt x="211" y="471"/>
                    <a:pt x="222" y="493"/>
                  </a:cubicBezTo>
                  <a:cubicBezTo>
                    <a:pt x="154" y="538"/>
                    <a:pt x="98" y="584"/>
                    <a:pt x="30" y="629"/>
                  </a:cubicBezTo>
                  <a:cubicBezTo>
                    <a:pt x="11" y="648"/>
                    <a:pt x="25" y="677"/>
                    <a:pt x="51" y="677"/>
                  </a:cubicBezTo>
                  <a:cubicBezTo>
                    <a:pt x="55" y="677"/>
                    <a:pt x="59" y="676"/>
                    <a:pt x="64" y="674"/>
                  </a:cubicBezTo>
                  <a:cubicBezTo>
                    <a:pt x="121" y="629"/>
                    <a:pt x="177" y="595"/>
                    <a:pt x="222" y="550"/>
                  </a:cubicBezTo>
                  <a:lnTo>
                    <a:pt x="222" y="550"/>
                  </a:lnTo>
                  <a:cubicBezTo>
                    <a:pt x="267" y="810"/>
                    <a:pt x="257" y="1081"/>
                    <a:pt x="189" y="1319"/>
                  </a:cubicBezTo>
                  <a:cubicBezTo>
                    <a:pt x="182" y="1356"/>
                    <a:pt x="209" y="1376"/>
                    <a:pt x="237" y="1376"/>
                  </a:cubicBezTo>
                  <a:cubicBezTo>
                    <a:pt x="261" y="1376"/>
                    <a:pt x="285" y="1361"/>
                    <a:pt x="290" y="1330"/>
                  </a:cubicBezTo>
                  <a:cubicBezTo>
                    <a:pt x="403" y="923"/>
                    <a:pt x="370" y="403"/>
                    <a:pt x="166" y="30"/>
                  </a:cubicBezTo>
                  <a:cubicBezTo>
                    <a:pt x="158" y="9"/>
                    <a:pt x="139" y="1"/>
                    <a:pt x="1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6"/>
            <p:cNvSpPr/>
            <p:nvPr/>
          </p:nvSpPr>
          <p:spPr>
            <a:xfrm>
              <a:off x="1199742" y="4891547"/>
              <a:ext cx="12581" cy="16151"/>
            </a:xfrm>
            <a:custGeom>
              <a:avLst/>
              <a:gdLst/>
              <a:ahLst/>
              <a:cxnLst/>
              <a:rect l="l" t="t" r="r" b="b"/>
              <a:pathLst>
                <a:path w="282" h="362" extrusionOk="0">
                  <a:moveTo>
                    <a:pt x="83" y="50"/>
                  </a:moveTo>
                  <a:cubicBezTo>
                    <a:pt x="88" y="50"/>
                    <a:pt x="103" y="66"/>
                    <a:pt x="103" y="75"/>
                  </a:cubicBezTo>
                  <a:cubicBezTo>
                    <a:pt x="113" y="86"/>
                    <a:pt x="114" y="96"/>
                    <a:pt x="123" y="114"/>
                  </a:cubicBezTo>
                  <a:lnTo>
                    <a:pt x="123" y="114"/>
                  </a:lnTo>
                  <a:cubicBezTo>
                    <a:pt x="97" y="100"/>
                    <a:pt x="81" y="72"/>
                    <a:pt x="81" y="53"/>
                  </a:cubicBezTo>
                  <a:cubicBezTo>
                    <a:pt x="81" y="51"/>
                    <a:pt x="81" y="50"/>
                    <a:pt x="83" y="50"/>
                  </a:cubicBezTo>
                  <a:close/>
                  <a:moveTo>
                    <a:pt x="159" y="234"/>
                  </a:moveTo>
                  <a:lnTo>
                    <a:pt x="159" y="245"/>
                  </a:lnTo>
                  <a:cubicBezTo>
                    <a:pt x="148" y="256"/>
                    <a:pt x="137" y="268"/>
                    <a:pt x="126" y="290"/>
                  </a:cubicBezTo>
                  <a:cubicBezTo>
                    <a:pt x="126" y="290"/>
                    <a:pt x="107" y="309"/>
                    <a:pt x="102" y="309"/>
                  </a:cubicBezTo>
                  <a:cubicBezTo>
                    <a:pt x="100" y="309"/>
                    <a:pt x="100" y="307"/>
                    <a:pt x="103" y="301"/>
                  </a:cubicBezTo>
                  <a:cubicBezTo>
                    <a:pt x="103" y="279"/>
                    <a:pt x="137" y="245"/>
                    <a:pt x="159" y="234"/>
                  </a:cubicBezTo>
                  <a:close/>
                  <a:moveTo>
                    <a:pt x="84" y="1"/>
                  </a:moveTo>
                  <a:cubicBezTo>
                    <a:pt x="72" y="1"/>
                    <a:pt x="59" y="6"/>
                    <a:pt x="46" y="19"/>
                  </a:cubicBezTo>
                  <a:cubicBezTo>
                    <a:pt x="1" y="64"/>
                    <a:pt x="69" y="143"/>
                    <a:pt x="137" y="188"/>
                  </a:cubicBezTo>
                  <a:cubicBezTo>
                    <a:pt x="81" y="223"/>
                    <a:pt x="13" y="290"/>
                    <a:pt x="58" y="336"/>
                  </a:cubicBezTo>
                  <a:cubicBezTo>
                    <a:pt x="73" y="354"/>
                    <a:pt x="89" y="361"/>
                    <a:pt x="104" y="361"/>
                  </a:cubicBezTo>
                  <a:cubicBezTo>
                    <a:pt x="154" y="361"/>
                    <a:pt x="199" y="275"/>
                    <a:pt x="216" y="223"/>
                  </a:cubicBezTo>
                  <a:cubicBezTo>
                    <a:pt x="227" y="223"/>
                    <a:pt x="227" y="223"/>
                    <a:pt x="227" y="211"/>
                  </a:cubicBezTo>
                  <a:cubicBezTo>
                    <a:pt x="239" y="200"/>
                    <a:pt x="239" y="177"/>
                    <a:pt x="262" y="177"/>
                  </a:cubicBezTo>
                  <a:cubicBezTo>
                    <a:pt x="282" y="157"/>
                    <a:pt x="274" y="119"/>
                    <a:pt x="249" y="119"/>
                  </a:cubicBezTo>
                  <a:cubicBezTo>
                    <a:pt x="246" y="119"/>
                    <a:pt x="242" y="119"/>
                    <a:pt x="239" y="120"/>
                  </a:cubicBezTo>
                  <a:lnTo>
                    <a:pt x="205" y="155"/>
                  </a:lnTo>
                  <a:lnTo>
                    <a:pt x="194" y="155"/>
                  </a:lnTo>
                  <a:cubicBezTo>
                    <a:pt x="175" y="100"/>
                    <a:pt x="135" y="1"/>
                    <a:pt x="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6"/>
            <p:cNvSpPr/>
            <p:nvPr/>
          </p:nvSpPr>
          <p:spPr>
            <a:xfrm>
              <a:off x="1210628" y="4904485"/>
              <a:ext cx="7852" cy="6425"/>
            </a:xfrm>
            <a:custGeom>
              <a:avLst/>
              <a:gdLst/>
              <a:ahLst/>
              <a:cxnLst/>
              <a:rect l="l" t="t" r="r" b="b"/>
              <a:pathLst>
                <a:path w="176" h="144" extrusionOk="0">
                  <a:moveTo>
                    <a:pt x="131" y="0"/>
                  </a:moveTo>
                  <a:cubicBezTo>
                    <a:pt x="74" y="11"/>
                    <a:pt x="40" y="57"/>
                    <a:pt x="18" y="102"/>
                  </a:cubicBezTo>
                  <a:cubicBezTo>
                    <a:pt x="0" y="119"/>
                    <a:pt x="23" y="144"/>
                    <a:pt x="39" y="144"/>
                  </a:cubicBezTo>
                  <a:cubicBezTo>
                    <a:pt x="44" y="144"/>
                    <a:pt x="48" y="141"/>
                    <a:pt x="51" y="136"/>
                  </a:cubicBezTo>
                  <a:cubicBezTo>
                    <a:pt x="74" y="102"/>
                    <a:pt x="96" y="57"/>
                    <a:pt x="141" y="57"/>
                  </a:cubicBezTo>
                  <a:cubicBezTo>
                    <a:pt x="176" y="57"/>
                    <a:pt x="164" y="0"/>
                    <a:pt x="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6"/>
            <p:cNvSpPr/>
            <p:nvPr/>
          </p:nvSpPr>
          <p:spPr>
            <a:xfrm>
              <a:off x="1208977" y="4900381"/>
              <a:ext cx="7495" cy="6603"/>
            </a:xfrm>
            <a:custGeom>
              <a:avLst/>
              <a:gdLst/>
              <a:ahLst/>
              <a:cxnLst/>
              <a:rect l="l" t="t" r="r" b="b"/>
              <a:pathLst>
                <a:path w="168" h="148" extrusionOk="0">
                  <a:moveTo>
                    <a:pt x="142" y="0"/>
                  </a:moveTo>
                  <a:cubicBezTo>
                    <a:pt x="139" y="0"/>
                    <a:pt x="136" y="1"/>
                    <a:pt x="133" y="2"/>
                  </a:cubicBezTo>
                  <a:cubicBezTo>
                    <a:pt x="65" y="13"/>
                    <a:pt x="43" y="58"/>
                    <a:pt x="9" y="115"/>
                  </a:cubicBezTo>
                  <a:cubicBezTo>
                    <a:pt x="1" y="131"/>
                    <a:pt x="21" y="147"/>
                    <a:pt x="38" y="147"/>
                  </a:cubicBezTo>
                  <a:cubicBezTo>
                    <a:pt x="45" y="147"/>
                    <a:pt x="51" y="144"/>
                    <a:pt x="55" y="138"/>
                  </a:cubicBezTo>
                  <a:cubicBezTo>
                    <a:pt x="77" y="103"/>
                    <a:pt x="100" y="58"/>
                    <a:pt x="133" y="58"/>
                  </a:cubicBezTo>
                  <a:cubicBezTo>
                    <a:pt x="164" y="48"/>
                    <a:pt x="167" y="0"/>
                    <a:pt x="1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6"/>
            <p:cNvSpPr/>
            <p:nvPr/>
          </p:nvSpPr>
          <p:spPr>
            <a:xfrm>
              <a:off x="1045908" y="4830290"/>
              <a:ext cx="92888" cy="61613"/>
            </a:xfrm>
            <a:custGeom>
              <a:avLst/>
              <a:gdLst/>
              <a:ahLst/>
              <a:cxnLst/>
              <a:rect l="l" t="t" r="r" b="b"/>
              <a:pathLst>
                <a:path w="2082" h="1381" extrusionOk="0">
                  <a:moveTo>
                    <a:pt x="1109" y="1"/>
                  </a:moveTo>
                  <a:lnTo>
                    <a:pt x="0" y="747"/>
                  </a:lnTo>
                  <a:cubicBezTo>
                    <a:pt x="0" y="747"/>
                    <a:pt x="181" y="1075"/>
                    <a:pt x="486" y="1380"/>
                  </a:cubicBezTo>
                  <a:cubicBezTo>
                    <a:pt x="735" y="1245"/>
                    <a:pt x="996" y="1121"/>
                    <a:pt x="1278" y="1030"/>
                  </a:cubicBezTo>
                  <a:cubicBezTo>
                    <a:pt x="1538" y="940"/>
                    <a:pt x="1810" y="827"/>
                    <a:pt x="2081" y="736"/>
                  </a:cubicBezTo>
                  <a:lnTo>
                    <a:pt x="2081" y="736"/>
                  </a:lnTo>
                  <a:cubicBezTo>
                    <a:pt x="1923" y="747"/>
                    <a:pt x="1764" y="770"/>
                    <a:pt x="1640" y="815"/>
                  </a:cubicBezTo>
                  <a:lnTo>
                    <a:pt x="1109" y="1"/>
                  </a:ln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6"/>
            <p:cNvSpPr/>
            <p:nvPr/>
          </p:nvSpPr>
          <p:spPr>
            <a:xfrm>
              <a:off x="949538" y="4772781"/>
              <a:ext cx="171099" cy="117114"/>
            </a:xfrm>
            <a:custGeom>
              <a:avLst/>
              <a:gdLst/>
              <a:ahLst/>
              <a:cxnLst/>
              <a:rect l="l" t="t" r="r" b="b"/>
              <a:pathLst>
                <a:path w="3835" h="2625" extrusionOk="0">
                  <a:moveTo>
                    <a:pt x="2872" y="1"/>
                  </a:moveTo>
                  <a:lnTo>
                    <a:pt x="758" y="340"/>
                  </a:lnTo>
                  <a:lnTo>
                    <a:pt x="814" y="702"/>
                  </a:lnTo>
                  <a:lnTo>
                    <a:pt x="0" y="1143"/>
                  </a:lnTo>
                  <a:cubicBezTo>
                    <a:pt x="0" y="1143"/>
                    <a:pt x="656" y="2116"/>
                    <a:pt x="1040" y="2511"/>
                  </a:cubicBezTo>
                  <a:lnTo>
                    <a:pt x="1979" y="1867"/>
                  </a:lnTo>
                  <a:lnTo>
                    <a:pt x="2397" y="2624"/>
                  </a:lnTo>
                  <a:lnTo>
                    <a:pt x="3834" y="1787"/>
                  </a:lnTo>
                  <a:cubicBezTo>
                    <a:pt x="3834" y="1787"/>
                    <a:pt x="3676" y="419"/>
                    <a:pt x="2872"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6"/>
            <p:cNvSpPr/>
            <p:nvPr/>
          </p:nvSpPr>
          <p:spPr>
            <a:xfrm>
              <a:off x="970240" y="4772781"/>
              <a:ext cx="114036" cy="39930"/>
            </a:xfrm>
            <a:custGeom>
              <a:avLst/>
              <a:gdLst/>
              <a:ahLst/>
              <a:cxnLst/>
              <a:rect l="l" t="t" r="r" b="b"/>
              <a:pathLst>
                <a:path w="2556" h="895" extrusionOk="0">
                  <a:moveTo>
                    <a:pt x="2408" y="1"/>
                  </a:moveTo>
                  <a:lnTo>
                    <a:pt x="294" y="340"/>
                  </a:lnTo>
                  <a:lnTo>
                    <a:pt x="350" y="702"/>
                  </a:lnTo>
                  <a:lnTo>
                    <a:pt x="0" y="894"/>
                  </a:lnTo>
                  <a:lnTo>
                    <a:pt x="430" y="770"/>
                  </a:lnTo>
                  <a:cubicBezTo>
                    <a:pt x="430" y="770"/>
                    <a:pt x="608" y="805"/>
                    <a:pt x="872" y="805"/>
                  </a:cubicBezTo>
                  <a:cubicBezTo>
                    <a:pt x="1334" y="805"/>
                    <a:pt x="2059" y="696"/>
                    <a:pt x="2556" y="91"/>
                  </a:cubicBezTo>
                  <a:cubicBezTo>
                    <a:pt x="2511" y="58"/>
                    <a:pt x="2454" y="23"/>
                    <a:pt x="2408" y="1"/>
                  </a:cubicBez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6"/>
            <p:cNvSpPr/>
            <p:nvPr/>
          </p:nvSpPr>
          <p:spPr>
            <a:xfrm>
              <a:off x="977780" y="4844968"/>
              <a:ext cx="60096" cy="39886"/>
            </a:xfrm>
            <a:custGeom>
              <a:avLst/>
              <a:gdLst/>
              <a:ahLst/>
              <a:cxnLst/>
              <a:rect l="l" t="t" r="r" b="b"/>
              <a:pathLst>
                <a:path w="1347" h="894" extrusionOk="0">
                  <a:moveTo>
                    <a:pt x="1301" y="0"/>
                  </a:moveTo>
                  <a:lnTo>
                    <a:pt x="0" y="407"/>
                  </a:lnTo>
                  <a:cubicBezTo>
                    <a:pt x="148" y="599"/>
                    <a:pt x="284" y="769"/>
                    <a:pt x="407" y="893"/>
                  </a:cubicBezTo>
                  <a:lnTo>
                    <a:pt x="1346" y="249"/>
                  </a:lnTo>
                  <a:lnTo>
                    <a:pt x="1301" y="0"/>
                  </a:ln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6"/>
            <p:cNvSpPr/>
            <p:nvPr/>
          </p:nvSpPr>
          <p:spPr>
            <a:xfrm>
              <a:off x="970731" y="4650222"/>
              <a:ext cx="112564" cy="154413"/>
            </a:xfrm>
            <a:custGeom>
              <a:avLst/>
              <a:gdLst/>
              <a:ahLst/>
              <a:cxnLst/>
              <a:rect l="l" t="t" r="r" b="b"/>
              <a:pathLst>
                <a:path w="2523" h="3461" extrusionOk="0">
                  <a:moveTo>
                    <a:pt x="1900" y="0"/>
                  </a:moveTo>
                  <a:cubicBezTo>
                    <a:pt x="1900" y="0"/>
                    <a:pt x="927" y="91"/>
                    <a:pt x="328" y="249"/>
                  </a:cubicBezTo>
                  <a:cubicBezTo>
                    <a:pt x="328" y="249"/>
                    <a:pt x="0" y="2420"/>
                    <a:pt x="125" y="3393"/>
                  </a:cubicBezTo>
                  <a:cubicBezTo>
                    <a:pt x="125" y="3393"/>
                    <a:pt x="339" y="3461"/>
                    <a:pt x="666" y="3461"/>
                  </a:cubicBezTo>
                  <a:cubicBezTo>
                    <a:pt x="1148" y="3461"/>
                    <a:pt x="1875" y="3313"/>
                    <a:pt x="2522" y="2578"/>
                  </a:cubicBezTo>
                  <a:cubicBezTo>
                    <a:pt x="2522" y="2578"/>
                    <a:pt x="1968" y="973"/>
                    <a:pt x="1900" y="0"/>
                  </a:cubicBezTo>
                  <a:close/>
                </a:path>
              </a:pathLst>
            </a:custGeom>
            <a:solidFill>
              <a:srgbClr val="68A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6"/>
            <p:cNvSpPr/>
            <p:nvPr/>
          </p:nvSpPr>
          <p:spPr>
            <a:xfrm>
              <a:off x="975281" y="4650222"/>
              <a:ext cx="108013" cy="154413"/>
            </a:xfrm>
            <a:custGeom>
              <a:avLst/>
              <a:gdLst/>
              <a:ahLst/>
              <a:cxnLst/>
              <a:rect l="l" t="t" r="r" b="b"/>
              <a:pathLst>
                <a:path w="2421" h="3461" extrusionOk="0">
                  <a:moveTo>
                    <a:pt x="1798" y="0"/>
                  </a:moveTo>
                  <a:cubicBezTo>
                    <a:pt x="1798" y="0"/>
                    <a:pt x="1742" y="0"/>
                    <a:pt x="1651" y="11"/>
                  </a:cubicBezTo>
                  <a:cubicBezTo>
                    <a:pt x="1629" y="169"/>
                    <a:pt x="1549" y="362"/>
                    <a:pt x="1526" y="475"/>
                  </a:cubicBezTo>
                  <a:cubicBezTo>
                    <a:pt x="1402" y="927"/>
                    <a:pt x="1267" y="1391"/>
                    <a:pt x="1063" y="1820"/>
                  </a:cubicBezTo>
                  <a:cubicBezTo>
                    <a:pt x="803" y="2330"/>
                    <a:pt x="441" y="2759"/>
                    <a:pt x="0" y="3087"/>
                  </a:cubicBezTo>
                  <a:cubicBezTo>
                    <a:pt x="0" y="3200"/>
                    <a:pt x="11" y="3302"/>
                    <a:pt x="23" y="3393"/>
                  </a:cubicBezTo>
                  <a:cubicBezTo>
                    <a:pt x="23" y="3393"/>
                    <a:pt x="237" y="3461"/>
                    <a:pt x="564" y="3461"/>
                  </a:cubicBezTo>
                  <a:cubicBezTo>
                    <a:pt x="1046" y="3461"/>
                    <a:pt x="1773" y="3313"/>
                    <a:pt x="2420" y="2578"/>
                  </a:cubicBezTo>
                  <a:cubicBezTo>
                    <a:pt x="2420" y="2578"/>
                    <a:pt x="1866" y="973"/>
                    <a:pt x="1798" y="0"/>
                  </a:cubicBezTo>
                  <a:close/>
                </a:path>
              </a:pathLst>
            </a:custGeom>
            <a:solidFill>
              <a:srgbClr val="436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6"/>
            <p:cNvSpPr/>
            <p:nvPr/>
          </p:nvSpPr>
          <p:spPr>
            <a:xfrm>
              <a:off x="1039305" y="4650713"/>
              <a:ext cx="22263" cy="135763"/>
            </a:xfrm>
            <a:custGeom>
              <a:avLst/>
              <a:gdLst/>
              <a:ahLst/>
              <a:cxnLst/>
              <a:rect l="l" t="t" r="r" b="b"/>
              <a:pathLst>
                <a:path w="499" h="3043" extrusionOk="0">
                  <a:moveTo>
                    <a:pt x="171" y="0"/>
                  </a:moveTo>
                  <a:cubicBezTo>
                    <a:pt x="159" y="12"/>
                    <a:pt x="137" y="12"/>
                    <a:pt x="114" y="12"/>
                  </a:cubicBezTo>
                  <a:cubicBezTo>
                    <a:pt x="1" y="543"/>
                    <a:pt x="46" y="1108"/>
                    <a:pt x="114" y="1651"/>
                  </a:cubicBezTo>
                  <a:cubicBezTo>
                    <a:pt x="171" y="2138"/>
                    <a:pt x="272" y="2601"/>
                    <a:pt x="453" y="3042"/>
                  </a:cubicBezTo>
                  <a:cubicBezTo>
                    <a:pt x="476" y="3031"/>
                    <a:pt x="488" y="3020"/>
                    <a:pt x="499" y="3008"/>
                  </a:cubicBezTo>
                  <a:cubicBezTo>
                    <a:pt x="318" y="2578"/>
                    <a:pt x="216" y="2126"/>
                    <a:pt x="159" y="1651"/>
                  </a:cubicBezTo>
                  <a:cubicBezTo>
                    <a:pt x="91" y="1108"/>
                    <a:pt x="58" y="543"/>
                    <a:pt x="171"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6"/>
            <p:cNvSpPr/>
            <p:nvPr/>
          </p:nvSpPr>
          <p:spPr>
            <a:xfrm>
              <a:off x="1046398" y="4650713"/>
              <a:ext cx="23244" cy="129696"/>
            </a:xfrm>
            <a:custGeom>
              <a:avLst/>
              <a:gdLst/>
              <a:ahLst/>
              <a:cxnLst/>
              <a:rect l="l" t="t" r="r" b="b"/>
              <a:pathLst>
                <a:path w="521" h="2907" extrusionOk="0">
                  <a:moveTo>
                    <a:pt x="35" y="0"/>
                  </a:moveTo>
                  <a:cubicBezTo>
                    <a:pt x="0" y="226"/>
                    <a:pt x="12" y="464"/>
                    <a:pt x="12" y="690"/>
                  </a:cubicBezTo>
                  <a:cubicBezTo>
                    <a:pt x="23" y="1018"/>
                    <a:pt x="46" y="1346"/>
                    <a:pt x="103" y="1663"/>
                  </a:cubicBezTo>
                  <a:cubicBezTo>
                    <a:pt x="170" y="2092"/>
                    <a:pt x="317" y="2500"/>
                    <a:pt x="487" y="2907"/>
                  </a:cubicBezTo>
                  <a:lnTo>
                    <a:pt x="520" y="2872"/>
                  </a:lnTo>
                  <a:cubicBezTo>
                    <a:pt x="362" y="2488"/>
                    <a:pt x="226" y="2103"/>
                    <a:pt x="159" y="1696"/>
                  </a:cubicBezTo>
                  <a:cubicBezTo>
                    <a:pt x="103" y="1380"/>
                    <a:pt x="68" y="1063"/>
                    <a:pt x="68" y="736"/>
                  </a:cubicBezTo>
                  <a:cubicBezTo>
                    <a:pt x="57" y="487"/>
                    <a:pt x="46" y="238"/>
                    <a:pt x="91"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6"/>
            <p:cNvSpPr/>
            <p:nvPr/>
          </p:nvSpPr>
          <p:spPr>
            <a:xfrm>
              <a:off x="1046934" y="4650222"/>
              <a:ext cx="29267" cy="124119"/>
            </a:xfrm>
            <a:custGeom>
              <a:avLst/>
              <a:gdLst/>
              <a:ahLst/>
              <a:cxnLst/>
              <a:rect l="l" t="t" r="r" b="b"/>
              <a:pathLst>
                <a:path w="656" h="2782" extrusionOk="0">
                  <a:moveTo>
                    <a:pt x="136" y="0"/>
                  </a:moveTo>
                  <a:cubicBezTo>
                    <a:pt x="0" y="961"/>
                    <a:pt x="192" y="1923"/>
                    <a:pt x="611" y="2782"/>
                  </a:cubicBezTo>
                  <a:cubicBezTo>
                    <a:pt x="633" y="2770"/>
                    <a:pt x="644" y="2759"/>
                    <a:pt x="656" y="2748"/>
                  </a:cubicBezTo>
                  <a:cubicBezTo>
                    <a:pt x="237" y="1888"/>
                    <a:pt x="45" y="938"/>
                    <a:pt x="181"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6"/>
            <p:cNvSpPr/>
            <p:nvPr/>
          </p:nvSpPr>
          <p:spPr>
            <a:xfrm>
              <a:off x="1002497" y="4636570"/>
              <a:ext cx="41447" cy="40243"/>
            </a:xfrm>
            <a:custGeom>
              <a:avLst/>
              <a:gdLst/>
              <a:ahLst/>
              <a:cxnLst/>
              <a:rect l="l" t="t" r="r" b="b"/>
              <a:pathLst>
                <a:path w="929" h="902" extrusionOk="0">
                  <a:moveTo>
                    <a:pt x="928" y="0"/>
                  </a:moveTo>
                  <a:lnTo>
                    <a:pt x="1" y="238"/>
                  </a:lnTo>
                  <a:cubicBezTo>
                    <a:pt x="1" y="238"/>
                    <a:pt x="80" y="849"/>
                    <a:pt x="227" y="894"/>
                  </a:cubicBezTo>
                  <a:cubicBezTo>
                    <a:pt x="240" y="899"/>
                    <a:pt x="255" y="902"/>
                    <a:pt x="272" y="902"/>
                  </a:cubicBezTo>
                  <a:cubicBezTo>
                    <a:pt x="450" y="902"/>
                    <a:pt x="835" y="630"/>
                    <a:pt x="928" y="0"/>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6"/>
            <p:cNvSpPr/>
            <p:nvPr/>
          </p:nvSpPr>
          <p:spPr>
            <a:xfrm>
              <a:off x="1106942" y="4461811"/>
              <a:ext cx="130722" cy="156732"/>
            </a:xfrm>
            <a:custGeom>
              <a:avLst/>
              <a:gdLst/>
              <a:ahLst/>
              <a:cxnLst/>
              <a:rect l="l" t="t" r="r" b="b"/>
              <a:pathLst>
                <a:path w="2930" h="3513" extrusionOk="0">
                  <a:moveTo>
                    <a:pt x="1117" y="0"/>
                  </a:moveTo>
                  <a:cubicBezTo>
                    <a:pt x="529" y="0"/>
                    <a:pt x="12" y="627"/>
                    <a:pt x="12" y="627"/>
                  </a:cubicBezTo>
                  <a:lnTo>
                    <a:pt x="102" y="1125"/>
                  </a:lnTo>
                  <a:cubicBezTo>
                    <a:pt x="102" y="1125"/>
                    <a:pt x="495" y="838"/>
                    <a:pt x="652" y="838"/>
                  </a:cubicBezTo>
                  <a:cubicBezTo>
                    <a:pt x="731" y="838"/>
                    <a:pt x="751" y="910"/>
                    <a:pt x="634" y="1125"/>
                  </a:cubicBezTo>
                  <a:cubicBezTo>
                    <a:pt x="0" y="2256"/>
                    <a:pt x="566" y="3397"/>
                    <a:pt x="1448" y="3499"/>
                  </a:cubicBezTo>
                  <a:cubicBezTo>
                    <a:pt x="1521" y="3508"/>
                    <a:pt x="1590" y="3512"/>
                    <a:pt x="1657" y="3512"/>
                  </a:cubicBezTo>
                  <a:cubicBezTo>
                    <a:pt x="2522" y="3512"/>
                    <a:pt x="2873" y="2821"/>
                    <a:pt x="2873" y="2821"/>
                  </a:cubicBezTo>
                  <a:lnTo>
                    <a:pt x="2873" y="2821"/>
                  </a:lnTo>
                  <a:cubicBezTo>
                    <a:pt x="2813" y="2834"/>
                    <a:pt x="2758" y="2839"/>
                    <a:pt x="2707" y="2839"/>
                  </a:cubicBezTo>
                  <a:cubicBezTo>
                    <a:pt x="2487" y="2839"/>
                    <a:pt x="2352" y="2741"/>
                    <a:pt x="2352" y="2741"/>
                  </a:cubicBezTo>
                  <a:cubicBezTo>
                    <a:pt x="2930" y="2402"/>
                    <a:pt x="2839" y="1487"/>
                    <a:pt x="2839" y="1487"/>
                  </a:cubicBezTo>
                  <a:lnTo>
                    <a:pt x="2839" y="1487"/>
                  </a:lnTo>
                  <a:cubicBezTo>
                    <a:pt x="2839" y="1487"/>
                    <a:pt x="2314" y="2022"/>
                    <a:pt x="1971" y="2022"/>
                  </a:cubicBezTo>
                  <a:cubicBezTo>
                    <a:pt x="1955" y="2022"/>
                    <a:pt x="1938" y="2020"/>
                    <a:pt x="1923" y="2018"/>
                  </a:cubicBezTo>
                  <a:cubicBezTo>
                    <a:pt x="1595" y="1972"/>
                    <a:pt x="2239" y="288"/>
                    <a:pt x="1324" y="27"/>
                  </a:cubicBezTo>
                  <a:cubicBezTo>
                    <a:pt x="1254" y="9"/>
                    <a:pt x="1185" y="0"/>
                    <a:pt x="1117" y="0"/>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6"/>
            <p:cNvSpPr/>
            <p:nvPr/>
          </p:nvSpPr>
          <p:spPr>
            <a:xfrm>
              <a:off x="916746" y="4431205"/>
              <a:ext cx="247256" cy="209244"/>
            </a:xfrm>
            <a:custGeom>
              <a:avLst/>
              <a:gdLst/>
              <a:ahLst/>
              <a:cxnLst/>
              <a:rect l="l" t="t" r="r" b="b"/>
              <a:pathLst>
                <a:path w="5542" h="4690" extrusionOk="0">
                  <a:moveTo>
                    <a:pt x="3581" y="466"/>
                  </a:moveTo>
                  <a:cubicBezTo>
                    <a:pt x="4696" y="466"/>
                    <a:pt x="4489" y="906"/>
                    <a:pt x="4489" y="906"/>
                  </a:cubicBezTo>
                  <a:cubicBezTo>
                    <a:pt x="3924" y="555"/>
                    <a:pt x="3110" y="487"/>
                    <a:pt x="3110" y="487"/>
                  </a:cubicBezTo>
                  <a:cubicBezTo>
                    <a:pt x="3289" y="472"/>
                    <a:pt x="3445" y="466"/>
                    <a:pt x="3581" y="466"/>
                  </a:cubicBezTo>
                  <a:close/>
                  <a:moveTo>
                    <a:pt x="2259" y="0"/>
                  </a:moveTo>
                  <a:cubicBezTo>
                    <a:pt x="2130" y="0"/>
                    <a:pt x="2016" y="8"/>
                    <a:pt x="1923" y="24"/>
                  </a:cubicBezTo>
                  <a:cubicBezTo>
                    <a:pt x="1142" y="160"/>
                    <a:pt x="893" y="804"/>
                    <a:pt x="893" y="804"/>
                  </a:cubicBezTo>
                  <a:cubicBezTo>
                    <a:pt x="893" y="804"/>
                    <a:pt x="249" y="1517"/>
                    <a:pt x="124" y="2025"/>
                  </a:cubicBezTo>
                  <a:cubicBezTo>
                    <a:pt x="1" y="2534"/>
                    <a:pt x="486" y="3201"/>
                    <a:pt x="486" y="3201"/>
                  </a:cubicBezTo>
                  <a:cubicBezTo>
                    <a:pt x="486" y="3201"/>
                    <a:pt x="407" y="4690"/>
                    <a:pt x="2161" y="4690"/>
                  </a:cubicBezTo>
                  <a:cubicBezTo>
                    <a:pt x="2394" y="4690"/>
                    <a:pt x="2660" y="4663"/>
                    <a:pt x="2963" y="4603"/>
                  </a:cubicBezTo>
                  <a:cubicBezTo>
                    <a:pt x="5542" y="4083"/>
                    <a:pt x="4524" y="940"/>
                    <a:pt x="4524" y="940"/>
                  </a:cubicBezTo>
                  <a:cubicBezTo>
                    <a:pt x="4972" y="421"/>
                    <a:pt x="3217" y="0"/>
                    <a:pt x="2259" y="0"/>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6"/>
            <p:cNvSpPr/>
            <p:nvPr/>
          </p:nvSpPr>
          <p:spPr>
            <a:xfrm>
              <a:off x="975906" y="4439816"/>
              <a:ext cx="107388" cy="27661"/>
            </a:xfrm>
            <a:custGeom>
              <a:avLst/>
              <a:gdLst/>
              <a:ahLst/>
              <a:cxnLst/>
              <a:rect l="l" t="t" r="r" b="b"/>
              <a:pathLst>
                <a:path w="2407" h="620" extrusionOk="0">
                  <a:moveTo>
                    <a:pt x="1513" y="0"/>
                  </a:moveTo>
                  <a:cubicBezTo>
                    <a:pt x="1312" y="0"/>
                    <a:pt x="1110" y="20"/>
                    <a:pt x="902" y="57"/>
                  </a:cubicBezTo>
                  <a:cubicBezTo>
                    <a:pt x="563" y="113"/>
                    <a:pt x="167" y="238"/>
                    <a:pt x="9" y="577"/>
                  </a:cubicBezTo>
                  <a:cubicBezTo>
                    <a:pt x="0" y="601"/>
                    <a:pt x="16" y="620"/>
                    <a:pt x="34" y="620"/>
                  </a:cubicBezTo>
                  <a:cubicBezTo>
                    <a:pt x="41" y="620"/>
                    <a:pt x="48" y="617"/>
                    <a:pt x="54" y="611"/>
                  </a:cubicBezTo>
                  <a:cubicBezTo>
                    <a:pt x="356" y="187"/>
                    <a:pt x="927" y="46"/>
                    <a:pt x="1486" y="46"/>
                  </a:cubicBezTo>
                  <a:cubicBezTo>
                    <a:pt x="1807" y="46"/>
                    <a:pt x="2124" y="93"/>
                    <a:pt x="2384" y="159"/>
                  </a:cubicBezTo>
                  <a:cubicBezTo>
                    <a:pt x="2394" y="159"/>
                    <a:pt x="2406" y="136"/>
                    <a:pt x="2384" y="136"/>
                  </a:cubicBezTo>
                  <a:cubicBezTo>
                    <a:pt x="2089" y="42"/>
                    <a:pt x="1803" y="0"/>
                    <a:pt x="1513"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6"/>
            <p:cNvSpPr/>
            <p:nvPr/>
          </p:nvSpPr>
          <p:spPr>
            <a:xfrm>
              <a:off x="967697" y="4459357"/>
              <a:ext cx="137771" cy="16820"/>
            </a:xfrm>
            <a:custGeom>
              <a:avLst/>
              <a:gdLst/>
              <a:ahLst/>
              <a:cxnLst/>
              <a:rect l="l" t="t" r="r" b="b"/>
              <a:pathLst>
                <a:path w="3088" h="377" extrusionOk="0">
                  <a:moveTo>
                    <a:pt x="1422" y="1"/>
                  </a:moveTo>
                  <a:cubicBezTo>
                    <a:pt x="946" y="1"/>
                    <a:pt x="474" y="98"/>
                    <a:pt x="35" y="320"/>
                  </a:cubicBezTo>
                  <a:cubicBezTo>
                    <a:pt x="0" y="331"/>
                    <a:pt x="23" y="366"/>
                    <a:pt x="45" y="366"/>
                  </a:cubicBezTo>
                  <a:cubicBezTo>
                    <a:pt x="543" y="218"/>
                    <a:pt x="984" y="72"/>
                    <a:pt x="1505" y="72"/>
                  </a:cubicBezTo>
                  <a:cubicBezTo>
                    <a:pt x="2047" y="82"/>
                    <a:pt x="2578" y="185"/>
                    <a:pt x="3076" y="376"/>
                  </a:cubicBezTo>
                  <a:cubicBezTo>
                    <a:pt x="3088" y="376"/>
                    <a:pt x="3088" y="366"/>
                    <a:pt x="3088" y="366"/>
                  </a:cubicBezTo>
                  <a:cubicBezTo>
                    <a:pt x="2560" y="138"/>
                    <a:pt x="1988" y="1"/>
                    <a:pt x="1422"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6"/>
            <p:cNvSpPr/>
            <p:nvPr/>
          </p:nvSpPr>
          <p:spPr>
            <a:xfrm>
              <a:off x="1066208" y="4488759"/>
              <a:ext cx="48363" cy="46533"/>
            </a:xfrm>
            <a:custGeom>
              <a:avLst/>
              <a:gdLst/>
              <a:ahLst/>
              <a:cxnLst/>
              <a:rect l="l" t="t" r="r" b="b"/>
              <a:pathLst>
                <a:path w="1084" h="1043" extrusionOk="0">
                  <a:moveTo>
                    <a:pt x="1072" y="1"/>
                  </a:moveTo>
                  <a:cubicBezTo>
                    <a:pt x="835" y="430"/>
                    <a:pt x="495" y="826"/>
                    <a:pt x="31" y="984"/>
                  </a:cubicBezTo>
                  <a:cubicBezTo>
                    <a:pt x="1" y="995"/>
                    <a:pt x="7" y="1042"/>
                    <a:pt x="35" y="1042"/>
                  </a:cubicBezTo>
                  <a:cubicBezTo>
                    <a:pt x="37" y="1042"/>
                    <a:pt x="40" y="1042"/>
                    <a:pt x="43" y="1041"/>
                  </a:cubicBezTo>
                  <a:cubicBezTo>
                    <a:pt x="541" y="939"/>
                    <a:pt x="868" y="430"/>
                    <a:pt x="1083" y="11"/>
                  </a:cubicBezTo>
                  <a:cubicBezTo>
                    <a:pt x="1083" y="1"/>
                    <a:pt x="1072" y="1"/>
                    <a:pt x="1072"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6"/>
            <p:cNvSpPr/>
            <p:nvPr/>
          </p:nvSpPr>
          <p:spPr>
            <a:xfrm>
              <a:off x="1072766" y="4496433"/>
              <a:ext cx="44303" cy="63086"/>
            </a:xfrm>
            <a:custGeom>
              <a:avLst/>
              <a:gdLst/>
              <a:ahLst/>
              <a:cxnLst/>
              <a:rect l="l" t="t" r="r" b="b"/>
              <a:pathLst>
                <a:path w="993" h="1414" extrusionOk="0">
                  <a:moveTo>
                    <a:pt x="987" y="1"/>
                  </a:moveTo>
                  <a:cubicBezTo>
                    <a:pt x="984" y="1"/>
                    <a:pt x="982" y="4"/>
                    <a:pt x="982" y="9"/>
                  </a:cubicBezTo>
                  <a:cubicBezTo>
                    <a:pt x="902" y="631"/>
                    <a:pt x="517" y="1038"/>
                    <a:pt x="20" y="1377"/>
                  </a:cubicBezTo>
                  <a:cubicBezTo>
                    <a:pt x="0" y="1387"/>
                    <a:pt x="15" y="1414"/>
                    <a:pt x="33" y="1414"/>
                  </a:cubicBezTo>
                  <a:cubicBezTo>
                    <a:pt x="36" y="1414"/>
                    <a:pt x="39" y="1413"/>
                    <a:pt x="43" y="1412"/>
                  </a:cubicBezTo>
                  <a:cubicBezTo>
                    <a:pt x="585" y="1174"/>
                    <a:pt x="947" y="586"/>
                    <a:pt x="992" y="9"/>
                  </a:cubicBezTo>
                  <a:cubicBezTo>
                    <a:pt x="992" y="4"/>
                    <a:pt x="990" y="1"/>
                    <a:pt x="987"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6"/>
            <p:cNvSpPr/>
            <p:nvPr/>
          </p:nvSpPr>
          <p:spPr>
            <a:xfrm>
              <a:off x="1049611" y="4509951"/>
              <a:ext cx="69466" cy="111805"/>
            </a:xfrm>
            <a:custGeom>
              <a:avLst/>
              <a:gdLst/>
              <a:ahLst/>
              <a:cxnLst/>
              <a:rect l="l" t="t" r="r" b="b"/>
              <a:pathLst>
                <a:path w="1557" h="2506" extrusionOk="0">
                  <a:moveTo>
                    <a:pt x="1546" y="0"/>
                  </a:moveTo>
                  <a:cubicBezTo>
                    <a:pt x="1489" y="521"/>
                    <a:pt x="1320" y="1052"/>
                    <a:pt x="1048" y="1493"/>
                  </a:cubicBezTo>
                  <a:cubicBezTo>
                    <a:pt x="799" y="1900"/>
                    <a:pt x="403" y="2172"/>
                    <a:pt x="19" y="2443"/>
                  </a:cubicBezTo>
                  <a:cubicBezTo>
                    <a:pt x="0" y="2470"/>
                    <a:pt x="12" y="2505"/>
                    <a:pt x="35" y="2505"/>
                  </a:cubicBezTo>
                  <a:cubicBezTo>
                    <a:pt x="41" y="2505"/>
                    <a:pt x="47" y="2503"/>
                    <a:pt x="53" y="2499"/>
                  </a:cubicBezTo>
                  <a:cubicBezTo>
                    <a:pt x="958" y="1956"/>
                    <a:pt x="1523" y="1074"/>
                    <a:pt x="1557"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6"/>
            <p:cNvSpPr/>
            <p:nvPr/>
          </p:nvSpPr>
          <p:spPr>
            <a:xfrm>
              <a:off x="1068349" y="4542877"/>
              <a:ext cx="53270" cy="88427"/>
            </a:xfrm>
            <a:custGeom>
              <a:avLst/>
              <a:gdLst/>
              <a:ahLst/>
              <a:cxnLst/>
              <a:rect l="l" t="t" r="r" b="b"/>
              <a:pathLst>
                <a:path w="1194" h="1982" extrusionOk="0">
                  <a:moveTo>
                    <a:pt x="1188" y="0"/>
                  </a:moveTo>
                  <a:cubicBezTo>
                    <a:pt x="1185" y="0"/>
                    <a:pt x="1182" y="3"/>
                    <a:pt x="1182" y="9"/>
                  </a:cubicBezTo>
                  <a:cubicBezTo>
                    <a:pt x="1114" y="789"/>
                    <a:pt x="651" y="1456"/>
                    <a:pt x="28" y="1909"/>
                  </a:cubicBezTo>
                  <a:cubicBezTo>
                    <a:pt x="0" y="1937"/>
                    <a:pt x="20" y="1982"/>
                    <a:pt x="47" y="1982"/>
                  </a:cubicBezTo>
                  <a:cubicBezTo>
                    <a:pt x="52" y="1982"/>
                    <a:pt x="57" y="1980"/>
                    <a:pt x="63" y="1976"/>
                  </a:cubicBezTo>
                  <a:cubicBezTo>
                    <a:pt x="730" y="1535"/>
                    <a:pt x="1159" y="823"/>
                    <a:pt x="1194" y="9"/>
                  </a:cubicBezTo>
                  <a:cubicBezTo>
                    <a:pt x="1194" y="3"/>
                    <a:pt x="1191" y="0"/>
                    <a:pt x="1188"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6"/>
            <p:cNvSpPr/>
            <p:nvPr/>
          </p:nvSpPr>
          <p:spPr>
            <a:xfrm>
              <a:off x="1060185" y="4485725"/>
              <a:ext cx="45284" cy="20835"/>
            </a:xfrm>
            <a:custGeom>
              <a:avLst/>
              <a:gdLst/>
              <a:ahLst/>
              <a:cxnLst/>
              <a:rect l="l" t="t" r="r" b="b"/>
              <a:pathLst>
                <a:path w="1015" h="467" extrusionOk="0">
                  <a:moveTo>
                    <a:pt x="992" y="1"/>
                  </a:moveTo>
                  <a:cubicBezTo>
                    <a:pt x="641" y="69"/>
                    <a:pt x="336" y="260"/>
                    <a:pt x="20" y="430"/>
                  </a:cubicBezTo>
                  <a:cubicBezTo>
                    <a:pt x="0" y="440"/>
                    <a:pt x="14" y="466"/>
                    <a:pt x="33" y="466"/>
                  </a:cubicBezTo>
                  <a:cubicBezTo>
                    <a:pt x="36" y="466"/>
                    <a:pt x="39" y="466"/>
                    <a:pt x="42" y="464"/>
                  </a:cubicBezTo>
                  <a:cubicBezTo>
                    <a:pt x="370" y="328"/>
                    <a:pt x="664" y="125"/>
                    <a:pt x="1003" y="23"/>
                  </a:cubicBezTo>
                  <a:cubicBezTo>
                    <a:pt x="1015" y="23"/>
                    <a:pt x="1003" y="1"/>
                    <a:pt x="992"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6"/>
            <p:cNvSpPr/>
            <p:nvPr/>
          </p:nvSpPr>
          <p:spPr>
            <a:xfrm>
              <a:off x="975861" y="4475463"/>
              <a:ext cx="122557" cy="22486"/>
            </a:xfrm>
            <a:custGeom>
              <a:avLst/>
              <a:gdLst/>
              <a:ahLst/>
              <a:cxnLst/>
              <a:rect l="l" t="t" r="r" b="b"/>
              <a:pathLst>
                <a:path w="2747" h="504" extrusionOk="0">
                  <a:moveTo>
                    <a:pt x="1932" y="0"/>
                  </a:moveTo>
                  <a:cubicBezTo>
                    <a:pt x="1271" y="0"/>
                    <a:pt x="597" y="160"/>
                    <a:pt x="21" y="457"/>
                  </a:cubicBezTo>
                  <a:cubicBezTo>
                    <a:pt x="1" y="467"/>
                    <a:pt x="8" y="504"/>
                    <a:pt x="33" y="504"/>
                  </a:cubicBezTo>
                  <a:cubicBezTo>
                    <a:pt x="37" y="504"/>
                    <a:pt x="40" y="503"/>
                    <a:pt x="43" y="502"/>
                  </a:cubicBezTo>
                  <a:cubicBezTo>
                    <a:pt x="440" y="344"/>
                    <a:pt x="847" y="196"/>
                    <a:pt x="1276" y="128"/>
                  </a:cubicBezTo>
                  <a:cubicBezTo>
                    <a:pt x="1514" y="83"/>
                    <a:pt x="1757" y="66"/>
                    <a:pt x="2001" y="66"/>
                  </a:cubicBezTo>
                  <a:cubicBezTo>
                    <a:pt x="2246" y="66"/>
                    <a:pt x="2492" y="83"/>
                    <a:pt x="2735" y="106"/>
                  </a:cubicBezTo>
                  <a:cubicBezTo>
                    <a:pt x="2746" y="106"/>
                    <a:pt x="2746" y="83"/>
                    <a:pt x="2735" y="83"/>
                  </a:cubicBezTo>
                  <a:cubicBezTo>
                    <a:pt x="2474" y="27"/>
                    <a:pt x="2204" y="0"/>
                    <a:pt x="1932"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6"/>
            <p:cNvSpPr/>
            <p:nvPr/>
          </p:nvSpPr>
          <p:spPr>
            <a:xfrm>
              <a:off x="921787" y="4491034"/>
              <a:ext cx="28107" cy="66655"/>
            </a:xfrm>
            <a:custGeom>
              <a:avLst/>
              <a:gdLst/>
              <a:ahLst/>
              <a:cxnLst/>
              <a:rect l="l" t="t" r="r" b="b"/>
              <a:pathLst>
                <a:path w="630" h="1494" extrusionOk="0">
                  <a:moveTo>
                    <a:pt x="625" y="1"/>
                  </a:moveTo>
                  <a:cubicBezTo>
                    <a:pt x="623" y="1"/>
                    <a:pt x="622" y="2"/>
                    <a:pt x="622" y="6"/>
                  </a:cubicBezTo>
                  <a:cubicBezTo>
                    <a:pt x="630" y="6"/>
                    <a:pt x="627" y="1"/>
                    <a:pt x="625" y="1"/>
                  </a:cubicBezTo>
                  <a:close/>
                  <a:moveTo>
                    <a:pt x="622" y="6"/>
                  </a:moveTo>
                  <a:lnTo>
                    <a:pt x="622" y="6"/>
                  </a:lnTo>
                  <a:cubicBezTo>
                    <a:pt x="192" y="379"/>
                    <a:pt x="1" y="945"/>
                    <a:pt x="260" y="1476"/>
                  </a:cubicBezTo>
                  <a:cubicBezTo>
                    <a:pt x="265" y="1488"/>
                    <a:pt x="272" y="1493"/>
                    <a:pt x="279" y="1493"/>
                  </a:cubicBezTo>
                  <a:cubicBezTo>
                    <a:pt x="292" y="1493"/>
                    <a:pt x="305" y="1479"/>
                    <a:pt x="305" y="1465"/>
                  </a:cubicBezTo>
                  <a:cubicBezTo>
                    <a:pt x="182" y="910"/>
                    <a:pt x="238" y="435"/>
                    <a:pt x="622" y="6"/>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6"/>
            <p:cNvSpPr/>
            <p:nvPr/>
          </p:nvSpPr>
          <p:spPr>
            <a:xfrm>
              <a:off x="935931" y="4508747"/>
              <a:ext cx="12849" cy="46757"/>
            </a:xfrm>
            <a:custGeom>
              <a:avLst/>
              <a:gdLst/>
              <a:ahLst/>
              <a:cxnLst/>
              <a:rect l="l" t="t" r="r" b="b"/>
              <a:pathLst>
                <a:path w="288" h="1048" extrusionOk="0">
                  <a:moveTo>
                    <a:pt x="216" y="0"/>
                  </a:moveTo>
                  <a:cubicBezTo>
                    <a:pt x="211" y="0"/>
                    <a:pt x="207" y="2"/>
                    <a:pt x="204" y="5"/>
                  </a:cubicBezTo>
                  <a:cubicBezTo>
                    <a:pt x="0" y="310"/>
                    <a:pt x="0" y="739"/>
                    <a:pt x="226" y="1033"/>
                  </a:cubicBezTo>
                  <a:cubicBezTo>
                    <a:pt x="233" y="1044"/>
                    <a:pt x="242" y="1048"/>
                    <a:pt x="250" y="1048"/>
                  </a:cubicBezTo>
                  <a:cubicBezTo>
                    <a:pt x="270" y="1048"/>
                    <a:pt x="288" y="1024"/>
                    <a:pt x="272" y="1000"/>
                  </a:cubicBezTo>
                  <a:cubicBezTo>
                    <a:pt x="124" y="683"/>
                    <a:pt x="45" y="355"/>
                    <a:pt x="237" y="27"/>
                  </a:cubicBezTo>
                  <a:cubicBezTo>
                    <a:pt x="246" y="11"/>
                    <a:pt x="230" y="0"/>
                    <a:pt x="216"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6"/>
            <p:cNvSpPr/>
            <p:nvPr/>
          </p:nvSpPr>
          <p:spPr>
            <a:xfrm>
              <a:off x="1125100" y="4468994"/>
              <a:ext cx="89141" cy="101722"/>
            </a:xfrm>
            <a:custGeom>
              <a:avLst/>
              <a:gdLst/>
              <a:ahLst/>
              <a:cxnLst/>
              <a:rect l="l" t="t" r="r" b="b"/>
              <a:pathLst>
                <a:path w="1998" h="2280" extrusionOk="0">
                  <a:moveTo>
                    <a:pt x="617" y="1"/>
                  </a:moveTo>
                  <a:cubicBezTo>
                    <a:pt x="406" y="1"/>
                    <a:pt x="212" y="111"/>
                    <a:pt x="12" y="228"/>
                  </a:cubicBezTo>
                  <a:cubicBezTo>
                    <a:pt x="0" y="240"/>
                    <a:pt x="12" y="251"/>
                    <a:pt x="23" y="251"/>
                  </a:cubicBezTo>
                  <a:cubicBezTo>
                    <a:pt x="211" y="153"/>
                    <a:pt x="399" y="61"/>
                    <a:pt x="604" y="61"/>
                  </a:cubicBezTo>
                  <a:cubicBezTo>
                    <a:pt x="658" y="61"/>
                    <a:pt x="713" y="68"/>
                    <a:pt x="769" y="82"/>
                  </a:cubicBezTo>
                  <a:cubicBezTo>
                    <a:pt x="1041" y="150"/>
                    <a:pt x="1131" y="454"/>
                    <a:pt x="1154" y="692"/>
                  </a:cubicBezTo>
                  <a:cubicBezTo>
                    <a:pt x="1188" y="1065"/>
                    <a:pt x="1007" y="1427"/>
                    <a:pt x="1018" y="1811"/>
                  </a:cubicBezTo>
                  <a:cubicBezTo>
                    <a:pt x="1018" y="1970"/>
                    <a:pt x="1086" y="2196"/>
                    <a:pt x="1267" y="2253"/>
                  </a:cubicBezTo>
                  <a:cubicBezTo>
                    <a:pt x="1322" y="2271"/>
                    <a:pt x="1375" y="2279"/>
                    <a:pt x="1427" y="2279"/>
                  </a:cubicBezTo>
                  <a:cubicBezTo>
                    <a:pt x="1630" y="2279"/>
                    <a:pt x="1808" y="2155"/>
                    <a:pt x="1980" y="2038"/>
                  </a:cubicBezTo>
                  <a:cubicBezTo>
                    <a:pt x="1997" y="2020"/>
                    <a:pt x="1988" y="1997"/>
                    <a:pt x="1972" y="1997"/>
                  </a:cubicBezTo>
                  <a:cubicBezTo>
                    <a:pt x="1968" y="1997"/>
                    <a:pt x="1962" y="1999"/>
                    <a:pt x="1957" y="2004"/>
                  </a:cubicBezTo>
                  <a:cubicBezTo>
                    <a:pt x="1796" y="2105"/>
                    <a:pt x="1625" y="2224"/>
                    <a:pt x="1429" y="2224"/>
                  </a:cubicBezTo>
                  <a:cubicBezTo>
                    <a:pt x="1406" y="2224"/>
                    <a:pt x="1382" y="2222"/>
                    <a:pt x="1357" y="2218"/>
                  </a:cubicBezTo>
                  <a:cubicBezTo>
                    <a:pt x="1075" y="2173"/>
                    <a:pt x="1086" y="1823"/>
                    <a:pt x="1109" y="1620"/>
                  </a:cubicBezTo>
                  <a:cubicBezTo>
                    <a:pt x="1131" y="1258"/>
                    <a:pt x="1267" y="918"/>
                    <a:pt x="1211" y="545"/>
                  </a:cubicBezTo>
                  <a:cubicBezTo>
                    <a:pt x="1176" y="353"/>
                    <a:pt x="1052" y="115"/>
                    <a:pt x="849" y="47"/>
                  </a:cubicBezTo>
                  <a:cubicBezTo>
                    <a:pt x="769" y="15"/>
                    <a:pt x="692" y="1"/>
                    <a:pt x="617"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6"/>
            <p:cNvSpPr/>
            <p:nvPr/>
          </p:nvSpPr>
          <p:spPr>
            <a:xfrm>
              <a:off x="1135272" y="4487108"/>
              <a:ext cx="64513" cy="128357"/>
            </a:xfrm>
            <a:custGeom>
              <a:avLst/>
              <a:gdLst/>
              <a:ahLst/>
              <a:cxnLst/>
              <a:rect l="l" t="t" r="r" b="b"/>
              <a:pathLst>
                <a:path w="1446" h="2877" extrusionOk="0">
                  <a:moveTo>
                    <a:pt x="15" y="0"/>
                  </a:moveTo>
                  <a:cubicBezTo>
                    <a:pt x="7" y="0"/>
                    <a:pt x="1" y="17"/>
                    <a:pt x="10" y="26"/>
                  </a:cubicBezTo>
                  <a:cubicBezTo>
                    <a:pt x="372" y="365"/>
                    <a:pt x="406" y="727"/>
                    <a:pt x="259" y="1179"/>
                  </a:cubicBezTo>
                  <a:cubicBezTo>
                    <a:pt x="157" y="1508"/>
                    <a:pt x="21" y="1802"/>
                    <a:pt x="101" y="2152"/>
                  </a:cubicBezTo>
                  <a:cubicBezTo>
                    <a:pt x="157" y="2423"/>
                    <a:pt x="350" y="2706"/>
                    <a:pt x="598" y="2830"/>
                  </a:cubicBezTo>
                  <a:cubicBezTo>
                    <a:pt x="666" y="2863"/>
                    <a:pt x="739" y="2876"/>
                    <a:pt x="815" y="2876"/>
                  </a:cubicBezTo>
                  <a:cubicBezTo>
                    <a:pt x="1028" y="2876"/>
                    <a:pt x="1259" y="2770"/>
                    <a:pt x="1435" y="2695"/>
                  </a:cubicBezTo>
                  <a:cubicBezTo>
                    <a:pt x="1446" y="2684"/>
                    <a:pt x="1435" y="2672"/>
                    <a:pt x="1423" y="2672"/>
                  </a:cubicBezTo>
                  <a:cubicBezTo>
                    <a:pt x="1230" y="2743"/>
                    <a:pt x="1045" y="2799"/>
                    <a:pt x="874" y="2799"/>
                  </a:cubicBezTo>
                  <a:cubicBezTo>
                    <a:pt x="666" y="2799"/>
                    <a:pt x="477" y="2716"/>
                    <a:pt x="315" y="2480"/>
                  </a:cubicBezTo>
                  <a:cubicBezTo>
                    <a:pt x="66" y="2118"/>
                    <a:pt x="134" y="1734"/>
                    <a:pt x="259" y="1360"/>
                  </a:cubicBezTo>
                  <a:cubicBezTo>
                    <a:pt x="350" y="1123"/>
                    <a:pt x="463" y="840"/>
                    <a:pt x="406" y="580"/>
                  </a:cubicBezTo>
                  <a:cubicBezTo>
                    <a:pt x="350" y="342"/>
                    <a:pt x="214" y="161"/>
                    <a:pt x="21" y="3"/>
                  </a:cubicBezTo>
                  <a:cubicBezTo>
                    <a:pt x="19" y="1"/>
                    <a:pt x="17" y="0"/>
                    <a:pt x="15"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6"/>
            <p:cNvSpPr/>
            <p:nvPr/>
          </p:nvSpPr>
          <p:spPr>
            <a:xfrm>
              <a:off x="1135183" y="4481710"/>
              <a:ext cx="70536" cy="120327"/>
            </a:xfrm>
            <a:custGeom>
              <a:avLst/>
              <a:gdLst/>
              <a:ahLst/>
              <a:cxnLst/>
              <a:rect l="l" t="t" r="r" b="b"/>
              <a:pathLst>
                <a:path w="1581" h="2697" extrusionOk="0">
                  <a:moveTo>
                    <a:pt x="131" y="0"/>
                  </a:moveTo>
                  <a:cubicBezTo>
                    <a:pt x="94" y="0"/>
                    <a:pt x="55" y="4"/>
                    <a:pt x="12" y="11"/>
                  </a:cubicBezTo>
                  <a:cubicBezTo>
                    <a:pt x="1" y="11"/>
                    <a:pt x="12" y="34"/>
                    <a:pt x="23" y="34"/>
                  </a:cubicBezTo>
                  <a:cubicBezTo>
                    <a:pt x="59" y="28"/>
                    <a:pt x="92" y="26"/>
                    <a:pt x="124" y="26"/>
                  </a:cubicBezTo>
                  <a:cubicBezTo>
                    <a:pt x="825" y="26"/>
                    <a:pt x="564" y="1296"/>
                    <a:pt x="521" y="1707"/>
                  </a:cubicBezTo>
                  <a:cubicBezTo>
                    <a:pt x="487" y="2024"/>
                    <a:pt x="510" y="2318"/>
                    <a:pt x="736" y="2556"/>
                  </a:cubicBezTo>
                  <a:cubicBezTo>
                    <a:pt x="833" y="2658"/>
                    <a:pt x="947" y="2697"/>
                    <a:pt x="1065" y="2697"/>
                  </a:cubicBezTo>
                  <a:cubicBezTo>
                    <a:pt x="1235" y="2697"/>
                    <a:pt x="1414" y="2615"/>
                    <a:pt x="1561" y="2522"/>
                  </a:cubicBezTo>
                  <a:cubicBezTo>
                    <a:pt x="1580" y="2512"/>
                    <a:pt x="1567" y="2486"/>
                    <a:pt x="1548" y="2486"/>
                  </a:cubicBezTo>
                  <a:cubicBezTo>
                    <a:pt x="1545" y="2486"/>
                    <a:pt x="1542" y="2486"/>
                    <a:pt x="1538" y="2488"/>
                  </a:cubicBezTo>
                  <a:cubicBezTo>
                    <a:pt x="1396" y="2549"/>
                    <a:pt x="1249" y="2594"/>
                    <a:pt x="1110" y="2594"/>
                  </a:cubicBezTo>
                  <a:cubicBezTo>
                    <a:pt x="942" y="2594"/>
                    <a:pt x="786" y="2527"/>
                    <a:pt x="668" y="2341"/>
                  </a:cubicBezTo>
                  <a:cubicBezTo>
                    <a:pt x="555" y="2160"/>
                    <a:pt x="566" y="1923"/>
                    <a:pt x="589" y="1707"/>
                  </a:cubicBezTo>
                  <a:cubicBezTo>
                    <a:pt x="623" y="1357"/>
                    <a:pt x="679" y="1029"/>
                    <a:pt x="646" y="679"/>
                  </a:cubicBezTo>
                  <a:cubicBezTo>
                    <a:pt x="614" y="330"/>
                    <a:pt x="491" y="0"/>
                    <a:pt x="131"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6"/>
            <p:cNvSpPr/>
            <p:nvPr/>
          </p:nvSpPr>
          <p:spPr>
            <a:xfrm>
              <a:off x="913712" y="4504508"/>
              <a:ext cx="167529" cy="149817"/>
            </a:xfrm>
            <a:custGeom>
              <a:avLst/>
              <a:gdLst/>
              <a:ahLst/>
              <a:cxnLst/>
              <a:rect l="l" t="t" r="r" b="b"/>
              <a:pathLst>
                <a:path w="3755" h="3358" extrusionOk="0">
                  <a:moveTo>
                    <a:pt x="1961" y="0"/>
                  </a:moveTo>
                  <a:cubicBezTo>
                    <a:pt x="1597" y="0"/>
                    <a:pt x="1203" y="50"/>
                    <a:pt x="837" y="201"/>
                  </a:cubicBezTo>
                  <a:cubicBezTo>
                    <a:pt x="498" y="462"/>
                    <a:pt x="1" y="2588"/>
                    <a:pt x="1245" y="3187"/>
                  </a:cubicBezTo>
                  <a:cubicBezTo>
                    <a:pt x="1492" y="3306"/>
                    <a:pt x="1737" y="3358"/>
                    <a:pt x="1971" y="3358"/>
                  </a:cubicBezTo>
                  <a:cubicBezTo>
                    <a:pt x="2913" y="3358"/>
                    <a:pt x="3683" y="2518"/>
                    <a:pt x="3755" y="1875"/>
                  </a:cubicBezTo>
                  <a:cubicBezTo>
                    <a:pt x="3755" y="1875"/>
                    <a:pt x="3303" y="959"/>
                    <a:pt x="3291" y="201"/>
                  </a:cubicBezTo>
                  <a:cubicBezTo>
                    <a:pt x="3291" y="201"/>
                    <a:pt x="2688" y="0"/>
                    <a:pt x="1961" y="0"/>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6"/>
            <p:cNvSpPr/>
            <p:nvPr/>
          </p:nvSpPr>
          <p:spPr>
            <a:xfrm>
              <a:off x="946504" y="4504508"/>
              <a:ext cx="132194" cy="77630"/>
            </a:xfrm>
            <a:custGeom>
              <a:avLst/>
              <a:gdLst/>
              <a:ahLst/>
              <a:cxnLst/>
              <a:rect l="l" t="t" r="r" b="b"/>
              <a:pathLst>
                <a:path w="2963" h="1740" extrusionOk="0">
                  <a:moveTo>
                    <a:pt x="1226" y="0"/>
                  </a:moveTo>
                  <a:cubicBezTo>
                    <a:pt x="862" y="0"/>
                    <a:pt x="468" y="50"/>
                    <a:pt x="102" y="201"/>
                  </a:cubicBezTo>
                  <a:cubicBezTo>
                    <a:pt x="68" y="224"/>
                    <a:pt x="35" y="269"/>
                    <a:pt x="0" y="314"/>
                  </a:cubicBezTo>
                  <a:cubicBezTo>
                    <a:pt x="232" y="252"/>
                    <a:pt x="471" y="220"/>
                    <a:pt x="710" y="220"/>
                  </a:cubicBezTo>
                  <a:cubicBezTo>
                    <a:pt x="901" y="220"/>
                    <a:pt x="1092" y="240"/>
                    <a:pt x="1279" y="281"/>
                  </a:cubicBezTo>
                  <a:cubicBezTo>
                    <a:pt x="1618" y="360"/>
                    <a:pt x="1912" y="540"/>
                    <a:pt x="2126" y="812"/>
                  </a:cubicBezTo>
                  <a:cubicBezTo>
                    <a:pt x="2296" y="1050"/>
                    <a:pt x="2409" y="1332"/>
                    <a:pt x="2636" y="1536"/>
                  </a:cubicBezTo>
                  <a:cubicBezTo>
                    <a:pt x="2737" y="1626"/>
                    <a:pt x="2839" y="1694"/>
                    <a:pt x="2963" y="1739"/>
                  </a:cubicBezTo>
                  <a:cubicBezTo>
                    <a:pt x="2839" y="1468"/>
                    <a:pt x="2568" y="789"/>
                    <a:pt x="2556" y="201"/>
                  </a:cubicBezTo>
                  <a:cubicBezTo>
                    <a:pt x="2556" y="201"/>
                    <a:pt x="1953" y="0"/>
                    <a:pt x="1226" y="0"/>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6"/>
            <p:cNvSpPr/>
            <p:nvPr/>
          </p:nvSpPr>
          <p:spPr>
            <a:xfrm>
              <a:off x="965644" y="4607837"/>
              <a:ext cx="28687" cy="9949"/>
            </a:xfrm>
            <a:custGeom>
              <a:avLst/>
              <a:gdLst/>
              <a:ahLst/>
              <a:cxnLst/>
              <a:rect l="l" t="t" r="r" b="b"/>
              <a:pathLst>
                <a:path w="643" h="223" extrusionOk="0">
                  <a:moveTo>
                    <a:pt x="81" y="0"/>
                  </a:moveTo>
                  <a:cubicBezTo>
                    <a:pt x="69" y="0"/>
                    <a:pt x="69" y="0"/>
                    <a:pt x="58" y="11"/>
                  </a:cubicBezTo>
                  <a:cubicBezTo>
                    <a:pt x="1" y="91"/>
                    <a:pt x="137" y="169"/>
                    <a:pt x="205" y="192"/>
                  </a:cubicBezTo>
                  <a:cubicBezTo>
                    <a:pt x="253" y="212"/>
                    <a:pt x="305" y="223"/>
                    <a:pt x="356" y="223"/>
                  </a:cubicBezTo>
                  <a:cubicBezTo>
                    <a:pt x="448" y="223"/>
                    <a:pt x="539" y="190"/>
                    <a:pt x="612" y="124"/>
                  </a:cubicBezTo>
                  <a:cubicBezTo>
                    <a:pt x="642" y="104"/>
                    <a:pt x="618" y="66"/>
                    <a:pt x="589" y="66"/>
                  </a:cubicBezTo>
                  <a:cubicBezTo>
                    <a:pt x="586" y="66"/>
                    <a:pt x="582" y="67"/>
                    <a:pt x="578" y="68"/>
                  </a:cubicBezTo>
                  <a:cubicBezTo>
                    <a:pt x="548" y="71"/>
                    <a:pt x="518" y="73"/>
                    <a:pt x="487" y="73"/>
                  </a:cubicBezTo>
                  <a:cubicBezTo>
                    <a:pt x="411" y="73"/>
                    <a:pt x="333" y="65"/>
                    <a:pt x="262" y="56"/>
                  </a:cubicBezTo>
                  <a:cubicBezTo>
                    <a:pt x="205" y="46"/>
                    <a:pt x="148" y="11"/>
                    <a:pt x="81" y="0"/>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6"/>
            <p:cNvSpPr/>
            <p:nvPr/>
          </p:nvSpPr>
          <p:spPr>
            <a:xfrm>
              <a:off x="1033817" y="4590750"/>
              <a:ext cx="22709" cy="18828"/>
            </a:xfrm>
            <a:custGeom>
              <a:avLst/>
              <a:gdLst/>
              <a:ahLst/>
              <a:cxnLst/>
              <a:rect l="l" t="t" r="r" b="b"/>
              <a:pathLst>
                <a:path w="509" h="422" extrusionOk="0">
                  <a:moveTo>
                    <a:pt x="275" y="1"/>
                  </a:moveTo>
                  <a:cubicBezTo>
                    <a:pt x="229" y="1"/>
                    <a:pt x="181" y="12"/>
                    <a:pt x="136" y="32"/>
                  </a:cubicBezTo>
                  <a:cubicBezTo>
                    <a:pt x="56" y="67"/>
                    <a:pt x="0" y="191"/>
                    <a:pt x="33" y="281"/>
                  </a:cubicBezTo>
                  <a:cubicBezTo>
                    <a:pt x="45" y="315"/>
                    <a:pt x="56" y="338"/>
                    <a:pt x="79" y="361"/>
                  </a:cubicBezTo>
                  <a:cubicBezTo>
                    <a:pt x="113" y="394"/>
                    <a:pt x="136" y="406"/>
                    <a:pt x="169" y="417"/>
                  </a:cubicBezTo>
                  <a:cubicBezTo>
                    <a:pt x="179" y="420"/>
                    <a:pt x="191" y="422"/>
                    <a:pt x="204" y="422"/>
                  </a:cubicBezTo>
                  <a:cubicBezTo>
                    <a:pt x="236" y="422"/>
                    <a:pt x="273" y="414"/>
                    <a:pt x="305" y="406"/>
                  </a:cubicBezTo>
                  <a:cubicBezTo>
                    <a:pt x="350" y="394"/>
                    <a:pt x="385" y="383"/>
                    <a:pt x="418" y="349"/>
                  </a:cubicBezTo>
                  <a:cubicBezTo>
                    <a:pt x="508" y="281"/>
                    <a:pt x="508" y="134"/>
                    <a:pt x="430" y="55"/>
                  </a:cubicBezTo>
                  <a:cubicBezTo>
                    <a:pt x="386" y="18"/>
                    <a:pt x="332" y="1"/>
                    <a:pt x="275"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6"/>
            <p:cNvSpPr/>
            <p:nvPr/>
          </p:nvSpPr>
          <p:spPr>
            <a:xfrm>
              <a:off x="932361" y="4599494"/>
              <a:ext cx="19229" cy="16775"/>
            </a:xfrm>
            <a:custGeom>
              <a:avLst/>
              <a:gdLst/>
              <a:ahLst/>
              <a:cxnLst/>
              <a:rect l="l" t="t" r="r" b="b"/>
              <a:pathLst>
                <a:path w="431" h="376" extrusionOk="0">
                  <a:moveTo>
                    <a:pt x="217" y="1"/>
                  </a:moveTo>
                  <a:cubicBezTo>
                    <a:pt x="182" y="1"/>
                    <a:pt x="147" y="10"/>
                    <a:pt x="114" y="29"/>
                  </a:cubicBezTo>
                  <a:cubicBezTo>
                    <a:pt x="12" y="74"/>
                    <a:pt x="1" y="198"/>
                    <a:pt x="46" y="278"/>
                  </a:cubicBezTo>
                  <a:cubicBezTo>
                    <a:pt x="80" y="323"/>
                    <a:pt x="114" y="356"/>
                    <a:pt x="171" y="368"/>
                  </a:cubicBezTo>
                  <a:cubicBezTo>
                    <a:pt x="184" y="373"/>
                    <a:pt x="200" y="375"/>
                    <a:pt x="217" y="375"/>
                  </a:cubicBezTo>
                  <a:cubicBezTo>
                    <a:pt x="241" y="375"/>
                    <a:pt x="268" y="370"/>
                    <a:pt x="295" y="356"/>
                  </a:cubicBezTo>
                  <a:cubicBezTo>
                    <a:pt x="317" y="346"/>
                    <a:pt x="340" y="334"/>
                    <a:pt x="362" y="311"/>
                  </a:cubicBezTo>
                  <a:cubicBezTo>
                    <a:pt x="430" y="243"/>
                    <a:pt x="430" y="119"/>
                    <a:pt x="352" y="52"/>
                  </a:cubicBezTo>
                  <a:cubicBezTo>
                    <a:pt x="312" y="18"/>
                    <a:pt x="265" y="1"/>
                    <a:pt x="217"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6"/>
            <p:cNvSpPr/>
            <p:nvPr/>
          </p:nvSpPr>
          <p:spPr>
            <a:xfrm>
              <a:off x="1026723" y="4535516"/>
              <a:ext cx="18694" cy="10931"/>
            </a:xfrm>
            <a:custGeom>
              <a:avLst/>
              <a:gdLst/>
              <a:ahLst/>
              <a:cxnLst/>
              <a:rect l="l" t="t" r="r" b="b"/>
              <a:pathLst>
                <a:path w="419" h="245" extrusionOk="0">
                  <a:moveTo>
                    <a:pt x="90" y="1"/>
                  </a:moveTo>
                  <a:cubicBezTo>
                    <a:pt x="76" y="1"/>
                    <a:pt x="61" y="2"/>
                    <a:pt x="46" y="4"/>
                  </a:cubicBezTo>
                  <a:cubicBezTo>
                    <a:pt x="12" y="4"/>
                    <a:pt x="1" y="61"/>
                    <a:pt x="34" y="72"/>
                  </a:cubicBezTo>
                  <a:cubicBezTo>
                    <a:pt x="170" y="106"/>
                    <a:pt x="295" y="129"/>
                    <a:pt x="396" y="242"/>
                  </a:cubicBezTo>
                  <a:cubicBezTo>
                    <a:pt x="398" y="244"/>
                    <a:pt x="400" y="245"/>
                    <a:pt x="402" y="245"/>
                  </a:cubicBezTo>
                  <a:cubicBezTo>
                    <a:pt x="411" y="245"/>
                    <a:pt x="419" y="228"/>
                    <a:pt x="419" y="219"/>
                  </a:cubicBezTo>
                  <a:cubicBezTo>
                    <a:pt x="357" y="96"/>
                    <a:pt x="231" y="1"/>
                    <a:pt x="90"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6"/>
            <p:cNvSpPr/>
            <p:nvPr/>
          </p:nvSpPr>
          <p:spPr>
            <a:xfrm>
              <a:off x="938429" y="4541673"/>
              <a:ext cx="13161" cy="9369"/>
            </a:xfrm>
            <a:custGeom>
              <a:avLst/>
              <a:gdLst/>
              <a:ahLst/>
              <a:cxnLst/>
              <a:rect l="l" t="t" r="r" b="b"/>
              <a:pathLst>
                <a:path w="295" h="210" extrusionOk="0">
                  <a:moveTo>
                    <a:pt x="242" y="1"/>
                  </a:moveTo>
                  <a:cubicBezTo>
                    <a:pt x="134" y="1"/>
                    <a:pt x="22" y="87"/>
                    <a:pt x="0" y="194"/>
                  </a:cubicBezTo>
                  <a:cubicBezTo>
                    <a:pt x="0" y="202"/>
                    <a:pt x="12" y="210"/>
                    <a:pt x="22" y="210"/>
                  </a:cubicBezTo>
                  <a:cubicBezTo>
                    <a:pt x="27" y="210"/>
                    <a:pt x="31" y="208"/>
                    <a:pt x="35" y="205"/>
                  </a:cubicBezTo>
                  <a:cubicBezTo>
                    <a:pt x="57" y="149"/>
                    <a:pt x="91" y="126"/>
                    <a:pt x="136" y="104"/>
                  </a:cubicBezTo>
                  <a:cubicBezTo>
                    <a:pt x="181" y="81"/>
                    <a:pt x="238" y="69"/>
                    <a:pt x="272" y="47"/>
                  </a:cubicBezTo>
                  <a:cubicBezTo>
                    <a:pt x="294" y="36"/>
                    <a:pt x="283" y="1"/>
                    <a:pt x="261" y="1"/>
                  </a:cubicBezTo>
                  <a:cubicBezTo>
                    <a:pt x="255" y="1"/>
                    <a:pt x="248" y="1"/>
                    <a:pt x="242"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6"/>
            <p:cNvSpPr/>
            <p:nvPr/>
          </p:nvSpPr>
          <p:spPr>
            <a:xfrm>
              <a:off x="994421" y="4610961"/>
              <a:ext cx="29312" cy="32703"/>
            </a:xfrm>
            <a:custGeom>
              <a:avLst/>
              <a:gdLst/>
              <a:ahLst/>
              <a:cxnLst/>
              <a:rect l="l" t="t" r="r" b="b"/>
              <a:pathLst>
                <a:path w="657" h="733" extrusionOk="0">
                  <a:moveTo>
                    <a:pt x="538" y="1"/>
                  </a:moveTo>
                  <a:cubicBezTo>
                    <a:pt x="535" y="1"/>
                    <a:pt x="532" y="4"/>
                    <a:pt x="532" y="9"/>
                  </a:cubicBezTo>
                  <a:cubicBezTo>
                    <a:pt x="509" y="145"/>
                    <a:pt x="487" y="303"/>
                    <a:pt x="408" y="428"/>
                  </a:cubicBezTo>
                  <a:cubicBezTo>
                    <a:pt x="328" y="529"/>
                    <a:pt x="261" y="574"/>
                    <a:pt x="57" y="642"/>
                  </a:cubicBezTo>
                  <a:cubicBezTo>
                    <a:pt x="1" y="654"/>
                    <a:pt x="46" y="733"/>
                    <a:pt x="91" y="733"/>
                  </a:cubicBezTo>
                  <a:cubicBezTo>
                    <a:pt x="442" y="677"/>
                    <a:pt x="657" y="337"/>
                    <a:pt x="544" y="9"/>
                  </a:cubicBezTo>
                  <a:cubicBezTo>
                    <a:pt x="544" y="4"/>
                    <a:pt x="541" y="1"/>
                    <a:pt x="538"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6"/>
            <p:cNvSpPr/>
            <p:nvPr/>
          </p:nvSpPr>
          <p:spPr>
            <a:xfrm>
              <a:off x="1002988" y="4570539"/>
              <a:ext cx="35246" cy="25564"/>
            </a:xfrm>
            <a:custGeom>
              <a:avLst/>
              <a:gdLst/>
              <a:ahLst/>
              <a:cxnLst/>
              <a:rect l="l" t="t" r="r" b="b"/>
              <a:pathLst>
                <a:path w="790" h="573" extrusionOk="0">
                  <a:moveTo>
                    <a:pt x="770" y="1"/>
                  </a:moveTo>
                  <a:cubicBezTo>
                    <a:pt x="766" y="1"/>
                    <a:pt x="762" y="4"/>
                    <a:pt x="759" y="10"/>
                  </a:cubicBezTo>
                  <a:cubicBezTo>
                    <a:pt x="668" y="113"/>
                    <a:pt x="589" y="226"/>
                    <a:pt x="487" y="327"/>
                  </a:cubicBezTo>
                  <a:cubicBezTo>
                    <a:pt x="442" y="372"/>
                    <a:pt x="374" y="417"/>
                    <a:pt x="317" y="452"/>
                  </a:cubicBezTo>
                  <a:cubicBezTo>
                    <a:pt x="282" y="474"/>
                    <a:pt x="250" y="483"/>
                    <a:pt x="221" y="483"/>
                  </a:cubicBezTo>
                  <a:cubicBezTo>
                    <a:pt x="129" y="483"/>
                    <a:pt x="64" y="390"/>
                    <a:pt x="13" y="304"/>
                  </a:cubicBezTo>
                  <a:cubicBezTo>
                    <a:pt x="13" y="301"/>
                    <a:pt x="12" y="300"/>
                    <a:pt x="10" y="300"/>
                  </a:cubicBezTo>
                  <a:cubicBezTo>
                    <a:pt x="7" y="300"/>
                    <a:pt x="1" y="308"/>
                    <a:pt x="1" y="316"/>
                  </a:cubicBezTo>
                  <a:cubicBezTo>
                    <a:pt x="37" y="470"/>
                    <a:pt x="110" y="573"/>
                    <a:pt x="248" y="573"/>
                  </a:cubicBezTo>
                  <a:cubicBezTo>
                    <a:pt x="282" y="573"/>
                    <a:pt x="320" y="567"/>
                    <a:pt x="363" y="553"/>
                  </a:cubicBezTo>
                  <a:cubicBezTo>
                    <a:pt x="589" y="485"/>
                    <a:pt x="691" y="226"/>
                    <a:pt x="781" y="33"/>
                  </a:cubicBezTo>
                  <a:cubicBezTo>
                    <a:pt x="789" y="17"/>
                    <a:pt x="780" y="1"/>
                    <a:pt x="770"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6"/>
            <p:cNvSpPr/>
            <p:nvPr/>
          </p:nvSpPr>
          <p:spPr>
            <a:xfrm>
              <a:off x="939946" y="4579507"/>
              <a:ext cx="27081" cy="18961"/>
            </a:xfrm>
            <a:custGeom>
              <a:avLst/>
              <a:gdLst/>
              <a:ahLst/>
              <a:cxnLst/>
              <a:rect l="l" t="t" r="r" b="b"/>
              <a:pathLst>
                <a:path w="607" h="425" extrusionOk="0">
                  <a:moveTo>
                    <a:pt x="585" y="1"/>
                  </a:moveTo>
                  <a:cubicBezTo>
                    <a:pt x="578" y="1"/>
                    <a:pt x="570" y="4"/>
                    <a:pt x="566" y="13"/>
                  </a:cubicBezTo>
                  <a:cubicBezTo>
                    <a:pt x="487" y="115"/>
                    <a:pt x="430" y="206"/>
                    <a:pt x="317" y="262"/>
                  </a:cubicBezTo>
                  <a:cubicBezTo>
                    <a:pt x="277" y="294"/>
                    <a:pt x="236" y="321"/>
                    <a:pt x="187" y="321"/>
                  </a:cubicBezTo>
                  <a:cubicBezTo>
                    <a:pt x="168" y="321"/>
                    <a:pt x="147" y="317"/>
                    <a:pt x="125" y="307"/>
                  </a:cubicBezTo>
                  <a:cubicBezTo>
                    <a:pt x="79" y="273"/>
                    <a:pt x="46" y="206"/>
                    <a:pt x="23" y="160"/>
                  </a:cubicBezTo>
                  <a:cubicBezTo>
                    <a:pt x="23" y="157"/>
                    <a:pt x="21" y="155"/>
                    <a:pt x="19" y="155"/>
                  </a:cubicBezTo>
                  <a:cubicBezTo>
                    <a:pt x="12" y="155"/>
                    <a:pt x="1" y="164"/>
                    <a:pt x="1" y="171"/>
                  </a:cubicBezTo>
                  <a:cubicBezTo>
                    <a:pt x="21" y="284"/>
                    <a:pt x="79" y="425"/>
                    <a:pt x="198" y="425"/>
                  </a:cubicBezTo>
                  <a:cubicBezTo>
                    <a:pt x="211" y="425"/>
                    <a:pt x="224" y="423"/>
                    <a:pt x="238" y="420"/>
                  </a:cubicBezTo>
                  <a:cubicBezTo>
                    <a:pt x="430" y="375"/>
                    <a:pt x="532" y="194"/>
                    <a:pt x="600" y="25"/>
                  </a:cubicBezTo>
                  <a:cubicBezTo>
                    <a:pt x="607" y="11"/>
                    <a:pt x="596" y="1"/>
                    <a:pt x="585"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6"/>
            <p:cNvSpPr/>
            <p:nvPr/>
          </p:nvSpPr>
          <p:spPr>
            <a:xfrm>
              <a:off x="1062058" y="4568397"/>
              <a:ext cx="57955" cy="51753"/>
            </a:xfrm>
            <a:custGeom>
              <a:avLst/>
              <a:gdLst/>
              <a:ahLst/>
              <a:cxnLst/>
              <a:rect l="l" t="t" r="r" b="b"/>
              <a:pathLst>
                <a:path w="1299" h="1160" extrusionOk="0">
                  <a:moveTo>
                    <a:pt x="652" y="1"/>
                  </a:moveTo>
                  <a:cubicBezTo>
                    <a:pt x="369" y="1"/>
                    <a:pt x="136" y="217"/>
                    <a:pt x="136" y="217"/>
                  </a:cubicBezTo>
                  <a:lnTo>
                    <a:pt x="0" y="1099"/>
                  </a:lnTo>
                  <a:cubicBezTo>
                    <a:pt x="103" y="1141"/>
                    <a:pt x="202" y="1160"/>
                    <a:pt x="296" y="1160"/>
                  </a:cubicBezTo>
                  <a:cubicBezTo>
                    <a:pt x="907" y="1160"/>
                    <a:pt x="1299" y="372"/>
                    <a:pt x="995" y="126"/>
                  </a:cubicBezTo>
                  <a:cubicBezTo>
                    <a:pt x="881" y="34"/>
                    <a:pt x="763" y="1"/>
                    <a:pt x="652" y="1"/>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6"/>
            <p:cNvSpPr/>
            <p:nvPr/>
          </p:nvSpPr>
          <p:spPr>
            <a:xfrm>
              <a:off x="1072632" y="4582317"/>
              <a:ext cx="28286" cy="28286"/>
            </a:xfrm>
            <a:custGeom>
              <a:avLst/>
              <a:gdLst/>
              <a:ahLst/>
              <a:cxnLst/>
              <a:rect l="l" t="t" r="r" b="b"/>
              <a:pathLst>
                <a:path w="634" h="634" extrusionOk="0">
                  <a:moveTo>
                    <a:pt x="342" y="290"/>
                  </a:moveTo>
                  <a:cubicBezTo>
                    <a:pt x="371" y="290"/>
                    <a:pt x="397" y="302"/>
                    <a:pt x="407" y="334"/>
                  </a:cubicBezTo>
                  <a:cubicBezTo>
                    <a:pt x="430" y="391"/>
                    <a:pt x="362" y="437"/>
                    <a:pt x="329" y="470"/>
                  </a:cubicBezTo>
                  <a:cubicBezTo>
                    <a:pt x="292" y="489"/>
                    <a:pt x="246" y="507"/>
                    <a:pt x="200" y="507"/>
                  </a:cubicBezTo>
                  <a:cubicBezTo>
                    <a:pt x="190" y="507"/>
                    <a:pt x="180" y="506"/>
                    <a:pt x="170" y="504"/>
                  </a:cubicBezTo>
                  <a:cubicBezTo>
                    <a:pt x="181" y="459"/>
                    <a:pt x="193" y="402"/>
                    <a:pt x="204" y="357"/>
                  </a:cubicBezTo>
                  <a:cubicBezTo>
                    <a:pt x="216" y="346"/>
                    <a:pt x="238" y="334"/>
                    <a:pt x="249" y="323"/>
                  </a:cubicBezTo>
                  <a:cubicBezTo>
                    <a:pt x="273" y="305"/>
                    <a:pt x="309" y="290"/>
                    <a:pt x="342" y="290"/>
                  </a:cubicBezTo>
                  <a:close/>
                  <a:moveTo>
                    <a:pt x="525" y="0"/>
                  </a:moveTo>
                  <a:cubicBezTo>
                    <a:pt x="402" y="0"/>
                    <a:pt x="275" y="41"/>
                    <a:pt x="193" y="143"/>
                  </a:cubicBezTo>
                  <a:cubicBezTo>
                    <a:pt x="113" y="256"/>
                    <a:pt x="0" y="482"/>
                    <a:pt x="80" y="618"/>
                  </a:cubicBezTo>
                  <a:cubicBezTo>
                    <a:pt x="90" y="628"/>
                    <a:pt x="105" y="633"/>
                    <a:pt x="119" y="633"/>
                  </a:cubicBezTo>
                  <a:cubicBezTo>
                    <a:pt x="136" y="633"/>
                    <a:pt x="153" y="625"/>
                    <a:pt x="159" y="606"/>
                  </a:cubicBezTo>
                  <a:lnTo>
                    <a:pt x="159" y="583"/>
                  </a:lnTo>
                  <a:cubicBezTo>
                    <a:pt x="170" y="585"/>
                    <a:pt x="182" y="586"/>
                    <a:pt x="195" y="586"/>
                  </a:cubicBezTo>
                  <a:cubicBezTo>
                    <a:pt x="337" y="586"/>
                    <a:pt x="507" y="469"/>
                    <a:pt x="475" y="323"/>
                  </a:cubicBezTo>
                  <a:cubicBezTo>
                    <a:pt x="467" y="254"/>
                    <a:pt x="399" y="225"/>
                    <a:pt x="337" y="225"/>
                  </a:cubicBezTo>
                  <a:cubicBezTo>
                    <a:pt x="318" y="225"/>
                    <a:pt x="299" y="228"/>
                    <a:pt x="283" y="233"/>
                  </a:cubicBezTo>
                  <a:cubicBezTo>
                    <a:pt x="277" y="233"/>
                    <a:pt x="270" y="233"/>
                    <a:pt x="266" y="235"/>
                  </a:cubicBezTo>
                  <a:lnTo>
                    <a:pt x="266" y="235"/>
                  </a:lnTo>
                  <a:cubicBezTo>
                    <a:pt x="345" y="105"/>
                    <a:pt x="468" y="40"/>
                    <a:pt x="611" y="29"/>
                  </a:cubicBezTo>
                  <a:cubicBezTo>
                    <a:pt x="634" y="29"/>
                    <a:pt x="634" y="7"/>
                    <a:pt x="611" y="7"/>
                  </a:cubicBezTo>
                  <a:cubicBezTo>
                    <a:pt x="583" y="3"/>
                    <a:pt x="554" y="0"/>
                    <a:pt x="525" y="0"/>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6"/>
            <p:cNvSpPr/>
            <p:nvPr/>
          </p:nvSpPr>
          <p:spPr>
            <a:xfrm>
              <a:off x="1032657" y="4646965"/>
              <a:ext cx="112162" cy="171946"/>
            </a:xfrm>
            <a:custGeom>
              <a:avLst/>
              <a:gdLst/>
              <a:ahLst/>
              <a:cxnLst/>
              <a:rect l="l" t="t" r="r" b="b"/>
              <a:pathLst>
                <a:path w="2514" h="3854" extrusionOk="0">
                  <a:moveTo>
                    <a:pt x="808" y="0"/>
                  </a:moveTo>
                  <a:cubicBezTo>
                    <a:pt x="0" y="0"/>
                    <a:pt x="91" y="597"/>
                    <a:pt x="467" y="887"/>
                  </a:cubicBezTo>
                  <a:cubicBezTo>
                    <a:pt x="874" y="1192"/>
                    <a:pt x="1428" y="1317"/>
                    <a:pt x="1552" y="1521"/>
                  </a:cubicBezTo>
                  <a:cubicBezTo>
                    <a:pt x="1677" y="1724"/>
                    <a:pt x="1247" y="2956"/>
                    <a:pt x="1247" y="2956"/>
                  </a:cubicBezTo>
                  <a:cubicBezTo>
                    <a:pt x="1247" y="2956"/>
                    <a:pt x="637" y="3149"/>
                    <a:pt x="931" y="3420"/>
                  </a:cubicBezTo>
                  <a:cubicBezTo>
                    <a:pt x="931" y="3420"/>
                    <a:pt x="750" y="3635"/>
                    <a:pt x="874" y="3748"/>
                  </a:cubicBezTo>
                  <a:cubicBezTo>
                    <a:pt x="950" y="3824"/>
                    <a:pt x="1051" y="3853"/>
                    <a:pt x="1155" y="3853"/>
                  </a:cubicBezTo>
                  <a:cubicBezTo>
                    <a:pt x="1392" y="3853"/>
                    <a:pt x="1646" y="3700"/>
                    <a:pt x="1654" y="3590"/>
                  </a:cubicBezTo>
                  <a:cubicBezTo>
                    <a:pt x="1665" y="3431"/>
                    <a:pt x="1597" y="3137"/>
                    <a:pt x="1597" y="3137"/>
                  </a:cubicBezTo>
                  <a:cubicBezTo>
                    <a:pt x="1597" y="3137"/>
                    <a:pt x="2423" y="2255"/>
                    <a:pt x="2479" y="1667"/>
                  </a:cubicBezTo>
                  <a:cubicBezTo>
                    <a:pt x="2514" y="1227"/>
                    <a:pt x="1903" y="73"/>
                    <a:pt x="942" y="5"/>
                  </a:cubicBezTo>
                  <a:cubicBezTo>
                    <a:pt x="895" y="2"/>
                    <a:pt x="850" y="0"/>
                    <a:pt x="808" y="0"/>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6"/>
            <p:cNvSpPr/>
            <p:nvPr/>
          </p:nvSpPr>
          <p:spPr>
            <a:xfrm>
              <a:off x="1074640" y="4806064"/>
              <a:ext cx="9637" cy="11689"/>
            </a:xfrm>
            <a:custGeom>
              <a:avLst/>
              <a:gdLst/>
              <a:ahLst/>
              <a:cxnLst/>
              <a:rect l="l" t="t" r="r" b="b"/>
              <a:pathLst>
                <a:path w="216" h="262" extrusionOk="0">
                  <a:moveTo>
                    <a:pt x="204" y="1"/>
                  </a:moveTo>
                  <a:cubicBezTo>
                    <a:pt x="204" y="1"/>
                    <a:pt x="193" y="1"/>
                    <a:pt x="193" y="13"/>
                  </a:cubicBezTo>
                  <a:cubicBezTo>
                    <a:pt x="193" y="13"/>
                    <a:pt x="181" y="182"/>
                    <a:pt x="12" y="227"/>
                  </a:cubicBezTo>
                  <a:cubicBezTo>
                    <a:pt x="12" y="239"/>
                    <a:pt x="1" y="239"/>
                    <a:pt x="1" y="250"/>
                  </a:cubicBezTo>
                  <a:cubicBezTo>
                    <a:pt x="12" y="261"/>
                    <a:pt x="12" y="261"/>
                    <a:pt x="23" y="261"/>
                  </a:cubicBezTo>
                  <a:cubicBezTo>
                    <a:pt x="204" y="204"/>
                    <a:pt x="216" y="13"/>
                    <a:pt x="216" y="13"/>
                  </a:cubicBezTo>
                  <a:cubicBezTo>
                    <a:pt x="216" y="13"/>
                    <a:pt x="216" y="1"/>
                    <a:pt x="204" y="1"/>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6"/>
            <p:cNvSpPr/>
            <p:nvPr/>
          </p:nvSpPr>
          <p:spPr>
            <a:xfrm>
              <a:off x="1089765" y="4807090"/>
              <a:ext cx="7629" cy="11689"/>
            </a:xfrm>
            <a:custGeom>
              <a:avLst/>
              <a:gdLst/>
              <a:ahLst/>
              <a:cxnLst/>
              <a:rect l="l" t="t" r="r" b="b"/>
              <a:pathLst>
                <a:path w="171" h="262" extrusionOk="0">
                  <a:moveTo>
                    <a:pt x="126" y="1"/>
                  </a:moveTo>
                  <a:lnTo>
                    <a:pt x="114" y="12"/>
                  </a:lnTo>
                  <a:cubicBezTo>
                    <a:pt x="114" y="12"/>
                    <a:pt x="136" y="114"/>
                    <a:pt x="1" y="238"/>
                  </a:cubicBezTo>
                  <a:lnTo>
                    <a:pt x="1" y="249"/>
                  </a:lnTo>
                  <a:cubicBezTo>
                    <a:pt x="13" y="261"/>
                    <a:pt x="13" y="261"/>
                    <a:pt x="23" y="261"/>
                  </a:cubicBezTo>
                  <a:cubicBezTo>
                    <a:pt x="171" y="125"/>
                    <a:pt x="148" y="12"/>
                    <a:pt x="148" y="12"/>
                  </a:cubicBezTo>
                  <a:cubicBezTo>
                    <a:pt x="136" y="1"/>
                    <a:pt x="136" y="1"/>
                    <a:pt x="126" y="1"/>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 name="Google Shape;499;p36"/>
          <p:cNvGrpSpPr/>
          <p:nvPr/>
        </p:nvGrpSpPr>
        <p:grpSpPr>
          <a:xfrm>
            <a:off x="7031615" y="1995040"/>
            <a:ext cx="1328994" cy="1822460"/>
            <a:chOff x="436238" y="4128757"/>
            <a:chExt cx="380659" cy="522000"/>
          </a:xfrm>
        </p:grpSpPr>
        <p:sp>
          <p:nvSpPr>
            <p:cNvPr id="500" name="Google Shape;500;p36"/>
            <p:cNvSpPr/>
            <p:nvPr/>
          </p:nvSpPr>
          <p:spPr>
            <a:xfrm>
              <a:off x="461133" y="4332828"/>
              <a:ext cx="135808" cy="103462"/>
            </a:xfrm>
            <a:custGeom>
              <a:avLst/>
              <a:gdLst/>
              <a:ahLst/>
              <a:cxnLst/>
              <a:rect l="l" t="t" r="r" b="b"/>
              <a:pathLst>
                <a:path w="3044" h="2319" extrusionOk="0">
                  <a:moveTo>
                    <a:pt x="2591" y="1"/>
                  </a:moveTo>
                  <a:cubicBezTo>
                    <a:pt x="2369" y="67"/>
                    <a:pt x="1898" y="1382"/>
                    <a:pt x="1708" y="1382"/>
                  </a:cubicBezTo>
                  <a:cubicBezTo>
                    <a:pt x="1705" y="1382"/>
                    <a:pt x="1701" y="1382"/>
                    <a:pt x="1697" y="1380"/>
                  </a:cubicBezTo>
                  <a:cubicBezTo>
                    <a:pt x="1528" y="1324"/>
                    <a:pt x="1019" y="985"/>
                    <a:pt x="1019" y="985"/>
                  </a:cubicBezTo>
                  <a:cubicBezTo>
                    <a:pt x="1019" y="985"/>
                    <a:pt x="1313" y="352"/>
                    <a:pt x="895" y="329"/>
                  </a:cubicBezTo>
                  <a:cubicBezTo>
                    <a:pt x="895" y="329"/>
                    <a:pt x="725" y="135"/>
                    <a:pt x="608" y="135"/>
                  </a:cubicBezTo>
                  <a:cubicBezTo>
                    <a:pt x="551" y="135"/>
                    <a:pt x="506" y="181"/>
                    <a:pt x="498" y="317"/>
                  </a:cubicBezTo>
                  <a:cubicBezTo>
                    <a:pt x="498" y="317"/>
                    <a:pt x="1" y="815"/>
                    <a:pt x="736" y="1076"/>
                  </a:cubicBezTo>
                  <a:cubicBezTo>
                    <a:pt x="736" y="1076"/>
                    <a:pt x="1234" y="2195"/>
                    <a:pt x="1731" y="2308"/>
                  </a:cubicBezTo>
                  <a:cubicBezTo>
                    <a:pt x="1760" y="2315"/>
                    <a:pt x="1789" y="2318"/>
                    <a:pt x="1818" y="2318"/>
                  </a:cubicBezTo>
                  <a:cubicBezTo>
                    <a:pt x="2288" y="2318"/>
                    <a:pt x="2840" y="1426"/>
                    <a:pt x="2840" y="1426"/>
                  </a:cubicBezTo>
                  <a:cubicBezTo>
                    <a:pt x="2840" y="1426"/>
                    <a:pt x="3043" y="1"/>
                    <a:pt x="2591" y="1"/>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6"/>
            <p:cNvSpPr/>
            <p:nvPr/>
          </p:nvSpPr>
          <p:spPr>
            <a:xfrm>
              <a:off x="549472" y="4332828"/>
              <a:ext cx="47470" cy="101990"/>
            </a:xfrm>
            <a:custGeom>
              <a:avLst/>
              <a:gdLst/>
              <a:ahLst/>
              <a:cxnLst/>
              <a:rect l="l" t="t" r="r" b="b"/>
              <a:pathLst>
                <a:path w="1064" h="2286" extrusionOk="0">
                  <a:moveTo>
                    <a:pt x="611" y="1"/>
                  </a:moveTo>
                  <a:cubicBezTo>
                    <a:pt x="576" y="13"/>
                    <a:pt x="543" y="46"/>
                    <a:pt x="498" y="103"/>
                  </a:cubicBezTo>
                  <a:cubicBezTo>
                    <a:pt x="475" y="465"/>
                    <a:pt x="418" y="827"/>
                    <a:pt x="339" y="1177"/>
                  </a:cubicBezTo>
                  <a:cubicBezTo>
                    <a:pt x="237" y="1573"/>
                    <a:pt x="147" y="1946"/>
                    <a:pt x="0" y="2285"/>
                  </a:cubicBezTo>
                  <a:cubicBezTo>
                    <a:pt x="430" y="2127"/>
                    <a:pt x="860" y="1426"/>
                    <a:pt x="860" y="1426"/>
                  </a:cubicBezTo>
                  <a:cubicBezTo>
                    <a:pt x="860" y="1426"/>
                    <a:pt x="1063" y="1"/>
                    <a:pt x="611" y="1"/>
                  </a:cubicBezTo>
                  <a:close/>
                </a:path>
              </a:pathLst>
            </a:custGeom>
            <a:solidFill>
              <a:srgbClr val="CD6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6"/>
            <p:cNvSpPr/>
            <p:nvPr/>
          </p:nvSpPr>
          <p:spPr>
            <a:xfrm>
              <a:off x="477284" y="4346436"/>
              <a:ext cx="26278" cy="24315"/>
            </a:xfrm>
            <a:custGeom>
              <a:avLst/>
              <a:gdLst/>
              <a:ahLst/>
              <a:cxnLst/>
              <a:rect l="l" t="t" r="r" b="b"/>
              <a:pathLst>
                <a:path w="589" h="545" extrusionOk="0">
                  <a:moveTo>
                    <a:pt x="476" y="273"/>
                  </a:moveTo>
                  <a:cubicBezTo>
                    <a:pt x="487" y="306"/>
                    <a:pt x="487" y="341"/>
                    <a:pt x="476" y="363"/>
                  </a:cubicBezTo>
                  <a:cubicBezTo>
                    <a:pt x="465" y="397"/>
                    <a:pt x="430" y="409"/>
                    <a:pt x="408" y="409"/>
                  </a:cubicBezTo>
                  <a:lnTo>
                    <a:pt x="408" y="386"/>
                  </a:lnTo>
                  <a:cubicBezTo>
                    <a:pt x="385" y="352"/>
                    <a:pt x="352" y="318"/>
                    <a:pt x="317" y="284"/>
                  </a:cubicBezTo>
                  <a:lnTo>
                    <a:pt x="363" y="284"/>
                  </a:lnTo>
                  <a:cubicBezTo>
                    <a:pt x="397" y="284"/>
                    <a:pt x="430" y="284"/>
                    <a:pt x="476" y="273"/>
                  </a:cubicBezTo>
                  <a:close/>
                  <a:moveTo>
                    <a:pt x="155" y="1"/>
                  </a:moveTo>
                  <a:cubicBezTo>
                    <a:pt x="143" y="1"/>
                    <a:pt x="136" y="2"/>
                    <a:pt x="136" y="2"/>
                  </a:cubicBezTo>
                  <a:cubicBezTo>
                    <a:pt x="125" y="2"/>
                    <a:pt x="125" y="12"/>
                    <a:pt x="125" y="12"/>
                  </a:cubicBezTo>
                  <a:cubicBezTo>
                    <a:pt x="125" y="24"/>
                    <a:pt x="136" y="24"/>
                    <a:pt x="136" y="24"/>
                  </a:cubicBezTo>
                  <a:cubicBezTo>
                    <a:pt x="136" y="24"/>
                    <a:pt x="144" y="23"/>
                    <a:pt x="157" y="23"/>
                  </a:cubicBezTo>
                  <a:cubicBezTo>
                    <a:pt x="187" y="23"/>
                    <a:pt x="247" y="29"/>
                    <a:pt x="295" y="69"/>
                  </a:cubicBezTo>
                  <a:cubicBezTo>
                    <a:pt x="261" y="80"/>
                    <a:pt x="227" y="103"/>
                    <a:pt x="204" y="137"/>
                  </a:cubicBezTo>
                  <a:cubicBezTo>
                    <a:pt x="193" y="148"/>
                    <a:pt x="182" y="171"/>
                    <a:pt x="193" y="193"/>
                  </a:cubicBezTo>
                  <a:cubicBezTo>
                    <a:pt x="193" y="205"/>
                    <a:pt x="204" y="216"/>
                    <a:pt x="204" y="228"/>
                  </a:cubicBezTo>
                  <a:cubicBezTo>
                    <a:pt x="136" y="193"/>
                    <a:pt x="58" y="183"/>
                    <a:pt x="12" y="183"/>
                  </a:cubicBezTo>
                  <a:cubicBezTo>
                    <a:pt x="1" y="183"/>
                    <a:pt x="1" y="193"/>
                    <a:pt x="1" y="193"/>
                  </a:cubicBezTo>
                  <a:cubicBezTo>
                    <a:pt x="1" y="205"/>
                    <a:pt x="12" y="205"/>
                    <a:pt x="12" y="205"/>
                  </a:cubicBezTo>
                  <a:cubicBezTo>
                    <a:pt x="91" y="205"/>
                    <a:pt x="317" y="261"/>
                    <a:pt x="385" y="397"/>
                  </a:cubicBezTo>
                  <a:cubicBezTo>
                    <a:pt x="397" y="431"/>
                    <a:pt x="408" y="465"/>
                    <a:pt x="385" y="487"/>
                  </a:cubicBezTo>
                  <a:cubicBezTo>
                    <a:pt x="367" y="512"/>
                    <a:pt x="333" y="523"/>
                    <a:pt x="292" y="523"/>
                  </a:cubicBezTo>
                  <a:cubicBezTo>
                    <a:pt x="258" y="523"/>
                    <a:pt x="218" y="515"/>
                    <a:pt x="182" y="499"/>
                  </a:cubicBezTo>
                  <a:cubicBezTo>
                    <a:pt x="182" y="499"/>
                    <a:pt x="171" y="499"/>
                    <a:pt x="171" y="510"/>
                  </a:cubicBezTo>
                  <a:lnTo>
                    <a:pt x="171" y="522"/>
                  </a:lnTo>
                  <a:cubicBezTo>
                    <a:pt x="216" y="533"/>
                    <a:pt x="261" y="544"/>
                    <a:pt x="295" y="544"/>
                  </a:cubicBezTo>
                  <a:cubicBezTo>
                    <a:pt x="340" y="544"/>
                    <a:pt x="374" y="533"/>
                    <a:pt x="397" y="510"/>
                  </a:cubicBezTo>
                  <a:cubicBezTo>
                    <a:pt x="408" y="499"/>
                    <a:pt x="419" y="477"/>
                    <a:pt x="419" y="431"/>
                  </a:cubicBezTo>
                  <a:cubicBezTo>
                    <a:pt x="430" y="431"/>
                    <a:pt x="476" y="420"/>
                    <a:pt x="498" y="374"/>
                  </a:cubicBezTo>
                  <a:cubicBezTo>
                    <a:pt x="510" y="341"/>
                    <a:pt x="510" y="306"/>
                    <a:pt x="498" y="273"/>
                  </a:cubicBezTo>
                  <a:cubicBezTo>
                    <a:pt x="521" y="261"/>
                    <a:pt x="555" y="250"/>
                    <a:pt x="589" y="250"/>
                  </a:cubicBezTo>
                  <a:lnTo>
                    <a:pt x="589" y="228"/>
                  </a:lnTo>
                  <a:cubicBezTo>
                    <a:pt x="589" y="228"/>
                    <a:pt x="584" y="223"/>
                    <a:pt x="581" y="223"/>
                  </a:cubicBezTo>
                  <a:cubicBezTo>
                    <a:pt x="579" y="223"/>
                    <a:pt x="578" y="224"/>
                    <a:pt x="578" y="228"/>
                  </a:cubicBezTo>
                  <a:cubicBezTo>
                    <a:pt x="496" y="255"/>
                    <a:pt x="422" y="270"/>
                    <a:pt x="361" y="270"/>
                  </a:cubicBezTo>
                  <a:cubicBezTo>
                    <a:pt x="322" y="270"/>
                    <a:pt x="288" y="264"/>
                    <a:pt x="261" y="250"/>
                  </a:cubicBezTo>
                  <a:cubicBezTo>
                    <a:pt x="239" y="239"/>
                    <a:pt x="227" y="216"/>
                    <a:pt x="216" y="193"/>
                  </a:cubicBezTo>
                  <a:cubicBezTo>
                    <a:pt x="216" y="171"/>
                    <a:pt x="216" y="160"/>
                    <a:pt x="227" y="148"/>
                  </a:cubicBezTo>
                  <a:cubicBezTo>
                    <a:pt x="272" y="80"/>
                    <a:pt x="442" y="35"/>
                    <a:pt x="533" y="35"/>
                  </a:cubicBezTo>
                  <a:cubicBezTo>
                    <a:pt x="543" y="35"/>
                    <a:pt x="543" y="35"/>
                    <a:pt x="543" y="24"/>
                  </a:cubicBezTo>
                  <a:cubicBezTo>
                    <a:pt x="543" y="24"/>
                    <a:pt x="543" y="12"/>
                    <a:pt x="533" y="12"/>
                  </a:cubicBezTo>
                  <a:cubicBezTo>
                    <a:pt x="476" y="12"/>
                    <a:pt x="397" y="24"/>
                    <a:pt x="329" y="58"/>
                  </a:cubicBezTo>
                  <a:cubicBezTo>
                    <a:pt x="262" y="7"/>
                    <a:pt x="188" y="1"/>
                    <a:pt x="155" y="1"/>
                  </a:cubicBezTo>
                  <a:close/>
                </a:path>
              </a:pathLst>
            </a:custGeom>
            <a:solidFill>
              <a:srgbClr val="CD6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6"/>
            <p:cNvSpPr/>
            <p:nvPr/>
          </p:nvSpPr>
          <p:spPr>
            <a:xfrm>
              <a:off x="447035" y="4466094"/>
              <a:ext cx="179665" cy="179040"/>
            </a:xfrm>
            <a:custGeom>
              <a:avLst/>
              <a:gdLst/>
              <a:ahLst/>
              <a:cxnLst/>
              <a:rect l="l" t="t" r="r" b="b"/>
              <a:pathLst>
                <a:path w="4027" h="4013" extrusionOk="0">
                  <a:moveTo>
                    <a:pt x="3214" y="0"/>
                  </a:moveTo>
                  <a:cubicBezTo>
                    <a:pt x="3190" y="0"/>
                    <a:pt x="3166" y="7"/>
                    <a:pt x="3144" y="22"/>
                  </a:cubicBezTo>
                  <a:cubicBezTo>
                    <a:pt x="1482" y="1097"/>
                    <a:pt x="543" y="3562"/>
                    <a:pt x="543" y="3562"/>
                  </a:cubicBezTo>
                  <a:cubicBezTo>
                    <a:pt x="543" y="3562"/>
                    <a:pt x="0" y="3573"/>
                    <a:pt x="23" y="3663"/>
                  </a:cubicBezTo>
                  <a:cubicBezTo>
                    <a:pt x="41" y="3727"/>
                    <a:pt x="561" y="4012"/>
                    <a:pt x="796" y="4012"/>
                  </a:cubicBezTo>
                  <a:cubicBezTo>
                    <a:pt x="852" y="4012"/>
                    <a:pt x="892" y="3996"/>
                    <a:pt x="905" y="3957"/>
                  </a:cubicBezTo>
                  <a:cubicBezTo>
                    <a:pt x="905" y="3957"/>
                    <a:pt x="2839" y="2001"/>
                    <a:pt x="3721" y="1469"/>
                  </a:cubicBezTo>
                  <a:cubicBezTo>
                    <a:pt x="4026" y="1280"/>
                    <a:pt x="3547" y="0"/>
                    <a:pt x="3214" y="0"/>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6"/>
            <p:cNvSpPr/>
            <p:nvPr/>
          </p:nvSpPr>
          <p:spPr>
            <a:xfrm>
              <a:off x="549472" y="4466094"/>
              <a:ext cx="76247" cy="95342"/>
            </a:xfrm>
            <a:custGeom>
              <a:avLst/>
              <a:gdLst/>
              <a:ahLst/>
              <a:cxnLst/>
              <a:rect l="l" t="t" r="r" b="b"/>
              <a:pathLst>
                <a:path w="1709" h="2137" extrusionOk="0">
                  <a:moveTo>
                    <a:pt x="919" y="0"/>
                  </a:moveTo>
                  <a:cubicBezTo>
                    <a:pt x="894" y="0"/>
                    <a:pt x="871" y="7"/>
                    <a:pt x="848" y="22"/>
                  </a:cubicBezTo>
                  <a:cubicBezTo>
                    <a:pt x="543" y="215"/>
                    <a:pt x="260" y="463"/>
                    <a:pt x="0" y="735"/>
                  </a:cubicBezTo>
                  <a:cubicBezTo>
                    <a:pt x="181" y="1006"/>
                    <a:pt x="305" y="1345"/>
                    <a:pt x="418" y="1639"/>
                  </a:cubicBezTo>
                  <a:cubicBezTo>
                    <a:pt x="486" y="1809"/>
                    <a:pt x="509" y="1956"/>
                    <a:pt x="554" y="2137"/>
                  </a:cubicBezTo>
                  <a:cubicBezTo>
                    <a:pt x="893" y="1831"/>
                    <a:pt x="1232" y="1605"/>
                    <a:pt x="1425" y="1469"/>
                  </a:cubicBezTo>
                  <a:cubicBezTo>
                    <a:pt x="1709" y="1259"/>
                    <a:pt x="1249" y="0"/>
                    <a:pt x="919" y="0"/>
                  </a:cubicBezTo>
                  <a:close/>
                </a:path>
              </a:pathLst>
            </a:custGeom>
            <a:solidFill>
              <a:srgbClr val="CD6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6"/>
            <p:cNvSpPr/>
            <p:nvPr/>
          </p:nvSpPr>
          <p:spPr>
            <a:xfrm>
              <a:off x="438468" y="4618367"/>
              <a:ext cx="52512" cy="30160"/>
            </a:xfrm>
            <a:custGeom>
              <a:avLst/>
              <a:gdLst/>
              <a:ahLst/>
              <a:cxnLst/>
              <a:rect l="l" t="t" r="r" b="b"/>
              <a:pathLst>
                <a:path w="1177" h="676" extrusionOk="0">
                  <a:moveTo>
                    <a:pt x="801" y="0"/>
                  </a:moveTo>
                  <a:cubicBezTo>
                    <a:pt x="794" y="0"/>
                    <a:pt x="788" y="0"/>
                    <a:pt x="780" y="1"/>
                  </a:cubicBezTo>
                  <a:cubicBezTo>
                    <a:pt x="712" y="1"/>
                    <a:pt x="611" y="182"/>
                    <a:pt x="611" y="182"/>
                  </a:cubicBezTo>
                  <a:cubicBezTo>
                    <a:pt x="611" y="182"/>
                    <a:pt x="340" y="142"/>
                    <a:pt x="159" y="142"/>
                  </a:cubicBezTo>
                  <a:cubicBezTo>
                    <a:pt x="68" y="142"/>
                    <a:pt x="0" y="152"/>
                    <a:pt x="0" y="182"/>
                  </a:cubicBezTo>
                  <a:cubicBezTo>
                    <a:pt x="21" y="287"/>
                    <a:pt x="746" y="676"/>
                    <a:pt x="1011" y="676"/>
                  </a:cubicBezTo>
                  <a:cubicBezTo>
                    <a:pt x="1031" y="676"/>
                    <a:pt x="1049" y="674"/>
                    <a:pt x="1063" y="669"/>
                  </a:cubicBezTo>
                  <a:cubicBezTo>
                    <a:pt x="1119" y="646"/>
                    <a:pt x="1176" y="465"/>
                    <a:pt x="1176" y="465"/>
                  </a:cubicBezTo>
                  <a:lnTo>
                    <a:pt x="1176" y="465"/>
                  </a:lnTo>
                  <a:cubicBezTo>
                    <a:pt x="1176" y="465"/>
                    <a:pt x="1162" y="469"/>
                    <a:pt x="1136" y="469"/>
                  </a:cubicBezTo>
                  <a:cubicBezTo>
                    <a:pt x="1066" y="469"/>
                    <a:pt x="913" y="444"/>
                    <a:pt x="747" y="262"/>
                  </a:cubicBezTo>
                  <a:cubicBezTo>
                    <a:pt x="747" y="262"/>
                    <a:pt x="956" y="0"/>
                    <a:pt x="801"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6"/>
            <p:cNvSpPr/>
            <p:nvPr/>
          </p:nvSpPr>
          <p:spPr>
            <a:xfrm>
              <a:off x="436238" y="4624881"/>
              <a:ext cx="53583" cy="25877"/>
            </a:xfrm>
            <a:custGeom>
              <a:avLst/>
              <a:gdLst/>
              <a:ahLst/>
              <a:cxnLst/>
              <a:rect l="l" t="t" r="r" b="b"/>
              <a:pathLst>
                <a:path w="1201" h="580" extrusionOk="0">
                  <a:moveTo>
                    <a:pt x="66" y="0"/>
                  </a:moveTo>
                  <a:cubicBezTo>
                    <a:pt x="30" y="0"/>
                    <a:pt x="1" y="55"/>
                    <a:pt x="28" y="81"/>
                  </a:cubicBezTo>
                  <a:cubicBezTo>
                    <a:pt x="310" y="353"/>
                    <a:pt x="740" y="568"/>
                    <a:pt x="1124" y="579"/>
                  </a:cubicBezTo>
                  <a:cubicBezTo>
                    <a:pt x="1127" y="580"/>
                    <a:pt x="1130" y="580"/>
                    <a:pt x="1133" y="580"/>
                  </a:cubicBezTo>
                  <a:cubicBezTo>
                    <a:pt x="1183" y="580"/>
                    <a:pt x="1200" y="489"/>
                    <a:pt x="1136" y="489"/>
                  </a:cubicBezTo>
                  <a:cubicBezTo>
                    <a:pt x="1045" y="489"/>
                    <a:pt x="943" y="466"/>
                    <a:pt x="842" y="443"/>
                  </a:cubicBezTo>
                  <a:cubicBezTo>
                    <a:pt x="819" y="375"/>
                    <a:pt x="819" y="308"/>
                    <a:pt x="808" y="240"/>
                  </a:cubicBezTo>
                  <a:cubicBezTo>
                    <a:pt x="808" y="230"/>
                    <a:pt x="798" y="224"/>
                    <a:pt x="788" y="224"/>
                  </a:cubicBezTo>
                  <a:cubicBezTo>
                    <a:pt x="776" y="224"/>
                    <a:pt x="762" y="233"/>
                    <a:pt x="762" y="252"/>
                  </a:cubicBezTo>
                  <a:cubicBezTo>
                    <a:pt x="774" y="308"/>
                    <a:pt x="774" y="365"/>
                    <a:pt x="785" y="421"/>
                  </a:cubicBezTo>
                  <a:cubicBezTo>
                    <a:pt x="774" y="421"/>
                    <a:pt x="751" y="410"/>
                    <a:pt x="740" y="410"/>
                  </a:cubicBezTo>
                  <a:cubicBezTo>
                    <a:pt x="729" y="342"/>
                    <a:pt x="717" y="262"/>
                    <a:pt x="706" y="195"/>
                  </a:cubicBezTo>
                  <a:cubicBezTo>
                    <a:pt x="706" y="184"/>
                    <a:pt x="697" y="179"/>
                    <a:pt x="687" y="179"/>
                  </a:cubicBezTo>
                  <a:cubicBezTo>
                    <a:pt x="675" y="179"/>
                    <a:pt x="661" y="187"/>
                    <a:pt x="661" y="206"/>
                  </a:cubicBezTo>
                  <a:cubicBezTo>
                    <a:pt x="672" y="262"/>
                    <a:pt x="672" y="330"/>
                    <a:pt x="684" y="387"/>
                  </a:cubicBezTo>
                  <a:cubicBezTo>
                    <a:pt x="457" y="308"/>
                    <a:pt x="254" y="172"/>
                    <a:pt x="96" y="14"/>
                  </a:cubicBezTo>
                  <a:cubicBezTo>
                    <a:pt x="86" y="4"/>
                    <a:pt x="76"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6"/>
            <p:cNvSpPr/>
            <p:nvPr/>
          </p:nvSpPr>
          <p:spPr>
            <a:xfrm>
              <a:off x="458635" y="4617876"/>
              <a:ext cx="16329" cy="11600"/>
            </a:xfrm>
            <a:custGeom>
              <a:avLst/>
              <a:gdLst/>
              <a:ahLst/>
              <a:cxnLst/>
              <a:rect l="l" t="t" r="r" b="b"/>
              <a:pathLst>
                <a:path w="366" h="260" extrusionOk="0">
                  <a:moveTo>
                    <a:pt x="98" y="44"/>
                  </a:moveTo>
                  <a:cubicBezTo>
                    <a:pt x="99" y="44"/>
                    <a:pt x="100" y="45"/>
                    <a:pt x="102" y="47"/>
                  </a:cubicBezTo>
                  <a:cubicBezTo>
                    <a:pt x="112" y="66"/>
                    <a:pt x="121" y="92"/>
                    <a:pt x="124" y="114"/>
                  </a:cubicBezTo>
                  <a:lnTo>
                    <a:pt x="124" y="114"/>
                  </a:lnTo>
                  <a:cubicBezTo>
                    <a:pt x="113" y="102"/>
                    <a:pt x="102" y="91"/>
                    <a:pt x="102" y="69"/>
                  </a:cubicBezTo>
                  <a:cubicBezTo>
                    <a:pt x="93" y="69"/>
                    <a:pt x="91" y="44"/>
                    <a:pt x="98" y="44"/>
                  </a:cubicBezTo>
                  <a:close/>
                  <a:moveTo>
                    <a:pt x="280" y="143"/>
                  </a:moveTo>
                  <a:cubicBezTo>
                    <a:pt x="289" y="143"/>
                    <a:pt x="298" y="144"/>
                    <a:pt x="306" y="148"/>
                  </a:cubicBezTo>
                  <a:cubicBezTo>
                    <a:pt x="317" y="148"/>
                    <a:pt x="283" y="148"/>
                    <a:pt x="283" y="160"/>
                  </a:cubicBezTo>
                  <a:lnTo>
                    <a:pt x="238" y="160"/>
                  </a:lnTo>
                  <a:cubicBezTo>
                    <a:pt x="227" y="160"/>
                    <a:pt x="227" y="148"/>
                    <a:pt x="227" y="148"/>
                  </a:cubicBezTo>
                  <a:cubicBezTo>
                    <a:pt x="242" y="148"/>
                    <a:pt x="262" y="143"/>
                    <a:pt x="280" y="143"/>
                  </a:cubicBezTo>
                  <a:close/>
                  <a:moveTo>
                    <a:pt x="102" y="0"/>
                  </a:moveTo>
                  <a:cubicBezTo>
                    <a:pt x="99" y="0"/>
                    <a:pt x="95" y="1"/>
                    <a:pt x="91" y="1"/>
                  </a:cubicBezTo>
                  <a:cubicBezTo>
                    <a:pt x="1" y="12"/>
                    <a:pt x="69" y="125"/>
                    <a:pt x="102" y="182"/>
                  </a:cubicBezTo>
                  <a:cubicBezTo>
                    <a:pt x="102" y="182"/>
                    <a:pt x="102" y="193"/>
                    <a:pt x="114" y="193"/>
                  </a:cubicBezTo>
                  <a:cubicBezTo>
                    <a:pt x="125" y="205"/>
                    <a:pt x="125" y="216"/>
                    <a:pt x="125" y="228"/>
                  </a:cubicBezTo>
                  <a:cubicBezTo>
                    <a:pt x="125" y="247"/>
                    <a:pt x="140" y="259"/>
                    <a:pt x="153" y="259"/>
                  </a:cubicBezTo>
                  <a:cubicBezTo>
                    <a:pt x="162" y="259"/>
                    <a:pt x="170" y="253"/>
                    <a:pt x="170" y="238"/>
                  </a:cubicBezTo>
                  <a:cubicBezTo>
                    <a:pt x="182" y="228"/>
                    <a:pt x="170" y="205"/>
                    <a:pt x="170" y="193"/>
                  </a:cubicBezTo>
                  <a:lnTo>
                    <a:pt x="170" y="193"/>
                  </a:lnTo>
                  <a:cubicBezTo>
                    <a:pt x="194" y="197"/>
                    <a:pt x="226" y="201"/>
                    <a:pt x="257" y="201"/>
                  </a:cubicBezTo>
                  <a:cubicBezTo>
                    <a:pt x="314" y="201"/>
                    <a:pt x="365" y="188"/>
                    <a:pt x="351" y="137"/>
                  </a:cubicBezTo>
                  <a:cubicBezTo>
                    <a:pt x="340" y="105"/>
                    <a:pt x="314" y="93"/>
                    <a:pt x="283" y="93"/>
                  </a:cubicBezTo>
                  <a:cubicBezTo>
                    <a:pt x="248" y="93"/>
                    <a:pt x="206" y="108"/>
                    <a:pt x="170" y="125"/>
                  </a:cubicBezTo>
                  <a:cubicBezTo>
                    <a:pt x="170" y="73"/>
                    <a:pt x="150" y="0"/>
                    <a:pt x="1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6"/>
            <p:cNvSpPr/>
            <p:nvPr/>
          </p:nvSpPr>
          <p:spPr>
            <a:xfrm>
              <a:off x="454262" y="4623185"/>
              <a:ext cx="4417" cy="7406"/>
            </a:xfrm>
            <a:custGeom>
              <a:avLst/>
              <a:gdLst/>
              <a:ahLst/>
              <a:cxnLst/>
              <a:rect l="l" t="t" r="r" b="b"/>
              <a:pathLst>
                <a:path w="99" h="166" extrusionOk="0">
                  <a:moveTo>
                    <a:pt x="31" y="1"/>
                  </a:moveTo>
                  <a:cubicBezTo>
                    <a:pt x="16" y="1"/>
                    <a:pt x="1" y="15"/>
                    <a:pt x="8" y="29"/>
                  </a:cubicBezTo>
                  <a:cubicBezTo>
                    <a:pt x="19" y="63"/>
                    <a:pt x="53" y="97"/>
                    <a:pt x="31" y="131"/>
                  </a:cubicBezTo>
                  <a:cubicBezTo>
                    <a:pt x="23" y="153"/>
                    <a:pt x="40" y="165"/>
                    <a:pt x="55" y="165"/>
                  </a:cubicBezTo>
                  <a:cubicBezTo>
                    <a:pt x="64" y="165"/>
                    <a:pt x="72" y="162"/>
                    <a:pt x="76" y="154"/>
                  </a:cubicBezTo>
                  <a:cubicBezTo>
                    <a:pt x="99" y="109"/>
                    <a:pt x="76" y="63"/>
                    <a:pt x="53" y="18"/>
                  </a:cubicBezTo>
                  <a:cubicBezTo>
                    <a:pt x="49" y="5"/>
                    <a:pt x="40" y="1"/>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6"/>
            <p:cNvSpPr/>
            <p:nvPr/>
          </p:nvSpPr>
          <p:spPr>
            <a:xfrm>
              <a:off x="458278" y="4623542"/>
              <a:ext cx="4461" cy="7763"/>
            </a:xfrm>
            <a:custGeom>
              <a:avLst/>
              <a:gdLst/>
              <a:ahLst/>
              <a:cxnLst/>
              <a:rect l="l" t="t" r="r" b="b"/>
              <a:pathLst>
                <a:path w="100" h="174" extrusionOk="0">
                  <a:moveTo>
                    <a:pt x="28" y="1"/>
                  </a:moveTo>
                  <a:cubicBezTo>
                    <a:pt x="15" y="1"/>
                    <a:pt x="0" y="17"/>
                    <a:pt x="9" y="33"/>
                  </a:cubicBezTo>
                  <a:cubicBezTo>
                    <a:pt x="20" y="66"/>
                    <a:pt x="42" y="101"/>
                    <a:pt x="31" y="134"/>
                  </a:cubicBezTo>
                  <a:cubicBezTo>
                    <a:pt x="31" y="156"/>
                    <a:pt x="45" y="174"/>
                    <a:pt x="59" y="174"/>
                  </a:cubicBezTo>
                  <a:cubicBezTo>
                    <a:pt x="66" y="174"/>
                    <a:pt x="72" y="169"/>
                    <a:pt x="77" y="157"/>
                  </a:cubicBezTo>
                  <a:cubicBezTo>
                    <a:pt x="99" y="101"/>
                    <a:pt x="77" y="55"/>
                    <a:pt x="42" y="10"/>
                  </a:cubicBezTo>
                  <a:cubicBezTo>
                    <a:pt x="39" y="4"/>
                    <a:pt x="34" y="1"/>
                    <a:pt x="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6"/>
            <p:cNvSpPr/>
            <p:nvPr/>
          </p:nvSpPr>
          <p:spPr>
            <a:xfrm>
              <a:off x="643298" y="4480148"/>
              <a:ext cx="168466" cy="72722"/>
            </a:xfrm>
            <a:custGeom>
              <a:avLst/>
              <a:gdLst/>
              <a:ahLst/>
              <a:cxnLst/>
              <a:rect l="l" t="t" r="r" b="b"/>
              <a:pathLst>
                <a:path w="3776" h="1630" extrusionOk="0">
                  <a:moveTo>
                    <a:pt x="893" y="1"/>
                  </a:moveTo>
                  <a:lnTo>
                    <a:pt x="0" y="827"/>
                  </a:lnTo>
                  <a:cubicBezTo>
                    <a:pt x="0" y="827"/>
                    <a:pt x="616" y="1630"/>
                    <a:pt x="1334" y="1630"/>
                  </a:cubicBezTo>
                  <a:cubicBezTo>
                    <a:pt x="1383" y="1630"/>
                    <a:pt x="1432" y="1626"/>
                    <a:pt x="1481" y="1618"/>
                  </a:cubicBezTo>
                  <a:cubicBezTo>
                    <a:pt x="2262" y="1494"/>
                    <a:pt x="3381" y="895"/>
                    <a:pt x="3381" y="895"/>
                  </a:cubicBezTo>
                  <a:cubicBezTo>
                    <a:pt x="3381" y="895"/>
                    <a:pt x="3624" y="1175"/>
                    <a:pt x="3711" y="1175"/>
                  </a:cubicBezTo>
                  <a:cubicBezTo>
                    <a:pt x="3720" y="1175"/>
                    <a:pt x="3727" y="1172"/>
                    <a:pt x="3732" y="1166"/>
                  </a:cubicBezTo>
                  <a:cubicBezTo>
                    <a:pt x="3776" y="1111"/>
                    <a:pt x="3641" y="450"/>
                    <a:pt x="3469" y="450"/>
                  </a:cubicBezTo>
                  <a:cubicBezTo>
                    <a:pt x="3463" y="450"/>
                    <a:pt x="3456" y="451"/>
                    <a:pt x="3449" y="453"/>
                  </a:cubicBezTo>
                  <a:cubicBezTo>
                    <a:pt x="3449" y="453"/>
                    <a:pt x="3178" y="425"/>
                    <a:pt x="2823" y="425"/>
                  </a:cubicBezTo>
                  <a:cubicBezTo>
                    <a:pt x="2393" y="425"/>
                    <a:pt x="1840" y="466"/>
                    <a:pt x="1493" y="646"/>
                  </a:cubicBezTo>
                  <a:lnTo>
                    <a:pt x="893" y="1"/>
                  </a:ln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6"/>
            <p:cNvSpPr/>
            <p:nvPr/>
          </p:nvSpPr>
          <p:spPr>
            <a:xfrm>
              <a:off x="778527" y="4495897"/>
              <a:ext cx="37834" cy="51084"/>
            </a:xfrm>
            <a:custGeom>
              <a:avLst/>
              <a:gdLst/>
              <a:ahLst/>
              <a:cxnLst/>
              <a:rect l="l" t="t" r="r" b="b"/>
              <a:pathLst>
                <a:path w="848" h="1145" extrusionOk="0">
                  <a:moveTo>
                    <a:pt x="435" y="0"/>
                  </a:moveTo>
                  <a:cubicBezTo>
                    <a:pt x="365" y="0"/>
                    <a:pt x="249" y="44"/>
                    <a:pt x="249" y="44"/>
                  </a:cubicBezTo>
                  <a:cubicBezTo>
                    <a:pt x="249" y="44"/>
                    <a:pt x="418" y="180"/>
                    <a:pt x="362" y="507"/>
                  </a:cubicBezTo>
                  <a:cubicBezTo>
                    <a:pt x="362" y="507"/>
                    <a:pt x="0" y="507"/>
                    <a:pt x="136" y="655"/>
                  </a:cubicBezTo>
                  <a:cubicBezTo>
                    <a:pt x="154" y="673"/>
                    <a:pt x="197" y="678"/>
                    <a:pt x="242" y="678"/>
                  </a:cubicBezTo>
                  <a:cubicBezTo>
                    <a:pt x="311" y="678"/>
                    <a:pt x="385" y="666"/>
                    <a:pt x="385" y="666"/>
                  </a:cubicBezTo>
                  <a:cubicBezTo>
                    <a:pt x="385" y="666"/>
                    <a:pt x="670" y="1145"/>
                    <a:pt x="757" y="1145"/>
                  </a:cubicBezTo>
                  <a:cubicBezTo>
                    <a:pt x="761" y="1145"/>
                    <a:pt x="766" y="1143"/>
                    <a:pt x="769" y="1141"/>
                  </a:cubicBezTo>
                  <a:cubicBezTo>
                    <a:pt x="848" y="1050"/>
                    <a:pt x="667" y="123"/>
                    <a:pt x="475" y="10"/>
                  </a:cubicBezTo>
                  <a:cubicBezTo>
                    <a:pt x="466" y="3"/>
                    <a:pt x="452" y="0"/>
                    <a:pt x="435"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6"/>
            <p:cNvSpPr/>
            <p:nvPr/>
          </p:nvSpPr>
          <p:spPr>
            <a:xfrm>
              <a:off x="797177" y="4493131"/>
              <a:ext cx="19720" cy="54921"/>
            </a:xfrm>
            <a:custGeom>
              <a:avLst/>
              <a:gdLst/>
              <a:ahLst/>
              <a:cxnLst/>
              <a:rect l="l" t="t" r="r" b="b"/>
              <a:pathLst>
                <a:path w="442" h="1231" extrusionOk="0">
                  <a:moveTo>
                    <a:pt x="60" y="1"/>
                  </a:moveTo>
                  <a:cubicBezTo>
                    <a:pt x="29" y="1"/>
                    <a:pt x="0" y="34"/>
                    <a:pt x="23" y="72"/>
                  </a:cubicBezTo>
                  <a:cubicBezTo>
                    <a:pt x="80" y="151"/>
                    <a:pt x="125" y="242"/>
                    <a:pt x="170" y="332"/>
                  </a:cubicBezTo>
                  <a:cubicBezTo>
                    <a:pt x="125" y="388"/>
                    <a:pt x="80" y="434"/>
                    <a:pt x="34" y="479"/>
                  </a:cubicBezTo>
                  <a:cubicBezTo>
                    <a:pt x="17" y="496"/>
                    <a:pt x="33" y="521"/>
                    <a:pt x="51" y="521"/>
                  </a:cubicBezTo>
                  <a:cubicBezTo>
                    <a:pt x="57" y="521"/>
                    <a:pt x="63" y="518"/>
                    <a:pt x="68" y="513"/>
                  </a:cubicBezTo>
                  <a:cubicBezTo>
                    <a:pt x="102" y="468"/>
                    <a:pt x="147" y="434"/>
                    <a:pt x="193" y="377"/>
                  </a:cubicBezTo>
                  <a:cubicBezTo>
                    <a:pt x="193" y="400"/>
                    <a:pt x="204" y="423"/>
                    <a:pt x="215" y="434"/>
                  </a:cubicBezTo>
                  <a:lnTo>
                    <a:pt x="57" y="592"/>
                  </a:lnTo>
                  <a:cubicBezTo>
                    <a:pt x="48" y="601"/>
                    <a:pt x="59" y="622"/>
                    <a:pt x="75" y="622"/>
                  </a:cubicBezTo>
                  <a:cubicBezTo>
                    <a:pt x="80" y="622"/>
                    <a:pt x="85" y="620"/>
                    <a:pt x="91" y="615"/>
                  </a:cubicBezTo>
                  <a:cubicBezTo>
                    <a:pt x="136" y="581"/>
                    <a:pt x="181" y="536"/>
                    <a:pt x="226" y="491"/>
                  </a:cubicBezTo>
                  <a:cubicBezTo>
                    <a:pt x="294" y="717"/>
                    <a:pt x="328" y="966"/>
                    <a:pt x="306" y="1180"/>
                  </a:cubicBezTo>
                  <a:cubicBezTo>
                    <a:pt x="306" y="1214"/>
                    <a:pt x="328" y="1231"/>
                    <a:pt x="351" y="1231"/>
                  </a:cubicBezTo>
                  <a:cubicBezTo>
                    <a:pt x="374" y="1231"/>
                    <a:pt x="396" y="1214"/>
                    <a:pt x="396" y="1180"/>
                  </a:cubicBezTo>
                  <a:cubicBezTo>
                    <a:pt x="442" y="795"/>
                    <a:pt x="328" y="332"/>
                    <a:pt x="102" y="26"/>
                  </a:cubicBezTo>
                  <a:cubicBezTo>
                    <a:pt x="91" y="8"/>
                    <a:pt x="75" y="1"/>
                    <a:pt x="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6"/>
            <p:cNvSpPr/>
            <p:nvPr/>
          </p:nvSpPr>
          <p:spPr>
            <a:xfrm>
              <a:off x="786603" y="4519588"/>
              <a:ext cx="12403" cy="14500"/>
            </a:xfrm>
            <a:custGeom>
              <a:avLst/>
              <a:gdLst/>
              <a:ahLst/>
              <a:cxnLst/>
              <a:rect l="l" t="t" r="r" b="b"/>
              <a:pathLst>
                <a:path w="278" h="325" extrusionOk="0">
                  <a:moveTo>
                    <a:pt x="77" y="51"/>
                  </a:moveTo>
                  <a:cubicBezTo>
                    <a:pt x="80" y="51"/>
                    <a:pt x="94" y="59"/>
                    <a:pt x="101" y="67"/>
                  </a:cubicBezTo>
                  <a:cubicBezTo>
                    <a:pt x="113" y="78"/>
                    <a:pt x="113" y="89"/>
                    <a:pt x="124" y="101"/>
                  </a:cubicBezTo>
                  <a:cubicBezTo>
                    <a:pt x="124" y="101"/>
                    <a:pt x="136" y="101"/>
                    <a:pt x="136" y="112"/>
                  </a:cubicBezTo>
                  <a:cubicBezTo>
                    <a:pt x="101" y="89"/>
                    <a:pt x="79" y="67"/>
                    <a:pt x="79" y="56"/>
                  </a:cubicBezTo>
                  <a:cubicBezTo>
                    <a:pt x="76" y="52"/>
                    <a:pt x="75" y="51"/>
                    <a:pt x="77" y="51"/>
                  </a:cubicBezTo>
                  <a:close/>
                  <a:moveTo>
                    <a:pt x="169" y="202"/>
                  </a:moveTo>
                  <a:lnTo>
                    <a:pt x="169" y="214"/>
                  </a:lnTo>
                  <a:cubicBezTo>
                    <a:pt x="169" y="225"/>
                    <a:pt x="158" y="237"/>
                    <a:pt x="147" y="259"/>
                  </a:cubicBezTo>
                  <a:cubicBezTo>
                    <a:pt x="147" y="259"/>
                    <a:pt x="134" y="278"/>
                    <a:pt x="128" y="278"/>
                  </a:cubicBezTo>
                  <a:cubicBezTo>
                    <a:pt x="125" y="278"/>
                    <a:pt x="124" y="276"/>
                    <a:pt x="124" y="270"/>
                  </a:cubicBezTo>
                  <a:cubicBezTo>
                    <a:pt x="136" y="248"/>
                    <a:pt x="147" y="214"/>
                    <a:pt x="169" y="202"/>
                  </a:cubicBezTo>
                  <a:close/>
                  <a:moveTo>
                    <a:pt x="79" y="0"/>
                  </a:moveTo>
                  <a:cubicBezTo>
                    <a:pt x="67" y="0"/>
                    <a:pt x="55" y="7"/>
                    <a:pt x="45" y="22"/>
                  </a:cubicBezTo>
                  <a:cubicBezTo>
                    <a:pt x="0" y="78"/>
                    <a:pt x="79" y="135"/>
                    <a:pt x="147" y="169"/>
                  </a:cubicBezTo>
                  <a:cubicBezTo>
                    <a:pt x="101" y="202"/>
                    <a:pt x="45" y="270"/>
                    <a:pt x="90" y="305"/>
                  </a:cubicBezTo>
                  <a:cubicBezTo>
                    <a:pt x="106" y="318"/>
                    <a:pt x="121" y="324"/>
                    <a:pt x="133" y="324"/>
                  </a:cubicBezTo>
                  <a:cubicBezTo>
                    <a:pt x="183" y="324"/>
                    <a:pt x="208" y="234"/>
                    <a:pt x="226" y="180"/>
                  </a:cubicBezTo>
                  <a:cubicBezTo>
                    <a:pt x="226" y="180"/>
                    <a:pt x="237" y="180"/>
                    <a:pt x="237" y="169"/>
                  </a:cubicBezTo>
                  <a:cubicBezTo>
                    <a:pt x="237" y="157"/>
                    <a:pt x="237" y="146"/>
                    <a:pt x="249" y="135"/>
                  </a:cubicBezTo>
                  <a:cubicBezTo>
                    <a:pt x="278" y="115"/>
                    <a:pt x="265" y="87"/>
                    <a:pt x="239" y="87"/>
                  </a:cubicBezTo>
                  <a:cubicBezTo>
                    <a:pt x="235" y="87"/>
                    <a:pt x="231" y="88"/>
                    <a:pt x="226" y="89"/>
                  </a:cubicBezTo>
                  <a:cubicBezTo>
                    <a:pt x="214" y="101"/>
                    <a:pt x="204" y="112"/>
                    <a:pt x="204" y="124"/>
                  </a:cubicBezTo>
                  <a:lnTo>
                    <a:pt x="192" y="124"/>
                  </a:lnTo>
                  <a:cubicBezTo>
                    <a:pt x="174" y="79"/>
                    <a:pt x="122" y="0"/>
                    <a:pt x="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6"/>
            <p:cNvSpPr/>
            <p:nvPr/>
          </p:nvSpPr>
          <p:spPr>
            <a:xfrm>
              <a:off x="798872" y="4529537"/>
              <a:ext cx="6246" cy="6425"/>
            </a:xfrm>
            <a:custGeom>
              <a:avLst/>
              <a:gdLst/>
              <a:ahLst/>
              <a:cxnLst/>
              <a:rect l="l" t="t" r="r" b="b"/>
              <a:pathLst>
                <a:path w="140" h="144" extrusionOk="0">
                  <a:moveTo>
                    <a:pt x="108" y="0"/>
                  </a:moveTo>
                  <a:cubicBezTo>
                    <a:pt x="105" y="0"/>
                    <a:pt x="101" y="1"/>
                    <a:pt x="98" y="2"/>
                  </a:cubicBezTo>
                  <a:cubicBezTo>
                    <a:pt x="53" y="14"/>
                    <a:pt x="30" y="70"/>
                    <a:pt x="7" y="104"/>
                  </a:cubicBezTo>
                  <a:cubicBezTo>
                    <a:pt x="0" y="126"/>
                    <a:pt x="17" y="143"/>
                    <a:pt x="33" y="143"/>
                  </a:cubicBezTo>
                  <a:cubicBezTo>
                    <a:pt x="41" y="143"/>
                    <a:pt x="49" y="139"/>
                    <a:pt x="53" y="127"/>
                  </a:cubicBezTo>
                  <a:cubicBezTo>
                    <a:pt x="64" y="104"/>
                    <a:pt x="75" y="59"/>
                    <a:pt x="109" y="47"/>
                  </a:cubicBezTo>
                  <a:cubicBezTo>
                    <a:pt x="139" y="38"/>
                    <a:pt x="134" y="0"/>
                    <a:pt x="1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6"/>
            <p:cNvSpPr/>
            <p:nvPr/>
          </p:nvSpPr>
          <p:spPr>
            <a:xfrm>
              <a:off x="796864" y="4526013"/>
              <a:ext cx="6201" cy="6558"/>
            </a:xfrm>
            <a:custGeom>
              <a:avLst/>
              <a:gdLst/>
              <a:ahLst/>
              <a:cxnLst/>
              <a:rect l="l" t="t" r="r" b="b"/>
              <a:pathLst>
                <a:path w="139" h="147" extrusionOk="0">
                  <a:moveTo>
                    <a:pt x="108" y="0"/>
                  </a:moveTo>
                  <a:cubicBezTo>
                    <a:pt x="105" y="0"/>
                    <a:pt x="101" y="1"/>
                    <a:pt x="98" y="2"/>
                  </a:cubicBezTo>
                  <a:cubicBezTo>
                    <a:pt x="41" y="25"/>
                    <a:pt x="30" y="70"/>
                    <a:pt x="7" y="115"/>
                  </a:cubicBezTo>
                  <a:cubicBezTo>
                    <a:pt x="1" y="135"/>
                    <a:pt x="13" y="147"/>
                    <a:pt x="27" y="147"/>
                  </a:cubicBezTo>
                  <a:cubicBezTo>
                    <a:pt x="37" y="147"/>
                    <a:pt x="48" y="141"/>
                    <a:pt x="52" y="126"/>
                  </a:cubicBezTo>
                  <a:cubicBezTo>
                    <a:pt x="64" y="104"/>
                    <a:pt x="75" y="58"/>
                    <a:pt x="109" y="48"/>
                  </a:cubicBezTo>
                  <a:cubicBezTo>
                    <a:pt x="139" y="37"/>
                    <a:pt x="134" y="0"/>
                    <a:pt x="1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6"/>
            <p:cNvSpPr/>
            <p:nvPr/>
          </p:nvSpPr>
          <p:spPr>
            <a:xfrm>
              <a:off x="643298" y="4480148"/>
              <a:ext cx="83787" cy="59606"/>
            </a:xfrm>
            <a:custGeom>
              <a:avLst/>
              <a:gdLst/>
              <a:ahLst/>
              <a:cxnLst/>
              <a:rect l="l" t="t" r="r" b="b"/>
              <a:pathLst>
                <a:path w="1878" h="1336" extrusionOk="0">
                  <a:moveTo>
                    <a:pt x="893" y="1"/>
                  </a:moveTo>
                  <a:lnTo>
                    <a:pt x="0" y="827"/>
                  </a:lnTo>
                  <a:cubicBezTo>
                    <a:pt x="0" y="827"/>
                    <a:pt x="215" y="1098"/>
                    <a:pt x="532" y="1335"/>
                  </a:cubicBezTo>
                  <a:cubicBezTo>
                    <a:pt x="735" y="1166"/>
                    <a:pt x="961" y="1019"/>
                    <a:pt x="1187" y="895"/>
                  </a:cubicBezTo>
                  <a:cubicBezTo>
                    <a:pt x="1425" y="782"/>
                    <a:pt x="1651" y="646"/>
                    <a:pt x="1878" y="521"/>
                  </a:cubicBezTo>
                  <a:lnTo>
                    <a:pt x="1878" y="521"/>
                  </a:lnTo>
                  <a:cubicBezTo>
                    <a:pt x="1730" y="544"/>
                    <a:pt x="1606" y="589"/>
                    <a:pt x="1493" y="646"/>
                  </a:cubicBezTo>
                  <a:lnTo>
                    <a:pt x="893" y="1"/>
                  </a:lnTo>
                  <a:close/>
                </a:path>
              </a:pathLst>
            </a:custGeom>
            <a:solidFill>
              <a:srgbClr val="CD6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6"/>
            <p:cNvSpPr/>
            <p:nvPr/>
          </p:nvSpPr>
          <p:spPr>
            <a:xfrm>
              <a:off x="550453" y="4430223"/>
              <a:ext cx="158472" cy="113545"/>
            </a:xfrm>
            <a:custGeom>
              <a:avLst/>
              <a:gdLst/>
              <a:ahLst/>
              <a:cxnLst/>
              <a:rect l="l" t="t" r="r" b="b"/>
              <a:pathLst>
                <a:path w="3552" h="2545" extrusionOk="0">
                  <a:moveTo>
                    <a:pt x="2432" y="1"/>
                  </a:moveTo>
                  <a:lnTo>
                    <a:pt x="566" y="611"/>
                  </a:lnTo>
                  <a:lnTo>
                    <a:pt x="668" y="928"/>
                  </a:lnTo>
                  <a:lnTo>
                    <a:pt x="1" y="1448"/>
                  </a:lnTo>
                  <a:cubicBezTo>
                    <a:pt x="1" y="1448"/>
                    <a:pt x="735" y="2240"/>
                    <a:pt x="1142" y="2545"/>
                  </a:cubicBezTo>
                  <a:lnTo>
                    <a:pt x="1901" y="1821"/>
                  </a:lnTo>
                  <a:lnTo>
                    <a:pt x="2376" y="2443"/>
                  </a:lnTo>
                  <a:lnTo>
                    <a:pt x="3552" y="1482"/>
                  </a:lnTo>
                  <a:cubicBezTo>
                    <a:pt x="3552" y="1482"/>
                    <a:pt x="3223" y="272"/>
                    <a:pt x="2432"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6"/>
            <p:cNvSpPr/>
            <p:nvPr/>
          </p:nvSpPr>
          <p:spPr>
            <a:xfrm>
              <a:off x="567095" y="4430223"/>
              <a:ext cx="98465" cy="51530"/>
            </a:xfrm>
            <a:custGeom>
              <a:avLst/>
              <a:gdLst/>
              <a:ahLst/>
              <a:cxnLst/>
              <a:rect l="l" t="t" r="r" b="b"/>
              <a:pathLst>
                <a:path w="2207" h="1155" extrusionOk="0">
                  <a:moveTo>
                    <a:pt x="2059" y="1"/>
                  </a:moveTo>
                  <a:lnTo>
                    <a:pt x="193" y="611"/>
                  </a:lnTo>
                  <a:lnTo>
                    <a:pt x="295" y="928"/>
                  </a:lnTo>
                  <a:lnTo>
                    <a:pt x="1" y="1154"/>
                  </a:lnTo>
                  <a:lnTo>
                    <a:pt x="1" y="1154"/>
                  </a:lnTo>
                  <a:lnTo>
                    <a:pt x="385" y="984"/>
                  </a:lnTo>
                  <a:cubicBezTo>
                    <a:pt x="385" y="984"/>
                    <a:pt x="399" y="985"/>
                    <a:pt x="424" y="985"/>
                  </a:cubicBezTo>
                  <a:cubicBezTo>
                    <a:pt x="641" y="985"/>
                    <a:pt x="1700" y="939"/>
                    <a:pt x="2206" y="69"/>
                  </a:cubicBezTo>
                  <a:cubicBezTo>
                    <a:pt x="2161" y="46"/>
                    <a:pt x="2104" y="23"/>
                    <a:pt x="2059" y="1"/>
                  </a:cubicBez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6"/>
            <p:cNvSpPr/>
            <p:nvPr/>
          </p:nvSpPr>
          <p:spPr>
            <a:xfrm>
              <a:off x="581729" y="4501340"/>
              <a:ext cx="53538" cy="42429"/>
            </a:xfrm>
            <a:custGeom>
              <a:avLst/>
              <a:gdLst/>
              <a:ahLst/>
              <a:cxnLst/>
              <a:rect l="l" t="t" r="r" b="b"/>
              <a:pathLst>
                <a:path w="1200" h="951" extrusionOk="0">
                  <a:moveTo>
                    <a:pt x="1120" y="1"/>
                  </a:moveTo>
                  <a:lnTo>
                    <a:pt x="1" y="566"/>
                  </a:lnTo>
                  <a:cubicBezTo>
                    <a:pt x="159" y="714"/>
                    <a:pt x="318" y="849"/>
                    <a:pt x="441" y="951"/>
                  </a:cubicBezTo>
                  <a:lnTo>
                    <a:pt x="1200" y="227"/>
                  </a:lnTo>
                  <a:lnTo>
                    <a:pt x="1120" y="1"/>
                  </a:ln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6"/>
            <p:cNvSpPr/>
            <p:nvPr/>
          </p:nvSpPr>
          <p:spPr>
            <a:xfrm>
              <a:off x="563079" y="4322254"/>
              <a:ext cx="103462" cy="141608"/>
            </a:xfrm>
            <a:custGeom>
              <a:avLst/>
              <a:gdLst/>
              <a:ahLst/>
              <a:cxnLst/>
              <a:rect l="l" t="t" r="r" b="b"/>
              <a:pathLst>
                <a:path w="2319" h="3174" extrusionOk="0">
                  <a:moveTo>
                    <a:pt x="1753" y="1"/>
                  </a:moveTo>
                  <a:cubicBezTo>
                    <a:pt x="1753" y="1"/>
                    <a:pt x="859" y="80"/>
                    <a:pt x="306" y="238"/>
                  </a:cubicBezTo>
                  <a:cubicBezTo>
                    <a:pt x="306" y="238"/>
                    <a:pt x="0" y="2217"/>
                    <a:pt x="125" y="3110"/>
                  </a:cubicBezTo>
                  <a:cubicBezTo>
                    <a:pt x="125" y="3110"/>
                    <a:pt x="324" y="3174"/>
                    <a:pt x="627" y="3174"/>
                  </a:cubicBezTo>
                  <a:cubicBezTo>
                    <a:pt x="1068" y="3174"/>
                    <a:pt x="1729" y="3039"/>
                    <a:pt x="2319" y="2376"/>
                  </a:cubicBezTo>
                  <a:cubicBezTo>
                    <a:pt x="2319" y="2376"/>
                    <a:pt x="1809" y="894"/>
                    <a:pt x="1753" y="1"/>
                  </a:cubicBezTo>
                  <a:close/>
                </a:path>
              </a:pathLst>
            </a:custGeom>
            <a:solidFill>
              <a:srgbClr val="68A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6"/>
            <p:cNvSpPr/>
            <p:nvPr/>
          </p:nvSpPr>
          <p:spPr>
            <a:xfrm>
              <a:off x="567630" y="4322254"/>
              <a:ext cx="98911" cy="141608"/>
            </a:xfrm>
            <a:custGeom>
              <a:avLst/>
              <a:gdLst/>
              <a:ahLst/>
              <a:cxnLst/>
              <a:rect l="l" t="t" r="r" b="b"/>
              <a:pathLst>
                <a:path w="2217" h="3174" extrusionOk="0">
                  <a:moveTo>
                    <a:pt x="1651" y="1"/>
                  </a:moveTo>
                  <a:cubicBezTo>
                    <a:pt x="1651" y="1"/>
                    <a:pt x="1594" y="12"/>
                    <a:pt x="1504" y="12"/>
                  </a:cubicBezTo>
                  <a:cubicBezTo>
                    <a:pt x="1493" y="159"/>
                    <a:pt x="1425" y="340"/>
                    <a:pt x="1391" y="441"/>
                  </a:cubicBezTo>
                  <a:cubicBezTo>
                    <a:pt x="1278" y="860"/>
                    <a:pt x="1154" y="1278"/>
                    <a:pt x="973" y="1663"/>
                  </a:cubicBezTo>
                  <a:cubicBezTo>
                    <a:pt x="735" y="2138"/>
                    <a:pt x="407" y="2534"/>
                    <a:pt x="0" y="2839"/>
                  </a:cubicBezTo>
                  <a:cubicBezTo>
                    <a:pt x="0" y="2929"/>
                    <a:pt x="11" y="3031"/>
                    <a:pt x="23" y="3110"/>
                  </a:cubicBezTo>
                  <a:cubicBezTo>
                    <a:pt x="23" y="3110"/>
                    <a:pt x="222" y="3174"/>
                    <a:pt x="525" y="3174"/>
                  </a:cubicBezTo>
                  <a:cubicBezTo>
                    <a:pt x="966" y="3174"/>
                    <a:pt x="1627" y="3039"/>
                    <a:pt x="2217" y="2376"/>
                  </a:cubicBezTo>
                  <a:cubicBezTo>
                    <a:pt x="2217" y="2376"/>
                    <a:pt x="1707" y="894"/>
                    <a:pt x="1651" y="1"/>
                  </a:cubicBezTo>
                  <a:close/>
                </a:path>
              </a:pathLst>
            </a:custGeom>
            <a:solidFill>
              <a:srgbClr val="436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6"/>
            <p:cNvSpPr/>
            <p:nvPr/>
          </p:nvSpPr>
          <p:spPr>
            <a:xfrm>
              <a:off x="626166" y="4323280"/>
              <a:ext cx="20701" cy="123628"/>
            </a:xfrm>
            <a:custGeom>
              <a:avLst/>
              <a:gdLst/>
              <a:ahLst/>
              <a:cxnLst/>
              <a:rect l="l" t="t" r="r" b="b"/>
              <a:pathLst>
                <a:path w="464" h="2771" extrusionOk="0">
                  <a:moveTo>
                    <a:pt x="113" y="0"/>
                  </a:moveTo>
                  <a:cubicBezTo>
                    <a:pt x="0" y="498"/>
                    <a:pt x="45" y="1006"/>
                    <a:pt x="101" y="1504"/>
                  </a:cubicBezTo>
                  <a:cubicBezTo>
                    <a:pt x="158" y="1945"/>
                    <a:pt x="249" y="2363"/>
                    <a:pt x="418" y="2771"/>
                  </a:cubicBezTo>
                  <a:cubicBezTo>
                    <a:pt x="430" y="2771"/>
                    <a:pt x="441" y="2760"/>
                    <a:pt x="463" y="2748"/>
                  </a:cubicBezTo>
                  <a:cubicBezTo>
                    <a:pt x="294" y="2353"/>
                    <a:pt x="204" y="1934"/>
                    <a:pt x="147" y="1504"/>
                  </a:cubicBezTo>
                  <a:cubicBezTo>
                    <a:pt x="90" y="1006"/>
                    <a:pt x="56" y="486"/>
                    <a:pt x="158"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6"/>
            <p:cNvSpPr/>
            <p:nvPr/>
          </p:nvSpPr>
          <p:spPr>
            <a:xfrm>
              <a:off x="632679" y="4322745"/>
              <a:ext cx="21237" cy="118631"/>
            </a:xfrm>
            <a:custGeom>
              <a:avLst/>
              <a:gdLst/>
              <a:ahLst/>
              <a:cxnLst/>
              <a:rect l="l" t="t" r="r" b="b"/>
              <a:pathLst>
                <a:path w="476" h="2659" extrusionOk="0">
                  <a:moveTo>
                    <a:pt x="35" y="1"/>
                  </a:moveTo>
                  <a:cubicBezTo>
                    <a:pt x="1" y="216"/>
                    <a:pt x="12" y="430"/>
                    <a:pt x="12" y="634"/>
                  </a:cubicBezTo>
                  <a:cubicBezTo>
                    <a:pt x="12" y="940"/>
                    <a:pt x="46" y="1234"/>
                    <a:pt x="91" y="1528"/>
                  </a:cubicBezTo>
                  <a:cubicBezTo>
                    <a:pt x="159" y="1923"/>
                    <a:pt x="284" y="2297"/>
                    <a:pt x="442" y="2659"/>
                  </a:cubicBezTo>
                  <a:lnTo>
                    <a:pt x="476" y="2624"/>
                  </a:lnTo>
                  <a:cubicBezTo>
                    <a:pt x="329" y="2285"/>
                    <a:pt x="216" y="1935"/>
                    <a:pt x="148" y="1561"/>
                  </a:cubicBezTo>
                  <a:cubicBezTo>
                    <a:pt x="91" y="1267"/>
                    <a:pt x="68" y="973"/>
                    <a:pt x="58" y="679"/>
                  </a:cubicBezTo>
                  <a:cubicBezTo>
                    <a:pt x="58" y="453"/>
                    <a:pt x="46" y="227"/>
                    <a:pt x="80"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6"/>
            <p:cNvSpPr/>
            <p:nvPr/>
          </p:nvSpPr>
          <p:spPr>
            <a:xfrm>
              <a:off x="633215" y="4322254"/>
              <a:ext cx="26769" cy="114081"/>
            </a:xfrm>
            <a:custGeom>
              <a:avLst/>
              <a:gdLst/>
              <a:ahLst/>
              <a:cxnLst/>
              <a:rect l="l" t="t" r="r" b="b"/>
              <a:pathLst>
                <a:path w="600" h="2557" extrusionOk="0">
                  <a:moveTo>
                    <a:pt x="169" y="1"/>
                  </a:moveTo>
                  <a:cubicBezTo>
                    <a:pt x="159" y="1"/>
                    <a:pt x="147" y="1"/>
                    <a:pt x="124" y="12"/>
                  </a:cubicBezTo>
                  <a:cubicBezTo>
                    <a:pt x="0" y="883"/>
                    <a:pt x="181" y="1765"/>
                    <a:pt x="566" y="2556"/>
                  </a:cubicBezTo>
                  <a:lnTo>
                    <a:pt x="599" y="2522"/>
                  </a:lnTo>
                  <a:cubicBezTo>
                    <a:pt x="215" y="1742"/>
                    <a:pt x="46" y="871"/>
                    <a:pt x="169"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6"/>
            <p:cNvSpPr/>
            <p:nvPr/>
          </p:nvSpPr>
          <p:spPr>
            <a:xfrm>
              <a:off x="515162" y="4128757"/>
              <a:ext cx="235969" cy="182877"/>
            </a:xfrm>
            <a:custGeom>
              <a:avLst/>
              <a:gdLst/>
              <a:ahLst/>
              <a:cxnLst/>
              <a:rect l="l" t="t" r="r" b="b"/>
              <a:pathLst>
                <a:path w="5289" h="4099" extrusionOk="0">
                  <a:moveTo>
                    <a:pt x="2467" y="1"/>
                  </a:moveTo>
                  <a:cubicBezTo>
                    <a:pt x="2430" y="1"/>
                    <a:pt x="2395" y="2"/>
                    <a:pt x="2363" y="6"/>
                  </a:cubicBezTo>
                  <a:cubicBezTo>
                    <a:pt x="1278" y="131"/>
                    <a:pt x="1232" y="572"/>
                    <a:pt x="1232" y="572"/>
                  </a:cubicBezTo>
                  <a:cubicBezTo>
                    <a:pt x="1232" y="572"/>
                    <a:pt x="792" y="685"/>
                    <a:pt x="554" y="1104"/>
                  </a:cubicBezTo>
                  <a:cubicBezTo>
                    <a:pt x="317" y="1522"/>
                    <a:pt x="566" y="2235"/>
                    <a:pt x="566" y="2235"/>
                  </a:cubicBezTo>
                  <a:cubicBezTo>
                    <a:pt x="566" y="2235"/>
                    <a:pt x="0" y="3896"/>
                    <a:pt x="2398" y="4089"/>
                  </a:cubicBezTo>
                  <a:cubicBezTo>
                    <a:pt x="2476" y="4096"/>
                    <a:pt x="2551" y="4099"/>
                    <a:pt x="2624" y="4099"/>
                  </a:cubicBezTo>
                  <a:cubicBezTo>
                    <a:pt x="4788" y="4099"/>
                    <a:pt x="4693" y="1273"/>
                    <a:pt x="4693" y="1273"/>
                  </a:cubicBezTo>
                  <a:cubicBezTo>
                    <a:pt x="4704" y="1262"/>
                    <a:pt x="4715" y="1262"/>
                    <a:pt x="4727" y="1250"/>
                  </a:cubicBezTo>
                  <a:cubicBezTo>
                    <a:pt x="4953" y="1149"/>
                    <a:pt x="5190" y="934"/>
                    <a:pt x="5281" y="707"/>
                  </a:cubicBezTo>
                  <a:cubicBezTo>
                    <a:pt x="5289" y="700"/>
                    <a:pt x="5274" y="692"/>
                    <a:pt x="5261" y="692"/>
                  </a:cubicBezTo>
                  <a:cubicBezTo>
                    <a:pt x="5256" y="692"/>
                    <a:pt x="5250" y="693"/>
                    <a:pt x="5247" y="697"/>
                  </a:cubicBezTo>
                  <a:cubicBezTo>
                    <a:pt x="5122" y="810"/>
                    <a:pt x="4964" y="911"/>
                    <a:pt x="4795" y="991"/>
                  </a:cubicBezTo>
                  <a:cubicBezTo>
                    <a:pt x="4885" y="923"/>
                    <a:pt x="4964" y="821"/>
                    <a:pt x="5021" y="707"/>
                  </a:cubicBezTo>
                  <a:cubicBezTo>
                    <a:pt x="5030" y="689"/>
                    <a:pt x="5009" y="671"/>
                    <a:pt x="4995" y="671"/>
                  </a:cubicBezTo>
                  <a:cubicBezTo>
                    <a:pt x="4992" y="671"/>
                    <a:pt x="4989" y="672"/>
                    <a:pt x="4987" y="674"/>
                  </a:cubicBezTo>
                  <a:cubicBezTo>
                    <a:pt x="4896" y="787"/>
                    <a:pt x="4806" y="855"/>
                    <a:pt x="4693" y="911"/>
                  </a:cubicBezTo>
                  <a:cubicBezTo>
                    <a:pt x="4330" y="506"/>
                    <a:pt x="3074" y="1"/>
                    <a:pt x="2467"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6"/>
            <p:cNvSpPr/>
            <p:nvPr/>
          </p:nvSpPr>
          <p:spPr>
            <a:xfrm>
              <a:off x="584762" y="4162308"/>
              <a:ext cx="141340" cy="24271"/>
            </a:xfrm>
            <a:custGeom>
              <a:avLst/>
              <a:gdLst/>
              <a:ahLst/>
              <a:cxnLst/>
              <a:rect l="l" t="t" r="r" b="b"/>
              <a:pathLst>
                <a:path w="3168" h="544" extrusionOk="0">
                  <a:moveTo>
                    <a:pt x="23" y="1"/>
                  </a:moveTo>
                  <a:cubicBezTo>
                    <a:pt x="12" y="1"/>
                    <a:pt x="1" y="23"/>
                    <a:pt x="23" y="23"/>
                  </a:cubicBezTo>
                  <a:cubicBezTo>
                    <a:pt x="464" y="239"/>
                    <a:pt x="961" y="442"/>
                    <a:pt x="1448" y="510"/>
                  </a:cubicBezTo>
                  <a:cubicBezTo>
                    <a:pt x="1630" y="532"/>
                    <a:pt x="1815" y="543"/>
                    <a:pt x="2000" y="543"/>
                  </a:cubicBezTo>
                  <a:cubicBezTo>
                    <a:pt x="2393" y="543"/>
                    <a:pt x="2790" y="493"/>
                    <a:pt x="3167" y="385"/>
                  </a:cubicBezTo>
                  <a:cubicBezTo>
                    <a:pt x="3167" y="385"/>
                    <a:pt x="3167" y="380"/>
                    <a:pt x="3164" y="380"/>
                  </a:cubicBezTo>
                  <a:cubicBezTo>
                    <a:pt x="3162" y="380"/>
                    <a:pt x="3159" y="382"/>
                    <a:pt x="3155" y="385"/>
                  </a:cubicBezTo>
                  <a:cubicBezTo>
                    <a:pt x="2832" y="453"/>
                    <a:pt x="2488" y="484"/>
                    <a:pt x="2146" y="484"/>
                  </a:cubicBezTo>
                  <a:cubicBezTo>
                    <a:pt x="1914" y="484"/>
                    <a:pt x="1683" y="470"/>
                    <a:pt x="1459" y="442"/>
                  </a:cubicBezTo>
                  <a:cubicBezTo>
                    <a:pt x="961" y="363"/>
                    <a:pt x="498" y="182"/>
                    <a:pt x="23"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6"/>
            <p:cNvSpPr/>
            <p:nvPr/>
          </p:nvSpPr>
          <p:spPr>
            <a:xfrm>
              <a:off x="597478" y="4135762"/>
              <a:ext cx="119524" cy="39440"/>
            </a:xfrm>
            <a:custGeom>
              <a:avLst/>
              <a:gdLst/>
              <a:ahLst/>
              <a:cxnLst/>
              <a:rect l="l" t="t" r="r" b="b"/>
              <a:pathLst>
                <a:path w="2679" h="884" extrusionOk="0">
                  <a:moveTo>
                    <a:pt x="23" y="0"/>
                  </a:moveTo>
                  <a:cubicBezTo>
                    <a:pt x="12" y="0"/>
                    <a:pt x="1" y="25"/>
                    <a:pt x="10" y="42"/>
                  </a:cubicBezTo>
                  <a:cubicBezTo>
                    <a:pt x="591" y="623"/>
                    <a:pt x="1413" y="883"/>
                    <a:pt x="2218" y="883"/>
                  </a:cubicBezTo>
                  <a:cubicBezTo>
                    <a:pt x="2369" y="883"/>
                    <a:pt x="2519" y="874"/>
                    <a:pt x="2667" y="856"/>
                  </a:cubicBezTo>
                  <a:cubicBezTo>
                    <a:pt x="2678" y="856"/>
                    <a:pt x="2678" y="834"/>
                    <a:pt x="2667" y="834"/>
                  </a:cubicBezTo>
                  <a:cubicBezTo>
                    <a:pt x="2574" y="840"/>
                    <a:pt x="2481" y="843"/>
                    <a:pt x="2388" y="843"/>
                  </a:cubicBezTo>
                  <a:cubicBezTo>
                    <a:pt x="1984" y="843"/>
                    <a:pt x="1583" y="783"/>
                    <a:pt x="1197" y="664"/>
                  </a:cubicBezTo>
                  <a:cubicBezTo>
                    <a:pt x="756" y="528"/>
                    <a:pt x="405" y="268"/>
                    <a:pt x="32" y="8"/>
                  </a:cubicBezTo>
                  <a:cubicBezTo>
                    <a:pt x="30" y="2"/>
                    <a:pt x="26" y="0"/>
                    <a:pt x="23"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6"/>
            <p:cNvSpPr/>
            <p:nvPr/>
          </p:nvSpPr>
          <p:spPr>
            <a:xfrm>
              <a:off x="618090" y="4138617"/>
              <a:ext cx="63487" cy="30472"/>
            </a:xfrm>
            <a:custGeom>
              <a:avLst/>
              <a:gdLst/>
              <a:ahLst/>
              <a:cxnLst/>
              <a:rect l="l" t="t" r="r" b="b"/>
              <a:pathLst>
                <a:path w="1423" h="683" extrusionOk="0">
                  <a:moveTo>
                    <a:pt x="0" y="1"/>
                  </a:moveTo>
                  <a:lnTo>
                    <a:pt x="0" y="12"/>
                  </a:lnTo>
                  <a:cubicBezTo>
                    <a:pt x="565" y="46"/>
                    <a:pt x="973" y="328"/>
                    <a:pt x="1391" y="679"/>
                  </a:cubicBezTo>
                  <a:cubicBezTo>
                    <a:pt x="1393" y="681"/>
                    <a:pt x="1395" y="682"/>
                    <a:pt x="1398" y="682"/>
                  </a:cubicBezTo>
                  <a:cubicBezTo>
                    <a:pt x="1409" y="682"/>
                    <a:pt x="1423" y="665"/>
                    <a:pt x="1413" y="657"/>
                  </a:cubicBezTo>
                  <a:cubicBezTo>
                    <a:pt x="1074" y="238"/>
                    <a:pt x="531" y="1"/>
                    <a:pt x="0"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6"/>
            <p:cNvSpPr/>
            <p:nvPr/>
          </p:nvSpPr>
          <p:spPr>
            <a:xfrm>
              <a:off x="648339" y="4140134"/>
              <a:ext cx="63487" cy="31007"/>
            </a:xfrm>
            <a:custGeom>
              <a:avLst/>
              <a:gdLst/>
              <a:ahLst/>
              <a:cxnLst/>
              <a:rect l="l" t="t" r="r" b="b"/>
              <a:pathLst>
                <a:path w="1423" h="695" extrusionOk="0">
                  <a:moveTo>
                    <a:pt x="11" y="0"/>
                  </a:moveTo>
                  <a:cubicBezTo>
                    <a:pt x="11" y="0"/>
                    <a:pt x="1" y="12"/>
                    <a:pt x="11" y="12"/>
                  </a:cubicBezTo>
                  <a:cubicBezTo>
                    <a:pt x="532" y="102"/>
                    <a:pt x="1007" y="317"/>
                    <a:pt x="1391" y="690"/>
                  </a:cubicBezTo>
                  <a:cubicBezTo>
                    <a:pt x="1394" y="693"/>
                    <a:pt x="1398" y="695"/>
                    <a:pt x="1402" y="695"/>
                  </a:cubicBezTo>
                  <a:cubicBezTo>
                    <a:pt x="1412" y="695"/>
                    <a:pt x="1422" y="684"/>
                    <a:pt x="1414" y="668"/>
                  </a:cubicBezTo>
                  <a:cubicBezTo>
                    <a:pt x="1097" y="261"/>
                    <a:pt x="509" y="68"/>
                    <a:pt x="11"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6"/>
            <p:cNvSpPr/>
            <p:nvPr/>
          </p:nvSpPr>
          <p:spPr>
            <a:xfrm>
              <a:off x="543404" y="4171409"/>
              <a:ext cx="29803" cy="45597"/>
            </a:xfrm>
            <a:custGeom>
              <a:avLst/>
              <a:gdLst/>
              <a:ahLst/>
              <a:cxnLst/>
              <a:rect l="l" t="t" r="r" b="b"/>
              <a:pathLst>
                <a:path w="668" h="1022" extrusionOk="0">
                  <a:moveTo>
                    <a:pt x="667" y="0"/>
                  </a:moveTo>
                  <a:cubicBezTo>
                    <a:pt x="192" y="80"/>
                    <a:pt x="0" y="566"/>
                    <a:pt x="46" y="995"/>
                  </a:cubicBezTo>
                  <a:cubicBezTo>
                    <a:pt x="46" y="1013"/>
                    <a:pt x="60" y="1021"/>
                    <a:pt x="74" y="1021"/>
                  </a:cubicBezTo>
                  <a:cubicBezTo>
                    <a:pt x="88" y="1021"/>
                    <a:pt x="102" y="1013"/>
                    <a:pt x="102" y="995"/>
                  </a:cubicBezTo>
                  <a:cubicBezTo>
                    <a:pt x="114" y="588"/>
                    <a:pt x="227" y="125"/>
                    <a:pt x="667" y="12"/>
                  </a:cubicBezTo>
                  <a:lnTo>
                    <a:pt x="667" y="0"/>
                  </a:ln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6"/>
            <p:cNvSpPr/>
            <p:nvPr/>
          </p:nvSpPr>
          <p:spPr>
            <a:xfrm>
              <a:off x="533321" y="4164851"/>
              <a:ext cx="32346" cy="56572"/>
            </a:xfrm>
            <a:custGeom>
              <a:avLst/>
              <a:gdLst/>
              <a:ahLst/>
              <a:cxnLst/>
              <a:rect l="l" t="t" r="r" b="b"/>
              <a:pathLst>
                <a:path w="725" h="1268" extrusionOk="0">
                  <a:moveTo>
                    <a:pt x="724" y="1"/>
                  </a:moveTo>
                  <a:cubicBezTo>
                    <a:pt x="475" y="79"/>
                    <a:pt x="283" y="192"/>
                    <a:pt x="147" y="419"/>
                  </a:cubicBezTo>
                  <a:cubicBezTo>
                    <a:pt x="0" y="667"/>
                    <a:pt x="113" y="1018"/>
                    <a:pt x="204" y="1255"/>
                  </a:cubicBezTo>
                  <a:cubicBezTo>
                    <a:pt x="208" y="1264"/>
                    <a:pt x="216" y="1268"/>
                    <a:pt x="224" y="1268"/>
                  </a:cubicBezTo>
                  <a:cubicBezTo>
                    <a:pt x="236" y="1268"/>
                    <a:pt x="249" y="1258"/>
                    <a:pt x="249" y="1245"/>
                  </a:cubicBezTo>
                  <a:cubicBezTo>
                    <a:pt x="192" y="1029"/>
                    <a:pt x="124" y="815"/>
                    <a:pt x="159" y="589"/>
                  </a:cubicBezTo>
                  <a:cubicBezTo>
                    <a:pt x="204" y="283"/>
                    <a:pt x="463" y="114"/>
                    <a:pt x="724" y="12"/>
                  </a:cubicBezTo>
                  <a:lnTo>
                    <a:pt x="724" y="1"/>
                  </a:ln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6"/>
            <p:cNvSpPr/>
            <p:nvPr/>
          </p:nvSpPr>
          <p:spPr>
            <a:xfrm>
              <a:off x="642361" y="4200588"/>
              <a:ext cx="40332" cy="89007"/>
            </a:xfrm>
            <a:custGeom>
              <a:avLst/>
              <a:gdLst/>
              <a:ahLst/>
              <a:cxnLst/>
              <a:rect l="l" t="t" r="r" b="b"/>
              <a:pathLst>
                <a:path w="904" h="1995" extrusionOk="0">
                  <a:moveTo>
                    <a:pt x="693" y="1"/>
                  </a:moveTo>
                  <a:cubicBezTo>
                    <a:pt x="685" y="1"/>
                    <a:pt x="677" y="7"/>
                    <a:pt x="677" y="14"/>
                  </a:cubicBezTo>
                  <a:cubicBezTo>
                    <a:pt x="869" y="760"/>
                    <a:pt x="507" y="1427"/>
                    <a:pt x="10" y="1959"/>
                  </a:cubicBezTo>
                  <a:cubicBezTo>
                    <a:pt x="0" y="1968"/>
                    <a:pt x="16" y="1995"/>
                    <a:pt x="35" y="1995"/>
                  </a:cubicBezTo>
                  <a:cubicBezTo>
                    <a:pt x="38" y="1995"/>
                    <a:pt x="41" y="1994"/>
                    <a:pt x="44" y="1992"/>
                  </a:cubicBezTo>
                  <a:cubicBezTo>
                    <a:pt x="620" y="1552"/>
                    <a:pt x="904" y="703"/>
                    <a:pt x="711" y="14"/>
                  </a:cubicBezTo>
                  <a:cubicBezTo>
                    <a:pt x="706" y="4"/>
                    <a:pt x="699" y="1"/>
                    <a:pt x="693"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6"/>
            <p:cNvSpPr/>
            <p:nvPr/>
          </p:nvSpPr>
          <p:spPr>
            <a:xfrm>
              <a:off x="628664" y="4202328"/>
              <a:ext cx="65629" cy="99358"/>
            </a:xfrm>
            <a:custGeom>
              <a:avLst/>
              <a:gdLst/>
              <a:ahLst/>
              <a:cxnLst/>
              <a:rect l="l" t="t" r="r" b="b"/>
              <a:pathLst>
                <a:path w="1471" h="2227" extrusionOk="0">
                  <a:moveTo>
                    <a:pt x="1374" y="0"/>
                  </a:moveTo>
                  <a:cubicBezTo>
                    <a:pt x="1372" y="0"/>
                    <a:pt x="1369" y="3"/>
                    <a:pt x="1369" y="8"/>
                  </a:cubicBezTo>
                  <a:cubicBezTo>
                    <a:pt x="1437" y="495"/>
                    <a:pt x="1334" y="947"/>
                    <a:pt x="1120" y="1377"/>
                  </a:cubicBezTo>
                  <a:cubicBezTo>
                    <a:pt x="882" y="1840"/>
                    <a:pt x="464" y="1999"/>
                    <a:pt x="23" y="2180"/>
                  </a:cubicBezTo>
                  <a:cubicBezTo>
                    <a:pt x="3" y="2190"/>
                    <a:pt x="0" y="2227"/>
                    <a:pt x="24" y="2227"/>
                  </a:cubicBezTo>
                  <a:cubicBezTo>
                    <a:pt x="27" y="2227"/>
                    <a:pt x="31" y="2226"/>
                    <a:pt x="34" y="2225"/>
                  </a:cubicBezTo>
                  <a:cubicBezTo>
                    <a:pt x="509" y="2101"/>
                    <a:pt x="905" y="1920"/>
                    <a:pt x="1143" y="1478"/>
                  </a:cubicBezTo>
                  <a:cubicBezTo>
                    <a:pt x="1391" y="1026"/>
                    <a:pt x="1470" y="506"/>
                    <a:pt x="1380" y="8"/>
                  </a:cubicBezTo>
                  <a:cubicBezTo>
                    <a:pt x="1380" y="3"/>
                    <a:pt x="1377" y="0"/>
                    <a:pt x="1374"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6"/>
            <p:cNvSpPr/>
            <p:nvPr/>
          </p:nvSpPr>
          <p:spPr>
            <a:xfrm>
              <a:off x="651552" y="4197152"/>
              <a:ext cx="64915" cy="110154"/>
            </a:xfrm>
            <a:custGeom>
              <a:avLst/>
              <a:gdLst/>
              <a:ahLst/>
              <a:cxnLst/>
              <a:rect l="l" t="t" r="r" b="b"/>
              <a:pathLst>
                <a:path w="1455" h="2469" extrusionOk="0">
                  <a:moveTo>
                    <a:pt x="1376" y="0"/>
                  </a:moveTo>
                  <a:cubicBezTo>
                    <a:pt x="1421" y="531"/>
                    <a:pt x="1308" y="1052"/>
                    <a:pt x="1082" y="1538"/>
                  </a:cubicBezTo>
                  <a:cubicBezTo>
                    <a:pt x="867" y="2001"/>
                    <a:pt x="437" y="2194"/>
                    <a:pt x="19" y="2431"/>
                  </a:cubicBezTo>
                  <a:cubicBezTo>
                    <a:pt x="0" y="2450"/>
                    <a:pt x="12" y="2468"/>
                    <a:pt x="30" y="2468"/>
                  </a:cubicBezTo>
                  <a:cubicBezTo>
                    <a:pt x="34" y="2468"/>
                    <a:pt x="38" y="2468"/>
                    <a:pt x="42" y="2466"/>
                  </a:cubicBezTo>
                  <a:cubicBezTo>
                    <a:pt x="494" y="2273"/>
                    <a:pt x="901" y="2024"/>
                    <a:pt x="1127" y="1561"/>
                  </a:cubicBezTo>
                  <a:cubicBezTo>
                    <a:pt x="1376" y="1086"/>
                    <a:pt x="1455" y="531"/>
                    <a:pt x="1387"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6"/>
            <p:cNvSpPr/>
            <p:nvPr/>
          </p:nvSpPr>
          <p:spPr>
            <a:xfrm>
              <a:off x="592838" y="4309628"/>
              <a:ext cx="37387" cy="37254"/>
            </a:xfrm>
            <a:custGeom>
              <a:avLst/>
              <a:gdLst/>
              <a:ahLst/>
              <a:cxnLst/>
              <a:rect l="l" t="t" r="r" b="b"/>
              <a:pathLst>
                <a:path w="838" h="835" extrusionOk="0">
                  <a:moveTo>
                    <a:pt x="837" y="1"/>
                  </a:moveTo>
                  <a:lnTo>
                    <a:pt x="1" y="227"/>
                  </a:lnTo>
                  <a:cubicBezTo>
                    <a:pt x="1" y="227"/>
                    <a:pt x="69" y="781"/>
                    <a:pt x="204" y="827"/>
                  </a:cubicBezTo>
                  <a:cubicBezTo>
                    <a:pt x="217" y="832"/>
                    <a:pt x="232" y="835"/>
                    <a:pt x="249" y="835"/>
                  </a:cubicBezTo>
                  <a:cubicBezTo>
                    <a:pt x="414" y="835"/>
                    <a:pt x="756" y="585"/>
                    <a:pt x="837" y="1"/>
                  </a:cubicBezTo>
                  <a:close/>
                </a:path>
              </a:pathLst>
            </a:custGeom>
            <a:solidFill>
              <a:srgbClr val="CD6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6"/>
            <p:cNvSpPr/>
            <p:nvPr/>
          </p:nvSpPr>
          <p:spPr>
            <a:xfrm>
              <a:off x="509095" y="4183277"/>
              <a:ext cx="155929" cy="138663"/>
            </a:xfrm>
            <a:custGeom>
              <a:avLst/>
              <a:gdLst/>
              <a:ahLst/>
              <a:cxnLst/>
              <a:rect l="l" t="t" r="r" b="b"/>
              <a:pathLst>
                <a:path w="3495" h="3108" extrusionOk="0">
                  <a:moveTo>
                    <a:pt x="1617" y="1"/>
                  </a:moveTo>
                  <a:cubicBezTo>
                    <a:pt x="1474" y="1"/>
                    <a:pt x="1330" y="13"/>
                    <a:pt x="1187" y="40"/>
                  </a:cubicBezTo>
                  <a:cubicBezTo>
                    <a:pt x="837" y="209"/>
                    <a:pt x="1" y="2018"/>
                    <a:pt x="996" y="2787"/>
                  </a:cubicBezTo>
                  <a:cubicBezTo>
                    <a:pt x="1293" y="3015"/>
                    <a:pt x="1612" y="3108"/>
                    <a:pt x="1921" y="3108"/>
                  </a:cubicBezTo>
                  <a:cubicBezTo>
                    <a:pt x="2655" y="3108"/>
                    <a:pt x="3327" y="2580"/>
                    <a:pt x="3494" y="2086"/>
                  </a:cubicBezTo>
                  <a:cubicBezTo>
                    <a:pt x="3494" y="2086"/>
                    <a:pt x="3257" y="1182"/>
                    <a:pt x="3393" y="492"/>
                  </a:cubicBezTo>
                  <a:cubicBezTo>
                    <a:pt x="3393" y="492"/>
                    <a:pt x="2537" y="1"/>
                    <a:pt x="1617" y="1"/>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6"/>
            <p:cNvSpPr/>
            <p:nvPr/>
          </p:nvSpPr>
          <p:spPr>
            <a:xfrm>
              <a:off x="557012" y="4183277"/>
              <a:ext cx="106496" cy="87044"/>
            </a:xfrm>
            <a:custGeom>
              <a:avLst/>
              <a:gdLst/>
              <a:ahLst/>
              <a:cxnLst/>
              <a:rect l="l" t="t" r="r" b="b"/>
              <a:pathLst>
                <a:path w="2387" h="1951" extrusionOk="0">
                  <a:moveTo>
                    <a:pt x="543" y="1"/>
                  </a:moveTo>
                  <a:cubicBezTo>
                    <a:pt x="400" y="1"/>
                    <a:pt x="256" y="13"/>
                    <a:pt x="113" y="40"/>
                  </a:cubicBezTo>
                  <a:cubicBezTo>
                    <a:pt x="80" y="51"/>
                    <a:pt x="46" y="85"/>
                    <a:pt x="0" y="130"/>
                  </a:cubicBezTo>
                  <a:cubicBezTo>
                    <a:pt x="67" y="125"/>
                    <a:pt x="134" y="122"/>
                    <a:pt x="200" y="122"/>
                  </a:cubicBezTo>
                  <a:cubicBezTo>
                    <a:pt x="529" y="122"/>
                    <a:pt x="853" y="193"/>
                    <a:pt x="1154" y="334"/>
                  </a:cubicBezTo>
                  <a:cubicBezTo>
                    <a:pt x="1437" y="470"/>
                    <a:pt x="1674" y="673"/>
                    <a:pt x="1810" y="967"/>
                  </a:cubicBezTo>
                  <a:cubicBezTo>
                    <a:pt x="1923" y="1204"/>
                    <a:pt x="1980" y="1487"/>
                    <a:pt x="2138" y="1702"/>
                  </a:cubicBezTo>
                  <a:cubicBezTo>
                    <a:pt x="2206" y="1804"/>
                    <a:pt x="2296" y="1883"/>
                    <a:pt x="2387" y="1951"/>
                  </a:cubicBezTo>
                  <a:cubicBezTo>
                    <a:pt x="2330" y="1679"/>
                    <a:pt x="2217" y="1023"/>
                    <a:pt x="2319" y="492"/>
                  </a:cubicBezTo>
                  <a:cubicBezTo>
                    <a:pt x="2319" y="492"/>
                    <a:pt x="1463" y="1"/>
                    <a:pt x="543" y="1"/>
                  </a:cubicBezTo>
                  <a:close/>
                </a:path>
              </a:pathLst>
            </a:custGeom>
            <a:solidFill>
              <a:srgbClr val="CD6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6"/>
            <p:cNvSpPr/>
            <p:nvPr/>
          </p:nvSpPr>
          <p:spPr>
            <a:xfrm>
              <a:off x="592927" y="4256402"/>
              <a:ext cx="38637" cy="13875"/>
            </a:xfrm>
            <a:custGeom>
              <a:avLst/>
              <a:gdLst/>
              <a:ahLst/>
              <a:cxnLst/>
              <a:rect l="l" t="t" r="r" b="b"/>
              <a:pathLst>
                <a:path w="866" h="311" extrusionOk="0">
                  <a:moveTo>
                    <a:pt x="483" y="0"/>
                  </a:moveTo>
                  <a:cubicBezTo>
                    <a:pt x="304" y="0"/>
                    <a:pt x="110" y="101"/>
                    <a:pt x="10" y="266"/>
                  </a:cubicBezTo>
                  <a:cubicBezTo>
                    <a:pt x="1" y="276"/>
                    <a:pt x="14" y="292"/>
                    <a:pt x="25" y="292"/>
                  </a:cubicBezTo>
                  <a:cubicBezTo>
                    <a:pt x="27" y="292"/>
                    <a:pt x="30" y="291"/>
                    <a:pt x="32" y="289"/>
                  </a:cubicBezTo>
                  <a:cubicBezTo>
                    <a:pt x="158" y="182"/>
                    <a:pt x="333" y="93"/>
                    <a:pt x="492" y="93"/>
                  </a:cubicBezTo>
                  <a:cubicBezTo>
                    <a:pt x="620" y="93"/>
                    <a:pt x="737" y="150"/>
                    <a:pt x="813" y="301"/>
                  </a:cubicBezTo>
                  <a:cubicBezTo>
                    <a:pt x="816" y="307"/>
                    <a:pt x="822" y="310"/>
                    <a:pt x="829" y="310"/>
                  </a:cubicBezTo>
                  <a:cubicBezTo>
                    <a:pt x="845" y="310"/>
                    <a:pt x="866" y="294"/>
                    <a:pt x="858" y="278"/>
                  </a:cubicBezTo>
                  <a:cubicBezTo>
                    <a:pt x="799" y="84"/>
                    <a:pt x="647" y="0"/>
                    <a:pt x="483"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6"/>
            <p:cNvSpPr/>
            <p:nvPr/>
          </p:nvSpPr>
          <p:spPr>
            <a:xfrm>
              <a:off x="535328" y="4251985"/>
              <a:ext cx="20211" cy="13518"/>
            </a:xfrm>
            <a:custGeom>
              <a:avLst/>
              <a:gdLst/>
              <a:ahLst/>
              <a:cxnLst/>
              <a:rect l="l" t="t" r="r" b="b"/>
              <a:pathLst>
                <a:path w="453" h="303" extrusionOk="0">
                  <a:moveTo>
                    <a:pt x="113" y="0"/>
                  </a:moveTo>
                  <a:cubicBezTo>
                    <a:pt x="80" y="0"/>
                    <a:pt x="49" y="8"/>
                    <a:pt x="23" y="26"/>
                  </a:cubicBezTo>
                  <a:cubicBezTo>
                    <a:pt x="1" y="38"/>
                    <a:pt x="11" y="71"/>
                    <a:pt x="34" y="83"/>
                  </a:cubicBezTo>
                  <a:cubicBezTo>
                    <a:pt x="102" y="94"/>
                    <a:pt x="170" y="83"/>
                    <a:pt x="249" y="117"/>
                  </a:cubicBezTo>
                  <a:cubicBezTo>
                    <a:pt x="328" y="151"/>
                    <a:pt x="396" y="230"/>
                    <a:pt x="441" y="298"/>
                  </a:cubicBezTo>
                  <a:cubicBezTo>
                    <a:pt x="441" y="301"/>
                    <a:pt x="442" y="303"/>
                    <a:pt x="444" y="303"/>
                  </a:cubicBezTo>
                  <a:cubicBezTo>
                    <a:pt x="448" y="303"/>
                    <a:pt x="453" y="298"/>
                    <a:pt x="453" y="298"/>
                  </a:cubicBezTo>
                  <a:cubicBezTo>
                    <a:pt x="430" y="196"/>
                    <a:pt x="385" y="117"/>
                    <a:pt x="305" y="61"/>
                  </a:cubicBezTo>
                  <a:cubicBezTo>
                    <a:pt x="253" y="30"/>
                    <a:pt x="180" y="0"/>
                    <a:pt x="113"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6"/>
            <p:cNvSpPr/>
            <p:nvPr/>
          </p:nvSpPr>
          <p:spPr>
            <a:xfrm>
              <a:off x="557012" y="4272820"/>
              <a:ext cx="25787" cy="11645"/>
            </a:xfrm>
            <a:custGeom>
              <a:avLst/>
              <a:gdLst/>
              <a:ahLst/>
              <a:cxnLst/>
              <a:rect l="l" t="t" r="r" b="b"/>
              <a:pathLst>
                <a:path w="578" h="261" extrusionOk="0">
                  <a:moveTo>
                    <a:pt x="91" y="1"/>
                  </a:moveTo>
                  <a:cubicBezTo>
                    <a:pt x="80" y="1"/>
                    <a:pt x="68" y="1"/>
                    <a:pt x="68" y="11"/>
                  </a:cubicBezTo>
                  <a:cubicBezTo>
                    <a:pt x="0" y="68"/>
                    <a:pt x="103" y="170"/>
                    <a:pt x="159" y="204"/>
                  </a:cubicBezTo>
                  <a:cubicBezTo>
                    <a:pt x="220" y="241"/>
                    <a:pt x="291" y="261"/>
                    <a:pt x="363" y="261"/>
                  </a:cubicBezTo>
                  <a:cubicBezTo>
                    <a:pt x="424" y="261"/>
                    <a:pt x="486" y="246"/>
                    <a:pt x="543" y="215"/>
                  </a:cubicBezTo>
                  <a:cubicBezTo>
                    <a:pt x="578" y="204"/>
                    <a:pt x="543" y="159"/>
                    <a:pt x="521" y="159"/>
                  </a:cubicBezTo>
                  <a:cubicBezTo>
                    <a:pt x="419" y="147"/>
                    <a:pt x="329" y="125"/>
                    <a:pt x="238" y="91"/>
                  </a:cubicBezTo>
                  <a:cubicBezTo>
                    <a:pt x="181" y="68"/>
                    <a:pt x="136" y="23"/>
                    <a:pt x="91" y="1"/>
                  </a:cubicBezTo>
                  <a:close/>
                </a:path>
              </a:pathLst>
            </a:custGeom>
            <a:solidFill>
              <a:srgbClr val="CD6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6"/>
            <p:cNvSpPr/>
            <p:nvPr/>
          </p:nvSpPr>
          <p:spPr>
            <a:xfrm>
              <a:off x="552952" y="4287231"/>
              <a:ext cx="56929" cy="19452"/>
            </a:xfrm>
            <a:custGeom>
              <a:avLst/>
              <a:gdLst/>
              <a:ahLst/>
              <a:cxnLst/>
              <a:rect l="l" t="t" r="r" b="b"/>
              <a:pathLst>
                <a:path w="1276" h="436" extrusionOk="0">
                  <a:moveTo>
                    <a:pt x="1257" y="1"/>
                  </a:moveTo>
                  <a:cubicBezTo>
                    <a:pt x="1253" y="1"/>
                    <a:pt x="1248" y="2"/>
                    <a:pt x="1245" y="5"/>
                  </a:cubicBezTo>
                  <a:cubicBezTo>
                    <a:pt x="1109" y="141"/>
                    <a:pt x="973" y="243"/>
                    <a:pt x="782" y="311"/>
                  </a:cubicBezTo>
                  <a:cubicBezTo>
                    <a:pt x="722" y="329"/>
                    <a:pt x="665" y="337"/>
                    <a:pt x="608" y="337"/>
                  </a:cubicBezTo>
                  <a:cubicBezTo>
                    <a:pt x="385" y="337"/>
                    <a:pt x="184" y="209"/>
                    <a:pt x="13" y="73"/>
                  </a:cubicBezTo>
                  <a:cubicBezTo>
                    <a:pt x="9" y="69"/>
                    <a:pt x="6" y="68"/>
                    <a:pt x="4" y="68"/>
                  </a:cubicBezTo>
                  <a:cubicBezTo>
                    <a:pt x="1" y="68"/>
                    <a:pt x="1" y="73"/>
                    <a:pt x="1" y="73"/>
                  </a:cubicBezTo>
                  <a:cubicBezTo>
                    <a:pt x="170" y="305"/>
                    <a:pt x="419" y="435"/>
                    <a:pt x="660" y="435"/>
                  </a:cubicBezTo>
                  <a:cubicBezTo>
                    <a:pt x="900" y="435"/>
                    <a:pt x="1132" y="305"/>
                    <a:pt x="1267" y="17"/>
                  </a:cubicBezTo>
                  <a:cubicBezTo>
                    <a:pt x="1276" y="9"/>
                    <a:pt x="1267" y="1"/>
                    <a:pt x="1257"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6"/>
            <p:cNvSpPr/>
            <p:nvPr/>
          </p:nvSpPr>
          <p:spPr>
            <a:xfrm>
              <a:off x="620098" y="4271437"/>
              <a:ext cx="20701" cy="17043"/>
            </a:xfrm>
            <a:custGeom>
              <a:avLst/>
              <a:gdLst/>
              <a:ahLst/>
              <a:cxnLst/>
              <a:rect l="l" t="t" r="r" b="b"/>
              <a:pathLst>
                <a:path w="464" h="382" extrusionOk="0">
                  <a:moveTo>
                    <a:pt x="224" y="1"/>
                  </a:moveTo>
                  <a:cubicBezTo>
                    <a:pt x="202" y="1"/>
                    <a:pt x="180" y="4"/>
                    <a:pt x="159" y="9"/>
                  </a:cubicBezTo>
                  <a:cubicBezTo>
                    <a:pt x="79" y="32"/>
                    <a:pt x="0" y="133"/>
                    <a:pt x="11" y="223"/>
                  </a:cubicBezTo>
                  <a:cubicBezTo>
                    <a:pt x="23" y="246"/>
                    <a:pt x="23" y="269"/>
                    <a:pt x="46" y="303"/>
                  </a:cubicBezTo>
                  <a:cubicBezTo>
                    <a:pt x="68" y="336"/>
                    <a:pt x="91" y="348"/>
                    <a:pt x="113" y="371"/>
                  </a:cubicBezTo>
                  <a:cubicBezTo>
                    <a:pt x="147" y="382"/>
                    <a:pt x="204" y="382"/>
                    <a:pt x="237" y="382"/>
                  </a:cubicBezTo>
                  <a:cubicBezTo>
                    <a:pt x="283" y="382"/>
                    <a:pt x="317" y="371"/>
                    <a:pt x="350" y="348"/>
                  </a:cubicBezTo>
                  <a:cubicBezTo>
                    <a:pt x="441" y="303"/>
                    <a:pt x="463" y="178"/>
                    <a:pt x="407" y="99"/>
                  </a:cubicBezTo>
                  <a:cubicBezTo>
                    <a:pt x="364" y="30"/>
                    <a:pt x="294" y="1"/>
                    <a:pt x="224"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6"/>
            <p:cNvSpPr/>
            <p:nvPr/>
          </p:nvSpPr>
          <p:spPr>
            <a:xfrm>
              <a:off x="527744" y="4260328"/>
              <a:ext cx="17712" cy="15392"/>
            </a:xfrm>
            <a:custGeom>
              <a:avLst/>
              <a:gdLst/>
              <a:ahLst/>
              <a:cxnLst/>
              <a:rect l="l" t="t" r="r" b="b"/>
              <a:pathLst>
                <a:path w="397" h="345" extrusionOk="0">
                  <a:moveTo>
                    <a:pt x="195" y="1"/>
                  </a:moveTo>
                  <a:cubicBezTo>
                    <a:pt x="176" y="1"/>
                    <a:pt x="156" y="4"/>
                    <a:pt x="136" y="9"/>
                  </a:cubicBezTo>
                  <a:cubicBezTo>
                    <a:pt x="35" y="32"/>
                    <a:pt x="0" y="145"/>
                    <a:pt x="35" y="224"/>
                  </a:cubicBezTo>
                  <a:cubicBezTo>
                    <a:pt x="46" y="269"/>
                    <a:pt x="80" y="303"/>
                    <a:pt x="114" y="326"/>
                  </a:cubicBezTo>
                  <a:cubicBezTo>
                    <a:pt x="134" y="339"/>
                    <a:pt x="157" y="345"/>
                    <a:pt x="180" y="345"/>
                  </a:cubicBezTo>
                  <a:cubicBezTo>
                    <a:pt x="197" y="345"/>
                    <a:pt x="213" y="342"/>
                    <a:pt x="227" y="337"/>
                  </a:cubicBezTo>
                  <a:cubicBezTo>
                    <a:pt x="261" y="337"/>
                    <a:pt x="284" y="326"/>
                    <a:pt x="306" y="314"/>
                  </a:cubicBezTo>
                  <a:cubicBezTo>
                    <a:pt x="385" y="258"/>
                    <a:pt x="397" y="145"/>
                    <a:pt x="340" y="77"/>
                  </a:cubicBezTo>
                  <a:cubicBezTo>
                    <a:pt x="306" y="26"/>
                    <a:pt x="253" y="1"/>
                    <a:pt x="195"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6"/>
            <p:cNvSpPr/>
            <p:nvPr/>
          </p:nvSpPr>
          <p:spPr>
            <a:xfrm>
              <a:off x="625139" y="4219326"/>
              <a:ext cx="15660" cy="12358"/>
            </a:xfrm>
            <a:custGeom>
              <a:avLst/>
              <a:gdLst/>
              <a:ahLst/>
              <a:cxnLst/>
              <a:rect l="l" t="t" r="r" b="b"/>
              <a:pathLst>
                <a:path w="351" h="277" extrusionOk="0">
                  <a:moveTo>
                    <a:pt x="56" y="1"/>
                  </a:moveTo>
                  <a:cubicBezTo>
                    <a:pt x="23" y="1"/>
                    <a:pt x="0" y="46"/>
                    <a:pt x="34" y="69"/>
                  </a:cubicBezTo>
                  <a:cubicBezTo>
                    <a:pt x="147" y="114"/>
                    <a:pt x="260" y="159"/>
                    <a:pt x="317" y="272"/>
                  </a:cubicBezTo>
                  <a:cubicBezTo>
                    <a:pt x="320" y="276"/>
                    <a:pt x="324" y="277"/>
                    <a:pt x="329" y="277"/>
                  </a:cubicBezTo>
                  <a:cubicBezTo>
                    <a:pt x="339" y="277"/>
                    <a:pt x="350" y="269"/>
                    <a:pt x="350" y="261"/>
                  </a:cubicBezTo>
                  <a:cubicBezTo>
                    <a:pt x="305" y="125"/>
                    <a:pt x="204" y="12"/>
                    <a:pt x="56"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a:off x="543538" y="4209823"/>
              <a:ext cx="13518" cy="6737"/>
            </a:xfrm>
            <a:custGeom>
              <a:avLst/>
              <a:gdLst/>
              <a:ahLst/>
              <a:cxnLst/>
              <a:rect l="l" t="t" r="r" b="b"/>
              <a:pathLst>
                <a:path w="303" h="151" extrusionOk="0">
                  <a:moveTo>
                    <a:pt x="217" y="0"/>
                  </a:moveTo>
                  <a:cubicBezTo>
                    <a:pt x="131" y="0"/>
                    <a:pt x="44" y="51"/>
                    <a:pt x="8" y="123"/>
                  </a:cubicBezTo>
                  <a:cubicBezTo>
                    <a:pt x="0" y="140"/>
                    <a:pt x="10" y="150"/>
                    <a:pt x="21" y="150"/>
                  </a:cubicBezTo>
                  <a:cubicBezTo>
                    <a:pt x="24" y="150"/>
                    <a:pt x="28" y="149"/>
                    <a:pt x="31" y="146"/>
                  </a:cubicBezTo>
                  <a:cubicBezTo>
                    <a:pt x="65" y="112"/>
                    <a:pt x="111" y="89"/>
                    <a:pt x="156" y="78"/>
                  </a:cubicBezTo>
                  <a:cubicBezTo>
                    <a:pt x="201" y="67"/>
                    <a:pt x="234" y="67"/>
                    <a:pt x="280" y="56"/>
                  </a:cubicBezTo>
                  <a:cubicBezTo>
                    <a:pt x="302" y="44"/>
                    <a:pt x="302" y="10"/>
                    <a:pt x="280" y="10"/>
                  </a:cubicBezTo>
                  <a:cubicBezTo>
                    <a:pt x="259" y="4"/>
                    <a:pt x="238" y="0"/>
                    <a:pt x="217"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6"/>
            <p:cNvSpPr/>
            <p:nvPr/>
          </p:nvSpPr>
          <p:spPr>
            <a:xfrm>
              <a:off x="642272" y="4259837"/>
              <a:ext cx="57241" cy="44570"/>
            </a:xfrm>
            <a:custGeom>
              <a:avLst/>
              <a:gdLst/>
              <a:ahLst/>
              <a:cxnLst/>
              <a:rect l="l" t="t" r="r" b="b"/>
              <a:pathLst>
                <a:path w="1283" h="999" extrusionOk="0">
                  <a:moveTo>
                    <a:pt x="677" y="1"/>
                  </a:moveTo>
                  <a:cubicBezTo>
                    <a:pt x="465" y="1"/>
                    <a:pt x="283" y="111"/>
                    <a:pt x="283" y="111"/>
                  </a:cubicBezTo>
                  <a:lnTo>
                    <a:pt x="1" y="880"/>
                  </a:lnTo>
                  <a:cubicBezTo>
                    <a:pt x="128" y="964"/>
                    <a:pt x="258" y="999"/>
                    <a:pt x="382" y="999"/>
                  </a:cubicBezTo>
                  <a:cubicBezTo>
                    <a:pt x="877" y="999"/>
                    <a:pt x="1283" y="442"/>
                    <a:pt x="1075" y="189"/>
                  </a:cubicBezTo>
                  <a:cubicBezTo>
                    <a:pt x="956" y="45"/>
                    <a:pt x="811" y="1"/>
                    <a:pt x="677" y="1"/>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6"/>
            <p:cNvSpPr/>
            <p:nvPr/>
          </p:nvSpPr>
          <p:spPr>
            <a:xfrm>
              <a:off x="653872" y="4273266"/>
              <a:ext cx="29847" cy="22263"/>
            </a:xfrm>
            <a:custGeom>
              <a:avLst/>
              <a:gdLst/>
              <a:ahLst/>
              <a:cxnLst/>
              <a:rect l="l" t="t" r="r" b="b"/>
              <a:pathLst>
                <a:path w="669" h="499" extrusionOk="0">
                  <a:moveTo>
                    <a:pt x="334" y="233"/>
                  </a:moveTo>
                  <a:cubicBezTo>
                    <a:pt x="368" y="233"/>
                    <a:pt x="397" y="246"/>
                    <a:pt x="397" y="285"/>
                  </a:cubicBezTo>
                  <a:cubicBezTo>
                    <a:pt x="408" y="341"/>
                    <a:pt x="340" y="375"/>
                    <a:pt x="306" y="386"/>
                  </a:cubicBezTo>
                  <a:cubicBezTo>
                    <a:pt x="278" y="400"/>
                    <a:pt x="245" y="410"/>
                    <a:pt x="214" y="410"/>
                  </a:cubicBezTo>
                  <a:cubicBezTo>
                    <a:pt x="195" y="410"/>
                    <a:pt x="176" y="406"/>
                    <a:pt x="159" y="398"/>
                  </a:cubicBezTo>
                  <a:cubicBezTo>
                    <a:pt x="171" y="352"/>
                    <a:pt x="193" y="307"/>
                    <a:pt x="216" y="273"/>
                  </a:cubicBezTo>
                  <a:cubicBezTo>
                    <a:pt x="227" y="262"/>
                    <a:pt x="249" y="250"/>
                    <a:pt x="261" y="250"/>
                  </a:cubicBezTo>
                  <a:cubicBezTo>
                    <a:pt x="281" y="241"/>
                    <a:pt x="309" y="233"/>
                    <a:pt x="334" y="233"/>
                  </a:cubicBezTo>
                  <a:close/>
                  <a:moveTo>
                    <a:pt x="477" y="0"/>
                  </a:moveTo>
                  <a:cubicBezTo>
                    <a:pt x="393" y="0"/>
                    <a:pt x="309" y="21"/>
                    <a:pt x="249" y="81"/>
                  </a:cubicBezTo>
                  <a:cubicBezTo>
                    <a:pt x="148" y="160"/>
                    <a:pt x="1" y="341"/>
                    <a:pt x="58" y="476"/>
                  </a:cubicBezTo>
                  <a:cubicBezTo>
                    <a:pt x="63" y="489"/>
                    <a:pt x="80" y="498"/>
                    <a:pt x="95" y="498"/>
                  </a:cubicBezTo>
                  <a:cubicBezTo>
                    <a:pt x="108" y="498"/>
                    <a:pt x="120" y="492"/>
                    <a:pt x="125" y="476"/>
                  </a:cubicBezTo>
                  <a:cubicBezTo>
                    <a:pt x="125" y="476"/>
                    <a:pt x="125" y="466"/>
                    <a:pt x="136" y="466"/>
                  </a:cubicBezTo>
                  <a:cubicBezTo>
                    <a:pt x="162" y="475"/>
                    <a:pt x="190" y="479"/>
                    <a:pt x="220" y="479"/>
                  </a:cubicBezTo>
                  <a:cubicBezTo>
                    <a:pt x="336" y="479"/>
                    <a:pt x="465" y="411"/>
                    <a:pt x="465" y="285"/>
                  </a:cubicBezTo>
                  <a:cubicBezTo>
                    <a:pt x="465" y="205"/>
                    <a:pt x="374" y="172"/>
                    <a:pt x="306" y="172"/>
                  </a:cubicBezTo>
                  <a:lnTo>
                    <a:pt x="284" y="172"/>
                  </a:lnTo>
                  <a:cubicBezTo>
                    <a:pt x="356" y="89"/>
                    <a:pt x="458" y="52"/>
                    <a:pt x="566" y="52"/>
                  </a:cubicBezTo>
                  <a:cubicBezTo>
                    <a:pt x="592" y="52"/>
                    <a:pt x="619" y="54"/>
                    <a:pt x="646" y="58"/>
                  </a:cubicBezTo>
                  <a:cubicBezTo>
                    <a:pt x="656" y="58"/>
                    <a:pt x="668" y="36"/>
                    <a:pt x="646" y="24"/>
                  </a:cubicBezTo>
                  <a:cubicBezTo>
                    <a:pt x="594" y="10"/>
                    <a:pt x="535" y="0"/>
                    <a:pt x="477" y="0"/>
                  </a:cubicBezTo>
                  <a:close/>
                </a:path>
              </a:pathLst>
            </a:custGeom>
            <a:solidFill>
              <a:srgbClr val="CD6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6"/>
            <p:cNvSpPr/>
            <p:nvPr/>
          </p:nvSpPr>
          <p:spPr>
            <a:xfrm>
              <a:off x="625630" y="4321317"/>
              <a:ext cx="150888" cy="124744"/>
            </a:xfrm>
            <a:custGeom>
              <a:avLst/>
              <a:gdLst/>
              <a:ahLst/>
              <a:cxnLst/>
              <a:rect l="l" t="t" r="r" b="b"/>
              <a:pathLst>
                <a:path w="3382" h="2796" extrusionOk="0">
                  <a:moveTo>
                    <a:pt x="641" y="0"/>
                  </a:moveTo>
                  <a:cubicBezTo>
                    <a:pt x="548" y="0"/>
                    <a:pt x="451" y="7"/>
                    <a:pt x="351" y="22"/>
                  </a:cubicBezTo>
                  <a:cubicBezTo>
                    <a:pt x="12" y="67"/>
                    <a:pt x="0" y="587"/>
                    <a:pt x="464" y="802"/>
                  </a:cubicBezTo>
                  <a:cubicBezTo>
                    <a:pt x="928" y="1017"/>
                    <a:pt x="1990" y="1469"/>
                    <a:pt x="2579" y="2125"/>
                  </a:cubicBezTo>
                  <a:cubicBezTo>
                    <a:pt x="2579" y="2125"/>
                    <a:pt x="2474" y="2612"/>
                    <a:pt x="2729" y="2612"/>
                  </a:cubicBezTo>
                  <a:cubicBezTo>
                    <a:pt x="2751" y="2612"/>
                    <a:pt x="2776" y="2608"/>
                    <a:pt x="2805" y="2600"/>
                  </a:cubicBezTo>
                  <a:cubicBezTo>
                    <a:pt x="2805" y="2600"/>
                    <a:pt x="2883" y="2795"/>
                    <a:pt x="3012" y="2795"/>
                  </a:cubicBezTo>
                  <a:cubicBezTo>
                    <a:pt x="3022" y="2795"/>
                    <a:pt x="3032" y="2794"/>
                    <a:pt x="3043" y="2792"/>
                  </a:cubicBezTo>
                  <a:cubicBezTo>
                    <a:pt x="3347" y="2701"/>
                    <a:pt x="3382" y="2181"/>
                    <a:pt x="3269" y="2091"/>
                  </a:cubicBezTo>
                  <a:cubicBezTo>
                    <a:pt x="3156" y="2012"/>
                    <a:pt x="2884" y="1932"/>
                    <a:pt x="2884" y="1932"/>
                  </a:cubicBezTo>
                  <a:cubicBezTo>
                    <a:pt x="2884" y="1932"/>
                    <a:pt x="2200" y="0"/>
                    <a:pt x="641" y="0"/>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6"/>
            <p:cNvSpPr/>
            <p:nvPr/>
          </p:nvSpPr>
          <p:spPr>
            <a:xfrm>
              <a:off x="760324" y="4431874"/>
              <a:ext cx="7138" cy="12537"/>
            </a:xfrm>
            <a:custGeom>
              <a:avLst/>
              <a:gdLst/>
              <a:ahLst/>
              <a:cxnLst/>
              <a:rect l="l" t="t" r="r" b="b"/>
              <a:pathLst>
                <a:path w="160" h="281" extrusionOk="0">
                  <a:moveTo>
                    <a:pt x="12" y="0"/>
                  </a:moveTo>
                  <a:cubicBezTo>
                    <a:pt x="9" y="0"/>
                    <a:pt x="6" y="3"/>
                    <a:pt x="1" y="9"/>
                  </a:cubicBezTo>
                  <a:cubicBezTo>
                    <a:pt x="1" y="9"/>
                    <a:pt x="1" y="20"/>
                    <a:pt x="12" y="20"/>
                  </a:cubicBezTo>
                  <a:cubicBezTo>
                    <a:pt x="12" y="20"/>
                    <a:pt x="137" y="110"/>
                    <a:pt x="102" y="269"/>
                  </a:cubicBezTo>
                  <a:cubicBezTo>
                    <a:pt x="102" y="269"/>
                    <a:pt x="102" y="280"/>
                    <a:pt x="114" y="280"/>
                  </a:cubicBezTo>
                  <a:cubicBezTo>
                    <a:pt x="114" y="280"/>
                    <a:pt x="125" y="280"/>
                    <a:pt x="125" y="269"/>
                  </a:cubicBezTo>
                  <a:cubicBezTo>
                    <a:pt x="159" y="99"/>
                    <a:pt x="24" y="9"/>
                    <a:pt x="24" y="9"/>
                  </a:cubicBezTo>
                  <a:cubicBezTo>
                    <a:pt x="18" y="3"/>
                    <a:pt x="15" y="0"/>
                    <a:pt x="12" y="0"/>
                  </a:cubicBezTo>
                  <a:close/>
                </a:path>
              </a:pathLst>
            </a:custGeom>
            <a:solidFill>
              <a:srgbClr val="CD6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6"/>
            <p:cNvSpPr/>
            <p:nvPr/>
          </p:nvSpPr>
          <p:spPr>
            <a:xfrm>
              <a:off x="766392" y="4423174"/>
              <a:ext cx="7094" cy="9592"/>
            </a:xfrm>
            <a:custGeom>
              <a:avLst/>
              <a:gdLst/>
              <a:ahLst/>
              <a:cxnLst/>
              <a:rect l="l" t="t" r="r" b="b"/>
              <a:pathLst>
                <a:path w="159" h="215" extrusionOk="0">
                  <a:moveTo>
                    <a:pt x="1" y="0"/>
                  </a:moveTo>
                  <a:cubicBezTo>
                    <a:pt x="1" y="11"/>
                    <a:pt x="1" y="23"/>
                    <a:pt x="12" y="23"/>
                  </a:cubicBezTo>
                  <a:cubicBezTo>
                    <a:pt x="12" y="23"/>
                    <a:pt x="102" y="46"/>
                    <a:pt x="136" y="215"/>
                  </a:cubicBezTo>
                  <a:lnTo>
                    <a:pt x="147" y="215"/>
                  </a:lnTo>
                  <a:cubicBezTo>
                    <a:pt x="159" y="215"/>
                    <a:pt x="159" y="215"/>
                    <a:pt x="159" y="204"/>
                  </a:cubicBezTo>
                  <a:cubicBezTo>
                    <a:pt x="125" y="23"/>
                    <a:pt x="23" y="0"/>
                    <a:pt x="12" y="0"/>
                  </a:cubicBezTo>
                  <a:close/>
                </a:path>
              </a:pathLst>
            </a:custGeom>
            <a:solidFill>
              <a:srgbClr val="CD6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roup 117">
            <a:extLst>
              <a:ext uri="{FF2B5EF4-FFF2-40B4-BE49-F238E27FC236}">
                <a16:creationId xmlns:a16="http://schemas.microsoft.com/office/drawing/2014/main" id="{7CF026D9-6939-F912-34F0-8991E32AE967}"/>
              </a:ext>
            </a:extLst>
          </p:cNvPr>
          <p:cNvGrpSpPr/>
          <p:nvPr/>
        </p:nvGrpSpPr>
        <p:grpSpPr>
          <a:xfrm>
            <a:off x="-10633" y="-10633"/>
            <a:ext cx="1606491" cy="1657890"/>
            <a:chOff x="-10633" y="-10633"/>
            <a:chExt cx="1606491" cy="1657890"/>
          </a:xfrm>
        </p:grpSpPr>
        <p:pic>
          <p:nvPicPr>
            <p:cNvPr id="119" name="Picture 118">
              <a:extLst>
                <a:ext uri="{FF2B5EF4-FFF2-40B4-BE49-F238E27FC236}">
                  <a16:creationId xmlns:a16="http://schemas.microsoft.com/office/drawing/2014/main" id="{94F23308-E5F4-9432-8499-BA36C23A2205}"/>
                </a:ext>
              </a:extLst>
            </p:cNvPr>
            <p:cNvPicPr>
              <a:picLocks noChangeAspect="1"/>
            </p:cNvPicPr>
            <p:nvPr/>
          </p:nvPicPr>
          <p:blipFill rotWithShape="1">
            <a:blip r:embed="rId3">
              <a:extLst>
                <a:ext uri="{28A0092B-C50C-407E-A947-70E740481C1C}">
                  <a14:useLocalDpi xmlns:a14="http://schemas.microsoft.com/office/drawing/2010/main" val="0"/>
                </a:ext>
              </a:extLst>
            </a:blip>
            <a:srcRect l="24342" t="22022"/>
            <a:stretch/>
          </p:blipFill>
          <p:spPr>
            <a:xfrm>
              <a:off x="-10633" y="-10633"/>
              <a:ext cx="1606491" cy="1657890"/>
            </a:xfrm>
            <a:prstGeom prst="rect">
              <a:avLst/>
            </a:prstGeom>
          </p:spPr>
        </p:pic>
        <p:pic>
          <p:nvPicPr>
            <p:cNvPr id="120" name="Picture 119">
              <a:extLst>
                <a:ext uri="{FF2B5EF4-FFF2-40B4-BE49-F238E27FC236}">
                  <a16:creationId xmlns:a16="http://schemas.microsoft.com/office/drawing/2014/main" id="{2F49A518-3723-CCCF-E508-8F93A3DF5F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747" y="156349"/>
              <a:ext cx="707396" cy="359903"/>
            </a:xfrm>
            <a:prstGeom prst="rect">
              <a:avLst/>
            </a:prstGeom>
          </p:spPr>
        </p:pic>
        <p:sp>
          <p:nvSpPr>
            <p:cNvPr id="121" name="TextBox 120">
              <a:extLst>
                <a:ext uri="{FF2B5EF4-FFF2-40B4-BE49-F238E27FC236}">
                  <a16:creationId xmlns:a16="http://schemas.microsoft.com/office/drawing/2014/main" id="{BECE7B23-F899-813A-920C-10F2EF47E8EC}"/>
                </a:ext>
              </a:extLst>
            </p:cNvPr>
            <p:cNvSpPr txBox="1"/>
            <p:nvPr/>
          </p:nvSpPr>
          <p:spPr>
            <a:xfrm>
              <a:off x="354575" y="323818"/>
              <a:ext cx="691623" cy="1107996"/>
            </a:xfrm>
            <a:prstGeom prst="rect">
              <a:avLst/>
            </a:prstGeom>
            <a:noFill/>
          </p:spPr>
          <p:txBody>
            <a:bodyPr wrap="square" rtlCol="0">
              <a:spAutoFit/>
            </a:bodyPr>
            <a:lstStyle/>
            <a:p>
              <a:r>
                <a:rPr lang="en-US" sz="6600" b="1" dirty="0">
                  <a:solidFill>
                    <a:schemeClr val="bg1"/>
                  </a:solidFill>
                  <a:latin typeface="Sport Day" pitchFamily="2" charset="0"/>
                </a:rPr>
                <a:t>9</a:t>
              </a:r>
            </a:p>
          </p:txBody>
        </p:sp>
      </p:grpSp>
    </p:spTree>
    <p:extLst>
      <p:ext uri="{BB962C8B-B14F-4D97-AF65-F5344CB8AC3E}">
        <p14:creationId xmlns:p14="http://schemas.microsoft.com/office/powerpoint/2010/main" val="232453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49"/>
          <p:cNvSpPr txBox="1">
            <a:spLocks noGrp="1"/>
          </p:cNvSpPr>
          <p:nvPr>
            <p:ph type="title"/>
          </p:nvPr>
        </p:nvSpPr>
        <p:spPr>
          <a:xfrm>
            <a:off x="1388100" y="1137450"/>
            <a:ext cx="6367800" cy="286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a:t>Vocabulary</a:t>
            </a:r>
            <a:endParaRPr dirty="0"/>
          </a:p>
        </p:txBody>
      </p:sp>
    </p:spTree>
    <p:extLst>
      <p:ext uri="{BB962C8B-B14F-4D97-AF65-F5344CB8AC3E}">
        <p14:creationId xmlns:p14="http://schemas.microsoft.com/office/powerpoint/2010/main" val="1615902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0" y="285750"/>
            <a:ext cx="4953000" cy="3802964"/>
          </a:xfrm>
          <a:prstGeom prst="rect">
            <a:avLst/>
          </a:prstGeom>
        </p:spPr>
      </p:pic>
    </p:spTree>
    <p:extLst>
      <p:ext uri="{BB962C8B-B14F-4D97-AF65-F5344CB8AC3E}">
        <p14:creationId xmlns:p14="http://schemas.microsoft.com/office/powerpoint/2010/main" val="2890498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1831" y="285750"/>
            <a:ext cx="5280338" cy="3657600"/>
          </a:xfrm>
          <a:prstGeom prst="rect">
            <a:avLst/>
          </a:prstGeom>
        </p:spPr>
      </p:pic>
    </p:spTree>
    <p:extLst>
      <p:ext uri="{BB962C8B-B14F-4D97-AF65-F5344CB8AC3E}">
        <p14:creationId xmlns:p14="http://schemas.microsoft.com/office/powerpoint/2010/main" val="3092582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112"/>
          <a:stretch/>
        </p:blipFill>
        <p:spPr>
          <a:xfrm>
            <a:off x="2111202" y="361950"/>
            <a:ext cx="4921596" cy="3581400"/>
          </a:xfrm>
          <a:prstGeom prst="rect">
            <a:avLst/>
          </a:prstGeom>
        </p:spPr>
      </p:pic>
    </p:spTree>
    <p:extLst>
      <p:ext uri="{BB962C8B-B14F-4D97-AF65-F5344CB8AC3E}">
        <p14:creationId xmlns:p14="http://schemas.microsoft.com/office/powerpoint/2010/main" val="2458045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877"/>
          <a:stretch/>
        </p:blipFill>
        <p:spPr>
          <a:xfrm>
            <a:off x="2205858" y="438150"/>
            <a:ext cx="4732284" cy="3505200"/>
          </a:xfrm>
          <a:prstGeom prst="rect">
            <a:avLst/>
          </a:prstGeom>
        </p:spPr>
      </p:pic>
    </p:spTree>
    <p:extLst>
      <p:ext uri="{BB962C8B-B14F-4D97-AF65-F5344CB8AC3E}">
        <p14:creationId xmlns:p14="http://schemas.microsoft.com/office/powerpoint/2010/main" val="2033656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0DCB91-F303-11E1-9488-34753BA06B8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267" b="98992" l="855" r="98291">
                        <a14:foregroundMark x1="4396" y1="6045" x2="92674" y2="95718"/>
                        <a14:foregroundMark x1="92674" y1="95718" x2="93284" y2="95718"/>
                        <a14:foregroundMark x1="4151" y1="5038" x2="71673" y2="8816"/>
                        <a14:foregroundMark x1="71673" y1="8816" x2="85958" y2="5793"/>
                        <a14:foregroundMark x1="85958" y1="5793" x2="90842" y2="11587"/>
                        <a14:foregroundMark x1="90842" y1="11587" x2="96337" y2="45592"/>
                        <a14:foregroundMark x1="96337" y1="45592" x2="96337" y2="93955"/>
                        <a14:foregroundMark x1="13431" y1="84131" x2="89011" y2="13098"/>
                        <a14:foregroundMark x1="5983" y1="20151" x2="10134" y2="85139"/>
                        <a14:foregroundMark x1="10134" y1="85139" x2="4274" y2="74811"/>
                        <a14:foregroundMark x1="4274" y1="74811" x2="2442" y2="60957"/>
                        <a14:foregroundMark x1="2686" y1="90176" x2="66667" y2="86398"/>
                        <a14:foregroundMark x1="45788" y1="74307" x2="52503" y2="73804"/>
                        <a14:foregroundMark x1="52503" y1="73804" x2="78144" y2="86650"/>
                        <a14:foregroundMark x1="78144" y1="86650" x2="78388" y2="86398"/>
                        <a14:foregroundMark x1="20513" y1="56927" x2="49328" y2="19395"/>
                        <a14:foregroundMark x1="9524" y1="2771" x2="20757" y2="2267"/>
                        <a14:foregroundMark x1="20757" y1="2267" x2="80952" y2="6801"/>
                        <a14:foregroundMark x1="80952" y1="6801" x2="86081" y2="2771"/>
                        <a14:foregroundMark x1="86081" y1="2771" x2="93162" y2="6045"/>
                        <a14:foregroundMark x1="61416" y1="19144" x2="90232" y2="74811"/>
                        <a14:foregroundMark x1="90232" y1="74811" x2="91575" y2="79597"/>
                        <a14:foregroundMark x1="97192" y1="8060" x2="98291" y2="89169"/>
                        <a14:foregroundMark x1="98291" y1="89169" x2="97802" y2="91184"/>
                        <a14:foregroundMark x1="78388" y1="67758" x2="69109" y2="94207"/>
                        <a14:foregroundMark x1="69109" y1="94207" x2="67888" y2="95718"/>
                        <a14:foregroundMark x1="46764" y1="64736" x2="44322" y2="91688"/>
                        <a14:foregroundMark x1="44322" y1="91688" x2="44200" y2="92191"/>
                        <a14:foregroundMark x1="46520" y1="99748" x2="77656" y2="96474"/>
                        <a14:foregroundMark x1="77656" y1="96474" x2="85714" y2="99496"/>
                        <a14:foregroundMark x1="24420" y1="19395" x2="44689" y2="14358"/>
                        <a14:foregroundMark x1="87790" y1="99748" x2="94017" y2="99244"/>
                        <a14:foregroundMark x1="1465" y1="5542" x2="4396" y2="11839"/>
                        <a14:foregroundMark x1="1221" y1="5542" x2="1099" y2="6549"/>
                        <a14:foregroundMark x1="1221" y1="6045" x2="1587" y2="4030"/>
                        <a14:foregroundMark x1="855" y1="5793" x2="2564" y2="2267"/>
                        <a14:foregroundMark x1="1099" y1="5793" x2="977" y2="5793"/>
                        <a14:backgroundMark x1="893" y1="10460" x2="1221" y2="25693"/>
                        <a14:backgroundMark x1="733" y1="3023" x2="770" y2="4728"/>
                        <a14:backgroundMark x1="2320" y1="98992" x2="3663" y2="99748"/>
                        <a14:backgroundMark x1="366" y1="49874" x2="1221" y2="21914"/>
                        <a14:backgroundMark x1="244" y1="52393" x2="366" y2="55919"/>
                        <a14:backgroundMark x1="366" y1="55668" x2="122" y2="58438"/>
                      </a14:backgroundRemoval>
                    </a14:imgEffect>
                  </a14:imgLayer>
                </a14:imgProps>
              </a:ext>
            </a:extLst>
          </a:blip>
          <a:stretch>
            <a:fillRect/>
          </a:stretch>
        </p:blipFill>
        <p:spPr>
          <a:xfrm>
            <a:off x="-76200" y="0"/>
            <a:ext cx="9117512" cy="4419600"/>
          </a:xfrm>
          <a:prstGeom prst="rect">
            <a:avLst/>
          </a:prstGeom>
        </p:spPr>
      </p:pic>
      <p:pic>
        <p:nvPicPr>
          <p:cNvPr id="6" name="Track 88">
            <a:hlinkClick r:id="" action="ppaction://media"/>
            <a:extLst>
              <a:ext uri="{FF2B5EF4-FFF2-40B4-BE49-F238E27FC236}">
                <a16:creationId xmlns:a16="http://schemas.microsoft.com/office/drawing/2014/main" id="{380CAF05-C4C4-1C6C-3F5B-3DD4E1D5C10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00600" y="-95250"/>
            <a:ext cx="609600" cy="609600"/>
          </a:xfrm>
          <a:prstGeom prst="rect">
            <a:avLst/>
          </a:prstGeom>
        </p:spPr>
      </p:pic>
    </p:spTree>
    <p:extLst>
      <p:ext uri="{BB962C8B-B14F-4D97-AF65-F5344CB8AC3E}">
        <p14:creationId xmlns:p14="http://schemas.microsoft.com/office/powerpoint/2010/main" val="246153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108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0"/>
        <p:cNvGrpSpPr/>
        <p:nvPr/>
      </p:nvGrpSpPr>
      <p:grpSpPr>
        <a:xfrm>
          <a:off x="0" y="0"/>
          <a:ext cx="0" cy="0"/>
          <a:chOff x="0" y="0"/>
          <a:chExt cx="0" cy="0"/>
        </a:xfrm>
      </p:grpSpPr>
      <p:sp>
        <p:nvSpPr>
          <p:cNvPr id="1501" name="Google Shape;1501;p59"/>
          <p:cNvSpPr txBox="1">
            <a:spLocks noGrp="1"/>
          </p:cNvSpPr>
          <p:nvPr>
            <p:ph type="title"/>
          </p:nvPr>
        </p:nvSpPr>
        <p:spPr>
          <a:xfrm flipH="1">
            <a:off x="705918" y="2488052"/>
            <a:ext cx="4250984" cy="621300"/>
          </a:xfrm>
          <a:prstGeom prst="rect">
            <a:avLst/>
          </a:prstGeom>
        </p:spPr>
        <p:txBody>
          <a:bodyPr spcFirstLastPara="1" wrap="square" lIns="91425" tIns="0" rIns="91425" bIns="0" anchor="ctr" anchorCtr="0">
            <a:noAutofit/>
          </a:bodyPr>
          <a:lstStyle/>
          <a:p>
            <a:pPr marL="0" lvl="0" indent="0" algn="l" rtl="0">
              <a:spcBef>
                <a:spcPts val="0"/>
              </a:spcBef>
              <a:spcAft>
                <a:spcPts val="1200"/>
              </a:spcAft>
              <a:buNone/>
            </a:pPr>
            <a:r>
              <a:rPr lang="en-US" sz="6000" dirty="0"/>
              <a:t>Let's talk.</a:t>
            </a:r>
          </a:p>
        </p:txBody>
      </p:sp>
      <p:sp>
        <p:nvSpPr>
          <p:cNvPr id="1503" name="Google Shape;1503;p59"/>
          <p:cNvSpPr txBox="1">
            <a:spLocks noGrp="1"/>
          </p:cNvSpPr>
          <p:nvPr>
            <p:ph type="title" idx="2"/>
          </p:nvPr>
        </p:nvSpPr>
        <p:spPr>
          <a:xfrm flipH="1">
            <a:off x="720000" y="844325"/>
            <a:ext cx="4565700" cy="1518000"/>
          </a:xfrm>
          <a:prstGeom prst="rect">
            <a:avLst/>
          </a:prstGeom>
        </p:spPr>
        <p:txBody>
          <a:bodyPr spcFirstLastPara="1" wrap="square" lIns="91425" tIns="0" rIns="91425" bIns="0" anchor="b" anchorCtr="0">
            <a:noAutofit/>
          </a:bodyPr>
          <a:lstStyle/>
          <a:p>
            <a:pPr marL="0" lvl="0" indent="0" algn="l" rtl="0">
              <a:spcBef>
                <a:spcPts val="0"/>
              </a:spcBef>
              <a:spcAft>
                <a:spcPts val="0"/>
              </a:spcAft>
              <a:buNone/>
            </a:pPr>
            <a:r>
              <a:rPr lang="en" sz="7500" dirty="0"/>
              <a:t>04</a:t>
            </a:r>
            <a:endParaRPr sz="7500" dirty="0"/>
          </a:p>
        </p:txBody>
      </p:sp>
      <p:sp>
        <p:nvSpPr>
          <p:cNvPr id="1504" name="Google Shape;1504;p59"/>
          <p:cNvSpPr/>
          <p:nvPr/>
        </p:nvSpPr>
        <p:spPr>
          <a:xfrm>
            <a:off x="5136925" y="4326400"/>
            <a:ext cx="864000" cy="186000"/>
          </a:xfrm>
          <a:prstGeom prst="ellipse">
            <a:avLst/>
          </a:prstGeom>
          <a:solidFill>
            <a:srgbClr val="17253A">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5" name="Google Shape;1505;p59"/>
          <p:cNvGrpSpPr/>
          <p:nvPr/>
        </p:nvGrpSpPr>
        <p:grpSpPr>
          <a:xfrm>
            <a:off x="4574349" y="883459"/>
            <a:ext cx="2243784" cy="3579044"/>
            <a:chOff x="1338183" y="1849087"/>
            <a:chExt cx="427192" cy="681411"/>
          </a:xfrm>
        </p:grpSpPr>
        <p:sp>
          <p:nvSpPr>
            <p:cNvPr id="1506" name="Google Shape;1506;p59"/>
            <p:cNvSpPr/>
            <p:nvPr/>
          </p:nvSpPr>
          <p:spPr>
            <a:xfrm>
              <a:off x="1430359" y="1849087"/>
              <a:ext cx="239672" cy="223253"/>
            </a:xfrm>
            <a:custGeom>
              <a:avLst/>
              <a:gdLst/>
              <a:ahLst/>
              <a:cxnLst/>
              <a:rect l="l" t="t" r="r" b="b"/>
              <a:pathLst>
                <a:path w="5372" h="5004" extrusionOk="0">
                  <a:moveTo>
                    <a:pt x="1894" y="0"/>
                  </a:moveTo>
                  <a:cubicBezTo>
                    <a:pt x="1161" y="0"/>
                    <a:pt x="485" y="329"/>
                    <a:pt x="305" y="623"/>
                  </a:cubicBezTo>
                  <a:cubicBezTo>
                    <a:pt x="0" y="1120"/>
                    <a:pt x="531" y="1562"/>
                    <a:pt x="531" y="1562"/>
                  </a:cubicBezTo>
                  <a:cubicBezTo>
                    <a:pt x="91" y="2217"/>
                    <a:pt x="611" y="2545"/>
                    <a:pt x="611" y="2545"/>
                  </a:cubicBezTo>
                  <a:lnTo>
                    <a:pt x="2273" y="4592"/>
                  </a:lnTo>
                  <a:cubicBezTo>
                    <a:pt x="2273" y="4592"/>
                    <a:pt x="2786" y="5004"/>
                    <a:pt x="3292" y="5004"/>
                  </a:cubicBezTo>
                  <a:cubicBezTo>
                    <a:pt x="3349" y="5004"/>
                    <a:pt x="3405" y="4999"/>
                    <a:pt x="3461" y="4988"/>
                  </a:cubicBezTo>
                  <a:cubicBezTo>
                    <a:pt x="4003" y="4874"/>
                    <a:pt x="4037" y="4208"/>
                    <a:pt x="4037" y="4208"/>
                  </a:cubicBezTo>
                  <a:cubicBezTo>
                    <a:pt x="4037" y="4208"/>
                    <a:pt x="5371" y="3620"/>
                    <a:pt x="5292" y="3042"/>
                  </a:cubicBezTo>
                  <a:cubicBezTo>
                    <a:pt x="5202" y="2466"/>
                    <a:pt x="4806" y="2432"/>
                    <a:pt x="4806" y="2432"/>
                  </a:cubicBezTo>
                  <a:cubicBezTo>
                    <a:pt x="4806" y="2432"/>
                    <a:pt x="5044" y="1154"/>
                    <a:pt x="4524" y="589"/>
                  </a:cubicBezTo>
                  <a:cubicBezTo>
                    <a:pt x="4352" y="399"/>
                    <a:pt x="4168" y="335"/>
                    <a:pt x="3997" y="335"/>
                  </a:cubicBezTo>
                  <a:cubicBezTo>
                    <a:pt x="3649" y="335"/>
                    <a:pt x="3358" y="600"/>
                    <a:pt x="3358" y="600"/>
                  </a:cubicBezTo>
                  <a:cubicBezTo>
                    <a:pt x="2941" y="159"/>
                    <a:pt x="2404" y="0"/>
                    <a:pt x="1894" y="0"/>
                  </a:cubicBezTo>
                  <a:close/>
                </a:path>
              </a:pathLst>
            </a:custGeom>
            <a:solidFill>
              <a:srgbClr val="4A1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59"/>
            <p:cNvSpPr/>
            <p:nvPr/>
          </p:nvSpPr>
          <p:spPr>
            <a:xfrm>
              <a:off x="1462616" y="1857341"/>
              <a:ext cx="175649" cy="103507"/>
            </a:xfrm>
            <a:custGeom>
              <a:avLst/>
              <a:gdLst/>
              <a:ahLst/>
              <a:cxnLst/>
              <a:rect l="l" t="t" r="r" b="b"/>
              <a:pathLst>
                <a:path w="3937" h="2320" extrusionOk="0">
                  <a:moveTo>
                    <a:pt x="1119" y="0"/>
                  </a:moveTo>
                  <a:cubicBezTo>
                    <a:pt x="734" y="0"/>
                    <a:pt x="354" y="149"/>
                    <a:pt x="1" y="314"/>
                  </a:cubicBezTo>
                  <a:cubicBezTo>
                    <a:pt x="1" y="324"/>
                    <a:pt x="1" y="324"/>
                    <a:pt x="12" y="324"/>
                  </a:cubicBezTo>
                  <a:cubicBezTo>
                    <a:pt x="367" y="181"/>
                    <a:pt x="716" y="69"/>
                    <a:pt x="1088" y="69"/>
                  </a:cubicBezTo>
                  <a:cubicBezTo>
                    <a:pt x="1213" y="69"/>
                    <a:pt x="1340" y="82"/>
                    <a:pt x="1471" y="110"/>
                  </a:cubicBezTo>
                  <a:cubicBezTo>
                    <a:pt x="1912" y="223"/>
                    <a:pt x="2217" y="562"/>
                    <a:pt x="2466" y="912"/>
                  </a:cubicBezTo>
                  <a:cubicBezTo>
                    <a:pt x="2473" y="926"/>
                    <a:pt x="2487" y="931"/>
                    <a:pt x="2503" y="931"/>
                  </a:cubicBezTo>
                  <a:cubicBezTo>
                    <a:pt x="2514" y="931"/>
                    <a:pt x="2525" y="929"/>
                    <a:pt x="2534" y="924"/>
                  </a:cubicBezTo>
                  <a:cubicBezTo>
                    <a:pt x="2692" y="766"/>
                    <a:pt x="2839" y="664"/>
                    <a:pt x="3054" y="618"/>
                  </a:cubicBezTo>
                  <a:cubicBezTo>
                    <a:pt x="3081" y="613"/>
                    <a:pt x="3107" y="611"/>
                    <a:pt x="3133" y="611"/>
                  </a:cubicBezTo>
                  <a:cubicBezTo>
                    <a:pt x="3438" y="611"/>
                    <a:pt x="3639" y="967"/>
                    <a:pt x="3744" y="1206"/>
                  </a:cubicBezTo>
                  <a:cubicBezTo>
                    <a:pt x="3879" y="1546"/>
                    <a:pt x="3801" y="1953"/>
                    <a:pt x="3721" y="2292"/>
                  </a:cubicBezTo>
                  <a:cubicBezTo>
                    <a:pt x="3715" y="2311"/>
                    <a:pt x="3729" y="2320"/>
                    <a:pt x="3743" y="2320"/>
                  </a:cubicBezTo>
                  <a:cubicBezTo>
                    <a:pt x="3755" y="2320"/>
                    <a:pt x="3766" y="2314"/>
                    <a:pt x="3766" y="2304"/>
                  </a:cubicBezTo>
                  <a:cubicBezTo>
                    <a:pt x="3924" y="1784"/>
                    <a:pt x="3936" y="1297"/>
                    <a:pt x="3620" y="845"/>
                  </a:cubicBezTo>
                  <a:cubicBezTo>
                    <a:pt x="3491" y="659"/>
                    <a:pt x="3300" y="564"/>
                    <a:pt x="3103" y="564"/>
                  </a:cubicBezTo>
                  <a:cubicBezTo>
                    <a:pt x="2987" y="564"/>
                    <a:pt x="2869" y="597"/>
                    <a:pt x="2760" y="664"/>
                  </a:cubicBezTo>
                  <a:cubicBezTo>
                    <a:pt x="2724" y="691"/>
                    <a:pt x="2600" y="799"/>
                    <a:pt x="2523" y="799"/>
                  </a:cubicBezTo>
                  <a:cubicBezTo>
                    <a:pt x="2504" y="799"/>
                    <a:pt x="2488" y="792"/>
                    <a:pt x="2477" y="777"/>
                  </a:cubicBezTo>
                  <a:cubicBezTo>
                    <a:pt x="2421" y="675"/>
                    <a:pt x="2341" y="596"/>
                    <a:pt x="2263" y="517"/>
                  </a:cubicBezTo>
                  <a:cubicBezTo>
                    <a:pt x="2093" y="324"/>
                    <a:pt x="1866" y="189"/>
                    <a:pt x="1629" y="98"/>
                  </a:cubicBezTo>
                  <a:cubicBezTo>
                    <a:pt x="1459" y="29"/>
                    <a:pt x="1289" y="0"/>
                    <a:pt x="1119"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59"/>
            <p:cNvSpPr/>
            <p:nvPr/>
          </p:nvSpPr>
          <p:spPr>
            <a:xfrm>
              <a:off x="1583702" y="1908024"/>
              <a:ext cx="61613" cy="111671"/>
            </a:xfrm>
            <a:custGeom>
              <a:avLst/>
              <a:gdLst/>
              <a:ahLst/>
              <a:cxnLst/>
              <a:rect l="l" t="t" r="r" b="b"/>
              <a:pathLst>
                <a:path w="1381" h="2503" extrusionOk="0">
                  <a:moveTo>
                    <a:pt x="239" y="0"/>
                  </a:moveTo>
                  <a:cubicBezTo>
                    <a:pt x="164" y="0"/>
                    <a:pt x="86" y="11"/>
                    <a:pt x="12" y="25"/>
                  </a:cubicBezTo>
                  <a:cubicBezTo>
                    <a:pt x="1" y="37"/>
                    <a:pt x="12" y="48"/>
                    <a:pt x="24" y="48"/>
                  </a:cubicBezTo>
                  <a:cubicBezTo>
                    <a:pt x="77" y="38"/>
                    <a:pt x="126" y="34"/>
                    <a:pt x="171" y="34"/>
                  </a:cubicBezTo>
                  <a:cubicBezTo>
                    <a:pt x="808" y="34"/>
                    <a:pt x="684" y="953"/>
                    <a:pt x="600" y="1427"/>
                  </a:cubicBezTo>
                  <a:cubicBezTo>
                    <a:pt x="600" y="1439"/>
                    <a:pt x="622" y="1462"/>
                    <a:pt x="634" y="1462"/>
                  </a:cubicBezTo>
                  <a:cubicBezTo>
                    <a:pt x="644" y="1462"/>
                    <a:pt x="655" y="1461"/>
                    <a:pt x="664" y="1461"/>
                  </a:cubicBezTo>
                  <a:cubicBezTo>
                    <a:pt x="1316" y="1461"/>
                    <a:pt x="1070" y="2190"/>
                    <a:pt x="770" y="2480"/>
                  </a:cubicBezTo>
                  <a:cubicBezTo>
                    <a:pt x="758" y="2490"/>
                    <a:pt x="770" y="2502"/>
                    <a:pt x="781" y="2502"/>
                  </a:cubicBezTo>
                  <a:cubicBezTo>
                    <a:pt x="1154" y="2264"/>
                    <a:pt x="1381" y="1530"/>
                    <a:pt x="815" y="1394"/>
                  </a:cubicBezTo>
                  <a:cubicBezTo>
                    <a:pt x="612" y="1349"/>
                    <a:pt x="713" y="1088"/>
                    <a:pt x="725" y="907"/>
                  </a:cubicBezTo>
                  <a:cubicBezTo>
                    <a:pt x="747" y="681"/>
                    <a:pt x="725" y="455"/>
                    <a:pt x="634" y="241"/>
                  </a:cubicBezTo>
                  <a:cubicBezTo>
                    <a:pt x="564" y="53"/>
                    <a:pt x="408" y="0"/>
                    <a:pt x="239"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59"/>
            <p:cNvSpPr/>
            <p:nvPr/>
          </p:nvSpPr>
          <p:spPr>
            <a:xfrm>
              <a:off x="1636661" y="1966158"/>
              <a:ext cx="27840" cy="45061"/>
            </a:xfrm>
            <a:custGeom>
              <a:avLst/>
              <a:gdLst/>
              <a:ahLst/>
              <a:cxnLst/>
              <a:rect l="l" t="t" r="r" b="b"/>
              <a:pathLst>
                <a:path w="624" h="1010" extrusionOk="0">
                  <a:moveTo>
                    <a:pt x="23" y="1"/>
                  </a:moveTo>
                  <a:cubicBezTo>
                    <a:pt x="1" y="1"/>
                    <a:pt x="1" y="34"/>
                    <a:pt x="23" y="34"/>
                  </a:cubicBezTo>
                  <a:cubicBezTo>
                    <a:pt x="623" y="68"/>
                    <a:pt x="295" y="702"/>
                    <a:pt x="69" y="973"/>
                  </a:cubicBezTo>
                  <a:cubicBezTo>
                    <a:pt x="60" y="991"/>
                    <a:pt x="73" y="1010"/>
                    <a:pt x="90" y="1010"/>
                  </a:cubicBezTo>
                  <a:cubicBezTo>
                    <a:pt x="95" y="1010"/>
                    <a:pt x="99" y="1009"/>
                    <a:pt x="103" y="1007"/>
                  </a:cubicBezTo>
                  <a:cubicBezTo>
                    <a:pt x="295" y="893"/>
                    <a:pt x="431" y="611"/>
                    <a:pt x="442" y="385"/>
                  </a:cubicBezTo>
                  <a:cubicBezTo>
                    <a:pt x="453" y="124"/>
                    <a:pt x="261" y="1"/>
                    <a:pt x="23"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59"/>
            <p:cNvSpPr/>
            <p:nvPr/>
          </p:nvSpPr>
          <p:spPr>
            <a:xfrm>
              <a:off x="1563536" y="1904588"/>
              <a:ext cx="42920" cy="33863"/>
            </a:xfrm>
            <a:custGeom>
              <a:avLst/>
              <a:gdLst/>
              <a:ahLst/>
              <a:cxnLst/>
              <a:rect l="l" t="t" r="r" b="b"/>
              <a:pathLst>
                <a:path w="962" h="759" extrusionOk="0">
                  <a:moveTo>
                    <a:pt x="1" y="1"/>
                  </a:moveTo>
                  <a:cubicBezTo>
                    <a:pt x="147" y="374"/>
                    <a:pt x="521" y="668"/>
                    <a:pt x="916" y="758"/>
                  </a:cubicBezTo>
                  <a:cubicBezTo>
                    <a:pt x="951" y="758"/>
                    <a:pt x="961" y="702"/>
                    <a:pt x="928" y="702"/>
                  </a:cubicBezTo>
                  <a:cubicBezTo>
                    <a:pt x="554" y="622"/>
                    <a:pt x="170" y="340"/>
                    <a:pt x="1"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59"/>
            <p:cNvSpPr/>
            <p:nvPr/>
          </p:nvSpPr>
          <p:spPr>
            <a:xfrm>
              <a:off x="1601905" y="1950141"/>
              <a:ext cx="14768" cy="49924"/>
            </a:xfrm>
            <a:custGeom>
              <a:avLst/>
              <a:gdLst/>
              <a:ahLst/>
              <a:cxnLst/>
              <a:rect l="l" t="t" r="r" b="b"/>
              <a:pathLst>
                <a:path w="331" h="1119" extrusionOk="0">
                  <a:moveTo>
                    <a:pt x="28" y="0"/>
                  </a:moveTo>
                  <a:cubicBezTo>
                    <a:pt x="25" y="0"/>
                    <a:pt x="23" y="3"/>
                    <a:pt x="23" y="9"/>
                  </a:cubicBezTo>
                  <a:cubicBezTo>
                    <a:pt x="0" y="393"/>
                    <a:pt x="79" y="755"/>
                    <a:pt x="249" y="1094"/>
                  </a:cubicBezTo>
                  <a:cubicBezTo>
                    <a:pt x="257" y="1111"/>
                    <a:pt x="273" y="1119"/>
                    <a:pt x="287" y="1119"/>
                  </a:cubicBezTo>
                  <a:cubicBezTo>
                    <a:pt x="310" y="1119"/>
                    <a:pt x="331" y="1099"/>
                    <a:pt x="317" y="1072"/>
                  </a:cubicBezTo>
                  <a:cubicBezTo>
                    <a:pt x="192" y="721"/>
                    <a:pt x="45" y="393"/>
                    <a:pt x="34" y="9"/>
                  </a:cubicBezTo>
                  <a:cubicBezTo>
                    <a:pt x="34" y="3"/>
                    <a:pt x="31" y="0"/>
                    <a:pt x="28"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9"/>
            <p:cNvSpPr/>
            <p:nvPr/>
          </p:nvSpPr>
          <p:spPr>
            <a:xfrm>
              <a:off x="1456771" y="1873893"/>
              <a:ext cx="98733" cy="20657"/>
            </a:xfrm>
            <a:custGeom>
              <a:avLst/>
              <a:gdLst/>
              <a:ahLst/>
              <a:cxnLst/>
              <a:rect l="l" t="t" r="r" b="b"/>
              <a:pathLst>
                <a:path w="2213" h="463" extrusionOk="0">
                  <a:moveTo>
                    <a:pt x="1125" y="0"/>
                  </a:moveTo>
                  <a:cubicBezTo>
                    <a:pt x="701" y="0"/>
                    <a:pt x="272" y="142"/>
                    <a:pt x="19" y="406"/>
                  </a:cubicBezTo>
                  <a:cubicBezTo>
                    <a:pt x="0" y="424"/>
                    <a:pt x="20" y="443"/>
                    <a:pt x="34" y="443"/>
                  </a:cubicBezTo>
                  <a:cubicBezTo>
                    <a:pt x="37" y="443"/>
                    <a:pt x="39" y="442"/>
                    <a:pt x="42" y="440"/>
                  </a:cubicBezTo>
                  <a:cubicBezTo>
                    <a:pt x="394" y="236"/>
                    <a:pt x="828" y="79"/>
                    <a:pt x="1245" y="79"/>
                  </a:cubicBezTo>
                  <a:cubicBezTo>
                    <a:pt x="1590" y="79"/>
                    <a:pt x="1924" y="186"/>
                    <a:pt x="2190" y="463"/>
                  </a:cubicBezTo>
                  <a:cubicBezTo>
                    <a:pt x="2201" y="463"/>
                    <a:pt x="2213" y="451"/>
                    <a:pt x="2201" y="451"/>
                  </a:cubicBezTo>
                  <a:cubicBezTo>
                    <a:pt x="1974" y="144"/>
                    <a:pt x="1552" y="0"/>
                    <a:pt x="1125"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9"/>
            <p:cNvSpPr/>
            <p:nvPr/>
          </p:nvSpPr>
          <p:spPr>
            <a:xfrm>
              <a:off x="1459225" y="1889687"/>
              <a:ext cx="87535" cy="18694"/>
            </a:xfrm>
            <a:custGeom>
              <a:avLst/>
              <a:gdLst/>
              <a:ahLst/>
              <a:cxnLst/>
              <a:rect l="l" t="t" r="r" b="b"/>
              <a:pathLst>
                <a:path w="1962" h="419" extrusionOk="0">
                  <a:moveTo>
                    <a:pt x="935" y="0"/>
                  </a:moveTo>
                  <a:cubicBezTo>
                    <a:pt x="610" y="0"/>
                    <a:pt x="287" y="117"/>
                    <a:pt x="20" y="368"/>
                  </a:cubicBezTo>
                  <a:cubicBezTo>
                    <a:pt x="1" y="388"/>
                    <a:pt x="23" y="416"/>
                    <a:pt x="44" y="416"/>
                  </a:cubicBezTo>
                  <a:cubicBezTo>
                    <a:pt x="48" y="416"/>
                    <a:pt x="51" y="415"/>
                    <a:pt x="54" y="414"/>
                  </a:cubicBezTo>
                  <a:cubicBezTo>
                    <a:pt x="389" y="217"/>
                    <a:pt x="706" y="113"/>
                    <a:pt x="1024" y="113"/>
                  </a:cubicBezTo>
                  <a:cubicBezTo>
                    <a:pt x="1328" y="113"/>
                    <a:pt x="1633" y="209"/>
                    <a:pt x="1954" y="414"/>
                  </a:cubicBezTo>
                  <a:cubicBezTo>
                    <a:pt x="1662" y="146"/>
                    <a:pt x="1297" y="0"/>
                    <a:pt x="935" y="0"/>
                  </a:cubicBezTo>
                  <a:close/>
                  <a:moveTo>
                    <a:pt x="1954" y="414"/>
                  </a:moveTo>
                  <a:cubicBezTo>
                    <a:pt x="1954" y="418"/>
                    <a:pt x="1955" y="419"/>
                    <a:pt x="1957" y="419"/>
                  </a:cubicBezTo>
                  <a:cubicBezTo>
                    <a:pt x="1959" y="419"/>
                    <a:pt x="1961" y="414"/>
                    <a:pt x="1954" y="414"/>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59"/>
            <p:cNvSpPr/>
            <p:nvPr/>
          </p:nvSpPr>
          <p:spPr>
            <a:xfrm>
              <a:off x="1558004" y="2042807"/>
              <a:ext cx="47426" cy="21728"/>
            </a:xfrm>
            <a:custGeom>
              <a:avLst/>
              <a:gdLst/>
              <a:ahLst/>
              <a:cxnLst/>
              <a:rect l="l" t="t" r="r" b="b"/>
              <a:pathLst>
                <a:path w="1063" h="487" extrusionOk="0">
                  <a:moveTo>
                    <a:pt x="1040" y="0"/>
                  </a:moveTo>
                  <a:cubicBezTo>
                    <a:pt x="1034" y="0"/>
                    <a:pt x="1029" y="4"/>
                    <a:pt x="1029" y="12"/>
                  </a:cubicBezTo>
                  <a:cubicBezTo>
                    <a:pt x="912" y="293"/>
                    <a:pt x="661" y="450"/>
                    <a:pt x="386" y="450"/>
                  </a:cubicBezTo>
                  <a:cubicBezTo>
                    <a:pt x="262" y="450"/>
                    <a:pt x="134" y="418"/>
                    <a:pt x="12" y="351"/>
                  </a:cubicBezTo>
                  <a:cubicBezTo>
                    <a:pt x="9" y="349"/>
                    <a:pt x="7" y="349"/>
                    <a:pt x="6" y="349"/>
                  </a:cubicBezTo>
                  <a:cubicBezTo>
                    <a:pt x="0" y="349"/>
                    <a:pt x="2" y="363"/>
                    <a:pt x="12" y="363"/>
                  </a:cubicBezTo>
                  <a:cubicBezTo>
                    <a:pt x="132" y="444"/>
                    <a:pt x="293" y="487"/>
                    <a:pt x="452" y="487"/>
                  </a:cubicBezTo>
                  <a:cubicBezTo>
                    <a:pt x="741" y="487"/>
                    <a:pt x="1027" y="345"/>
                    <a:pt x="1063" y="24"/>
                  </a:cubicBezTo>
                  <a:cubicBezTo>
                    <a:pt x="1063" y="10"/>
                    <a:pt x="1050" y="0"/>
                    <a:pt x="1040"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59"/>
            <p:cNvSpPr/>
            <p:nvPr/>
          </p:nvSpPr>
          <p:spPr>
            <a:xfrm>
              <a:off x="1478767" y="2295107"/>
              <a:ext cx="84768" cy="231284"/>
            </a:xfrm>
            <a:custGeom>
              <a:avLst/>
              <a:gdLst/>
              <a:ahLst/>
              <a:cxnLst/>
              <a:rect l="l" t="t" r="r" b="b"/>
              <a:pathLst>
                <a:path w="1900" h="5184" extrusionOk="0">
                  <a:moveTo>
                    <a:pt x="1" y="0"/>
                  </a:moveTo>
                  <a:cubicBezTo>
                    <a:pt x="1" y="1"/>
                    <a:pt x="34" y="2398"/>
                    <a:pt x="1064" y="4286"/>
                  </a:cubicBezTo>
                  <a:cubicBezTo>
                    <a:pt x="1064" y="4286"/>
                    <a:pt x="419" y="5100"/>
                    <a:pt x="521" y="5180"/>
                  </a:cubicBezTo>
                  <a:cubicBezTo>
                    <a:pt x="525" y="5182"/>
                    <a:pt x="531" y="5184"/>
                    <a:pt x="539" y="5184"/>
                  </a:cubicBezTo>
                  <a:cubicBezTo>
                    <a:pt x="722" y="5184"/>
                    <a:pt x="1899" y="4428"/>
                    <a:pt x="1866" y="4308"/>
                  </a:cubicBezTo>
                  <a:cubicBezTo>
                    <a:pt x="1821" y="4173"/>
                    <a:pt x="1720" y="4094"/>
                    <a:pt x="1720" y="4094"/>
                  </a:cubicBezTo>
                  <a:cubicBezTo>
                    <a:pt x="1720" y="4094"/>
                    <a:pt x="1052" y="1436"/>
                    <a:pt x="1210" y="91"/>
                  </a:cubicBezTo>
                  <a:lnTo>
                    <a:pt x="1" y="0"/>
                  </a:ln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9"/>
            <p:cNvSpPr/>
            <p:nvPr/>
          </p:nvSpPr>
          <p:spPr>
            <a:xfrm>
              <a:off x="1497416" y="2474774"/>
              <a:ext cx="66164" cy="53003"/>
            </a:xfrm>
            <a:custGeom>
              <a:avLst/>
              <a:gdLst/>
              <a:ahLst/>
              <a:cxnLst/>
              <a:rect l="l" t="t" r="r" b="b"/>
              <a:pathLst>
                <a:path w="1483" h="1188" extrusionOk="0">
                  <a:moveTo>
                    <a:pt x="484" y="0"/>
                  </a:moveTo>
                  <a:cubicBezTo>
                    <a:pt x="453" y="0"/>
                    <a:pt x="426" y="16"/>
                    <a:pt x="408" y="55"/>
                  </a:cubicBezTo>
                  <a:cubicBezTo>
                    <a:pt x="352" y="168"/>
                    <a:pt x="533" y="349"/>
                    <a:pt x="533" y="349"/>
                  </a:cubicBezTo>
                  <a:cubicBezTo>
                    <a:pt x="533" y="349"/>
                    <a:pt x="1" y="1085"/>
                    <a:pt x="35" y="1163"/>
                  </a:cubicBezTo>
                  <a:cubicBezTo>
                    <a:pt x="41" y="1178"/>
                    <a:pt x="61" y="1188"/>
                    <a:pt x="96" y="1188"/>
                  </a:cubicBezTo>
                  <a:cubicBezTo>
                    <a:pt x="248" y="1188"/>
                    <a:pt x="682" y="1010"/>
                    <a:pt x="1483" y="338"/>
                  </a:cubicBezTo>
                  <a:cubicBezTo>
                    <a:pt x="1483" y="338"/>
                    <a:pt x="1460" y="101"/>
                    <a:pt x="1290" y="33"/>
                  </a:cubicBezTo>
                  <a:cubicBezTo>
                    <a:pt x="1290" y="33"/>
                    <a:pt x="1065" y="237"/>
                    <a:pt x="803" y="237"/>
                  </a:cubicBezTo>
                  <a:cubicBezTo>
                    <a:pt x="796" y="237"/>
                    <a:pt x="789" y="237"/>
                    <a:pt x="782" y="236"/>
                  </a:cubicBezTo>
                  <a:cubicBezTo>
                    <a:pt x="782" y="236"/>
                    <a:pt x="602" y="0"/>
                    <a:pt x="484" y="0"/>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9"/>
            <p:cNvSpPr/>
            <p:nvPr/>
          </p:nvSpPr>
          <p:spPr>
            <a:xfrm>
              <a:off x="1495408" y="2486730"/>
              <a:ext cx="69689" cy="43767"/>
            </a:xfrm>
            <a:custGeom>
              <a:avLst/>
              <a:gdLst/>
              <a:ahLst/>
              <a:cxnLst/>
              <a:rect l="l" t="t" r="r" b="b"/>
              <a:pathLst>
                <a:path w="1562" h="981" extrusionOk="0">
                  <a:moveTo>
                    <a:pt x="1525" y="0"/>
                  </a:moveTo>
                  <a:cubicBezTo>
                    <a:pt x="1522" y="0"/>
                    <a:pt x="1519" y="1"/>
                    <a:pt x="1516" y="3"/>
                  </a:cubicBezTo>
                  <a:cubicBezTo>
                    <a:pt x="1493" y="13"/>
                    <a:pt x="623" y="669"/>
                    <a:pt x="623" y="669"/>
                  </a:cubicBezTo>
                  <a:cubicBezTo>
                    <a:pt x="623" y="669"/>
                    <a:pt x="498" y="545"/>
                    <a:pt x="249" y="545"/>
                  </a:cubicBezTo>
                  <a:cubicBezTo>
                    <a:pt x="238" y="545"/>
                    <a:pt x="227" y="545"/>
                    <a:pt x="216" y="545"/>
                  </a:cubicBezTo>
                  <a:cubicBezTo>
                    <a:pt x="216" y="545"/>
                    <a:pt x="1" y="805"/>
                    <a:pt x="35" y="918"/>
                  </a:cubicBezTo>
                  <a:cubicBezTo>
                    <a:pt x="49" y="962"/>
                    <a:pt x="89" y="981"/>
                    <a:pt x="141" y="981"/>
                  </a:cubicBezTo>
                  <a:cubicBezTo>
                    <a:pt x="212" y="981"/>
                    <a:pt x="306" y="947"/>
                    <a:pt x="397" y="895"/>
                  </a:cubicBezTo>
                  <a:cubicBezTo>
                    <a:pt x="804" y="669"/>
                    <a:pt x="1561" y="127"/>
                    <a:pt x="1561" y="70"/>
                  </a:cubicBezTo>
                  <a:cubicBezTo>
                    <a:pt x="1561" y="31"/>
                    <a:pt x="1544" y="0"/>
                    <a:pt x="1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9"/>
            <p:cNvSpPr/>
            <p:nvPr/>
          </p:nvSpPr>
          <p:spPr>
            <a:xfrm>
              <a:off x="1508347" y="2500383"/>
              <a:ext cx="16597" cy="6068"/>
            </a:xfrm>
            <a:custGeom>
              <a:avLst/>
              <a:gdLst/>
              <a:ahLst/>
              <a:cxnLst/>
              <a:rect l="l" t="t" r="r" b="b"/>
              <a:pathLst>
                <a:path w="372" h="136" extrusionOk="0">
                  <a:moveTo>
                    <a:pt x="150" y="1"/>
                  </a:moveTo>
                  <a:cubicBezTo>
                    <a:pt x="112" y="1"/>
                    <a:pt x="75" y="8"/>
                    <a:pt x="39" y="24"/>
                  </a:cubicBezTo>
                  <a:cubicBezTo>
                    <a:pt x="0" y="44"/>
                    <a:pt x="11" y="96"/>
                    <a:pt x="44" y="96"/>
                  </a:cubicBezTo>
                  <a:cubicBezTo>
                    <a:pt x="49" y="96"/>
                    <a:pt x="55" y="95"/>
                    <a:pt x="62" y="92"/>
                  </a:cubicBezTo>
                  <a:cubicBezTo>
                    <a:pt x="88" y="81"/>
                    <a:pt x="115" y="76"/>
                    <a:pt x="142" y="76"/>
                  </a:cubicBezTo>
                  <a:cubicBezTo>
                    <a:pt x="197" y="76"/>
                    <a:pt x="250" y="96"/>
                    <a:pt x="288" y="126"/>
                  </a:cubicBezTo>
                  <a:cubicBezTo>
                    <a:pt x="296" y="133"/>
                    <a:pt x="305" y="135"/>
                    <a:pt x="313" y="135"/>
                  </a:cubicBezTo>
                  <a:cubicBezTo>
                    <a:pt x="347" y="135"/>
                    <a:pt x="372" y="88"/>
                    <a:pt x="344" y="69"/>
                  </a:cubicBezTo>
                  <a:cubicBezTo>
                    <a:pt x="285" y="26"/>
                    <a:pt x="218" y="1"/>
                    <a:pt x="1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9"/>
            <p:cNvSpPr/>
            <p:nvPr/>
          </p:nvSpPr>
          <p:spPr>
            <a:xfrm>
              <a:off x="1514370" y="2492218"/>
              <a:ext cx="14634" cy="5577"/>
            </a:xfrm>
            <a:custGeom>
              <a:avLst/>
              <a:gdLst/>
              <a:ahLst/>
              <a:cxnLst/>
              <a:rect l="l" t="t" r="r" b="b"/>
              <a:pathLst>
                <a:path w="328" h="125" extrusionOk="0">
                  <a:moveTo>
                    <a:pt x="168" y="1"/>
                  </a:moveTo>
                  <a:cubicBezTo>
                    <a:pt x="122" y="1"/>
                    <a:pt x="75" y="11"/>
                    <a:pt x="40" y="26"/>
                  </a:cubicBezTo>
                  <a:cubicBezTo>
                    <a:pt x="0" y="36"/>
                    <a:pt x="12" y="98"/>
                    <a:pt x="47" y="98"/>
                  </a:cubicBezTo>
                  <a:cubicBezTo>
                    <a:pt x="51" y="98"/>
                    <a:pt x="57" y="97"/>
                    <a:pt x="62" y="94"/>
                  </a:cubicBezTo>
                  <a:cubicBezTo>
                    <a:pt x="87" y="88"/>
                    <a:pt x="128" y="79"/>
                    <a:pt x="166" y="79"/>
                  </a:cubicBezTo>
                  <a:cubicBezTo>
                    <a:pt x="198" y="79"/>
                    <a:pt x="228" y="85"/>
                    <a:pt x="243" y="106"/>
                  </a:cubicBezTo>
                  <a:cubicBezTo>
                    <a:pt x="253" y="119"/>
                    <a:pt x="265" y="125"/>
                    <a:pt x="276" y="125"/>
                  </a:cubicBezTo>
                  <a:cubicBezTo>
                    <a:pt x="303" y="125"/>
                    <a:pt x="327" y="93"/>
                    <a:pt x="311" y="61"/>
                  </a:cubicBezTo>
                  <a:cubicBezTo>
                    <a:pt x="280" y="17"/>
                    <a:pt x="224" y="1"/>
                    <a:pt x="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9"/>
            <p:cNvSpPr/>
            <p:nvPr/>
          </p:nvSpPr>
          <p:spPr>
            <a:xfrm>
              <a:off x="1478767" y="2295107"/>
              <a:ext cx="54029" cy="28777"/>
            </a:xfrm>
            <a:custGeom>
              <a:avLst/>
              <a:gdLst/>
              <a:ahLst/>
              <a:cxnLst/>
              <a:rect l="l" t="t" r="r" b="b"/>
              <a:pathLst>
                <a:path w="1211" h="645" extrusionOk="0">
                  <a:moveTo>
                    <a:pt x="1" y="0"/>
                  </a:moveTo>
                  <a:cubicBezTo>
                    <a:pt x="1" y="0"/>
                    <a:pt x="1" y="136"/>
                    <a:pt x="23" y="362"/>
                  </a:cubicBezTo>
                  <a:cubicBezTo>
                    <a:pt x="408" y="441"/>
                    <a:pt x="803" y="543"/>
                    <a:pt x="1188" y="645"/>
                  </a:cubicBezTo>
                  <a:cubicBezTo>
                    <a:pt x="1188" y="441"/>
                    <a:pt x="1188" y="260"/>
                    <a:pt x="1210" y="91"/>
                  </a:cubicBezTo>
                  <a:lnTo>
                    <a:pt x="1" y="0"/>
                  </a:ln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9"/>
            <p:cNvSpPr/>
            <p:nvPr/>
          </p:nvSpPr>
          <p:spPr>
            <a:xfrm>
              <a:off x="1562554" y="2263296"/>
              <a:ext cx="186089" cy="122022"/>
            </a:xfrm>
            <a:custGeom>
              <a:avLst/>
              <a:gdLst/>
              <a:ahLst/>
              <a:cxnLst/>
              <a:rect l="l" t="t" r="r" b="b"/>
              <a:pathLst>
                <a:path w="4171" h="2735" extrusionOk="0">
                  <a:moveTo>
                    <a:pt x="1345" y="1"/>
                  </a:moveTo>
                  <a:lnTo>
                    <a:pt x="0" y="759"/>
                  </a:lnTo>
                  <a:cubicBezTo>
                    <a:pt x="0" y="759"/>
                    <a:pt x="633" y="2511"/>
                    <a:pt x="1662" y="2715"/>
                  </a:cubicBezTo>
                  <a:cubicBezTo>
                    <a:pt x="1730" y="2728"/>
                    <a:pt x="1797" y="2734"/>
                    <a:pt x="1863" y="2734"/>
                  </a:cubicBezTo>
                  <a:cubicBezTo>
                    <a:pt x="2774" y="2734"/>
                    <a:pt x="3335" y="1493"/>
                    <a:pt x="3335" y="1493"/>
                  </a:cubicBezTo>
                  <a:cubicBezTo>
                    <a:pt x="3335" y="1493"/>
                    <a:pt x="3822" y="1640"/>
                    <a:pt x="4030" y="1640"/>
                  </a:cubicBezTo>
                  <a:cubicBezTo>
                    <a:pt x="4073" y="1640"/>
                    <a:pt x="4104" y="1634"/>
                    <a:pt x="4116" y="1618"/>
                  </a:cubicBezTo>
                  <a:cubicBezTo>
                    <a:pt x="4170" y="1531"/>
                    <a:pt x="3201" y="755"/>
                    <a:pt x="3106" y="755"/>
                  </a:cubicBezTo>
                  <a:cubicBezTo>
                    <a:pt x="3102" y="755"/>
                    <a:pt x="3099" y="756"/>
                    <a:pt x="3098" y="759"/>
                  </a:cubicBezTo>
                  <a:cubicBezTo>
                    <a:pt x="3076" y="827"/>
                    <a:pt x="2940" y="1064"/>
                    <a:pt x="2940" y="1064"/>
                  </a:cubicBezTo>
                  <a:cubicBezTo>
                    <a:pt x="2940" y="1064"/>
                    <a:pt x="2664" y="1624"/>
                    <a:pt x="2395" y="1624"/>
                  </a:cubicBezTo>
                  <a:cubicBezTo>
                    <a:pt x="2342" y="1624"/>
                    <a:pt x="2289" y="1602"/>
                    <a:pt x="2239" y="1550"/>
                  </a:cubicBezTo>
                  <a:cubicBezTo>
                    <a:pt x="1933" y="1234"/>
                    <a:pt x="1345" y="1"/>
                    <a:pt x="1345" y="1"/>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9"/>
            <p:cNvSpPr/>
            <p:nvPr/>
          </p:nvSpPr>
          <p:spPr>
            <a:xfrm>
              <a:off x="1693188" y="2295598"/>
              <a:ext cx="69198" cy="49032"/>
            </a:xfrm>
            <a:custGeom>
              <a:avLst/>
              <a:gdLst/>
              <a:ahLst/>
              <a:cxnLst/>
              <a:rect l="l" t="t" r="r" b="b"/>
              <a:pathLst>
                <a:path w="1551" h="1099" extrusionOk="0">
                  <a:moveTo>
                    <a:pt x="181" y="0"/>
                  </a:moveTo>
                  <a:cubicBezTo>
                    <a:pt x="181" y="0"/>
                    <a:pt x="0" y="159"/>
                    <a:pt x="12" y="340"/>
                  </a:cubicBezTo>
                  <a:cubicBezTo>
                    <a:pt x="12" y="340"/>
                    <a:pt x="249" y="430"/>
                    <a:pt x="351" y="679"/>
                  </a:cubicBezTo>
                  <a:cubicBezTo>
                    <a:pt x="351" y="679"/>
                    <a:pt x="113" y="1086"/>
                    <a:pt x="329" y="1098"/>
                  </a:cubicBezTo>
                  <a:cubicBezTo>
                    <a:pt x="332" y="1098"/>
                    <a:pt x="334" y="1098"/>
                    <a:pt x="337" y="1098"/>
                  </a:cubicBezTo>
                  <a:cubicBezTo>
                    <a:pt x="457" y="1098"/>
                    <a:pt x="555" y="872"/>
                    <a:pt x="555" y="872"/>
                  </a:cubicBezTo>
                  <a:cubicBezTo>
                    <a:pt x="555" y="872"/>
                    <a:pt x="1213" y="1043"/>
                    <a:pt x="1429" y="1043"/>
                  </a:cubicBezTo>
                  <a:cubicBezTo>
                    <a:pt x="1462" y="1043"/>
                    <a:pt x="1484" y="1039"/>
                    <a:pt x="1493" y="1030"/>
                  </a:cubicBezTo>
                  <a:cubicBezTo>
                    <a:pt x="1550" y="962"/>
                    <a:pt x="1324" y="600"/>
                    <a:pt x="181" y="0"/>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9"/>
            <p:cNvSpPr/>
            <p:nvPr/>
          </p:nvSpPr>
          <p:spPr>
            <a:xfrm>
              <a:off x="1697739" y="2294081"/>
              <a:ext cx="67636" cy="50103"/>
            </a:xfrm>
            <a:custGeom>
              <a:avLst/>
              <a:gdLst/>
              <a:ahLst/>
              <a:cxnLst/>
              <a:rect l="l" t="t" r="r" b="b"/>
              <a:pathLst>
                <a:path w="1516" h="1123" extrusionOk="0">
                  <a:moveTo>
                    <a:pt x="73" y="0"/>
                  </a:moveTo>
                  <a:cubicBezTo>
                    <a:pt x="71" y="0"/>
                    <a:pt x="69" y="0"/>
                    <a:pt x="68" y="1"/>
                  </a:cubicBezTo>
                  <a:cubicBezTo>
                    <a:pt x="23" y="23"/>
                    <a:pt x="1" y="57"/>
                    <a:pt x="23" y="80"/>
                  </a:cubicBezTo>
                  <a:cubicBezTo>
                    <a:pt x="34" y="91"/>
                    <a:pt x="984" y="645"/>
                    <a:pt x="984" y="645"/>
                  </a:cubicBezTo>
                  <a:cubicBezTo>
                    <a:pt x="984" y="645"/>
                    <a:pt x="905" y="826"/>
                    <a:pt x="1018" y="1075"/>
                  </a:cubicBezTo>
                  <a:cubicBezTo>
                    <a:pt x="1018" y="1075"/>
                    <a:pt x="1186" y="1123"/>
                    <a:pt x="1312" y="1123"/>
                  </a:cubicBezTo>
                  <a:cubicBezTo>
                    <a:pt x="1359" y="1123"/>
                    <a:pt x="1401" y="1116"/>
                    <a:pt x="1425" y="1097"/>
                  </a:cubicBezTo>
                  <a:cubicBezTo>
                    <a:pt x="1516" y="1019"/>
                    <a:pt x="1414" y="883"/>
                    <a:pt x="1267" y="758"/>
                  </a:cubicBezTo>
                  <a:cubicBezTo>
                    <a:pt x="924" y="482"/>
                    <a:pt x="149" y="0"/>
                    <a:pt x="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9"/>
            <p:cNvSpPr/>
            <p:nvPr/>
          </p:nvSpPr>
          <p:spPr>
            <a:xfrm>
              <a:off x="1727498" y="2326338"/>
              <a:ext cx="8611" cy="14723"/>
            </a:xfrm>
            <a:custGeom>
              <a:avLst/>
              <a:gdLst/>
              <a:ahLst/>
              <a:cxnLst/>
              <a:rect l="l" t="t" r="r" b="b"/>
              <a:pathLst>
                <a:path w="193" h="330" extrusionOk="0">
                  <a:moveTo>
                    <a:pt x="63" y="0"/>
                  </a:moveTo>
                  <a:cubicBezTo>
                    <a:pt x="50" y="0"/>
                    <a:pt x="39" y="8"/>
                    <a:pt x="35" y="24"/>
                  </a:cubicBezTo>
                  <a:cubicBezTo>
                    <a:pt x="0" y="126"/>
                    <a:pt x="23" y="250"/>
                    <a:pt x="103" y="318"/>
                  </a:cubicBezTo>
                  <a:cubicBezTo>
                    <a:pt x="111" y="327"/>
                    <a:pt x="121" y="330"/>
                    <a:pt x="132" y="330"/>
                  </a:cubicBezTo>
                  <a:cubicBezTo>
                    <a:pt x="163" y="330"/>
                    <a:pt x="193" y="298"/>
                    <a:pt x="159" y="273"/>
                  </a:cubicBezTo>
                  <a:cubicBezTo>
                    <a:pt x="103" y="216"/>
                    <a:pt x="80" y="126"/>
                    <a:pt x="103" y="58"/>
                  </a:cubicBezTo>
                  <a:cubicBezTo>
                    <a:pt x="109" y="22"/>
                    <a:pt x="85" y="0"/>
                    <a:pt x="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9"/>
            <p:cNvSpPr/>
            <p:nvPr/>
          </p:nvSpPr>
          <p:spPr>
            <a:xfrm>
              <a:off x="1716924" y="2325535"/>
              <a:ext cx="9191" cy="13251"/>
            </a:xfrm>
            <a:custGeom>
              <a:avLst/>
              <a:gdLst/>
              <a:ahLst/>
              <a:cxnLst/>
              <a:rect l="l" t="t" r="r" b="b"/>
              <a:pathLst>
                <a:path w="206" h="297" extrusionOk="0">
                  <a:moveTo>
                    <a:pt x="84" y="1"/>
                  </a:moveTo>
                  <a:cubicBezTo>
                    <a:pt x="74" y="1"/>
                    <a:pt x="63" y="6"/>
                    <a:pt x="56" y="20"/>
                  </a:cubicBezTo>
                  <a:cubicBezTo>
                    <a:pt x="0" y="98"/>
                    <a:pt x="56" y="223"/>
                    <a:pt x="124" y="279"/>
                  </a:cubicBezTo>
                  <a:cubicBezTo>
                    <a:pt x="133" y="291"/>
                    <a:pt x="144" y="296"/>
                    <a:pt x="154" y="296"/>
                  </a:cubicBezTo>
                  <a:cubicBezTo>
                    <a:pt x="182" y="296"/>
                    <a:pt x="206" y="259"/>
                    <a:pt x="181" y="234"/>
                  </a:cubicBezTo>
                  <a:cubicBezTo>
                    <a:pt x="147" y="201"/>
                    <a:pt x="91" y="110"/>
                    <a:pt x="124" y="65"/>
                  </a:cubicBezTo>
                  <a:cubicBezTo>
                    <a:pt x="140" y="33"/>
                    <a:pt x="111" y="1"/>
                    <a:pt x="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9"/>
            <p:cNvSpPr/>
            <p:nvPr/>
          </p:nvSpPr>
          <p:spPr>
            <a:xfrm>
              <a:off x="1562554" y="2263296"/>
              <a:ext cx="72678" cy="51530"/>
            </a:xfrm>
            <a:custGeom>
              <a:avLst/>
              <a:gdLst/>
              <a:ahLst/>
              <a:cxnLst/>
              <a:rect l="l" t="t" r="r" b="b"/>
              <a:pathLst>
                <a:path w="1629" h="1155" extrusionOk="0">
                  <a:moveTo>
                    <a:pt x="1345" y="1"/>
                  </a:moveTo>
                  <a:lnTo>
                    <a:pt x="0" y="759"/>
                  </a:lnTo>
                  <a:lnTo>
                    <a:pt x="169" y="1154"/>
                  </a:lnTo>
                  <a:cubicBezTo>
                    <a:pt x="678" y="1041"/>
                    <a:pt x="1199" y="849"/>
                    <a:pt x="1628" y="555"/>
                  </a:cubicBezTo>
                  <a:cubicBezTo>
                    <a:pt x="1470" y="249"/>
                    <a:pt x="1345" y="1"/>
                    <a:pt x="1345" y="1"/>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9"/>
            <p:cNvSpPr/>
            <p:nvPr/>
          </p:nvSpPr>
          <p:spPr>
            <a:xfrm>
              <a:off x="1469174" y="2194678"/>
              <a:ext cx="175605" cy="115017"/>
            </a:xfrm>
            <a:custGeom>
              <a:avLst/>
              <a:gdLst/>
              <a:ahLst/>
              <a:cxnLst/>
              <a:rect l="l" t="t" r="r" b="b"/>
              <a:pathLst>
                <a:path w="3936" h="2578" extrusionOk="0">
                  <a:moveTo>
                    <a:pt x="2782" y="1"/>
                  </a:moveTo>
                  <a:lnTo>
                    <a:pt x="284" y="249"/>
                  </a:lnTo>
                  <a:lnTo>
                    <a:pt x="1" y="2365"/>
                  </a:lnTo>
                  <a:cubicBezTo>
                    <a:pt x="1" y="2365"/>
                    <a:pt x="715" y="2578"/>
                    <a:pt x="1304" y="2578"/>
                  </a:cubicBezTo>
                  <a:cubicBezTo>
                    <a:pt x="1406" y="2578"/>
                    <a:pt x="1505" y="2571"/>
                    <a:pt x="1595" y="2556"/>
                  </a:cubicBezTo>
                  <a:lnTo>
                    <a:pt x="1709" y="2161"/>
                  </a:lnTo>
                  <a:lnTo>
                    <a:pt x="1946" y="2534"/>
                  </a:lnTo>
                  <a:cubicBezTo>
                    <a:pt x="1946" y="2534"/>
                    <a:pt x="1977" y="2537"/>
                    <a:pt x="2033" y="2537"/>
                  </a:cubicBezTo>
                  <a:cubicBezTo>
                    <a:pt x="2313" y="2537"/>
                    <a:pt x="3211" y="2466"/>
                    <a:pt x="3936" y="1618"/>
                  </a:cubicBezTo>
                  <a:lnTo>
                    <a:pt x="2782" y="1"/>
                  </a:lnTo>
                  <a:close/>
                </a:path>
              </a:pathLst>
            </a:custGeom>
            <a:solidFill>
              <a:srgbClr val="3B5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9"/>
            <p:cNvSpPr/>
            <p:nvPr/>
          </p:nvSpPr>
          <p:spPr>
            <a:xfrm>
              <a:off x="1510533" y="2259772"/>
              <a:ext cx="34889" cy="49924"/>
            </a:xfrm>
            <a:custGeom>
              <a:avLst/>
              <a:gdLst/>
              <a:ahLst/>
              <a:cxnLst/>
              <a:rect l="l" t="t" r="r" b="b"/>
              <a:pathLst>
                <a:path w="782" h="1119" extrusionOk="0">
                  <a:moveTo>
                    <a:pt x="533" y="1"/>
                  </a:moveTo>
                  <a:lnTo>
                    <a:pt x="1" y="1097"/>
                  </a:lnTo>
                  <a:cubicBezTo>
                    <a:pt x="125" y="1110"/>
                    <a:pt x="253" y="1119"/>
                    <a:pt x="377" y="1119"/>
                  </a:cubicBezTo>
                  <a:cubicBezTo>
                    <a:pt x="478" y="1119"/>
                    <a:pt x="577" y="1113"/>
                    <a:pt x="668" y="1097"/>
                  </a:cubicBezTo>
                  <a:lnTo>
                    <a:pt x="782" y="702"/>
                  </a:lnTo>
                  <a:lnTo>
                    <a:pt x="533" y="1"/>
                  </a:lnTo>
                  <a:close/>
                </a:path>
              </a:pathLst>
            </a:custGeom>
            <a:solidFill>
              <a:srgbClr val="172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9"/>
            <p:cNvSpPr/>
            <p:nvPr/>
          </p:nvSpPr>
          <p:spPr>
            <a:xfrm>
              <a:off x="1552918" y="2198247"/>
              <a:ext cx="63130" cy="94896"/>
            </a:xfrm>
            <a:custGeom>
              <a:avLst/>
              <a:gdLst/>
              <a:ahLst/>
              <a:cxnLst/>
              <a:rect l="l" t="t" r="r" b="b"/>
              <a:pathLst>
                <a:path w="1415" h="2127" extrusionOk="0">
                  <a:moveTo>
                    <a:pt x="91" y="0"/>
                  </a:moveTo>
                  <a:lnTo>
                    <a:pt x="1" y="11"/>
                  </a:lnTo>
                  <a:lnTo>
                    <a:pt x="1" y="23"/>
                  </a:lnTo>
                  <a:cubicBezTo>
                    <a:pt x="261" y="463"/>
                    <a:pt x="566" y="882"/>
                    <a:pt x="837" y="1323"/>
                  </a:cubicBezTo>
                  <a:cubicBezTo>
                    <a:pt x="1008" y="1594"/>
                    <a:pt x="1166" y="1866"/>
                    <a:pt x="1347" y="2126"/>
                  </a:cubicBezTo>
                  <a:lnTo>
                    <a:pt x="1415" y="2092"/>
                  </a:lnTo>
                  <a:cubicBezTo>
                    <a:pt x="1245" y="1855"/>
                    <a:pt x="1086" y="1594"/>
                    <a:pt x="940" y="1335"/>
                  </a:cubicBezTo>
                  <a:cubicBezTo>
                    <a:pt x="668" y="882"/>
                    <a:pt x="352" y="463"/>
                    <a:pt x="91"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9"/>
            <p:cNvSpPr/>
            <p:nvPr/>
          </p:nvSpPr>
          <p:spPr>
            <a:xfrm>
              <a:off x="1570094" y="2196686"/>
              <a:ext cx="64112" cy="83341"/>
            </a:xfrm>
            <a:custGeom>
              <a:avLst/>
              <a:gdLst/>
              <a:ahLst/>
              <a:cxnLst/>
              <a:rect l="l" t="t" r="r" b="b"/>
              <a:pathLst>
                <a:path w="1437" h="1868" extrusionOk="0">
                  <a:moveTo>
                    <a:pt x="102" y="1"/>
                  </a:moveTo>
                  <a:lnTo>
                    <a:pt x="0" y="13"/>
                  </a:lnTo>
                  <a:cubicBezTo>
                    <a:pt x="351" y="363"/>
                    <a:pt x="600" y="782"/>
                    <a:pt x="871" y="1200"/>
                  </a:cubicBezTo>
                  <a:cubicBezTo>
                    <a:pt x="1018" y="1438"/>
                    <a:pt x="1188" y="1652"/>
                    <a:pt x="1380" y="1867"/>
                  </a:cubicBezTo>
                  <a:cubicBezTo>
                    <a:pt x="1392" y="1855"/>
                    <a:pt x="1414" y="1833"/>
                    <a:pt x="1437" y="1822"/>
                  </a:cubicBezTo>
                  <a:cubicBezTo>
                    <a:pt x="1221" y="1573"/>
                    <a:pt x="1041" y="1313"/>
                    <a:pt x="860" y="1041"/>
                  </a:cubicBezTo>
                  <a:cubicBezTo>
                    <a:pt x="623" y="679"/>
                    <a:pt x="396" y="318"/>
                    <a:pt x="102"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9"/>
            <p:cNvSpPr/>
            <p:nvPr/>
          </p:nvSpPr>
          <p:spPr>
            <a:xfrm>
              <a:off x="1562019" y="2107410"/>
              <a:ext cx="179575" cy="132819"/>
            </a:xfrm>
            <a:custGeom>
              <a:avLst/>
              <a:gdLst/>
              <a:ahLst/>
              <a:cxnLst/>
              <a:rect l="l" t="t" r="r" b="b"/>
              <a:pathLst>
                <a:path w="4025" h="2977" extrusionOk="0">
                  <a:moveTo>
                    <a:pt x="679" y="1"/>
                  </a:moveTo>
                  <a:cubicBezTo>
                    <a:pt x="679" y="1"/>
                    <a:pt x="0" y="589"/>
                    <a:pt x="566" y="758"/>
                  </a:cubicBezTo>
                  <a:cubicBezTo>
                    <a:pt x="1357" y="1007"/>
                    <a:pt x="2884" y="2047"/>
                    <a:pt x="2884" y="2047"/>
                  </a:cubicBezTo>
                  <a:cubicBezTo>
                    <a:pt x="2884" y="2047"/>
                    <a:pt x="2839" y="2308"/>
                    <a:pt x="2963" y="2602"/>
                  </a:cubicBezTo>
                  <a:cubicBezTo>
                    <a:pt x="3059" y="2813"/>
                    <a:pt x="3159" y="2876"/>
                    <a:pt x="3220" y="2876"/>
                  </a:cubicBezTo>
                  <a:cubicBezTo>
                    <a:pt x="3266" y="2876"/>
                    <a:pt x="3288" y="2839"/>
                    <a:pt x="3269" y="2805"/>
                  </a:cubicBezTo>
                  <a:cubicBezTo>
                    <a:pt x="3178" y="2692"/>
                    <a:pt x="3121" y="2466"/>
                    <a:pt x="3144" y="2421"/>
                  </a:cubicBezTo>
                  <a:cubicBezTo>
                    <a:pt x="3146" y="2417"/>
                    <a:pt x="3150" y="2416"/>
                    <a:pt x="3155" y="2416"/>
                  </a:cubicBezTo>
                  <a:cubicBezTo>
                    <a:pt x="3200" y="2416"/>
                    <a:pt x="3347" y="2551"/>
                    <a:pt x="3438" y="2805"/>
                  </a:cubicBezTo>
                  <a:cubicBezTo>
                    <a:pt x="3484" y="2926"/>
                    <a:pt x="3547" y="2976"/>
                    <a:pt x="3594" y="2976"/>
                  </a:cubicBezTo>
                  <a:cubicBezTo>
                    <a:pt x="3640" y="2976"/>
                    <a:pt x="3670" y="2928"/>
                    <a:pt x="3653" y="2851"/>
                  </a:cubicBezTo>
                  <a:cubicBezTo>
                    <a:pt x="3596" y="2613"/>
                    <a:pt x="3450" y="2353"/>
                    <a:pt x="3450" y="2353"/>
                  </a:cubicBezTo>
                  <a:lnTo>
                    <a:pt x="3450" y="2353"/>
                  </a:lnTo>
                  <a:cubicBezTo>
                    <a:pt x="3450" y="2353"/>
                    <a:pt x="3596" y="2421"/>
                    <a:pt x="3744" y="2703"/>
                  </a:cubicBezTo>
                  <a:cubicBezTo>
                    <a:pt x="3793" y="2796"/>
                    <a:pt x="3855" y="2836"/>
                    <a:pt x="3900" y="2836"/>
                  </a:cubicBezTo>
                  <a:cubicBezTo>
                    <a:pt x="3948" y="2836"/>
                    <a:pt x="3976" y="2791"/>
                    <a:pt x="3947" y="2715"/>
                  </a:cubicBezTo>
                  <a:cubicBezTo>
                    <a:pt x="3857" y="2466"/>
                    <a:pt x="3653" y="2149"/>
                    <a:pt x="3653" y="2149"/>
                  </a:cubicBezTo>
                  <a:lnTo>
                    <a:pt x="3653" y="2149"/>
                  </a:lnTo>
                  <a:cubicBezTo>
                    <a:pt x="3813" y="2286"/>
                    <a:pt x="3914" y="2332"/>
                    <a:pt x="3967" y="2332"/>
                  </a:cubicBezTo>
                  <a:cubicBezTo>
                    <a:pt x="4016" y="2332"/>
                    <a:pt x="4025" y="2294"/>
                    <a:pt x="4003" y="2251"/>
                  </a:cubicBezTo>
                  <a:cubicBezTo>
                    <a:pt x="3789" y="1901"/>
                    <a:pt x="3167" y="1674"/>
                    <a:pt x="3167" y="1674"/>
                  </a:cubicBezTo>
                  <a:cubicBezTo>
                    <a:pt x="2104" y="374"/>
                    <a:pt x="679" y="1"/>
                    <a:pt x="679" y="1"/>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9"/>
            <p:cNvSpPr/>
            <p:nvPr/>
          </p:nvSpPr>
          <p:spPr>
            <a:xfrm>
              <a:off x="1562019" y="2107410"/>
              <a:ext cx="59070" cy="40912"/>
            </a:xfrm>
            <a:custGeom>
              <a:avLst/>
              <a:gdLst/>
              <a:ahLst/>
              <a:cxnLst/>
              <a:rect l="l" t="t" r="r" b="b"/>
              <a:pathLst>
                <a:path w="1324" h="917" extrusionOk="0">
                  <a:moveTo>
                    <a:pt x="679" y="1"/>
                  </a:moveTo>
                  <a:cubicBezTo>
                    <a:pt x="679" y="1"/>
                    <a:pt x="0" y="589"/>
                    <a:pt x="566" y="758"/>
                  </a:cubicBezTo>
                  <a:cubicBezTo>
                    <a:pt x="679" y="803"/>
                    <a:pt x="814" y="860"/>
                    <a:pt x="962" y="916"/>
                  </a:cubicBezTo>
                  <a:cubicBezTo>
                    <a:pt x="1086" y="702"/>
                    <a:pt x="1199" y="476"/>
                    <a:pt x="1324" y="250"/>
                  </a:cubicBezTo>
                  <a:cubicBezTo>
                    <a:pt x="939" y="69"/>
                    <a:pt x="679" y="1"/>
                    <a:pt x="679" y="1"/>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9"/>
            <p:cNvSpPr/>
            <p:nvPr/>
          </p:nvSpPr>
          <p:spPr>
            <a:xfrm>
              <a:off x="1552918" y="2092821"/>
              <a:ext cx="62595" cy="57018"/>
            </a:xfrm>
            <a:custGeom>
              <a:avLst/>
              <a:gdLst/>
              <a:ahLst/>
              <a:cxnLst/>
              <a:rect l="l" t="t" r="r" b="b"/>
              <a:pathLst>
                <a:path w="1403" h="1278" extrusionOk="0">
                  <a:moveTo>
                    <a:pt x="467" y="1"/>
                  </a:moveTo>
                  <a:cubicBezTo>
                    <a:pt x="400" y="1"/>
                    <a:pt x="331" y="7"/>
                    <a:pt x="261" y="22"/>
                  </a:cubicBezTo>
                  <a:cubicBezTo>
                    <a:pt x="1" y="79"/>
                    <a:pt x="136" y="565"/>
                    <a:pt x="317" y="814"/>
                  </a:cubicBezTo>
                  <a:cubicBezTo>
                    <a:pt x="510" y="1052"/>
                    <a:pt x="894" y="1278"/>
                    <a:pt x="894" y="1278"/>
                  </a:cubicBezTo>
                  <a:lnTo>
                    <a:pt x="1403" y="361"/>
                  </a:lnTo>
                  <a:cubicBezTo>
                    <a:pt x="1403" y="361"/>
                    <a:pt x="972" y="1"/>
                    <a:pt x="467"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9"/>
            <p:cNvSpPr/>
            <p:nvPr/>
          </p:nvSpPr>
          <p:spPr>
            <a:xfrm>
              <a:off x="1587227" y="2105893"/>
              <a:ext cx="28286" cy="43946"/>
            </a:xfrm>
            <a:custGeom>
              <a:avLst/>
              <a:gdLst/>
              <a:ahLst/>
              <a:cxnLst/>
              <a:rect l="l" t="t" r="r" b="b"/>
              <a:pathLst>
                <a:path w="634" h="985" extrusionOk="0">
                  <a:moveTo>
                    <a:pt x="543" y="0"/>
                  </a:moveTo>
                  <a:cubicBezTo>
                    <a:pt x="408" y="114"/>
                    <a:pt x="295" y="261"/>
                    <a:pt x="204" y="419"/>
                  </a:cubicBezTo>
                  <a:cubicBezTo>
                    <a:pt x="148" y="543"/>
                    <a:pt x="46" y="724"/>
                    <a:pt x="1" y="894"/>
                  </a:cubicBezTo>
                  <a:cubicBezTo>
                    <a:pt x="80" y="950"/>
                    <a:pt x="125" y="985"/>
                    <a:pt x="125" y="985"/>
                  </a:cubicBezTo>
                  <a:lnTo>
                    <a:pt x="634" y="68"/>
                  </a:lnTo>
                  <a:cubicBezTo>
                    <a:pt x="634" y="68"/>
                    <a:pt x="600" y="35"/>
                    <a:pt x="543"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9"/>
            <p:cNvSpPr/>
            <p:nvPr/>
          </p:nvSpPr>
          <p:spPr>
            <a:xfrm>
              <a:off x="1338183" y="1956164"/>
              <a:ext cx="145668" cy="169448"/>
            </a:xfrm>
            <a:custGeom>
              <a:avLst/>
              <a:gdLst/>
              <a:ahLst/>
              <a:cxnLst/>
              <a:rect l="l" t="t" r="r" b="b"/>
              <a:pathLst>
                <a:path w="3265" h="3798" extrusionOk="0">
                  <a:moveTo>
                    <a:pt x="343" y="0"/>
                  </a:moveTo>
                  <a:cubicBezTo>
                    <a:pt x="327" y="0"/>
                    <a:pt x="316" y="10"/>
                    <a:pt x="313" y="32"/>
                  </a:cubicBezTo>
                  <a:cubicBezTo>
                    <a:pt x="290" y="157"/>
                    <a:pt x="562" y="575"/>
                    <a:pt x="562" y="575"/>
                  </a:cubicBezTo>
                  <a:cubicBezTo>
                    <a:pt x="449" y="541"/>
                    <a:pt x="370" y="462"/>
                    <a:pt x="223" y="247"/>
                  </a:cubicBezTo>
                  <a:cubicBezTo>
                    <a:pt x="160" y="143"/>
                    <a:pt x="100" y="96"/>
                    <a:pt x="62" y="96"/>
                  </a:cubicBezTo>
                  <a:cubicBezTo>
                    <a:pt x="18" y="96"/>
                    <a:pt x="5" y="160"/>
                    <a:pt x="53" y="270"/>
                  </a:cubicBezTo>
                  <a:cubicBezTo>
                    <a:pt x="132" y="462"/>
                    <a:pt x="393" y="801"/>
                    <a:pt x="393" y="801"/>
                  </a:cubicBezTo>
                  <a:cubicBezTo>
                    <a:pt x="260" y="775"/>
                    <a:pt x="81" y="557"/>
                    <a:pt x="23" y="557"/>
                  </a:cubicBezTo>
                  <a:cubicBezTo>
                    <a:pt x="7" y="557"/>
                    <a:pt x="1" y="575"/>
                    <a:pt x="8" y="620"/>
                  </a:cubicBezTo>
                  <a:cubicBezTo>
                    <a:pt x="87" y="1004"/>
                    <a:pt x="732" y="1321"/>
                    <a:pt x="732" y="1321"/>
                  </a:cubicBezTo>
                  <a:cubicBezTo>
                    <a:pt x="732" y="1321"/>
                    <a:pt x="1026" y="3447"/>
                    <a:pt x="2948" y="3798"/>
                  </a:cubicBezTo>
                  <a:lnTo>
                    <a:pt x="3265" y="3006"/>
                  </a:lnTo>
                  <a:cubicBezTo>
                    <a:pt x="1466" y="2464"/>
                    <a:pt x="1094" y="1220"/>
                    <a:pt x="1094" y="1220"/>
                  </a:cubicBezTo>
                  <a:cubicBezTo>
                    <a:pt x="1194" y="863"/>
                    <a:pt x="976" y="134"/>
                    <a:pt x="883" y="134"/>
                  </a:cubicBezTo>
                  <a:cubicBezTo>
                    <a:pt x="881" y="134"/>
                    <a:pt x="880" y="134"/>
                    <a:pt x="878" y="134"/>
                  </a:cubicBezTo>
                  <a:cubicBezTo>
                    <a:pt x="790" y="156"/>
                    <a:pt x="886" y="621"/>
                    <a:pt x="848" y="621"/>
                  </a:cubicBezTo>
                  <a:cubicBezTo>
                    <a:pt x="847" y="621"/>
                    <a:pt x="846" y="620"/>
                    <a:pt x="845" y="620"/>
                  </a:cubicBezTo>
                  <a:cubicBezTo>
                    <a:pt x="811" y="597"/>
                    <a:pt x="574" y="281"/>
                    <a:pt x="506" y="157"/>
                  </a:cubicBezTo>
                  <a:cubicBezTo>
                    <a:pt x="457" y="66"/>
                    <a:pt x="384" y="0"/>
                    <a:pt x="343" y="0"/>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9"/>
            <p:cNvSpPr/>
            <p:nvPr/>
          </p:nvSpPr>
          <p:spPr>
            <a:xfrm>
              <a:off x="1422774" y="2082202"/>
              <a:ext cx="61078" cy="43410"/>
            </a:xfrm>
            <a:custGeom>
              <a:avLst/>
              <a:gdLst/>
              <a:ahLst/>
              <a:cxnLst/>
              <a:rect l="l" t="t" r="r" b="b"/>
              <a:pathLst>
                <a:path w="1369" h="973" extrusionOk="0">
                  <a:moveTo>
                    <a:pt x="871" y="0"/>
                  </a:moveTo>
                  <a:cubicBezTo>
                    <a:pt x="600" y="227"/>
                    <a:pt x="329" y="408"/>
                    <a:pt x="0" y="521"/>
                  </a:cubicBezTo>
                  <a:cubicBezTo>
                    <a:pt x="283" y="735"/>
                    <a:pt x="623" y="893"/>
                    <a:pt x="1052" y="973"/>
                  </a:cubicBezTo>
                  <a:lnTo>
                    <a:pt x="1369" y="181"/>
                  </a:lnTo>
                  <a:cubicBezTo>
                    <a:pt x="1199" y="124"/>
                    <a:pt x="1030" y="68"/>
                    <a:pt x="871" y="0"/>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9"/>
            <p:cNvSpPr/>
            <p:nvPr/>
          </p:nvSpPr>
          <p:spPr>
            <a:xfrm>
              <a:off x="1456057" y="2078633"/>
              <a:ext cx="58579" cy="57687"/>
            </a:xfrm>
            <a:custGeom>
              <a:avLst/>
              <a:gdLst/>
              <a:ahLst/>
              <a:cxnLst/>
              <a:rect l="l" t="t" r="r" b="b"/>
              <a:pathLst>
                <a:path w="1313" h="1293" extrusionOk="0">
                  <a:moveTo>
                    <a:pt x="306" y="1"/>
                  </a:moveTo>
                  <a:lnTo>
                    <a:pt x="1" y="1076"/>
                  </a:lnTo>
                  <a:cubicBezTo>
                    <a:pt x="207" y="1189"/>
                    <a:pt x="621" y="1293"/>
                    <a:pt x="812" y="1293"/>
                  </a:cubicBezTo>
                  <a:cubicBezTo>
                    <a:pt x="830" y="1293"/>
                    <a:pt x="846" y="1292"/>
                    <a:pt x="860" y="1290"/>
                  </a:cubicBezTo>
                  <a:cubicBezTo>
                    <a:pt x="1312" y="1199"/>
                    <a:pt x="1312" y="555"/>
                    <a:pt x="1154" y="431"/>
                  </a:cubicBezTo>
                  <a:cubicBezTo>
                    <a:pt x="804" y="182"/>
                    <a:pt x="306" y="1"/>
                    <a:pt x="3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9"/>
            <p:cNvSpPr/>
            <p:nvPr/>
          </p:nvSpPr>
          <p:spPr>
            <a:xfrm>
              <a:off x="1456057" y="2078633"/>
              <a:ext cx="18203" cy="51040"/>
            </a:xfrm>
            <a:custGeom>
              <a:avLst/>
              <a:gdLst/>
              <a:ahLst/>
              <a:cxnLst/>
              <a:rect l="l" t="t" r="r" b="b"/>
              <a:pathLst>
                <a:path w="408" h="1144" extrusionOk="0">
                  <a:moveTo>
                    <a:pt x="306" y="1"/>
                  </a:moveTo>
                  <a:lnTo>
                    <a:pt x="1" y="1076"/>
                  </a:lnTo>
                  <a:cubicBezTo>
                    <a:pt x="46" y="1098"/>
                    <a:pt x="91" y="1121"/>
                    <a:pt x="148" y="1143"/>
                  </a:cubicBezTo>
                  <a:cubicBezTo>
                    <a:pt x="204" y="940"/>
                    <a:pt x="249" y="747"/>
                    <a:pt x="306" y="544"/>
                  </a:cubicBezTo>
                  <a:cubicBezTo>
                    <a:pt x="352" y="374"/>
                    <a:pt x="408" y="194"/>
                    <a:pt x="362" y="23"/>
                  </a:cubicBezTo>
                  <a:cubicBezTo>
                    <a:pt x="329" y="13"/>
                    <a:pt x="306" y="1"/>
                    <a:pt x="306"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9"/>
            <p:cNvSpPr/>
            <p:nvPr/>
          </p:nvSpPr>
          <p:spPr>
            <a:xfrm>
              <a:off x="1476224" y="2091215"/>
              <a:ext cx="126171" cy="135987"/>
            </a:xfrm>
            <a:custGeom>
              <a:avLst/>
              <a:gdLst/>
              <a:ahLst/>
              <a:cxnLst/>
              <a:rect l="l" t="t" r="r" b="b"/>
              <a:pathLst>
                <a:path w="2828" h="3048" extrusionOk="0">
                  <a:moveTo>
                    <a:pt x="1396" y="1"/>
                  </a:moveTo>
                  <a:cubicBezTo>
                    <a:pt x="968" y="1"/>
                    <a:pt x="623" y="70"/>
                    <a:pt x="623" y="70"/>
                  </a:cubicBezTo>
                  <a:cubicBezTo>
                    <a:pt x="35" y="1201"/>
                    <a:pt x="1" y="2897"/>
                    <a:pt x="1" y="2897"/>
                  </a:cubicBezTo>
                  <a:cubicBezTo>
                    <a:pt x="316" y="3005"/>
                    <a:pt x="634" y="3047"/>
                    <a:pt x="938" y="3047"/>
                  </a:cubicBezTo>
                  <a:cubicBezTo>
                    <a:pt x="1966" y="3047"/>
                    <a:pt x="2828" y="2568"/>
                    <a:pt x="2828" y="2568"/>
                  </a:cubicBezTo>
                  <a:cubicBezTo>
                    <a:pt x="2737" y="2309"/>
                    <a:pt x="2014" y="58"/>
                    <a:pt x="2014" y="58"/>
                  </a:cubicBezTo>
                  <a:cubicBezTo>
                    <a:pt x="1807" y="15"/>
                    <a:pt x="1593" y="1"/>
                    <a:pt x="1396"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9"/>
            <p:cNvSpPr/>
            <p:nvPr/>
          </p:nvSpPr>
          <p:spPr>
            <a:xfrm>
              <a:off x="1529227" y="2093312"/>
              <a:ext cx="73169" cy="133711"/>
            </a:xfrm>
            <a:custGeom>
              <a:avLst/>
              <a:gdLst/>
              <a:ahLst/>
              <a:cxnLst/>
              <a:rect l="l" t="t" r="r" b="b"/>
              <a:pathLst>
                <a:path w="1640" h="2997" extrusionOk="0">
                  <a:moveTo>
                    <a:pt x="735" y="0"/>
                  </a:moveTo>
                  <a:cubicBezTo>
                    <a:pt x="803" y="757"/>
                    <a:pt x="747" y="1549"/>
                    <a:pt x="453" y="2262"/>
                  </a:cubicBezTo>
                  <a:cubicBezTo>
                    <a:pt x="340" y="2533"/>
                    <a:pt x="182" y="2770"/>
                    <a:pt x="1" y="2996"/>
                  </a:cubicBezTo>
                  <a:cubicBezTo>
                    <a:pt x="916" y="2929"/>
                    <a:pt x="1640" y="2521"/>
                    <a:pt x="1640" y="2521"/>
                  </a:cubicBezTo>
                  <a:cubicBezTo>
                    <a:pt x="1549" y="2262"/>
                    <a:pt x="826" y="11"/>
                    <a:pt x="826" y="11"/>
                  </a:cubicBezTo>
                  <a:cubicBezTo>
                    <a:pt x="803" y="11"/>
                    <a:pt x="770" y="0"/>
                    <a:pt x="735" y="0"/>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9"/>
            <p:cNvSpPr/>
            <p:nvPr/>
          </p:nvSpPr>
          <p:spPr>
            <a:xfrm>
              <a:off x="1476224" y="2200255"/>
              <a:ext cx="126171" cy="26947"/>
            </a:xfrm>
            <a:custGeom>
              <a:avLst/>
              <a:gdLst/>
              <a:ahLst/>
              <a:cxnLst/>
              <a:rect l="l" t="t" r="r" b="b"/>
              <a:pathLst>
                <a:path w="2828" h="604" extrusionOk="0">
                  <a:moveTo>
                    <a:pt x="2783" y="1"/>
                  </a:moveTo>
                  <a:cubicBezTo>
                    <a:pt x="2404" y="97"/>
                    <a:pt x="1715" y="401"/>
                    <a:pt x="818" y="401"/>
                  </a:cubicBezTo>
                  <a:cubicBezTo>
                    <a:pt x="565" y="401"/>
                    <a:pt x="296" y="377"/>
                    <a:pt x="13" y="317"/>
                  </a:cubicBezTo>
                  <a:cubicBezTo>
                    <a:pt x="1" y="408"/>
                    <a:pt x="1" y="453"/>
                    <a:pt x="1" y="453"/>
                  </a:cubicBezTo>
                  <a:cubicBezTo>
                    <a:pt x="316" y="561"/>
                    <a:pt x="634" y="603"/>
                    <a:pt x="938" y="603"/>
                  </a:cubicBezTo>
                  <a:cubicBezTo>
                    <a:pt x="1966" y="603"/>
                    <a:pt x="2828" y="124"/>
                    <a:pt x="2828" y="124"/>
                  </a:cubicBezTo>
                  <a:cubicBezTo>
                    <a:pt x="2817" y="102"/>
                    <a:pt x="2805" y="57"/>
                    <a:pt x="2783"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9"/>
            <p:cNvSpPr/>
            <p:nvPr/>
          </p:nvSpPr>
          <p:spPr>
            <a:xfrm>
              <a:off x="1508525" y="2067568"/>
              <a:ext cx="31855" cy="41135"/>
            </a:xfrm>
            <a:custGeom>
              <a:avLst/>
              <a:gdLst/>
              <a:ahLst/>
              <a:cxnLst/>
              <a:rect l="l" t="t" r="r" b="b"/>
              <a:pathLst>
                <a:path w="714" h="922" extrusionOk="0">
                  <a:moveTo>
                    <a:pt x="578" y="0"/>
                  </a:moveTo>
                  <a:lnTo>
                    <a:pt x="1" y="34"/>
                  </a:lnTo>
                  <a:lnTo>
                    <a:pt x="103" y="882"/>
                  </a:lnTo>
                  <a:cubicBezTo>
                    <a:pt x="103" y="882"/>
                    <a:pt x="171" y="921"/>
                    <a:pt x="273" y="921"/>
                  </a:cubicBezTo>
                  <a:cubicBezTo>
                    <a:pt x="392" y="921"/>
                    <a:pt x="556" y="869"/>
                    <a:pt x="713" y="645"/>
                  </a:cubicBezTo>
                  <a:lnTo>
                    <a:pt x="578" y="0"/>
                  </a:ln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9"/>
            <p:cNvSpPr/>
            <p:nvPr/>
          </p:nvSpPr>
          <p:spPr>
            <a:xfrm>
              <a:off x="1508525" y="2067568"/>
              <a:ext cx="28821" cy="17444"/>
            </a:xfrm>
            <a:custGeom>
              <a:avLst/>
              <a:gdLst/>
              <a:ahLst/>
              <a:cxnLst/>
              <a:rect l="l" t="t" r="r" b="b"/>
              <a:pathLst>
                <a:path w="646" h="391" extrusionOk="0">
                  <a:moveTo>
                    <a:pt x="578" y="0"/>
                  </a:moveTo>
                  <a:lnTo>
                    <a:pt x="1" y="34"/>
                  </a:lnTo>
                  <a:lnTo>
                    <a:pt x="46" y="385"/>
                  </a:lnTo>
                  <a:cubicBezTo>
                    <a:pt x="81" y="388"/>
                    <a:pt x="117" y="390"/>
                    <a:pt x="152" y="390"/>
                  </a:cubicBezTo>
                  <a:cubicBezTo>
                    <a:pt x="320" y="390"/>
                    <a:pt x="486" y="348"/>
                    <a:pt x="646" y="283"/>
                  </a:cubicBezTo>
                  <a:lnTo>
                    <a:pt x="578" y="0"/>
                  </a:ln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9"/>
            <p:cNvSpPr/>
            <p:nvPr/>
          </p:nvSpPr>
          <p:spPr>
            <a:xfrm>
              <a:off x="1426299" y="1900484"/>
              <a:ext cx="179665" cy="175560"/>
            </a:xfrm>
            <a:custGeom>
              <a:avLst/>
              <a:gdLst/>
              <a:ahLst/>
              <a:cxnLst/>
              <a:rect l="l" t="t" r="r" b="b"/>
              <a:pathLst>
                <a:path w="4027" h="3935" extrusionOk="0">
                  <a:moveTo>
                    <a:pt x="2328" y="1"/>
                  </a:moveTo>
                  <a:cubicBezTo>
                    <a:pt x="1920" y="1"/>
                    <a:pt x="1328" y="66"/>
                    <a:pt x="1041" y="410"/>
                  </a:cubicBezTo>
                  <a:cubicBezTo>
                    <a:pt x="577" y="963"/>
                    <a:pt x="668" y="1382"/>
                    <a:pt x="295" y="1947"/>
                  </a:cubicBezTo>
                  <a:cubicBezTo>
                    <a:pt x="12" y="2388"/>
                    <a:pt x="1" y="3632"/>
                    <a:pt x="1493" y="3881"/>
                  </a:cubicBezTo>
                  <a:cubicBezTo>
                    <a:pt x="1704" y="3918"/>
                    <a:pt x="1905" y="3935"/>
                    <a:pt x="2095" y="3935"/>
                  </a:cubicBezTo>
                  <a:cubicBezTo>
                    <a:pt x="3185" y="3935"/>
                    <a:pt x="3901" y="3372"/>
                    <a:pt x="4027" y="2784"/>
                  </a:cubicBezTo>
                  <a:cubicBezTo>
                    <a:pt x="4027" y="2784"/>
                    <a:pt x="3675" y="1789"/>
                    <a:pt x="3766" y="1065"/>
                  </a:cubicBezTo>
                  <a:cubicBezTo>
                    <a:pt x="3766" y="1065"/>
                    <a:pt x="2997" y="579"/>
                    <a:pt x="2760" y="25"/>
                  </a:cubicBezTo>
                  <a:cubicBezTo>
                    <a:pt x="2760" y="25"/>
                    <a:pt x="2578" y="1"/>
                    <a:pt x="2328" y="1"/>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9"/>
            <p:cNvSpPr/>
            <p:nvPr/>
          </p:nvSpPr>
          <p:spPr>
            <a:xfrm>
              <a:off x="1532261" y="1959956"/>
              <a:ext cx="18694" cy="19363"/>
            </a:xfrm>
            <a:custGeom>
              <a:avLst/>
              <a:gdLst/>
              <a:ahLst/>
              <a:cxnLst/>
              <a:rect l="l" t="t" r="r" b="b"/>
              <a:pathLst>
                <a:path w="419" h="434" extrusionOk="0">
                  <a:moveTo>
                    <a:pt x="228" y="1"/>
                  </a:moveTo>
                  <a:cubicBezTo>
                    <a:pt x="183" y="1"/>
                    <a:pt x="139" y="19"/>
                    <a:pt x="102" y="37"/>
                  </a:cubicBezTo>
                  <a:cubicBezTo>
                    <a:pt x="57" y="72"/>
                    <a:pt x="34" y="128"/>
                    <a:pt x="11" y="185"/>
                  </a:cubicBezTo>
                  <a:cubicBezTo>
                    <a:pt x="1" y="241"/>
                    <a:pt x="11" y="298"/>
                    <a:pt x="46" y="343"/>
                  </a:cubicBezTo>
                  <a:cubicBezTo>
                    <a:pt x="79" y="399"/>
                    <a:pt x="159" y="434"/>
                    <a:pt x="227" y="434"/>
                  </a:cubicBezTo>
                  <a:cubicBezTo>
                    <a:pt x="295" y="422"/>
                    <a:pt x="351" y="388"/>
                    <a:pt x="385" y="320"/>
                  </a:cubicBezTo>
                  <a:cubicBezTo>
                    <a:pt x="418" y="263"/>
                    <a:pt x="408" y="140"/>
                    <a:pt x="373" y="83"/>
                  </a:cubicBezTo>
                  <a:cubicBezTo>
                    <a:pt x="351" y="60"/>
                    <a:pt x="328" y="37"/>
                    <a:pt x="295" y="15"/>
                  </a:cubicBezTo>
                  <a:lnTo>
                    <a:pt x="283" y="15"/>
                  </a:lnTo>
                  <a:cubicBezTo>
                    <a:pt x="295" y="26"/>
                    <a:pt x="305" y="26"/>
                    <a:pt x="317" y="37"/>
                  </a:cubicBezTo>
                  <a:cubicBezTo>
                    <a:pt x="295" y="26"/>
                    <a:pt x="283" y="15"/>
                    <a:pt x="260" y="4"/>
                  </a:cubicBezTo>
                  <a:cubicBezTo>
                    <a:pt x="250" y="2"/>
                    <a:pt x="239" y="1"/>
                    <a:pt x="228"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9"/>
            <p:cNvSpPr/>
            <p:nvPr/>
          </p:nvSpPr>
          <p:spPr>
            <a:xfrm>
              <a:off x="1459627" y="1955271"/>
              <a:ext cx="16641" cy="15124"/>
            </a:xfrm>
            <a:custGeom>
              <a:avLst/>
              <a:gdLst/>
              <a:ahLst/>
              <a:cxnLst/>
              <a:rect l="l" t="t" r="r" b="b"/>
              <a:pathLst>
                <a:path w="373" h="339" extrusionOk="0">
                  <a:moveTo>
                    <a:pt x="196" y="1"/>
                  </a:moveTo>
                  <a:cubicBezTo>
                    <a:pt x="135" y="1"/>
                    <a:pt x="85" y="41"/>
                    <a:pt x="56" y="97"/>
                  </a:cubicBezTo>
                  <a:cubicBezTo>
                    <a:pt x="0" y="188"/>
                    <a:pt x="68" y="312"/>
                    <a:pt x="169" y="335"/>
                  </a:cubicBezTo>
                  <a:cubicBezTo>
                    <a:pt x="180" y="337"/>
                    <a:pt x="191" y="338"/>
                    <a:pt x="201" y="338"/>
                  </a:cubicBezTo>
                  <a:cubicBezTo>
                    <a:pt x="292" y="338"/>
                    <a:pt x="373" y="255"/>
                    <a:pt x="373" y="154"/>
                  </a:cubicBezTo>
                  <a:cubicBezTo>
                    <a:pt x="362" y="86"/>
                    <a:pt x="305" y="18"/>
                    <a:pt x="237" y="7"/>
                  </a:cubicBezTo>
                  <a:cubicBezTo>
                    <a:pt x="223" y="3"/>
                    <a:pt x="210" y="1"/>
                    <a:pt x="196"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9"/>
            <p:cNvSpPr/>
            <p:nvPr/>
          </p:nvSpPr>
          <p:spPr>
            <a:xfrm>
              <a:off x="1542834" y="1978070"/>
              <a:ext cx="37387" cy="35558"/>
            </a:xfrm>
            <a:custGeom>
              <a:avLst/>
              <a:gdLst/>
              <a:ahLst/>
              <a:cxnLst/>
              <a:rect l="l" t="t" r="r" b="b"/>
              <a:pathLst>
                <a:path w="838" h="797" extrusionOk="0">
                  <a:moveTo>
                    <a:pt x="399" y="1"/>
                  </a:moveTo>
                  <a:cubicBezTo>
                    <a:pt x="318" y="1"/>
                    <a:pt x="240" y="24"/>
                    <a:pt x="171" y="73"/>
                  </a:cubicBezTo>
                  <a:cubicBezTo>
                    <a:pt x="46" y="151"/>
                    <a:pt x="1" y="287"/>
                    <a:pt x="1" y="435"/>
                  </a:cubicBezTo>
                  <a:cubicBezTo>
                    <a:pt x="1" y="559"/>
                    <a:pt x="103" y="706"/>
                    <a:pt x="227" y="762"/>
                  </a:cubicBezTo>
                  <a:cubicBezTo>
                    <a:pt x="306" y="785"/>
                    <a:pt x="317" y="797"/>
                    <a:pt x="408" y="797"/>
                  </a:cubicBezTo>
                  <a:cubicBezTo>
                    <a:pt x="487" y="797"/>
                    <a:pt x="566" y="762"/>
                    <a:pt x="634" y="717"/>
                  </a:cubicBezTo>
                  <a:cubicBezTo>
                    <a:pt x="724" y="672"/>
                    <a:pt x="781" y="559"/>
                    <a:pt x="804" y="457"/>
                  </a:cubicBezTo>
                  <a:cubicBezTo>
                    <a:pt x="837" y="265"/>
                    <a:pt x="736" y="84"/>
                    <a:pt x="555" y="28"/>
                  </a:cubicBezTo>
                  <a:cubicBezTo>
                    <a:pt x="503" y="10"/>
                    <a:pt x="450" y="1"/>
                    <a:pt x="399"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9"/>
            <p:cNvSpPr/>
            <p:nvPr/>
          </p:nvSpPr>
          <p:spPr>
            <a:xfrm>
              <a:off x="1432367" y="1976553"/>
              <a:ext cx="27751" cy="27171"/>
            </a:xfrm>
            <a:custGeom>
              <a:avLst/>
              <a:gdLst/>
              <a:ahLst/>
              <a:cxnLst/>
              <a:rect l="l" t="t" r="r" b="b"/>
              <a:pathLst>
                <a:path w="622" h="609" extrusionOk="0">
                  <a:moveTo>
                    <a:pt x="333" y="0"/>
                  </a:moveTo>
                  <a:cubicBezTo>
                    <a:pt x="293" y="0"/>
                    <a:pt x="248" y="11"/>
                    <a:pt x="215" y="27"/>
                  </a:cubicBezTo>
                  <a:cubicBezTo>
                    <a:pt x="136" y="50"/>
                    <a:pt x="79" y="107"/>
                    <a:pt x="46" y="175"/>
                  </a:cubicBezTo>
                  <a:cubicBezTo>
                    <a:pt x="0" y="242"/>
                    <a:pt x="11" y="321"/>
                    <a:pt x="34" y="389"/>
                  </a:cubicBezTo>
                  <a:lnTo>
                    <a:pt x="34" y="412"/>
                  </a:lnTo>
                  <a:cubicBezTo>
                    <a:pt x="68" y="514"/>
                    <a:pt x="159" y="593"/>
                    <a:pt x="260" y="604"/>
                  </a:cubicBezTo>
                  <a:cubicBezTo>
                    <a:pt x="279" y="607"/>
                    <a:pt x="297" y="608"/>
                    <a:pt x="316" y="608"/>
                  </a:cubicBezTo>
                  <a:cubicBezTo>
                    <a:pt x="376" y="608"/>
                    <a:pt x="434" y="594"/>
                    <a:pt x="486" y="559"/>
                  </a:cubicBezTo>
                  <a:cubicBezTo>
                    <a:pt x="543" y="514"/>
                    <a:pt x="599" y="446"/>
                    <a:pt x="611" y="366"/>
                  </a:cubicBezTo>
                  <a:cubicBezTo>
                    <a:pt x="622" y="288"/>
                    <a:pt x="599" y="208"/>
                    <a:pt x="554" y="140"/>
                  </a:cubicBezTo>
                  <a:cubicBezTo>
                    <a:pt x="521" y="72"/>
                    <a:pt x="453" y="27"/>
                    <a:pt x="373" y="5"/>
                  </a:cubicBezTo>
                  <a:cubicBezTo>
                    <a:pt x="361" y="2"/>
                    <a:pt x="348" y="0"/>
                    <a:pt x="333"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9"/>
            <p:cNvSpPr/>
            <p:nvPr/>
          </p:nvSpPr>
          <p:spPr>
            <a:xfrm>
              <a:off x="1544351" y="1936176"/>
              <a:ext cx="11154" cy="6826"/>
            </a:xfrm>
            <a:custGeom>
              <a:avLst/>
              <a:gdLst/>
              <a:ahLst/>
              <a:cxnLst/>
              <a:rect l="l" t="t" r="r" b="b"/>
              <a:pathLst>
                <a:path w="250" h="153" extrusionOk="0">
                  <a:moveTo>
                    <a:pt x="127" y="0"/>
                  </a:moveTo>
                  <a:cubicBezTo>
                    <a:pt x="100" y="0"/>
                    <a:pt x="70" y="8"/>
                    <a:pt x="46" y="17"/>
                  </a:cubicBezTo>
                  <a:cubicBezTo>
                    <a:pt x="1" y="39"/>
                    <a:pt x="12" y="95"/>
                    <a:pt x="57" y="95"/>
                  </a:cubicBezTo>
                  <a:cubicBezTo>
                    <a:pt x="91" y="95"/>
                    <a:pt x="114" y="95"/>
                    <a:pt x="137" y="130"/>
                  </a:cubicBezTo>
                  <a:cubicBezTo>
                    <a:pt x="146" y="144"/>
                    <a:pt x="165" y="153"/>
                    <a:pt x="183" y="153"/>
                  </a:cubicBezTo>
                  <a:cubicBezTo>
                    <a:pt x="208" y="153"/>
                    <a:pt x="232" y="139"/>
                    <a:pt x="238" y="107"/>
                  </a:cubicBezTo>
                  <a:cubicBezTo>
                    <a:pt x="250" y="62"/>
                    <a:pt x="204" y="17"/>
                    <a:pt x="159" y="5"/>
                  </a:cubicBezTo>
                  <a:cubicBezTo>
                    <a:pt x="149" y="2"/>
                    <a:pt x="138" y="0"/>
                    <a:pt x="127"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9"/>
            <p:cNvSpPr/>
            <p:nvPr/>
          </p:nvSpPr>
          <p:spPr>
            <a:xfrm>
              <a:off x="1467167" y="1932161"/>
              <a:ext cx="9637" cy="5265"/>
            </a:xfrm>
            <a:custGeom>
              <a:avLst/>
              <a:gdLst/>
              <a:ahLst/>
              <a:cxnLst/>
              <a:rect l="l" t="t" r="r" b="b"/>
              <a:pathLst>
                <a:path w="216" h="118" extrusionOk="0">
                  <a:moveTo>
                    <a:pt x="115" y="1"/>
                  </a:moveTo>
                  <a:cubicBezTo>
                    <a:pt x="78" y="1"/>
                    <a:pt x="40" y="15"/>
                    <a:pt x="23" y="50"/>
                  </a:cubicBezTo>
                  <a:cubicBezTo>
                    <a:pt x="0" y="84"/>
                    <a:pt x="35" y="118"/>
                    <a:pt x="68" y="118"/>
                  </a:cubicBezTo>
                  <a:cubicBezTo>
                    <a:pt x="91" y="118"/>
                    <a:pt x="113" y="118"/>
                    <a:pt x="136" y="107"/>
                  </a:cubicBezTo>
                  <a:cubicBezTo>
                    <a:pt x="140" y="103"/>
                    <a:pt x="145" y="101"/>
                    <a:pt x="150" y="101"/>
                  </a:cubicBezTo>
                  <a:cubicBezTo>
                    <a:pt x="160" y="101"/>
                    <a:pt x="170" y="107"/>
                    <a:pt x="170" y="107"/>
                  </a:cubicBezTo>
                  <a:cubicBezTo>
                    <a:pt x="181" y="107"/>
                    <a:pt x="193" y="107"/>
                    <a:pt x="204" y="95"/>
                  </a:cubicBezTo>
                  <a:cubicBezTo>
                    <a:pt x="216" y="50"/>
                    <a:pt x="193" y="16"/>
                    <a:pt x="148" y="4"/>
                  </a:cubicBezTo>
                  <a:cubicBezTo>
                    <a:pt x="137" y="2"/>
                    <a:pt x="126" y="1"/>
                    <a:pt x="115"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9"/>
            <p:cNvSpPr/>
            <p:nvPr/>
          </p:nvSpPr>
          <p:spPr>
            <a:xfrm>
              <a:off x="1466007" y="1999218"/>
              <a:ext cx="71384" cy="36450"/>
            </a:xfrm>
            <a:custGeom>
              <a:avLst/>
              <a:gdLst/>
              <a:ahLst/>
              <a:cxnLst/>
              <a:rect l="l" t="t" r="r" b="b"/>
              <a:pathLst>
                <a:path w="1600" h="817" extrusionOk="0">
                  <a:moveTo>
                    <a:pt x="1557" y="0"/>
                  </a:moveTo>
                  <a:cubicBezTo>
                    <a:pt x="1541" y="0"/>
                    <a:pt x="1524" y="10"/>
                    <a:pt x="1519" y="28"/>
                  </a:cubicBezTo>
                  <a:cubicBezTo>
                    <a:pt x="1429" y="356"/>
                    <a:pt x="1180" y="684"/>
                    <a:pt x="830" y="740"/>
                  </a:cubicBezTo>
                  <a:cubicBezTo>
                    <a:pt x="807" y="744"/>
                    <a:pt x="784" y="745"/>
                    <a:pt x="762" y="745"/>
                  </a:cubicBezTo>
                  <a:cubicBezTo>
                    <a:pt x="485" y="745"/>
                    <a:pt x="250" y="500"/>
                    <a:pt x="72" y="323"/>
                  </a:cubicBezTo>
                  <a:cubicBezTo>
                    <a:pt x="64" y="315"/>
                    <a:pt x="56" y="312"/>
                    <a:pt x="49" y="312"/>
                  </a:cubicBezTo>
                  <a:cubicBezTo>
                    <a:pt x="22" y="312"/>
                    <a:pt x="0" y="352"/>
                    <a:pt x="26" y="379"/>
                  </a:cubicBezTo>
                  <a:cubicBezTo>
                    <a:pt x="241" y="593"/>
                    <a:pt x="473" y="817"/>
                    <a:pt x="782" y="817"/>
                  </a:cubicBezTo>
                  <a:cubicBezTo>
                    <a:pt x="816" y="817"/>
                    <a:pt x="850" y="814"/>
                    <a:pt x="886" y="808"/>
                  </a:cubicBezTo>
                  <a:cubicBezTo>
                    <a:pt x="1248" y="752"/>
                    <a:pt x="1508" y="368"/>
                    <a:pt x="1587" y="51"/>
                  </a:cubicBezTo>
                  <a:cubicBezTo>
                    <a:pt x="1600" y="18"/>
                    <a:pt x="1579" y="0"/>
                    <a:pt x="1557" y="0"/>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9"/>
            <p:cNvSpPr/>
            <p:nvPr/>
          </p:nvSpPr>
          <p:spPr>
            <a:xfrm>
              <a:off x="1474974" y="1974188"/>
              <a:ext cx="15749" cy="17400"/>
            </a:xfrm>
            <a:custGeom>
              <a:avLst/>
              <a:gdLst/>
              <a:ahLst/>
              <a:cxnLst/>
              <a:rect l="l" t="t" r="r" b="b"/>
              <a:pathLst>
                <a:path w="353" h="390" extrusionOk="0">
                  <a:moveTo>
                    <a:pt x="288" y="0"/>
                  </a:moveTo>
                  <a:cubicBezTo>
                    <a:pt x="285" y="0"/>
                    <a:pt x="281" y="1"/>
                    <a:pt x="278" y="1"/>
                  </a:cubicBezTo>
                  <a:cubicBezTo>
                    <a:pt x="176" y="35"/>
                    <a:pt x="63" y="80"/>
                    <a:pt x="41" y="182"/>
                  </a:cubicBezTo>
                  <a:cubicBezTo>
                    <a:pt x="0" y="304"/>
                    <a:pt x="123" y="389"/>
                    <a:pt x="231" y="389"/>
                  </a:cubicBezTo>
                  <a:cubicBezTo>
                    <a:pt x="243" y="389"/>
                    <a:pt x="255" y="388"/>
                    <a:pt x="267" y="386"/>
                  </a:cubicBezTo>
                  <a:cubicBezTo>
                    <a:pt x="309" y="375"/>
                    <a:pt x="292" y="305"/>
                    <a:pt x="253" y="305"/>
                  </a:cubicBezTo>
                  <a:cubicBezTo>
                    <a:pt x="250" y="305"/>
                    <a:pt x="247" y="306"/>
                    <a:pt x="244" y="306"/>
                  </a:cubicBezTo>
                  <a:cubicBezTo>
                    <a:pt x="235" y="309"/>
                    <a:pt x="225" y="310"/>
                    <a:pt x="216" y="310"/>
                  </a:cubicBezTo>
                  <a:cubicBezTo>
                    <a:pt x="138" y="310"/>
                    <a:pt x="80" y="230"/>
                    <a:pt x="131" y="160"/>
                  </a:cubicBezTo>
                  <a:cubicBezTo>
                    <a:pt x="176" y="115"/>
                    <a:pt x="244" y="92"/>
                    <a:pt x="300" y="69"/>
                  </a:cubicBezTo>
                  <a:cubicBezTo>
                    <a:pt x="353" y="58"/>
                    <a:pt x="328" y="0"/>
                    <a:pt x="288" y="0"/>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9"/>
            <p:cNvSpPr/>
            <p:nvPr/>
          </p:nvSpPr>
          <p:spPr>
            <a:xfrm>
              <a:off x="1592804" y="1988555"/>
              <a:ext cx="53003" cy="55635"/>
            </a:xfrm>
            <a:custGeom>
              <a:avLst/>
              <a:gdLst/>
              <a:ahLst/>
              <a:cxnLst/>
              <a:rect l="l" t="t" r="r" b="b"/>
              <a:pathLst>
                <a:path w="1188" h="1247" extrusionOk="0">
                  <a:moveTo>
                    <a:pt x="550" y="1"/>
                  </a:moveTo>
                  <a:cubicBezTo>
                    <a:pt x="221" y="1"/>
                    <a:pt x="0" y="313"/>
                    <a:pt x="0" y="313"/>
                  </a:cubicBezTo>
                  <a:lnTo>
                    <a:pt x="23" y="1183"/>
                  </a:lnTo>
                  <a:cubicBezTo>
                    <a:pt x="158" y="1227"/>
                    <a:pt x="279" y="1247"/>
                    <a:pt x="385" y="1247"/>
                  </a:cubicBezTo>
                  <a:cubicBezTo>
                    <a:pt x="1150" y="1247"/>
                    <a:pt x="1188" y="231"/>
                    <a:pt x="780" y="52"/>
                  </a:cubicBezTo>
                  <a:cubicBezTo>
                    <a:pt x="699" y="16"/>
                    <a:pt x="622" y="1"/>
                    <a:pt x="550" y="1"/>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9"/>
            <p:cNvSpPr/>
            <p:nvPr/>
          </p:nvSpPr>
          <p:spPr>
            <a:xfrm>
              <a:off x="1597310" y="1999664"/>
              <a:ext cx="29847" cy="34978"/>
            </a:xfrm>
            <a:custGeom>
              <a:avLst/>
              <a:gdLst/>
              <a:ahLst/>
              <a:cxnLst/>
              <a:rect l="l" t="t" r="r" b="b"/>
              <a:pathLst>
                <a:path w="669" h="784" extrusionOk="0">
                  <a:moveTo>
                    <a:pt x="278" y="439"/>
                  </a:moveTo>
                  <a:cubicBezTo>
                    <a:pt x="356" y="439"/>
                    <a:pt x="400" y="549"/>
                    <a:pt x="352" y="617"/>
                  </a:cubicBezTo>
                  <a:cubicBezTo>
                    <a:pt x="309" y="660"/>
                    <a:pt x="261" y="676"/>
                    <a:pt x="212" y="676"/>
                  </a:cubicBezTo>
                  <a:cubicBezTo>
                    <a:pt x="183" y="676"/>
                    <a:pt x="154" y="671"/>
                    <a:pt x="126" y="663"/>
                  </a:cubicBezTo>
                  <a:lnTo>
                    <a:pt x="114" y="663"/>
                  </a:lnTo>
                  <a:cubicBezTo>
                    <a:pt x="114" y="617"/>
                    <a:pt x="126" y="561"/>
                    <a:pt x="137" y="516"/>
                  </a:cubicBezTo>
                  <a:cubicBezTo>
                    <a:pt x="159" y="482"/>
                    <a:pt x="204" y="459"/>
                    <a:pt x="239" y="448"/>
                  </a:cubicBezTo>
                  <a:cubicBezTo>
                    <a:pt x="253" y="442"/>
                    <a:pt x="266" y="439"/>
                    <a:pt x="278" y="439"/>
                  </a:cubicBezTo>
                  <a:close/>
                  <a:moveTo>
                    <a:pt x="504" y="0"/>
                  </a:moveTo>
                  <a:cubicBezTo>
                    <a:pt x="388" y="0"/>
                    <a:pt x="278" y="69"/>
                    <a:pt x="194" y="154"/>
                  </a:cubicBezTo>
                  <a:cubicBezTo>
                    <a:pt x="58" y="313"/>
                    <a:pt x="1" y="539"/>
                    <a:pt x="23" y="730"/>
                  </a:cubicBezTo>
                  <a:cubicBezTo>
                    <a:pt x="33" y="749"/>
                    <a:pt x="42" y="768"/>
                    <a:pt x="58" y="768"/>
                  </a:cubicBezTo>
                  <a:cubicBezTo>
                    <a:pt x="61" y="768"/>
                    <a:pt x="65" y="767"/>
                    <a:pt x="69" y="765"/>
                  </a:cubicBezTo>
                  <a:cubicBezTo>
                    <a:pt x="80" y="776"/>
                    <a:pt x="91" y="776"/>
                    <a:pt x="91" y="776"/>
                  </a:cubicBezTo>
                  <a:cubicBezTo>
                    <a:pt x="123" y="781"/>
                    <a:pt x="152" y="784"/>
                    <a:pt x="180" y="784"/>
                  </a:cubicBezTo>
                  <a:cubicBezTo>
                    <a:pt x="273" y="784"/>
                    <a:pt x="350" y="752"/>
                    <a:pt x="420" y="674"/>
                  </a:cubicBezTo>
                  <a:cubicBezTo>
                    <a:pt x="476" y="607"/>
                    <a:pt x="498" y="482"/>
                    <a:pt x="420" y="414"/>
                  </a:cubicBezTo>
                  <a:cubicBezTo>
                    <a:pt x="387" y="386"/>
                    <a:pt x="352" y="376"/>
                    <a:pt x="315" y="376"/>
                  </a:cubicBezTo>
                  <a:cubicBezTo>
                    <a:pt x="262" y="376"/>
                    <a:pt x="206" y="399"/>
                    <a:pt x="159" y="426"/>
                  </a:cubicBezTo>
                  <a:cubicBezTo>
                    <a:pt x="182" y="369"/>
                    <a:pt x="204" y="323"/>
                    <a:pt x="227" y="278"/>
                  </a:cubicBezTo>
                  <a:cubicBezTo>
                    <a:pt x="317" y="109"/>
                    <a:pt x="476" y="64"/>
                    <a:pt x="657" y="64"/>
                  </a:cubicBezTo>
                  <a:cubicBezTo>
                    <a:pt x="668" y="64"/>
                    <a:pt x="668" y="52"/>
                    <a:pt x="668" y="52"/>
                  </a:cubicBezTo>
                  <a:cubicBezTo>
                    <a:pt x="614" y="16"/>
                    <a:pt x="558" y="0"/>
                    <a:pt x="504" y="0"/>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5" name="Google Shape;1555;p59"/>
          <p:cNvSpPr/>
          <p:nvPr/>
        </p:nvSpPr>
        <p:spPr>
          <a:xfrm>
            <a:off x="6721726" y="1749350"/>
            <a:ext cx="967040" cy="500006"/>
          </a:xfrm>
          <a:custGeom>
            <a:avLst/>
            <a:gdLst/>
            <a:ahLst/>
            <a:cxnLst/>
            <a:rect l="l" t="t" r="r" b="b"/>
            <a:pathLst>
              <a:path w="16520" h="8542" extrusionOk="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9"/>
          <p:cNvSpPr/>
          <p:nvPr/>
        </p:nvSpPr>
        <p:spPr>
          <a:xfrm flipH="1">
            <a:off x="3252851" y="844325"/>
            <a:ext cx="967040" cy="500006"/>
          </a:xfrm>
          <a:custGeom>
            <a:avLst/>
            <a:gdLst/>
            <a:ahLst/>
            <a:cxnLst/>
            <a:rect l="l" t="t" r="r" b="b"/>
            <a:pathLst>
              <a:path w="16520" h="8542" extrusionOk="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2260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a:extLst>
              <a:ext uri="{FF2B5EF4-FFF2-40B4-BE49-F238E27FC236}">
                <a16:creationId xmlns:a16="http://schemas.microsoft.com/office/drawing/2014/main" id="{2E481F97-31ED-42D2-932B-6E50A0214ABD}"/>
              </a:ext>
            </a:extLst>
          </p:cNvPr>
          <p:cNvGrpSpPr/>
          <p:nvPr/>
        </p:nvGrpSpPr>
        <p:grpSpPr>
          <a:xfrm>
            <a:off x="7380767" y="3444984"/>
            <a:ext cx="1444390" cy="1428131"/>
            <a:chOff x="7371102" y="1143619"/>
            <a:chExt cx="652190" cy="675651"/>
          </a:xfrm>
        </p:grpSpPr>
        <p:sp>
          <p:nvSpPr>
            <p:cNvPr id="12" name="Google Shape;2519;p72">
              <a:extLst>
                <a:ext uri="{FF2B5EF4-FFF2-40B4-BE49-F238E27FC236}">
                  <a16:creationId xmlns:a16="http://schemas.microsoft.com/office/drawing/2014/main" id="{EAEAF12F-EEF2-421C-A223-62AD3CF6AF68}"/>
                </a:ext>
              </a:extLst>
            </p:cNvPr>
            <p:cNvSpPr/>
            <p:nvPr/>
          </p:nvSpPr>
          <p:spPr>
            <a:xfrm>
              <a:off x="7386154" y="1276093"/>
              <a:ext cx="588332" cy="543177"/>
            </a:xfrm>
            <a:custGeom>
              <a:avLst/>
              <a:gdLst/>
              <a:ahLst/>
              <a:cxnLst/>
              <a:rect l="l" t="t" r="r" b="b"/>
              <a:pathLst>
                <a:path w="5316" h="4908" extrusionOk="0">
                  <a:moveTo>
                    <a:pt x="724" y="0"/>
                  </a:moveTo>
                  <a:lnTo>
                    <a:pt x="724" y="0"/>
                  </a:lnTo>
                  <a:cubicBezTo>
                    <a:pt x="905" y="1696"/>
                    <a:pt x="566" y="3019"/>
                    <a:pt x="0" y="4512"/>
                  </a:cubicBezTo>
                  <a:cubicBezTo>
                    <a:pt x="882" y="4777"/>
                    <a:pt x="1756" y="4908"/>
                    <a:pt x="2622" y="4908"/>
                  </a:cubicBezTo>
                  <a:cubicBezTo>
                    <a:pt x="3345" y="4908"/>
                    <a:pt x="4062" y="4816"/>
                    <a:pt x="4773" y="4637"/>
                  </a:cubicBezTo>
                  <a:cubicBezTo>
                    <a:pt x="5112" y="3574"/>
                    <a:pt x="5315" y="2036"/>
                    <a:pt x="5259" y="588"/>
                  </a:cubicBezTo>
                  <a:lnTo>
                    <a:pt x="724" y="0"/>
                  </a:ln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28;p72">
              <a:extLst>
                <a:ext uri="{FF2B5EF4-FFF2-40B4-BE49-F238E27FC236}">
                  <a16:creationId xmlns:a16="http://schemas.microsoft.com/office/drawing/2014/main" id="{1EF17D0B-F542-4EA6-860A-74949E182BEE}"/>
                </a:ext>
              </a:extLst>
            </p:cNvPr>
            <p:cNvSpPr/>
            <p:nvPr/>
          </p:nvSpPr>
          <p:spPr>
            <a:xfrm>
              <a:off x="7371102" y="1205485"/>
              <a:ext cx="519604" cy="475668"/>
            </a:xfrm>
            <a:custGeom>
              <a:avLst/>
              <a:gdLst/>
              <a:ahLst/>
              <a:cxnLst/>
              <a:rect l="l" t="t" r="r" b="b"/>
              <a:pathLst>
                <a:path w="4695" h="4298" extrusionOk="0">
                  <a:moveTo>
                    <a:pt x="2659" y="1"/>
                  </a:moveTo>
                  <a:cubicBezTo>
                    <a:pt x="2110" y="1"/>
                    <a:pt x="1522" y="171"/>
                    <a:pt x="1053" y="616"/>
                  </a:cubicBezTo>
                  <a:cubicBezTo>
                    <a:pt x="691" y="955"/>
                    <a:pt x="510" y="1644"/>
                    <a:pt x="352" y="2334"/>
                  </a:cubicBezTo>
                  <a:cubicBezTo>
                    <a:pt x="272" y="2719"/>
                    <a:pt x="1" y="3149"/>
                    <a:pt x="159" y="3578"/>
                  </a:cubicBezTo>
                  <a:cubicBezTo>
                    <a:pt x="332" y="4054"/>
                    <a:pt x="1335" y="4297"/>
                    <a:pt x="2304" y="4297"/>
                  </a:cubicBezTo>
                  <a:cubicBezTo>
                    <a:pt x="3106" y="4297"/>
                    <a:pt x="3885" y="4131"/>
                    <a:pt x="4151" y="3793"/>
                  </a:cubicBezTo>
                  <a:cubicBezTo>
                    <a:pt x="4694" y="3092"/>
                    <a:pt x="4649" y="1317"/>
                    <a:pt x="4253" y="649"/>
                  </a:cubicBezTo>
                  <a:cubicBezTo>
                    <a:pt x="4034" y="296"/>
                    <a:pt x="3381" y="1"/>
                    <a:pt x="2659" y="1"/>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29;p72">
              <a:extLst>
                <a:ext uri="{FF2B5EF4-FFF2-40B4-BE49-F238E27FC236}">
                  <a16:creationId xmlns:a16="http://schemas.microsoft.com/office/drawing/2014/main" id="{6509CC1B-ABB2-4F3B-8311-7319585A2124}"/>
                </a:ext>
              </a:extLst>
            </p:cNvPr>
            <p:cNvSpPr/>
            <p:nvPr/>
          </p:nvSpPr>
          <p:spPr>
            <a:xfrm>
              <a:off x="7404193" y="1143619"/>
              <a:ext cx="619099" cy="369091"/>
            </a:xfrm>
            <a:custGeom>
              <a:avLst/>
              <a:gdLst/>
              <a:ahLst/>
              <a:cxnLst/>
              <a:rect l="l" t="t" r="r" b="b"/>
              <a:pathLst>
                <a:path w="5594" h="3335" extrusionOk="0">
                  <a:moveTo>
                    <a:pt x="2375" y="1"/>
                  </a:moveTo>
                  <a:cubicBezTo>
                    <a:pt x="1193" y="1"/>
                    <a:pt x="1" y="584"/>
                    <a:pt x="143" y="2520"/>
                  </a:cubicBezTo>
                  <a:cubicBezTo>
                    <a:pt x="222" y="1954"/>
                    <a:pt x="697" y="1423"/>
                    <a:pt x="1184" y="1163"/>
                  </a:cubicBezTo>
                  <a:cubicBezTo>
                    <a:pt x="1828" y="2079"/>
                    <a:pt x="3196" y="2520"/>
                    <a:pt x="3750" y="2599"/>
                  </a:cubicBezTo>
                  <a:cubicBezTo>
                    <a:pt x="4030" y="2823"/>
                    <a:pt x="4431" y="3334"/>
                    <a:pt x="4779" y="3334"/>
                  </a:cubicBezTo>
                  <a:cubicBezTo>
                    <a:pt x="4783" y="3334"/>
                    <a:pt x="4787" y="3334"/>
                    <a:pt x="4790" y="3334"/>
                  </a:cubicBezTo>
                  <a:cubicBezTo>
                    <a:pt x="4790" y="3334"/>
                    <a:pt x="5594" y="1118"/>
                    <a:pt x="4610" y="507"/>
                  </a:cubicBezTo>
                  <a:cubicBezTo>
                    <a:pt x="4525" y="451"/>
                    <a:pt x="4418" y="436"/>
                    <a:pt x="4332" y="436"/>
                  </a:cubicBezTo>
                  <a:cubicBezTo>
                    <a:pt x="4245" y="436"/>
                    <a:pt x="4180" y="451"/>
                    <a:pt x="4180" y="451"/>
                  </a:cubicBezTo>
                  <a:cubicBezTo>
                    <a:pt x="3765" y="203"/>
                    <a:pt x="3072" y="1"/>
                    <a:pt x="2375" y="1"/>
                  </a:cubicBez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30;p72">
              <a:extLst>
                <a:ext uri="{FF2B5EF4-FFF2-40B4-BE49-F238E27FC236}">
                  <a16:creationId xmlns:a16="http://schemas.microsoft.com/office/drawing/2014/main" id="{9824CB36-9A85-479A-BE62-BB5D00AC0AC9}"/>
                </a:ext>
              </a:extLst>
            </p:cNvPr>
            <p:cNvSpPr/>
            <p:nvPr/>
          </p:nvSpPr>
          <p:spPr>
            <a:xfrm>
              <a:off x="7766649" y="1412444"/>
              <a:ext cx="122735" cy="206624"/>
            </a:xfrm>
            <a:custGeom>
              <a:avLst/>
              <a:gdLst/>
              <a:ahLst/>
              <a:cxnLst/>
              <a:rect l="l" t="t" r="r" b="b"/>
              <a:pathLst>
                <a:path w="1109" h="1867" extrusionOk="0">
                  <a:moveTo>
                    <a:pt x="532" y="0"/>
                  </a:moveTo>
                  <a:lnTo>
                    <a:pt x="532" y="0"/>
                  </a:lnTo>
                  <a:cubicBezTo>
                    <a:pt x="577" y="691"/>
                    <a:pt x="339" y="1357"/>
                    <a:pt x="0" y="1867"/>
                  </a:cubicBezTo>
                  <a:cubicBezTo>
                    <a:pt x="713" y="1697"/>
                    <a:pt x="950" y="928"/>
                    <a:pt x="1108" y="249"/>
                  </a:cubicBezTo>
                  <a:lnTo>
                    <a:pt x="532" y="0"/>
                  </a:ln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31;p72">
              <a:extLst>
                <a:ext uri="{FF2B5EF4-FFF2-40B4-BE49-F238E27FC236}">
                  <a16:creationId xmlns:a16="http://schemas.microsoft.com/office/drawing/2014/main" id="{0A9AA1C1-BB00-4FAE-9317-B6D00332D833}"/>
                </a:ext>
              </a:extLst>
            </p:cNvPr>
            <p:cNvSpPr/>
            <p:nvPr/>
          </p:nvSpPr>
          <p:spPr>
            <a:xfrm>
              <a:off x="7423671" y="1209469"/>
              <a:ext cx="490941" cy="236949"/>
            </a:xfrm>
            <a:custGeom>
              <a:avLst/>
              <a:gdLst/>
              <a:ahLst/>
              <a:cxnLst/>
              <a:rect l="l" t="t" r="r" b="b"/>
              <a:pathLst>
                <a:path w="4436" h="2141" extrusionOk="0">
                  <a:moveTo>
                    <a:pt x="2083" y="1"/>
                  </a:moveTo>
                  <a:cubicBezTo>
                    <a:pt x="1225" y="1"/>
                    <a:pt x="351" y="431"/>
                    <a:pt x="1" y="1416"/>
                  </a:cubicBezTo>
                  <a:cubicBezTo>
                    <a:pt x="385" y="830"/>
                    <a:pt x="1095" y="571"/>
                    <a:pt x="1820" y="571"/>
                  </a:cubicBezTo>
                  <a:cubicBezTo>
                    <a:pt x="2928" y="571"/>
                    <a:pt x="4071" y="1176"/>
                    <a:pt x="4140" y="2140"/>
                  </a:cubicBezTo>
                  <a:cubicBezTo>
                    <a:pt x="4435" y="826"/>
                    <a:pt x="3273" y="1"/>
                    <a:pt x="2083"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32;p72">
              <a:extLst>
                <a:ext uri="{FF2B5EF4-FFF2-40B4-BE49-F238E27FC236}">
                  <a16:creationId xmlns:a16="http://schemas.microsoft.com/office/drawing/2014/main" id="{3C9FEBA0-0954-4E67-925B-FAB9BBA2BFCE}"/>
                </a:ext>
              </a:extLst>
            </p:cNvPr>
            <p:cNvSpPr/>
            <p:nvPr/>
          </p:nvSpPr>
          <p:spPr>
            <a:xfrm>
              <a:off x="7814128" y="1448634"/>
              <a:ext cx="148189" cy="151843"/>
            </a:xfrm>
            <a:custGeom>
              <a:avLst/>
              <a:gdLst/>
              <a:ahLst/>
              <a:cxnLst/>
              <a:rect l="l" t="t" r="r" b="b"/>
              <a:pathLst>
                <a:path w="1339" h="1372" extrusionOk="0">
                  <a:moveTo>
                    <a:pt x="705" y="0"/>
                  </a:moveTo>
                  <a:cubicBezTo>
                    <a:pt x="403" y="0"/>
                    <a:pt x="239" y="431"/>
                    <a:pt x="239" y="431"/>
                  </a:cubicBezTo>
                  <a:lnTo>
                    <a:pt x="1" y="1324"/>
                  </a:lnTo>
                  <a:cubicBezTo>
                    <a:pt x="97" y="1357"/>
                    <a:pt x="189" y="1371"/>
                    <a:pt x="275" y="1371"/>
                  </a:cubicBezTo>
                  <a:cubicBezTo>
                    <a:pt x="973" y="1371"/>
                    <a:pt x="1338" y="418"/>
                    <a:pt x="996" y="126"/>
                  </a:cubicBezTo>
                  <a:cubicBezTo>
                    <a:pt x="888" y="35"/>
                    <a:pt x="791" y="0"/>
                    <a:pt x="705" y="0"/>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33;p72">
              <a:extLst>
                <a:ext uri="{FF2B5EF4-FFF2-40B4-BE49-F238E27FC236}">
                  <a16:creationId xmlns:a16="http://schemas.microsoft.com/office/drawing/2014/main" id="{95E5DB66-DADD-4E77-96C4-91E6EFA4E10F}"/>
                </a:ext>
              </a:extLst>
            </p:cNvPr>
            <p:cNvSpPr/>
            <p:nvPr/>
          </p:nvSpPr>
          <p:spPr>
            <a:xfrm>
              <a:off x="7667817" y="1494230"/>
              <a:ext cx="93851" cy="87540"/>
            </a:xfrm>
            <a:custGeom>
              <a:avLst/>
              <a:gdLst/>
              <a:ahLst/>
              <a:cxnLst/>
              <a:rect l="l" t="t" r="r" b="b"/>
              <a:pathLst>
                <a:path w="848" h="791" extrusionOk="0">
                  <a:moveTo>
                    <a:pt x="387" y="1"/>
                  </a:moveTo>
                  <a:cubicBezTo>
                    <a:pt x="319" y="1"/>
                    <a:pt x="251" y="17"/>
                    <a:pt x="192" y="53"/>
                  </a:cubicBezTo>
                  <a:cubicBezTo>
                    <a:pt x="68" y="132"/>
                    <a:pt x="11" y="268"/>
                    <a:pt x="0" y="404"/>
                  </a:cubicBezTo>
                  <a:cubicBezTo>
                    <a:pt x="0" y="540"/>
                    <a:pt x="91" y="698"/>
                    <a:pt x="215" y="754"/>
                  </a:cubicBezTo>
                  <a:cubicBezTo>
                    <a:pt x="283" y="788"/>
                    <a:pt x="305" y="788"/>
                    <a:pt x="385" y="788"/>
                  </a:cubicBezTo>
                  <a:lnTo>
                    <a:pt x="396" y="788"/>
                  </a:lnTo>
                  <a:cubicBezTo>
                    <a:pt x="406" y="790"/>
                    <a:pt x="416" y="790"/>
                    <a:pt x="427" y="790"/>
                  </a:cubicBezTo>
                  <a:cubicBezTo>
                    <a:pt x="496" y="790"/>
                    <a:pt x="563" y="761"/>
                    <a:pt x="622" y="731"/>
                  </a:cubicBezTo>
                  <a:cubicBezTo>
                    <a:pt x="712" y="686"/>
                    <a:pt x="780" y="585"/>
                    <a:pt x="803" y="483"/>
                  </a:cubicBezTo>
                  <a:cubicBezTo>
                    <a:pt x="848" y="291"/>
                    <a:pt x="747" y="110"/>
                    <a:pt x="566" y="42"/>
                  </a:cubicBezTo>
                  <a:cubicBezTo>
                    <a:pt x="512" y="15"/>
                    <a:pt x="450" y="1"/>
                    <a:pt x="387"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34;p72">
              <a:extLst>
                <a:ext uri="{FF2B5EF4-FFF2-40B4-BE49-F238E27FC236}">
                  <a16:creationId xmlns:a16="http://schemas.microsoft.com/office/drawing/2014/main" id="{39CFF899-0BBB-43DF-9B7F-4A10130B7F7A}"/>
                </a:ext>
              </a:extLst>
            </p:cNvPr>
            <p:cNvSpPr/>
            <p:nvPr/>
          </p:nvSpPr>
          <p:spPr>
            <a:xfrm>
              <a:off x="7396114" y="1475749"/>
              <a:ext cx="67730" cy="66403"/>
            </a:xfrm>
            <a:custGeom>
              <a:avLst/>
              <a:gdLst/>
              <a:ahLst/>
              <a:cxnLst/>
              <a:rect l="l" t="t" r="r" b="b"/>
              <a:pathLst>
                <a:path w="612" h="600" extrusionOk="0">
                  <a:moveTo>
                    <a:pt x="336" y="1"/>
                  </a:moveTo>
                  <a:cubicBezTo>
                    <a:pt x="296" y="1"/>
                    <a:pt x="256" y="9"/>
                    <a:pt x="216" y="16"/>
                  </a:cubicBezTo>
                  <a:cubicBezTo>
                    <a:pt x="137" y="39"/>
                    <a:pt x="91" y="84"/>
                    <a:pt x="46" y="152"/>
                  </a:cubicBezTo>
                  <a:cubicBezTo>
                    <a:pt x="1" y="220"/>
                    <a:pt x="1" y="299"/>
                    <a:pt x="24" y="378"/>
                  </a:cubicBezTo>
                  <a:lnTo>
                    <a:pt x="24" y="390"/>
                  </a:lnTo>
                  <a:cubicBezTo>
                    <a:pt x="46" y="491"/>
                    <a:pt x="126" y="582"/>
                    <a:pt x="239" y="593"/>
                  </a:cubicBezTo>
                  <a:cubicBezTo>
                    <a:pt x="265" y="597"/>
                    <a:pt x="291" y="599"/>
                    <a:pt x="316" y="599"/>
                  </a:cubicBezTo>
                  <a:cubicBezTo>
                    <a:pt x="369" y="599"/>
                    <a:pt x="419" y="589"/>
                    <a:pt x="465" y="559"/>
                  </a:cubicBezTo>
                  <a:cubicBezTo>
                    <a:pt x="533" y="514"/>
                    <a:pt x="578" y="458"/>
                    <a:pt x="589" y="378"/>
                  </a:cubicBezTo>
                  <a:cubicBezTo>
                    <a:pt x="612" y="299"/>
                    <a:pt x="601" y="220"/>
                    <a:pt x="555" y="152"/>
                  </a:cubicBezTo>
                  <a:cubicBezTo>
                    <a:pt x="521" y="73"/>
                    <a:pt x="465" y="39"/>
                    <a:pt x="385" y="5"/>
                  </a:cubicBezTo>
                  <a:cubicBezTo>
                    <a:pt x="369" y="2"/>
                    <a:pt x="352" y="1"/>
                    <a:pt x="336"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35;p72">
              <a:extLst>
                <a:ext uri="{FF2B5EF4-FFF2-40B4-BE49-F238E27FC236}">
                  <a16:creationId xmlns:a16="http://schemas.microsoft.com/office/drawing/2014/main" id="{CF5CAE51-502D-40A5-B43D-9028095046AB}"/>
                </a:ext>
              </a:extLst>
            </p:cNvPr>
            <p:cNvSpPr/>
            <p:nvPr/>
          </p:nvSpPr>
          <p:spPr>
            <a:xfrm>
              <a:off x="7680324" y="1389424"/>
              <a:ext cx="26339" cy="17377"/>
            </a:xfrm>
            <a:custGeom>
              <a:avLst/>
              <a:gdLst/>
              <a:ahLst/>
              <a:cxnLst/>
              <a:rect l="l" t="t" r="r" b="b"/>
              <a:pathLst>
                <a:path w="238" h="157" extrusionOk="0">
                  <a:moveTo>
                    <a:pt x="120" y="0"/>
                  </a:moveTo>
                  <a:cubicBezTo>
                    <a:pt x="88" y="0"/>
                    <a:pt x="58" y="8"/>
                    <a:pt x="34" y="16"/>
                  </a:cubicBezTo>
                  <a:cubicBezTo>
                    <a:pt x="0" y="27"/>
                    <a:pt x="0" y="84"/>
                    <a:pt x="46" y="95"/>
                  </a:cubicBezTo>
                  <a:cubicBezTo>
                    <a:pt x="79" y="95"/>
                    <a:pt x="102" y="95"/>
                    <a:pt x="124" y="118"/>
                  </a:cubicBezTo>
                  <a:cubicBezTo>
                    <a:pt x="136" y="142"/>
                    <a:pt x="161" y="156"/>
                    <a:pt x="183" y="156"/>
                  </a:cubicBezTo>
                  <a:cubicBezTo>
                    <a:pt x="203" y="156"/>
                    <a:pt x="221" y="145"/>
                    <a:pt x="227" y="118"/>
                  </a:cubicBezTo>
                  <a:cubicBezTo>
                    <a:pt x="237" y="62"/>
                    <a:pt x="192" y="16"/>
                    <a:pt x="159" y="5"/>
                  </a:cubicBezTo>
                  <a:cubicBezTo>
                    <a:pt x="146" y="2"/>
                    <a:pt x="132" y="0"/>
                    <a:pt x="120"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36;p72">
              <a:extLst>
                <a:ext uri="{FF2B5EF4-FFF2-40B4-BE49-F238E27FC236}">
                  <a16:creationId xmlns:a16="http://schemas.microsoft.com/office/drawing/2014/main" id="{ED314E82-6B2C-4B60-BB86-72568F9AA347}"/>
                </a:ext>
              </a:extLst>
            </p:cNvPr>
            <p:cNvSpPr/>
            <p:nvPr/>
          </p:nvSpPr>
          <p:spPr>
            <a:xfrm>
              <a:off x="7488747" y="1368838"/>
              <a:ext cx="24015" cy="13614"/>
            </a:xfrm>
            <a:custGeom>
              <a:avLst/>
              <a:gdLst/>
              <a:ahLst/>
              <a:cxnLst/>
              <a:rect l="l" t="t" r="r" b="b"/>
              <a:pathLst>
                <a:path w="217" h="123" extrusionOk="0">
                  <a:moveTo>
                    <a:pt x="109" y="1"/>
                  </a:moveTo>
                  <a:cubicBezTo>
                    <a:pt x="74" y="1"/>
                    <a:pt x="40" y="19"/>
                    <a:pt x="23" y="44"/>
                  </a:cubicBezTo>
                  <a:cubicBezTo>
                    <a:pt x="1" y="78"/>
                    <a:pt x="35" y="123"/>
                    <a:pt x="69" y="123"/>
                  </a:cubicBezTo>
                  <a:cubicBezTo>
                    <a:pt x="91" y="123"/>
                    <a:pt x="103" y="112"/>
                    <a:pt x="126" y="100"/>
                  </a:cubicBezTo>
                  <a:cubicBezTo>
                    <a:pt x="148" y="100"/>
                    <a:pt x="171" y="112"/>
                    <a:pt x="171" y="112"/>
                  </a:cubicBezTo>
                  <a:cubicBezTo>
                    <a:pt x="182" y="112"/>
                    <a:pt x="193" y="112"/>
                    <a:pt x="204" y="100"/>
                  </a:cubicBezTo>
                  <a:cubicBezTo>
                    <a:pt x="216" y="55"/>
                    <a:pt x="193" y="22"/>
                    <a:pt x="148" y="10"/>
                  </a:cubicBezTo>
                  <a:cubicBezTo>
                    <a:pt x="136" y="3"/>
                    <a:pt x="122" y="1"/>
                    <a:pt x="109"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37;p72">
              <a:extLst>
                <a:ext uri="{FF2B5EF4-FFF2-40B4-BE49-F238E27FC236}">
                  <a16:creationId xmlns:a16="http://schemas.microsoft.com/office/drawing/2014/main" id="{927EC63F-2B9B-4CF0-BADC-52654BA426D7}"/>
                </a:ext>
              </a:extLst>
            </p:cNvPr>
            <p:cNvSpPr/>
            <p:nvPr/>
          </p:nvSpPr>
          <p:spPr>
            <a:xfrm>
              <a:off x="7618567" y="1436570"/>
              <a:ext cx="74371" cy="48585"/>
            </a:xfrm>
            <a:custGeom>
              <a:avLst/>
              <a:gdLst/>
              <a:ahLst/>
              <a:cxnLst/>
              <a:rect l="l" t="t" r="r" b="b"/>
              <a:pathLst>
                <a:path w="672" h="439" extrusionOk="0">
                  <a:moveTo>
                    <a:pt x="382" y="1"/>
                  </a:moveTo>
                  <a:cubicBezTo>
                    <a:pt x="226" y="1"/>
                    <a:pt x="92" y="79"/>
                    <a:pt x="16" y="224"/>
                  </a:cubicBezTo>
                  <a:cubicBezTo>
                    <a:pt x="1" y="254"/>
                    <a:pt x="25" y="279"/>
                    <a:pt x="51" y="279"/>
                  </a:cubicBezTo>
                  <a:cubicBezTo>
                    <a:pt x="63" y="279"/>
                    <a:pt x="76" y="272"/>
                    <a:pt x="83" y="257"/>
                  </a:cubicBezTo>
                  <a:cubicBezTo>
                    <a:pt x="138" y="158"/>
                    <a:pt x="258" y="72"/>
                    <a:pt x="380" y="72"/>
                  </a:cubicBezTo>
                  <a:cubicBezTo>
                    <a:pt x="409" y="72"/>
                    <a:pt x="439" y="77"/>
                    <a:pt x="468" y="88"/>
                  </a:cubicBezTo>
                  <a:cubicBezTo>
                    <a:pt x="592" y="144"/>
                    <a:pt x="592" y="292"/>
                    <a:pt x="581" y="405"/>
                  </a:cubicBezTo>
                  <a:cubicBezTo>
                    <a:pt x="581" y="427"/>
                    <a:pt x="601" y="439"/>
                    <a:pt x="620" y="439"/>
                  </a:cubicBezTo>
                  <a:cubicBezTo>
                    <a:pt x="640" y="439"/>
                    <a:pt x="660" y="427"/>
                    <a:pt x="660" y="405"/>
                  </a:cubicBezTo>
                  <a:cubicBezTo>
                    <a:pt x="671" y="257"/>
                    <a:pt x="649" y="31"/>
                    <a:pt x="468" y="8"/>
                  </a:cubicBezTo>
                  <a:cubicBezTo>
                    <a:pt x="439" y="3"/>
                    <a:pt x="410" y="1"/>
                    <a:pt x="382"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38;p72">
              <a:extLst>
                <a:ext uri="{FF2B5EF4-FFF2-40B4-BE49-F238E27FC236}">
                  <a16:creationId xmlns:a16="http://schemas.microsoft.com/office/drawing/2014/main" id="{1F97A4CF-9C41-4706-A5C3-39F397F54A6A}"/>
                </a:ext>
              </a:extLst>
            </p:cNvPr>
            <p:cNvSpPr/>
            <p:nvPr/>
          </p:nvSpPr>
          <p:spPr>
            <a:xfrm>
              <a:off x="7461964" y="1410008"/>
              <a:ext cx="56997" cy="39841"/>
            </a:xfrm>
            <a:custGeom>
              <a:avLst/>
              <a:gdLst/>
              <a:ahLst/>
              <a:cxnLst/>
              <a:rect l="l" t="t" r="r" b="b"/>
              <a:pathLst>
                <a:path w="515" h="360" extrusionOk="0">
                  <a:moveTo>
                    <a:pt x="292" y="1"/>
                  </a:moveTo>
                  <a:cubicBezTo>
                    <a:pt x="170" y="1"/>
                    <a:pt x="73" y="90"/>
                    <a:pt x="17" y="203"/>
                  </a:cubicBezTo>
                  <a:cubicBezTo>
                    <a:pt x="1" y="235"/>
                    <a:pt x="30" y="267"/>
                    <a:pt x="56" y="267"/>
                  </a:cubicBezTo>
                  <a:cubicBezTo>
                    <a:pt x="67" y="267"/>
                    <a:pt x="78" y="262"/>
                    <a:pt x="84" y="248"/>
                  </a:cubicBezTo>
                  <a:cubicBezTo>
                    <a:pt x="121" y="175"/>
                    <a:pt x="195" y="72"/>
                    <a:pt x="283" y="72"/>
                  </a:cubicBezTo>
                  <a:cubicBezTo>
                    <a:pt x="303" y="72"/>
                    <a:pt x="324" y="77"/>
                    <a:pt x="345" y="90"/>
                  </a:cubicBezTo>
                  <a:cubicBezTo>
                    <a:pt x="424" y="135"/>
                    <a:pt x="424" y="238"/>
                    <a:pt x="435" y="316"/>
                  </a:cubicBezTo>
                  <a:cubicBezTo>
                    <a:pt x="435" y="345"/>
                    <a:pt x="455" y="359"/>
                    <a:pt x="475" y="359"/>
                  </a:cubicBezTo>
                  <a:cubicBezTo>
                    <a:pt x="494" y="359"/>
                    <a:pt x="514" y="345"/>
                    <a:pt x="514" y="316"/>
                  </a:cubicBezTo>
                  <a:cubicBezTo>
                    <a:pt x="503" y="215"/>
                    <a:pt x="492" y="45"/>
                    <a:pt x="368" y="11"/>
                  </a:cubicBezTo>
                  <a:cubicBezTo>
                    <a:pt x="342" y="4"/>
                    <a:pt x="316" y="1"/>
                    <a:pt x="292"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39;p72">
              <a:extLst>
                <a:ext uri="{FF2B5EF4-FFF2-40B4-BE49-F238E27FC236}">
                  <a16:creationId xmlns:a16="http://schemas.microsoft.com/office/drawing/2014/main" id="{7338AE9B-F746-49A3-953B-59725030A1E1}"/>
                </a:ext>
              </a:extLst>
            </p:cNvPr>
            <p:cNvSpPr/>
            <p:nvPr/>
          </p:nvSpPr>
          <p:spPr>
            <a:xfrm>
              <a:off x="7554600" y="1555433"/>
              <a:ext cx="98276" cy="66403"/>
            </a:xfrm>
            <a:custGeom>
              <a:avLst/>
              <a:gdLst/>
              <a:ahLst/>
              <a:cxnLst/>
              <a:rect l="l" t="t" r="r" b="b"/>
              <a:pathLst>
                <a:path w="888" h="600" extrusionOk="0">
                  <a:moveTo>
                    <a:pt x="828" y="1"/>
                  </a:moveTo>
                  <a:cubicBezTo>
                    <a:pt x="808" y="1"/>
                    <a:pt x="791" y="15"/>
                    <a:pt x="797" y="43"/>
                  </a:cubicBezTo>
                  <a:cubicBezTo>
                    <a:pt x="808" y="190"/>
                    <a:pt x="774" y="371"/>
                    <a:pt x="639" y="450"/>
                  </a:cubicBezTo>
                  <a:cubicBezTo>
                    <a:pt x="563" y="496"/>
                    <a:pt x="493" y="514"/>
                    <a:pt x="424" y="514"/>
                  </a:cubicBezTo>
                  <a:cubicBezTo>
                    <a:pt x="306" y="514"/>
                    <a:pt x="194" y="461"/>
                    <a:pt x="73" y="405"/>
                  </a:cubicBezTo>
                  <a:cubicBezTo>
                    <a:pt x="67" y="401"/>
                    <a:pt x="61" y="400"/>
                    <a:pt x="55" y="400"/>
                  </a:cubicBezTo>
                  <a:cubicBezTo>
                    <a:pt x="20" y="400"/>
                    <a:pt x="0" y="453"/>
                    <a:pt x="39" y="472"/>
                  </a:cubicBezTo>
                  <a:cubicBezTo>
                    <a:pt x="159" y="536"/>
                    <a:pt x="297" y="600"/>
                    <a:pt x="433" y="600"/>
                  </a:cubicBezTo>
                  <a:cubicBezTo>
                    <a:pt x="515" y="600"/>
                    <a:pt x="596" y="577"/>
                    <a:pt x="672" y="518"/>
                  </a:cubicBezTo>
                  <a:cubicBezTo>
                    <a:pt x="831" y="405"/>
                    <a:pt x="888" y="235"/>
                    <a:pt x="876" y="43"/>
                  </a:cubicBezTo>
                  <a:cubicBezTo>
                    <a:pt x="870" y="15"/>
                    <a:pt x="848" y="1"/>
                    <a:pt x="828"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40;p72">
              <a:extLst>
                <a:ext uri="{FF2B5EF4-FFF2-40B4-BE49-F238E27FC236}">
                  <a16:creationId xmlns:a16="http://schemas.microsoft.com/office/drawing/2014/main" id="{8EFE9CA9-350F-48C7-9BF6-55A37D815656}"/>
                </a:ext>
              </a:extLst>
            </p:cNvPr>
            <p:cNvSpPr/>
            <p:nvPr/>
          </p:nvSpPr>
          <p:spPr>
            <a:xfrm>
              <a:off x="7502581" y="1487259"/>
              <a:ext cx="60648" cy="45266"/>
            </a:xfrm>
            <a:custGeom>
              <a:avLst/>
              <a:gdLst/>
              <a:ahLst/>
              <a:cxnLst/>
              <a:rect l="l" t="t" r="r" b="b"/>
              <a:pathLst>
                <a:path w="548" h="409" extrusionOk="0">
                  <a:moveTo>
                    <a:pt x="264" y="0"/>
                  </a:moveTo>
                  <a:cubicBezTo>
                    <a:pt x="210" y="0"/>
                    <a:pt x="158" y="13"/>
                    <a:pt x="114" y="48"/>
                  </a:cubicBezTo>
                  <a:cubicBezTo>
                    <a:pt x="1" y="128"/>
                    <a:pt x="57" y="286"/>
                    <a:pt x="114" y="387"/>
                  </a:cubicBezTo>
                  <a:cubicBezTo>
                    <a:pt x="121" y="402"/>
                    <a:pt x="134" y="409"/>
                    <a:pt x="147" y="409"/>
                  </a:cubicBezTo>
                  <a:cubicBezTo>
                    <a:pt x="172" y="409"/>
                    <a:pt x="197" y="384"/>
                    <a:pt x="182" y="354"/>
                  </a:cubicBezTo>
                  <a:cubicBezTo>
                    <a:pt x="147" y="286"/>
                    <a:pt x="79" y="138"/>
                    <a:pt x="182" y="93"/>
                  </a:cubicBezTo>
                  <a:cubicBezTo>
                    <a:pt x="209" y="80"/>
                    <a:pt x="238" y="74"/>
                    <a:pt x="268" y="74"/>
                  </a:cubicBezTo>
                  <a:cubicBezTo>
                    <a:pt x="337" y="74"/>
                    <a:pt x="409" y="104"/>
                    <a:pt x="464" y="128"/>
                  </a:cubicBezTo>
                  <a:cubicBezTo>
                    <a:pt x="470" y="131"/>
                    <a:pt x="476" y="132"/>
                    <a:pt x="482" y="132"/>
                  </a:cubicBezTo>
                  <a:cubicBezTo>
                    <a:pt x="520" y="132"/>
                    <a:pt x="548" y="79"/>
                    <a:pt x="509" y="60"/>
                  </a:cubicBezTo>
                  <a:cubicBezTo>
                    <a:pt x="440" y="32"/>
                    <a:pt x="350" y="0"/>
                    <a:pt x="264"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roup 83">
            <a:extLst>
              <a:ext uri="{FF2B5EF4-FFF2-40B4-BE49-F238E27FC236}">
                <a16:creationId xmlns:a16="http://schemas.microsoft.com/office/drawing/2014/main" id="{71E60FFA-8072-4F01-86E0-B5EEDBBAE8EB}"/>
              </a:ext>
            </a:extLst>
          </p:cNvPr>
          <p:cNvGrpSpPr/>
          <p:nvPr/>
        </p:nvGrpSpPr>
        <p:grpSpPr>
          <a:xfrm flipH="1">
            <a:off x="328508" y="42010"/>
            <a:ext cx="1849571" cy="1567076"/>
            <a:chOff x="3497860" y="2967046"/>
            <a:chExt cx="867676" cy="735151"/>
          </a:xfrm>
        </p:grpSpPr>
        <p:sp>
          <p:nvSpPr>
            <p:cNvPr id="63" name="Google Shape;2595;p72">
              <a:extLst>
                <a:ext uri="{FF2B5EF4-FFF2-40B4-BE49-F238E27FC236}">
                  <a16:creationId xmlns:a16="http://schemas.microsoft.com/office/drawing/2014/main" id="{49E34905-0E3C-4CE2-91D6-F23DF8D5FD5C}"/>
                </a:ext>
              </a:extLst>
            </p:cNvPr>
            <p:cNvSpPr/>
            <p:nvPr/>
          </p:nvSpPr>
          <p:spPr>
            <a:xfrm>
              <a:off x="3497860" y="2967046"/>
              <a:ext cx="867676" cy="735151"/>
            </a:xfrm>
            <a:custGeom>
              <a:avLst/>
              <a:gdLst/>
              <a:ahLst/>
              <a:cxnLst/>
              <a:rect l="l" t="t" r="r" b="b"/>
              <a:pathLst>
                <a:path w="6876" h="5826" extrusionOk="0">
                  <a:moveTo>
                    <a:pt x="2237" y="0"/>
                  </a:moveTo>
                  <a:cubicBezTo>
                    <a:pt x="2159" y="0"/>
                    <a:pt x="2080" y="9"/>
                    <a:pt x="2001" y="29"/>
                  </a:cubicBezTo>
                  <a:cubicBezTo>
                    <a:pt x="1798" y="74"/>
                    <a:pt x="1617" y="210"/>
                    <a:pt x="1651" y="425"/>
                  </a:cubicBezTo>
                  <a:cubicBezTo>
                    <a:pt x="1685" y="652"/>
                    <a:pt x="1877" y="843"/>
                    <a:pt x="2024" y="1002"/>
                  </a:cubicBezTo>
                  <a:cubicBezTo>
                    <a:pt x="1830" y="905"/>
                    <a:pt x="1589" y="849"/>
                    <a:pt x="1351" y="849"/>
                  </a:cubicBezTo>
                  <a:cubicBezTo>
                    <a:pt x="1091" y="849"/>
                    <a:pt x="834" y="916"/>
                    <a:pt x="644" y="1069"/>
                  </a:cubicBezTo>
                  <a:cubicBezTo>
                    <a:pt x="237" y="1375"/>
                    <a:pt x="757" y="1669"/>
                    <a:pt x="1041" y="1771"/>
                  </a:cubicBezTo>
                  <a:cubicBezTo>
                    <a:pt x="622" y="1941"/>
                    <a:pt x="0" y="2235"/>
                    <a:pt x="79" y="2788"/>
                  </a:cubicBezTo>
                  <a:cubicBezTo>
                    <a:pt x="181" y="3444"/>
                    <a:pt x="3064" y="4756"/>
                    <a:pt x="3064" y="4756"/>
                  </a:cubicBezTo>
                  <a:cubicBezTo>
                    <a:pt x="3110" y="5152"/>
                    <a:pt x="3539" y="5627"/>
                    <a:pt x="3878" y="5785"/>
                  </a:cubicBezTo>
                  <a:cubicBezTo>
                    <a:pt x="3942" y="5812"/>
                    <a:pt x="4009" y="5825"/>
                    <a:pt x="4075" y="5825"/>
                  </a:cubicBezTo>
                  <a:cubicBezTo>
                    <a:pt x="4341" y="5825"/>
                    <a:pt x="4591" y="5621"/>
                    <a:pt x="4501" y="5321"/>
                  </a:cubicBezTo>
                  <a:lnTo>
                    <a:pt x="4501" y="5321"/>
                  </a:lnTo>
                  <a:cubicBezTo>
                    <a:pt x="4626" y="5377"/>
                    <a:pt x="4815" y="5463"/>
                    <a:pt x="4979" y="5463"/>
                  </a:cubicBezTo>
                  <a:cubicBezTo>
                    <a:pt x="5082" y="5463"/>
                    <a:pt x="5174" y="5429"/>
                    <a:pt x="5235" y="5333"/>
                  </a:cubicBezTo>
                  <a:cubicBezTo>
                    <a:pt x="5428" y="5062"/>
                    <a:pt x="5235" y="4643"/>
                    <a:pt x="5032" y="4383"/>
                  </a:cubicBezTo>
                  <a:cubicBezTo>
                    <a:pt x="5349" y="4349"/>
                    <a:pt x="5665" y="4258"/>
                    <a:pt x="5948" y="4134"/>
                  </a:cubicBezTo>
                  <a:cubicBezTo>
                    <a:pt x="6253" y="4021"/>
                    <a:pt x="6615" y="3818"/>
                    <a:pt x="6695" y="3489"/>
                  </a:cubicBezTo>
                  <a:cubicBezTo>
                    <a:pt x="6876" y="2845"/>
                    <a:pt x="6401" y="2336"/>
                    <a:pt x="5971" y="2235"/>
                  </a:cubicBezTo>
                  <a:cubicBezTo>
                    <a:pt x="5971" y="2235"/>
                    <a:pt x="6536" y="1477"/>
                    <a:pt x="6185" y="1172"/>
                  </a:cubicBezTo>
                  <a:cubicBezTo>
                    <a:pt x="5994" y="1021"/>
                    <a:pt x="5782" y="962"/>
                    <a:pt x="5566" y="962"/>
                  </a:cubicBezTo>
                  <a:cubicBezTo>
                    <a:pt x="5360" y="962"/>
                    <a:pt x="5151" y="1015"/>
                    <a:pt x="4953" y="1092"/>
                  </a:cubicBezTo>
                  <a:cubicBezTo>
                    <a:pt x="5077" y="991"/>
                    <a:pt x="5281" y="697"/>
                    <a:pt x="5122" y="549"/>
                  </a:cubicBezTo>
                  <a:cubicBezTo>
                    <a:pt x="5062" y="498"/>
                    <a:pt x="4984" y="477"/>
                    <a:pt x="4898" y="477"/>
                  </a:cubicBezTo>
                  <a:cubicBezTo>
                    <a:pt x="4642" y="477"/>
                    <a:pt x="4311" y="655"/>
                    <a:pt x="4150" y="730"/>
                  </a:cubicBezTo>
                  <a:cubicBezTo>
                    <a:pt x="4218" y="584"/>
                    <a:pt x="4489" y="109"/>
                    <a:pt x="4094" y="97"/>
                  </a:cubicBezTo>
                  <a:cubicBezTo>
                    <a:pt x="4082" y="96"/>
                    <a:pt x="4071" y="96"/>
                    <a:pt x="4060" y="96"/>
                  </a:cubicBezTo>
                  <a:cubicBezTo>
                    <a:pt x="3700" y="96"/>
                    <a:pt x="3557" y="443"/>
                    <a:pt x="3393" y="674"/>
                  </a:cubicBezTo>
                  <a:cubicBezTo>
                    <a:pt x="3112" y="316"/>
                    <a:pt x="2692" y="0"/>
                    <a:pt x="2237"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596;p72">
              <a:extLst>
                <a:ext uri="{FF2B5EF4-FFF2-40B4-BE49-F238E27FC236}">
                  <a16:creationId xmlns:a16="http://schemas.microsoft.com/office/drawing/2014/main" id="{FB80F949-F977-482F-93FA-C8C22B506E84}"/>
                </a:ext>
              </a:extLst>
            </p:cNvPr>
            <p:cNvSpPr/>
            <p:nvPr/>
          </p:nvSpPr>
          <p:spPr>
            <a:xfrm>
              <a:off x="3576224" y="3086796"/>
              <a:ext cx="649493" cy="596980"/>
            </a:xfrm>
            <a:custGeom>
              <a:avLst/>
              <a:gdLst/>
              <a:ahLst/>
              <a:cxnLst/>
              <a:rect l="l" t="t" r="r" b="b"/>
              <a:pathLst>
                <a:path w="5147" h="4731" extrusionOk="0">
                  <a:moveTo>
                    <a:pt x="2542" y="0"/>
                  </a:moveTo>
                  <a:cubicBezTo>
                    <a:pt x="1259" y="0"/>
                    <a:pt x="189" y="941"/>
                    <a:pt x="91" y="2179"/>
                  </a:cubicBezTo>
                  <a:cubicBezTo>
                    <a:pt x="1" y="3490"/>
                    <a:pt x="1030" y="4621"/>
                    <a:pt x="2398" y="4723"/>
                  </a:cubicBezTo>
                  <a:cubicBezTo>
                    <a:pt x="2463" y="4728"/>
                    <a:pt x="2528" y="4731"/>
                    <a:pt x="2592" y="4731"/>
                  </a:cubicBezTo>
                  <a:cubicBezTo>
                    <a:pt x="3877" y="4731"/>
                    <a:pt x="4958" y="3780"/>
                    <a:pt x="5044" y="2540"/>
                  </a:cubicBezTo>
                  <a:cubicBezTo>
                    <a:pt x="5146" y="1240"/>
                    <a:pt x="4106" y="98"/>
                    <a:pt x="2737" y="7"/>
                  </a:cubicBezTo>
                  <a:cubicBezTo>
                    <a:pt x="2672" y="3"/>
                    <a:pt x="2607" y="0"/>
                    <a:pt x="2542" y="0"/>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597;p72">
              <a:extLst>
                <a:ext uri="{FF2B5EF4-FFF2-40B4-BE49-F238E27FC236}">
                  <a16:creationId xmlns:a16="http://schemas.microsoft.com/office/drawing/2014/main" id="{BC300DBD-C143-4FB7-89A5-90D5D36604CD}"/>
                </a:ext>
              </a:extLst>
            </p:cNvPr>
            <p:cNvSpPr/>
            <p:nvPr/>
          </p:nvSpPr>
          <p:spPr>
            <a:xfrm>
              <a:off x="3497860" y="2967046"/>
              <a:ext cx="867676" cy="542719"/>
            </a:xfrm>
            <a:custGeom>
              <a:avLst/>
              <a:gdLst/>
              <a:ahLst/>
              <a:cxnLst/>
              <a:rect l="l" t="t" r="r" b="b"/>
              <a:pathLst>
                <a:path w="6876" h="4301" extrusionOk="0">
                  <a:moveTo>
                    <a:pt x="2237" y="0"/>
                  </a:moveTo>
                  <a:cubicBezTo>
                    <a:pt x="2159" y="0"/>
                    <a:pt x="2080" y="9"/>
                    <a:pt x="2001" y="29"/>
                  </a:cubicBezTo>
                  <a:cubicBezTo>
                    <a:pt x="1798" y="74"/>
                    <a:pt x="1617" y="210"/>
                    <a:pt x="1651" y="425"/>
                  </a:cubicBezTo>
                  <a:cubicBezTo>
                    <a:pt x="1685" y="652"/>
                    <a:pt x="1877" y="843"/>
                    <a:pt x="2024" y="1002"/>
                  </a:cubicBezTo>
                  <a:cubicBezTo>
                    <a:pt x="1830" y="905"/>
                    <a:pt x="1589" y="849"/>
                    <a:pt x="1351" y="849"/>
                  </a:cubicBezTo>
                  <a:cubicBezTo>
                    <a:pt x="1091" y="849"/>
                    <a:pt x="834" y="916"/>
                    <a:pt x="644" y="1069"/>
                  </a:cubicBezTo>
                  <a:cubicBezTo>
                    <a:pt x="237" y="1375"/>
                    <a:pt x="757" y="1669"/>
                    <a:pt x="1041" y="1771"/>
                  </a:cubicBezTo>
                  <a:cubicBezTo>
                    <a:pt x="622" y="1941"/>
                    <a:pt x="0" y="2235"/>
                    <a:pt x="79" y="2788"/>
                  </a:cubicBezTo>
                  <a:cubicBezTo>
                    <a:pt x="102" y="2891"/>
                    <a:pt x="181" y="3004"/>
                    <a:pt x="305" y="3128"/>
                  </a:cubicBezTo>
                  <a:cubicBezTo>
                    <a:pt x="453" y="3049"/>
                    <a:pt x="577" y="2924"/>
                    <a:pt x="701" y="2788"/>
                  </a:cubicBezTo>
                  <a:cubicBezTo>
                    <a:pt x="928" y="2562"/>
                    <a:pt x="1108" y="2313"/>
                    <a:pt x="1244" y="2019"/>
                  </a:cubicBezTo>
                  <a:cubicBezTo>
                    <a:pt x="1370" y="2080"/>
                    <a:pt x="1498" y="2106"/>
                    <a:pt x="1625" y="2106"/>
                  </a:cubicBezTo>
                  <a:cubicBezTo>
                    <a:pt x="2045" y="2106"/>
                    <a:pt x="2453" y="1820"/>
                    <a:pt x="2748" y="1534"/>
                  </a:cubicBezTo>
                  <a:lnTo>
                    <a:pt x="2748" y="1534"/>
                  </a:lnTo>
                  <a:cubicBezTo>
                    <a:pt x="2680" y="1793"/>
                    <a:pt x="2895" y="1884"/>
                    <a:pt x="3132" y="1884"/>
                  </a:cubicBezTo>
                  <a:cubicBezTo>
                    <a:pt x="3404" y="1873"/>
                    <a:pt x="3641" y="1737"/>
                    <a:pt x="3890" y="1612"/>
                  </a:cubicBezTo>
                  <a:lnTo>
                    <a:pt x="3890" y="1612"/>
                  </a:lnTo>
                  <a:cubicBezTo>
                    <a:pt x="3800" y="1884"/>
                    <a:pt x="3981" y="2087"/>
                    <a:pt x="4207" y="2200"/>
                  </a:cubicBezTo>
                  <a:cubicBezTo>
                    <a:pt x="4311" y="2250"/>
                    <a:pt x="4416" y="2269"/>
                    <a:pt x="4520" y="2269"/>
                  </a:cubicBezTo>
                  <a:cubicBezTo>
                    <a:pt x="4653" y="2269"/>
                    <a:pt x="4786" y="2238"/>
                    <a:pt x="4919" y="2200"/>
                  </a:cubicBezTo>
                  <a:lnTo>
                    <a:pt x="4919" y="2200"/>
                  </a:lnTo>
                  <a:cubicBezTo>
                    <a:pt x="4833" y="2577"/>
                    <a:pt x="4685" y="3497"/>
                    <a:pt x="5266" y="3497"/>
                  </a:cubicBezTo>
                  <a:cubicBezTo>
                    <a:pt x="5296" y="3497"/>
                    <a:pt x="5327" y="3494"/>
                    <a:pt x="5360" y="3489"/>
                  </a:cubicBezTo>
                  <a:lnTo>
                    <a:pt x="5360" y="3489"/>
                  </a:lnTo>
                  <a:cubicBezTo>
                    <a:pt x="5142" y="4133"/>
                    <a:pt x="5257" y="4300"/>
                    <a:pt x="5452" y="4300"/>
                  </a:cubicBezTo>
                  <a:cubicBezTo>
                    <a:pt x="5611" y="4300"/>
                    <a:pt x="5822" y="4190"/>
                    <a:pt x="5948" y="4134"/>
                  </a:cubicBezTo>
                  <a:cubicBezTo>
                    <a:pt x="6253" y="4021"/>
                    <a:pt x="6615" y="3818"/>
                    <a:pt x="6695" y="3489"/>
                  </a:cubicBezTo>
                  <a:cubicBezTo>
                    <a:pt x="6876" y="2845"/>
                    <a:pt x="6401" y="2336"/>
                    <a:pt x="5971" y="2235"/>
                  </a:cubicBezTo>
                  <a:cubicBezTo>
                    <a:pt x="5971" y="2235"/>
                    <a:pt x="6536" y="1477"/>
                    <a:pt x="6185" y="1172"/>
                  </a:cubicBezTo>
                  <a:cubicBezTo>
                    <a:pt x="5994" y="1021"/>
                    <a:pt x="5782" y="962"/>
                    <a:pt x="5566" y="962"/>
                  </a:cubicBezTo>
                  <a:cubicBezTo>
                    <a:pt x="5360" y="962"/>
                    <a:pt x="5151" y="1015"/>
                    <a:pt x="4953" y="1092"/>
                  </a:cubicBezTo>
                  <a:cubicBezTo>
                    <a:pt x="5077" y="991"/>
                    <a:pt x="5281" y="697"/>
                    <a:pt x="5122" y="549"/>
                  </a:cubicBezTo>
                  <a:cubicBezTo>
                    <a:pt x="5062" y="498"/>
                    <a:pt x="4984" y="477"/>
                    <a:pt x="4898" y="477"/>
                  </a:cubicBezTo>
                  <a:cubicBezTo>
                    <a:pt x="4642" y="477"/>
                    <a:pt x="4311" y="655"/>
                    <a:pt x="4150" y="730"/>
                  </a:cubicBezTo>
                  <a:cubicBezTo>
                    <a:pt x="4218" y="584"/>
                    <a:pt x="4489" y="109"/>
                    <a:pt x="4094" y="97"/>
                  </a:cubicBezTo>
                  <a:cubicBezTo>
                    <a:pt x="4082" y="96"/>
                    <a:pt x="4071" y="96"/>
                    <a:pt x="4060" y="96"/>
                  </a:cubicBezTo>
                  <a:cubicBezTo>
                    <a:pt x="3700" y="96"/>
                    <a:pt x="3557" y="443"/>
                    <a:pt x="3393" y="674"/>
                  </a:cubicBezTo>
                  <a:cubicBezTo>
                    <a:pt x="3112" y="316"/>
                    <a:pt x="2692" y="0"/>
                    <a:pt x="2237"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598;p72">
              <a:extLst>
                <a:ext uri="{FF2B5EF4-FFF2-40B4-BE49-F238E27FC236}">
                  <a16:creationId xmlns:a16="http://schemas.microsoft.com/office/drawing/2014/main" id="{B7096E6E-7AE0-4F4A-9C31-938ABC921678}"/>
                </a:ext>
              </a:extLst>
            </p:cNvPr>
            <p:cNvSpPr/>
            <p:nvPr/>
          </p:nvSpPr>
          <p:spPr>
            <a:xfrm>
              <a:off x="4000854" y="3123643"/>
              <a:ext cx="223356" cy="181076"/>
            </a:xfrm>
            <a:custGeom>
              <a:avLst/>
              <a:gdLst/>
              <a:ahLst/>
              <a:cxnLst/>
              <a:rect l="l" t="t" r="r" b="b"/>
              <a:pathLst>
                <a:path w="1770" h="1435" extrusionOk="0">
                  <a:moveTo>
                    <a:pt x="178" y="0"/>
                  </a:moveTo>
                  <a:cubicBezTo>
                    <a:pt x="168" y="0"/>
                    <a:pt x="158" y="7"/>
                    <a:pt x="153" y="21"/>
                  </a:cubicBezTo>
                  <a:cubicBezTo>
                    <a:pt x="0" y="439"/>
                    <a:pt x="343" y="674"/>
                    <a:pt x="697" y="674"/>
                  </a:cubicBezTo>
                  <a:cubicBezTo>
                    <a:pt x="842" y="674"/>
                    <a:pt x="988" y="634"/>
                    <a:pt x="1103" y="552"/>
                  </a:cubicBezTo>
                  <a:lnTo>
                    <a:pt x="1103" y="552"/>
                  </a:lnTo>
                  <a:cubicBezTo>
                    <a:pt x="1046" y="982"/>
                    <a:pt x="1261" y="1401"/>
                    <a:pt x="1736" y="1434"/>
                  </a:cubicBezTo>
                  <a:cubicBezTo>
                    <a:pt x="1770" y="1434"/>
                    <a:pt x="1770" y="1389"/>
                    <a:pt x="1747" y="1378"/>
                  </a:cubicBezTo>
                  <a:cubicBezTo>
                    <a:pt x="1566" y="1333"/>
                    <a:pt x="1408" y="1310"/>
                    <a:pt x="1295" y="1152"/>
                  </a:cubicBezTo>
                  <a:cubicBezTo>
                    <a:pt x="1159" y="982"/>
                    <a:pt x="1136" y="654"/>
                    <a:pt x="1204" y="462"/>
                  </a:cubicBezTo>
                  <a:cubicBezTo>
                    <a:pt x="1214" y="434"/>
                    <a:pt x="1185" y="414"/>
                    <a:pt x="1161" y="414"/>
                  </a:cubicBezTo>
                  <a:cubicBezTo>
                    <a:pt x="1157" y="414"/>
                    <a:pt x="1152" y="415"/>
                    <a:pt x="1148" y="416"/>
                  </a:cubicBezTo>
                  <a:cubicBezTo>
                    <a:pt x="1030" y="491"/>
                    <a:pt x="870" y="533"/>
                    <a:pt x="714" y="533"/>
                  </a:cubicBezTo>
                  <a:cubicBezTo>
                    <a:pt x="422" y="533"/>
                    <a:pt x="146" y="386"/>
                    <a:pt x="198" y="32"/>
                  </a:cubicBezTo>
                  <a:cubicBezTo>
                    <a:pt x="205" y="13"/>
                    <a:pt x="192" y="0"/>
                    <a:pt x="178"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599;p72">
              <a:extLst>
                <a:ext uri="{FF2B5EF4-FFF2-40B4-BE49-F238E27FC236}">
                  <a16:creationId xmlns:a16="http://schemas.microsoft.com/office/drawing/2014/main" id="{E6A21689-F329-4BF3-87C9-35593D5F7523}"/>
                </a:ext>
              </a:extLst>
            </p:cNvPr>
            <p:cNvSpPr/>
            <p:nvPr/>
          </p:nvSpPr>
          <p:spPr>
            <a:xfrm>
              <a:off x="4178404" y="3339674"/>
              <a:ext cx="63978" cy="143598"/>
            </a:xfrm>
            <a:custGeom>
              <a:avLst/>
              <a:gdLst/>
              <a:ahLst/>
              <a:cxnLst/>
              <a:rect l="l" t="t" r="r" b="b"/>
              <a:pathLst>
                <a:path w="507" h="1138" extrusionOk="0">
                  <a:moveTo>
                    <a:pt x="475" y="1"/>
                  </a:moveTo>
                  <a:cubicBezTo>
                    <a:pt x="472" y="1"/>
                    <a:pt x="468" y="2"/>
                    <a:pt x="465" y="5"/>
                  </a:cubicBezTo>
                  <a:cubicBezTo>
                    <a:pt x="227" y="277"/>
                    <a:pt x="1" y="921"/>
                    <a:pt x="431" y="1136"/>
                  </a:cubicBezTo>
                  <a:cubicBezTo>
                    <a:pt x="434" y="1137"/>
                    <a:pt x="438" y="1138"/>
                    <a:pt x="441" y="1138"/>
                  </a:cubicBezTo>
                  <a:cubicBezTo>
                    <a:pt x="473" y="1138"/>
                    <a:pt x="507" y="1098"/>
                    <a:pt x="476" y="1068"/>
                  </a:cubicBezTo>
                  <a:cubicBezTo>
                    <a:pt x="159" y="808"/>
                    <a:pt x="272" y="310"/>
                    <a:pt x="487" y="28"/>
                  </a:cubicBezTo>
                  <a:cubicBezTo>
                    <a:pt x="495" y="11"/>
                    <a:pt x="486" y="1"/>
                    <a:pt x="475"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600;p72">
              <a:extLst>
                <a:ext uri="{FF2B5EF4-FFF2-40B4-BE49-F238E27FC236}">
                  <a16:creationId xmlns:a16="http://schemas.microsoft.com/office/drawing/2014/main" id="{F2E39D29-AE3B-4070-ABE4-9CF935F77FAB}"/>
                </a:ext>
              </a:extLst>
            </p:cNvPr>
            <p:cNvSpPr/>
            <p:nvPr/>
          </p:nvSpPr>
          <p:spPr>
            <a:xfrm>
              <a:off x="4248692" y="3294625"/>
              <a:ext cx="63978" cy="176028"/>
            </a:xfrm>
            <a:custGeom>
              <a:avLst/>
              <a:gdLst/>
              <a:ahLst/>
              <a:cxnLst/>
              <a:rect l="l" t="t" r="r" b="b"/>
              <a:pathLst>
                <a:path w="507" h="1395" extrusionOk="0">
                  <a:moveTo>
                    <a:pt x="89" y="1"/>
                  </a:moveTo>
                  <a:cubicBezTo>
                    <a:pt x="77" y="1"/>
                    <a:pt x="66" y="23"/>
                    <a:pt x="89" y="23"/>
                  </a:cubicBezTo>
                  <a:cubicBezTo>
                    <a:pt x="405" y="159"/>
                    <a:pt x="462" y="441"/>
                    <a:pt x="371" y="758"/>
                  </a:cubicBezTo>
                  <a:cubicBezTo>
                    <a:pt x="315" y="996"/>
                    <a:pt x="145" y="1154"/>
                    <a:pt x="9" y="1358"/>
                  </a:cubicBezTo>
                  <a:cubicBezTo>
                    <a:pt x="0" y="1376"/>
                    <a:pt x="14" y="1394"/>
                    <a:pt x="37" y="1394"/>
                  </a:cubicBezTo>
                  <a:cubicBezTo>
                    <a:pt x="42" y="1394"/>
                    <a:pt x="48" y="1393"/>
                    <a:pt x="54" y="1391"/>
                  </a:cubicBezTo>
                  <a:cubicBezTo>
                    <a:pt x="292" y="1278"/>
                    <a:pt x="473" y="883"/>
                    <a:pt x="484" y="622"/>
                  </a:cubicBezTo>
                  <a:cubicBezTo>
                    <a:pt x="507" y="328"/>
                    <a:pt x="383" y="102"/>
                    <a:pt x="89"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601;p72">
              <a:extLst>
                <a:ext uri="{FF2B5EF4-FFF2-40B4-BE49-F238E27FC236}">
                  <a16:creationId xmlns:a16="http://schemas.microsoft.com/office/drawing/2014/main" id="{49B7E974-7B81-4FA8-8D08-025752880513}"/>
                </a:ext>
              </a:extLst>
            </p:cNvPr>
            <p:cNvSpPr/>
            <p:nvPr/>
          </p:nvSpPr>
          <p:spPr>
            <a:xfrm>
              <a:off x="4157077" y="3119480"/>
              <a:ext cx="81393" cy="122146"/>
            </a:xfrm>
            <a:custGeom>
              <a:avLst/>
              <a:gdLst/>
              <a:ahLst/>
              <a:cxnLst/>
              <a:rect l="l" t="t" r="r" b="b"/>
              <a:pathLst>
                <a:path w="645" h="968" extrusionOk="0">
                  <a:moveTo>
                    <a:pt x="203" y="1"/>
                  </a:moveTo>
                  <a:cubicBezTo>
                    <a:pt x="139" y="1"/>
                    <a:pt x="73" y="9"/>
                    <a:pt x="11" y="20"/>
                  </a:cubicBezTo>
                  <a:cubicBezTo>
                    <a:pt x="1" y="32"/>
                    <a:pt x="1" y="65"/>
                    <a:pt x="23" y="65"/>
                  </a:cubicBezTo>
                  <a:cubicBezTo>
                    <a:pt x="68" y="59"/>
                    <a:pt x="115" y="55"/>
                    <a:pt x="161" y="55"/>
                  </a:cubicBezTo>
                  <a:cubicBezTo>
                    <a:pt x="298" y="55"/>
                    <a:pt x="427" y="93"/>
                    <a:pt x="486" y="246"/>
                  </a:cubicBezTo>
                  <a:cubicBezTo>
                    <a:pt x="566" y="472"/>
                    <a:pt x="419" y="710"/>
                    <a:pt x="362" y="924"/>
                  </a:cubicBezTo>
                  <a:cubicBezTo>
                    <a:pt x="362" y="949"/>
                    <a:pt x="380" y="968"/>
                    <a:pt x="398" y="968"/>
                  </a:cubicBezTo>
                  <a:cubicBezTo>
                    <a:pt x="405" y="968"/>
                    <a:pt x="412" y="965"/>
                    <a:pt x="419" y="959"/>
                  </a:cubicBezTo>
                  <a:cubicBezTo>
                    <a:pt x="566" y="789"/>
                    <a:pt x="645" y="382"/>
                    <a:pt x="543" y="178"/>
                  </a:cubicBezTo>
                  <a:cubicBezTo>
                    <a:pt x="474" y="39"/>
                    <a:pt x="341" y="1"/>
                    <a:pt x="203"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602;p72">
              <a:extLst>
                <a:ext uri="{FF2B5EF4-FFF2-40B4-BE49-F238E27FC236}">
                  <a16:creationId xmlns:a16="http://schemas.microsoft.com/office/drawing/2014/main" id="{E2BC197E-565A-4EE4-B654-AF6CEFF26249}"/>
                </a:ext>
              </a:extLst>
            </p:cNvPr>
            <p:cNvSpPr/>
            <p:nvPr/>
          </p:nvSpPr>
          <p:spPr>
            <a:xfrm>
              <a:off x="3760335" y="3009572"/>
              <a:ext cx="231304" cy="107509"/>
            </a:xfrm>
            <a:custGeom>
              <a:avLst/>
              <a:gdLst/>
              <a:ahLst/>
              <a:cxnLst/>
              <a:rect l="l" t="t" r="r" b="b"/>
              <a:pathLst>
                <a:path w="1833" h="852" extrusionOk="0">
                  <a:moveTo>
                    <a:pt x="343" y="0"/>
                  </a:moveTo>
                  <a:cubicBezTo>
                    <a:pt x="235" y="0"/>
                    <a:pt x="123" y="36"/>
                    <a:pt x="12" y="122"/>
                  </a:cubicBezTo>
                  <a:cubicBezTo>
                    <a:pt x="1" y="134"/>
                    <a:pt x="12" y="144"/>
                    <a:pt x="24" y="144"/>
                  </a:cubicBezTo>
                  <a:cubicBezTo>
                    <a:pt x="126" y="78"/>
                    <a:pt x="224" y="49"/>
                    <a:pt x="318" y="49"/>
                  </a:cubicBezTo>
                  <a:cubicBezTo>
                    <a:pt x="701" y="49"/>
                    <a:pt x="1009" y="526"/>
                    <a:pt x="1200" y="835"/>
                  </a:cubicBezTo>
                  <a:cubicBezTo>
                    <a:pt x="1205" y="846"/>
                    <a:pt x="1219" y="852"/>
                    <a:pt x="1233" y="852"/>
                  </a:cubicBezTo>
                  <a:cubicBezTo>
                    <a:pt x="1247" y="852"/>
                    <a:pt x="1262" y="846"/>
                    <a:pt x="1267" y="835"/>
                  </a:cubicBezTo>
                  <a:cubicBezTo>
                    <a:pt x="1324" y="732"/>
                    <a:pt x="1369" y="654"/>
                    <a:pt x="1448" y="574"/>
                  </a:cubicBezTo>
                  <a:cubicBezTo>
                    <a:pt x="1480" y="536"/>
                    <a:pt x="1582" y="486"/>
                    <a:pt x="1660" y="486"/>
                  </a:cubicBezTo>
                  <a:cubicBezTo>
                    <a:pt x="1718" y="486"/>
                    <a:pt x="1763" y="514"/>
                    <a:pt x="1753" y="597"/>
                  </a:cubicBezTo>
                  <a:cubicBezTo>
                    <a:pt x="1753" y="610"/>
                    <a:pt x="1761" y="616"/>
                    <a:pt x="1770" y="616"/>
                  </a:cubicBezTo>
                  <a:cubicBezTo>
                    <a:pt x="1776" y="616"/>
                    <a:pt x="1783" y="613"/>
                    <a:pt x="1788" y="609"/>
                  </a:cubicBezTo>
                  <a:cubicBezTo>
                    <a:pt x="1833" y="484"/>
                    <a:pt x="1753" y="438"/>
                    <a:pt x="1640" y="428"/>
                  </a:cubicBezTo>
                  <a:cubicBezTo>
                    <a:pt x="1633" y="427"/>
                    <a:pt x="1627" y="427"/>
                    <a:pt x="1620" y="427"/>
                  </a:cubicBezTo>
                  <a:cubicBezTo>
                    <a:pt x="1440" y="427"/>
                    <a:pt x="1320" y="580"/>
                    <a:pt x="1233" y="732"/>
                  </a:cubicBezTo>
                  <a:cubicBezTo>
                    <a:pt x="1041" y="410"/>
                    <a:pt x="709" y="0"/>
                    <a:pt x="343"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603;p72">
              <a:extLst>
                <a:ext uri="{FF2B5EF4-FFF2-40B4-BE49-F238E27FC236}">
                  <a16:creationId xmlns:a16="http://schemas.microsoft.com/office/drawing/2014/main" id="{2503919F-6EA1-4135-AE10-E433A3C35225}"/>
                </a:ext>
              </a:extLst>
            </p:cNvPr>
            <p:cNvSpPr/>
            <p:nvPr/>
          </p:nvSpPr>
          <p:spPr>
            <a:xfrm>
              <a:off x="3590484" y="3105726"/>
              <a:ext cx="193827" cy="147004"/>
            </a:xfrm>
            <a:custGeom>
              <a:avLst/>
              <a:gdLst/>
              <a:ahLst/>
              <a:cxnLst/>
              <a:rect l="l" t="t" r="r" b="b"/>
              <a:pathLst>
                <a:path w="1536" h="1165" extrusionOk="0">
                  <a:moveTo>
                    <a:pt x="897" y="1"/>
                  </a:moveTo>
                  <a:cubicBezTo>
                    <a:pt x="809" y="1"/>
                    <a:pt x="720" y="23"/>
                    <a:pt x="634" y="73"/>
                  </a:cubicBezTo>
                  <a:cubicBezTo>
                    <a:pt x="363" y="242"/>
                    <a:pt x="544" y="423"/>
                    <a:pt x="747" y="536"/>
                  </a:cubicBezTo>
                  <a:cubicBezTo>
                    <a:pt x="431" y="626"/>
                    <a:pt x="69" y="785"/>
                    <a:pt x="1" y="1136"/>
                  </a:cubicBezTo>
                  <a:cubicBezTo>
                    <a:pt x="1" y="1150"/>
                    <a:pt x="14" y="1164"/>
                    <a:pt x="27" y="1164"/>
                  </a:cubicBezTo>
                  <a:cubicBezTo>
                    <a:pt x="35" y="1164"/>
                    <a:pt x="42" y="1159"/>
                    <a:pt x="46" y="1147"/>
                  </a:cubicBezTo>
                  <a:cubicBezTo>
                    <a:pt x="137" y="988"/>
                    <a:pt x="216" y="864"/>
                    <a:pt x="374" y="762"/>
                  </a:cubicBezTo>
                  <a:cubicBezTo>
                    <a:pt x="521" y="661"/>
                    <a:pt x="691" y="615"/>
                    <a:pt x="860" y="593"/>
                  </a:cubicBezTo>
                  <a:cubicBezTo>
                    <a:pt x="895" y="581"/>
                    <a:pt x="905" y="536"/>
                    <a:pt x="872" y="513"/>
                  </a:cubicBezTo>
                  <a:cubicBezTo>
                    <a:pt x="804" y="480"/>
                    <a:pt x="747" y="445"/>
                    <a:pt x="679" y="400"/>
                  </a:cubicBezTo>
                  <a:cubicBezTo>
                    <a:pt x="453" y="219"/>
                    <a:pt x="804" y="118"/>
                    <a:pt x="917" y="106"/>
                  </a:cubicBezTo>
                  <a:cubicBezTo>
                    <a:pt x="925" y="106"/>
                    <a:pt x="933" y="106"/>
                    <a:pt x="941" y="106"/>
                  </a:cubicBezTo>
                  <a:cubicBezTo>
                    <a:pt x="1158" y="106"/>
                    <a:pt x="1363" y="247"/>
                    <a:pt x="1505" y="400"/>
                  </a:cubicBezTo>
                  <a:cubicBezTo>
                    <a:pt x="1508" y="407"/>
                    <a:pt x="1513" y="410"/>
                    <a:pt x="1517" y="410"/>
                  </a:cubicBezTo>
                  <a:cubicBezTo>
                    <a:pt x="1526" y="410"/>
                    <a:pt x="1536" y="394"/>
                    <a:pt x="1528" y="378"/>
                  </a:cubicBezTo>
                  <a:cubicBezTo>
                    <a:pt x="1394" y="177"/>
                    <a:pt x="1149" y="1"/>
                    <a:pt x="897"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604;p72">
              <a:extLst>
                <a:ext uri="{FF2B5EF4-FFF2-40B4-BE49-F238E27FC236}">
                  <a16:creationId xmlns:a16="http://schemas.microsoft.com/office/drawing/2014/main" id="{3FC0D5FF-C840-478D-B89E-DA4B57B44AA0}"/>
                </a:ext>
              </a:extLst>
            </p:cNvPr>
            <p:cNvSpPr/>
            <p:nvPr/>
          </p:nvSpPr>
          <p:spPr>
            <a:xfrm>
              <a:off x="3872015" y="3126672"/>
              <a:ext cx="140322" cy="60189"/>
            </a:xfrm>
            <a:custGeom>
              <a:avLst/>
              <a:gdLst/>
              <a:ahLst/>
              <a:cxnLst/>
              <a:rect l="l" t="t" r="r" b="b"/>
              <a:pathLst>
                <a:path w="1112" h="477" extrusionOk="0">
                  <a:moveTo>
                    <a:pt x="1062" y="1"/>
                  </a:moveTo>
                  <a:cubicBezTo>
                    <a:pt x="1054" y="1"/>
                    <a:pt x="1046" y="3"/>
                    <a:pt x="1038" y="8"/>
                  </a:cubicBezTo>
                  <a:cubicBezTo>
                    <a:pt x="858" y="165"/>
                    <a:pt x="590" y="393"/>
                    <a:pt x="345" y="393"/>
                  </a:cubicBezTo>
                  <a:cubicBezTo>
                    <a:pt x="237" y="393"/>
                    <a:pt x="133" y="349"/>
                    <a:pt x="43" y="234"/>
                  </a:cubicBezTo>
                  <a:cubicBezTo>
                    <a:pt x="41" y="232"/>
                    <a:pt x="38" y="231"/>
                    <a:pt x="35" y="231"/>
                  </a:cubicBezTo>
                  <a:cubicBezTo>
                    <a:pt x="21" y="231"/>
                    <a:pt x="0" y="248"/>
                    <a:pt x="9" y="257"/>
                  </a:cubicBezTo>
                  <a:cubicBezTo>
                    <a:pt x="102" y="414"/>
                    <a:pt x="239" y="476"/>
                    <a:pt x="386" y="476"/>
                  </a:cubicBezTo>
                  <a:cubicBezTo>
                    <a:pt x="654" y="476"/>
                    <a:pt x="956" y="272"/>
                    <a:pt x="1094" y="53"/>
                  </a:cubicBezTo>
                  <a:cubicBezTo>
                    <a:pt x="1112" y="27"/>
                    <a:pt x="1089" y="1"/>
                    <a:pt x="1062"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605;p72">
              <a:extLst>
                <a:ext uri="{FF2B5EF4-FFF2-40B4-BE49-F238E27FC236}">
                  <a16:creationId xmlns:a16="http://schemas.microsoft.com/office/drawing/2014/main" id="{45D0BB52-EE52-4083-A9B1-6F026091023E}"/>
                </a:ext>
              </a:extLst>
            </p:cNvPr>
            <p:cNvSpPr/>
            <p:nvPr/>
          </p:nvSpPr>
          <p:spPr>
            <a:xfrm>
              <a:off x="3771819" y="3060046"/>
              <a:ext cx="115209" cy="86942"/>
            </a:xfrm>
            <a:custGeom>
              <a:avLst/>
              <a:gdLst/>
              <a:ahLst/>
              <a:cxnLst/>
              <a:rect l="l" t="t" r="r" b="b"/>
              <a:pathLst>
                <a:path w="913" h="689" extrusionOk="0">
                  <a:moveTo>
                    <a:pt x="201" y="0"/>
                  </a:moveTo>
                  <a:cubicBezTo>
                    <a:pt x="140" y="0"/>
                    <a:pt x="76" y="12"/>
                    <a:pt x="11" y="38"/>
                  </a:cubicBezTo>
                  <a:cubicBezTo>
                    <a:pt x="0" y="50"/>
                    <a:pt x="0" y="73"/>
                    <a:pt x="23" y="73"/>
                  </a:cubicBezTo>
                  <a:cubicBezTo>
                    <a:pt x="77" y="55"/>
                    <a:pt x="127" y="48"/>
                    <a:pt x="175" y="48"/>
                  </a:cubicBezTo>
                  <a:cubicBezTo>
                    <a:pt x="501" y="48"/>
                    <a:pt x="701" y="415"/>
                    <a:pt x="848" y="672"/>
                  </a:cubicBezTo>
                  <a:cubicBezTo>
                    <a:pt x="856" y="684"/>
                    <a:pt x="867" y="689"/>
                    <a:pt x="877" y="689"/>
                  </a:cubicBezTo>
                  <a:cubicBezTo>
                    <a:pt x="895" y="689"/>
                    <a:pt x="912" y="671"/>
                    <a:pt x="905" y="649"/>
                  </a:cubicBezTo>
                  <a:cubicBezTo>
                    <a:pt x="809" y="353"/>
                    <a:pt x="536" y="0"/>
                    <a:pt x="201"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606;p72">
              <a:extLst>
                <a:ext uri="{FF2B5EF4-FFF2-40B4-BE49-F238E27FC236}">
                  <a16:creationId xmlns:a16="http://schemas.microsoft.com/office/drawing/2014/main" id="{946AC38B-B6C4-426F-9BFA-5B0C64A360C3}"/>
                </a:ext>
              </a:extLst>
            </p:cNvPr>
            <p:cNvSpPr/>
            <p:nvPr/>
          </p:nvSpPr>
          <p:spPr>
            <a:xfrm>
              <a:off x="4124268" y="3455513"/>
              <a:ext cx="154456" cy="128456"/>
            </a:xfrm>
            <a:custGeom>
              <a:avLst/>
              <a:gdLst/>
              <a:ahLst/>
              <a:cxnLst/>
              <a:rect l="l" t="t" r="r" b="b"/>
              <a:pathLst>
                <a:path w="1224" h="1018" extrusionOk="0">
                  <a:moveTo>
                    <a:pt x="709" y="0"/>
                  </a:moveTo>
                  <a:cubicBezTo>
                    <a:pt x="478" y="0"/>
                    <a:pt x="261" y="184"/>
                    <a:pt x="261" y="184"/>
                  </a:cubicBezTo>
                  <a:lnTo>
                    <a:pt x="0" y="897"/>
                  </a:lnTo>
                  <a:cubicBezTo>
                    <a:pt x="138" y="982"/>
                    <a:pt x="270" y="1017"/>
                    <a:pt x="391" y="1017"/>
                  </a:cubicBezTo>
                  <a:cubicBezTo>
                    <a:pt x="900" y="1017"/>
                    <a:pt x="1224" y="392"/>
                    <a:pt x="995" y="128"/>
                  </a:cubicBezTo>
                  <a:cubicBezTo>
                    <a:pt x="908" y="33"/>
                    <a:pt x="807" y="0"/>
                    <a:pt x="709" y="0"/>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607;p72">
              <a:extLst>
                <a:ext uri="{FF2B5EF4-FFF2-40B4-BE49-F238E27FC236}">
                  <a16:creationId xmlns:a16="http://schemas.microsoft.com/office/drawing/2014/main" id="{D763C039-5858-4C02-AD65-880A72C0E8D1}"/>
                </a:ext>
              </a:extLst>
            </p:cNvPr>
            <p:cNvSpPr/>
            <p:nvPr/>
          </p:nvSpPr>
          <p:spPr>
            <a:xfrm>
              <a:off x="4139918" y="3503588"/>
              <a:ext cx="92876" cy="67888"/>
            </a:xfrm>
            <a:custGeom>
              <a:avLst/>
              <a:gdLst/>
              <a:ahLst/>
              <a:cxnLst/>
              <a:rect l="l" t="t" r="r" b="b"/>
              <a:pathLst>
                <a:path w="736" h="538" extrusionOk="0">
                  <a:moveTo>
                    <a:pt x="193" y="210"/>
                  </a:moveTo>
                  <a:cubicBezTo>
                    <a:pt x="227" y="222"/>
                    <a:pt x="261" y="222"/>
                    <a:pt x="295" y="244"/>
                  </a:cubicBezTo>
                  <a:cubicBezTo>
                    <a:pt x="363" y="278"/>
                    <a:pt x="408" y="346"/>
                    <a:pt x="351" y="413"/>
                  </a:cubicBezTo>
                  <a:cubicBezTo>
                    <a:pt x="324" y="445"/>
                    <a:pt x="286" y="457"/>
                    <a:pt x="246" y="457"/>
                  </a:cubicBezTo>
                  <a:cubicBezTo>
                    <a:pt x="184" y="457"/>
                    <a:pt x="116" y="430"/>
                    <a:pt x="69" y="403"/>
                  </a:cubicBezTo>
                  <a:cubicBezTo>
                    <a:pt x="114" y="335"/>
                    <a:pt x="137" y="267"/>
                    <a:pt x="193" y="210"/>
                  </a:cubicBezTo>
                  <a:close/>
                  <a:moveTo>
                    <a:pt x="473" y="0"/>
                  </a:moveTo>
                  <a:cubicBezTo>
                    <a:pt x="240" y="0"/>
                    <a:pt x="26" y="179"/>
                    <a:pt x="1" y="436"/>
                  </a:cubicBezTo>
                  <a:cubicBezTo>
                    <a:pt x="1" y="453"/>
                    <a:pt x="13" y="463"/>
                    <a:pt x="24" y="463"/>
                  </a:cubicBezTo>
                  <a:cubicBezTo>
                    <a:pt x="28" y="463"/>
                    <a:pt x="31" y="462"/>
                    <a:pt x="34" y="459"/>
                  </a:cubicBezTo>
                  <a:cubicBezTo>
                    <a:pt x="91" y="504"/>
                    <a:pt x="179" y="538"/>
                    <a:pt x="259" y="538"/>
                  </a:cubicBezTo>
                  <a:cubicBezTo>
                    <a:pt x="340" y="538"/>
                    <a:pt x="413" y="504"/>
                    <a:pt x="441" y="413"/>
                  </a:cubicBezTo>
                  <a:cubicBezTo>
                    <a:pt x="464" y="346"/>
                    <a:pt x="453" y="255"/>
                    <a:pt x="374" y="210"/>
                  </a:cubicBezTo>
                  <a:cubicBezTo>
                    <a:pt x="328" y="176"/>
                    <a:pt x="283" y="176"/>
                    <a:pt x="227" y="176"/>
                  </a:cubicBezTo>
                  <a:cubicBezTo>
                    <a:pt x="227" y="165"/>
                    <a:pt x="238" y="165"/>
                    <a:pt x="238" y="165"/>
                  </a:cubicBezTo>
                  <a:cubicBezTo>
                    <a:pt x="333" y="99"/>
                    <a:pt x="432" y="67"/>
                    <a:pt x="536" y="67"/>
                  </a:cubicBezTo>
                  <a:cubicBezTo>
                    <a:pt x="594" y="67"/>
                    <a:pt x="653" y="77"/>
                    <a:pt x="713" y="97"/>
                  </a:cubicBezTo>
                  <a:cubicBezTo>
                    <a:pt x="725" y="97"/>
                    <a:pt x="736" y="74"/>
                    <a:pt x="725" y="74"/>
                  </a:cubicBezTo>
                  <a:cubicBezTo>
                    <a:pt x="644" y="23"/>
                    <a:pt x="557" y="0"/>
                    <a:pt x="473"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608;p72">
              <a:extLst>
                <a:ext uri="{FF2B5EF4-FFF2-40B4-BE49-F238E27FC236}">
                  <a16:creationId xmlns:a16="http://schemas.microsoft.com/office/drawing/2014/main" id="{191F84CF-F71F-4903-B5DE-5D70EA93ADCB}"/>
                </a:ext>
              </a:extLst>
            </p:cNvPr>
            <p:cNvSpPr/>
            <p:nvPr/>
          </p:nvSpPr>
          <p:spPr>
            <a:xfrm>
              <a:off x="3970064" y="3413996"/>
              <a:ext cx="127199" cy="118992"/>
            </a:xfrm>
            <a:custGeom>
              <a:avLst/>
              <a:gdLst/>
              <a:ahLst/>
              <a:cxnLst/>
              <a:rect l="l" t="t" r="r" b="b"/>
              <a:pathLst>
                <a:path w="1008" h="943" extrusionOk="0">
                  <a:moveTo>
                    <a:pt x="458" y="0"/>
                  </a:moveTo>
                  <a:cubicBezTo>
                    <a:pt x="377" y="0"/>
                    <a:pt x="297" y="20"/>
                    <a:pt x="227" y="61"/>
                  </a:cubicBezTo>
                  <a:cubicBezTo>
                    <a:pt x="80" y="151"/>
                    <a:pt x="13" y="321"/>
                    <a:pt x="1" y="479"/>
                  </a:cubicBezTo>
                  <a:cubicBezTo>
                    <a:pt x="1" y="638"/>
                    <a:pt x="103" y="819"/>
                    <a:pt x="250" y="886"/>
                  </a:cubicBezTo>
                  <a:cubicBezTo>
                    <a:pt x="340" y="932"/>
                    <a:pt x="363" y="932"/>
                    <a:pt x="453" y="943"/>
                  </a:cubicBezTo>
                  <a:lnTo>
                    <a:pt x="465" y="943"/>
                  </a:lnTo>
                  <a:cubicBezTo>
                    <a:pt x="555" y="943"/>
                    <a:pt x="657" y="909"/>
                    <a:pt x="736" y="875"/>
                  </a:cubicBezTo>
                  <a:cubicBezTo>
                    <a:pt x="849" y="819"/>
                    <a:pt x="917" y="694"/>
                    <a:pt x="951" y="570"/>
                  </a:cubicBezTo>
                  <a:cubicBezTo>
                    <a:pt x="1008" y="355"/>
                    <a:pt x="895" y="128"/>
                    <a:pt x="679" y="50"/>
                  </a:cubicBezTo>
                  <a:cubicBezTo>
                    <a:pt x="609" y="17"/>
                    <a:pt x="533" y="0"/>
                    <a:pt x="458"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609;p72">
              <a:extLst>
                <a:ext uri="{FF2B5EF4-FFF2-40B4-BE49-F238E27FC236}">
                  <a16:creationId xmlns:a16="http://schemas.microsoft.com/office/drawing/2014/main" id="{14D642F1-4EDC-46B0-9458-DBC1A050CE81}"/>
                </a:ext>
              </a:extLst>
            </p:cNvPr>
            <p:cNvSpPr/>
            <p:nvPr/>
          </p:nvSpPr>
          <p:spPr>
            <a:xfrm>
              <a:off x="3601968" y="3388632"/>
              <a:ext cx="91360" cy="90978"/>
            </a:xfrm>
            <a:custGeom>
              <a:avLst/>
              <a:gdLst/>
              <a:ahLst/>
              <a:cxnLst/>
              <a:rect l="l" t="t" r="r" b="b"/>
              <a:pathLst>
                <a:path w="724" h="721" extrusionOk="0">
                  <a:moveTo>
                    <a:pt x="384" y="1"/>
                  </a:moveTo>
                  <a:cubicBezTo>
                    <a:pt x="340" y="1"/>
                    <a:pt x="296" y="10"/>
                    <a:pt x="261" y="24"/>
                  </a:cubicBezTo>
                  <a:cubicBezTo>
                    <a:pt x="170" y="47"/>
                    <a:pt x="103" y="103"/>
                    <a:pt x="57" y="183"/>
                  </a:cubicBezTo>
                  <a:cubicBezTo>
                    <a:pt x="0" y="262"/>
                    <a:pt x="0" y="364"/>
                    <a:pt x="23" y="442"/>
                  </a:cubicBezTo>
                  <a:cubicBezTo>
                    <a:pt x="23" y="454"/>
                    <a:pt x="35" y="465"/>
                    <a:pt x="35" y="465"/>
                  </a:cubicBezTo>
                  <a:cubicBezTo>
                    <a:pt x="57" y="590"/>
                    <a:pt x="159" y="691"/>
                    <a:pt x="283" y="714"/>
                  </a:cubicBezTo>
                  <a:cubicBezTo>
                    <a:pt x="315" y="718"/>
                    <a:pt x="346" y="720"/>
                    <a:pt x="375" y="720"/>
                  </a:cubicBezTo>
                  <a:cubicBezTo>
                    <a:pt x="440" y="720"/>
                    <a:pt x="500" y="708"/>
                    <a:pt x="555" y="669"/>
                  </a:cubicBezTo>
                  <a:cubicBezTo>
                    <a:pt x="634" y="613"/>
                    <a:pt x="691" y="545"/>
                    <a:pt x="713" y="454"/>
                  </a:cubicBezTo>
                  <a:cubicBezTo>
                    <a:pt x="724" y="352"/>
                    <a:pt x="713" y="262"/>
                    <a:pt x="668" y="183"/>
                  </a:cubicBezTo>
                  <a:cubicBezTo>
                    <a:pt x="623" y="92"/>
                    <a:pt x="555" y="47"/>
                    <a:pt x="464" y="13"/>
                  </a:cubicBezTo>
                  <a:cubicBezTo>
                    <a:pt x="439" y="4"/>
                    <a:pt x="411" y="1"/>
                    <a:pt x="384"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610;p72">
              <a:extLst>
                <a:ext uri="{FF2B5EF4-FFF2-40B4-BE49-F238E27FC236}">
                  <a16:creationId xmlns:a16="http://schemas.microsoft.com/office/drawing/2014/main" id="{CB122D78-9353-4F45-B9AB-C1EAD95D1365}"/>
                </a:ext>
              </a:extLst>
            </p:cNvPr>
            <p:cNvSpPr/>
            <p:nvPr/>
          </p:nvSpPr>
          <p:spPr>
            <a:xfrm>
              <a:off x="3985838" y="3271659"/>
              <a:ext cx="37225" cy="23469"/>
            </a:xfrm>
            <a:custGeom>
              <a:avLst/>
              <a:gdLst/>
              <a:ahLst/>
              <a:cxnLst/>
              <a:rect l="l" t="t" r="r" b="b"/>
              <a:pathLst>
                <a:path w="295" h="186" extrusionOk="0">
                  <a:moveTo>
                    <a:pt x="138" y="0"/>
                  </a:moveTo>
                  <a:cubicBezTo>
                    <a:pt x="108" y="0"/>
                    <a:pt x="78" y="10"/>
                    <a:pt x="57" y="24"/>
                  </a:cubicBezTo>
                  <a:cubicBezTo>
                    <a:pt x="1" y="35"/>
                    <a:pt x="11" y="115"/>
                    <a:pt x="68" y="115"/>
                  </a:cubicBezTo>
                  <a:cubicBezTo>
                    <a:pt x="102" y="115"/>
                    <a:pt x="136" y="115"/>
                    <a:pt x="159" y="148"/>
                  </a:cubicBezTo>
                  <a:cubicBezTo>
                    <a:pt x="176" y="171"/>
                    <a:pt x="201" y="185"/>
                    <a:pt x="225" y="185"/>
                  </a:cubicBezTo>
                  <a:cubicBezTo>
                    <a:pt x="249" y="185"/>
                    <a:pt x="272" y="171"/>
                    <a:pt x="283" y="137"/>
                  </a:cubicBezTo>
                  <a:cubicBezTo>
                    <a:pt x="295" y="80"/>
                    <a:pt x="238" y="24"/>
                    <a:pt x="192" y="12"/>
                  </a:cubicBezTo>
                  <a:cubicBezTo>
                    <a:pt x="175" y="4"/>
                    <a:pt x="157" y="0"/>
                    <a:pt x="138"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611;p72">
              <a:extLst>
                <a:ext uri="{FF2B5EF4-FFF2-40B4-BE49-F238E27FC236}">
                  <a16:creationId xmlns:a16="http://schemas.microsoft.com/office/drawing/2014/main" id="{21D05A5C-6BA8-42BE-B9D1-FCAF36519BCD}"/>
                </a:ext>
              </a:extLst>
            </p:cNvPr>
            <p:cNvSpPr/>
            <p:nvPr/>
          </p:nvSpPr>
          <p:spPr>
            <a:xfrm>
              <a:off x="3727526" y="3244151"/>
              <a:ext cx="32937" cy="17666"/>
            </a:xfrm>
            <a:custGeom>
              <a:avLst/>
              <a:gdLst/>
              <a:ahLst/>
              <a:cxnLst/>
              <a:rect l="l" t="t" r="r" b="b"/>
              <a:pathLst>
                <a:path w="261" h="140" extrusionOk="0">
                  <a:moveTo>
                    <a:pt x="143" y="1"/>
                  </a:moveTo>
                  <a:cubicBezTo>
                    <a:pt x="97" y="1"/>
                    <a:pt x="50" y="17"/>
                    <a:pt x="23" y="61"/>
                  </a:cubicBezTo>
                  <a:cubicBezTo>
                    <a:pt x="0" y="95"/>
                    <a:pt x="35" y="140"/>
                    <a:pt x="80" y="140"/>
                  </a:cubicBezTo>
                  <a:cubicBezTo>
                    <a:pt x="103" y="140"/>
                    <a:pt x="125" y="129"/>
                    <a:pt x="159" y="129"/>
                  </a:cubicBezTo>
                  <a:cubicBezTo>
                    <a:pt x="163" y="125"/>
                    <a:pt x="169" y="124"/>
                    <a:pt x="176" y="124"/>
                  </a:cubicBezTo>
                  <a:cubicBezTo>
                    <a:pt x="189" y="124"/>
                    <a:pt x="204" y="129"/>
                    <a:pt x="204" y="129"/>
                  </a:cubicBezTo>
                  <a:cubicBezTo>
                    <a:pt x="207" y="132"/>
                    <a:pt x="212" y="134"/>
                    <a:pt x="216" y="134"/>
                  </a:cubicBezTo>
                  <a:cubicBezTo>
                    <a:pt x="227" y="134"/>
                    <a:pt x="238" y="126"/>
                    <a:pt x="238" y="117"/>
                  </a:cubicBezTo>
                  <a:cubicBezTo>
                    <a:pt x="261" y="61"/>
                    <a:pt x="227" y="27"/>
                    <a:pt x="181" y="4"/>
                  </a:cubicBezTo>
                  <a:cubicBezTo>
                    <a:pt x="169" y="2"/>
                    <a:pt x="156" y="1"/>
                    <a:pt x="143"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612;p72">
              <a:extLst>
                <a:ext uri="{FF2B5EF4-FFF2-40B4-BE49-F238E27FC236}">
                  <a16:creationId xmlns:a16="http://schemas.microsoft.com/office/drawing/2014/main" id="{9206B050-D55D-4D61-A91B-35DF5FDDE523}"/>
                </a:ext>
              </a:extLst>
            </p:cNvPr>
            <p:cNvSpPr/>
            <p:nvPr/>
          </p:nvSpPr>
          <p:spPr>
            <a:xfrm>
              <a:off x="3904066" y="3336518"/>
              <a:ext cx="99059" cy="65365"/>
            </a:xfrm>
            <a:custGeom>
              <a:avLst/>
              <a:gdLst/>
              <a:ahLst/>
              <a:cxnLst/>
              <a:rect l="l" t="t" r="r" b="b"/>
              <a:pathLst>
                <a:path w="785" h="518" extrusionOk="0">
                  <a:moveTo>
                    <a:pt x="457" y="1"/>
                  </a:moveTo>
                  <a:cubicBezTo>
                    <a:pt x="274" y="1"/>
                    <a:pt x="103" y="91"/>
                    <a:pt x="15" y="257"/>
                  </a:cubicBezTo>
                  <a:cubicBezTo>
                    <a:pt x="0" y="294"/>
                    <a:pt x="31" y="327"/>
                    <a:pt x="60" y="327"/>
                  </a:cubicBezTo>
                  <a:cubicBezTo>
                    <a:pt x="74" y="327"/>
                    <a:pt x="87" y="320"/>
                    <a:pt x="94" y="302"/>
                  </a:cubicBezTo>
                  <a:cubicBezTo>
                    <a:pt x="158" y="183"/>
                    <a:pt x="303" y="79"/>
                    <a:pt x="452" y="79"/>
                  </a:cubicBezTo>
                  <a:cubicBezTo>
                    <a:pt x="487" y="79"/>
                    <a:pt x="523" y="85"/>
                    <a:pt x="558" y="98"/>
                  </a:cubicBezTo>
                  <a:cubicBezTo>
                    <a:pt x="694" y="166"/>
                    <a:pt x="694" y="347"/>
                    <a:pt x="694" y="471"/>
                  </a:cubicBezTo>
                  <a:cubicBezTo>
                    <a:pt x="688" y="503"/>
                    <a:pt x="709" y="518"/>
                    <a:pt x="732" y="518"/>
                  </a:cubicBezTo>
                  <a:cubicBezTo>
                    <a:pt x="757" y="518"/>
                    <a:pt x="784" y="501"/>
                    <a:pt x="784" y="471"/>
                  </a:cubicBezTo>
                  <a:cubicBezTo>
                    <a:pt x="784" y="302"/>
                    <a:pt x="762" y="41"/>
                    <a:pt x="546" y="8"/>
                  </a:cubicBezTo>
                  <a:cubicBezTo>
                    <a:pt x="517" y="3"/>
                    <a:pt x="487" y="1"/>
                    <a:pt x="457"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613;p72">
              <a:extLst>
                <a:ext uri="{FF2B5EF4-FFF2-40B4-BE49-F238E27FC236}">
                  <a16:creationId xmlns:a16="http://schemas.microsoft.com/office/drawing/2014/main" id="{2D60732E-2860-4C75-8190-AB5B4AE06A41}"/>
                </a:ext>
              </a:extLst>
            </p:cNvPr>
            <p:cNvSpPr/>
            <p:nvPr/>
          </p:nvSpPr>
          <p:spPr>
            <a:xfrm>
              <a:off x="3691815" y="3299925"/>
              <a:ext cx="75841" cy="54006"/>
            </a:xfrm>
            <a:custGeom>
              <a:avLst/>
              <a:gdLst/>
              <a:ahLst/>
              <a:cxnLst/>
              <a:rect l="l" t="t" r="r" b="b"/>
              <a:pathLst>
                <a:path w="601" h="428" extrusionOk="0">
                  <a:moveTo>
                    <a:pt x="338" y="1"/>
                  </a:moveTo>
                  <a:cubicBezTo>
                    <a:pt x="191" y="1"/>
                    <a:pt x="80" y="109"/>
                    <a:pt x="24" y="241"/>
                  </a:cubicBezTo>
                  <a:cubicBezTo>
                    <a:pt x="1" y="279"/>
                    <a:pt x="29" y="312"/>
                    <a:pt x="61" y="312"/>
                  </a:cubicBezTo>
                  <a:cubicBezTo>
                    <a:pt x="76" y="312"/>
                    <a:pt x="92" y="305"/>
                    <a:pt x="102" y="286"/>
                  </a:cubicBezTo>
                  <a:cubicBezTo>
                    <a:pt x="139" y="204"/>
                    <a:pt x="228" y="84"/>
                    <a:pt x="333" y="84"/>
                  </a:cubicBezTo>
                  <a:cubicBezTo>
                    <a:pt x="358" y="84"/>
                    <a:pt x="383" y="90"/>
                    <a:pt x="408" y="105"/>
                  </a:cubicBezTo>
                  <a:cubicBezTo>
                    <a:pt x="499" y="162"/>
                    <a:pt x="510" y="286"/>
                    <a:pt x="510" y="376"/>
                  </a:cubicBezTo>
                  <a:cubicBezTo>
                    <a:pt x="510" y="410"/>
                    <a:pt x="532" y="427"/>
                    <a:pt x="555" y="427"/>
                  </a:cubicBezTo>
                  <a:cubicBezTo>
                    <a:pt x="577" y="427"/>
                    <a:pt x="600" y="410"/>
                    <a:pt x="600" y="376"/>
                  </a:cubicBezTo>
                  <a:cubicBezTo>
                    <a:pt x="600" y="253"/>
                    <a:pt x="577" y="60"/>
                    <a:pt x="431" y="15"/>
                  </a:cubicBezTo>
                  <a:cubicBezTo>
                    <a:pt x="399" y="5"/>
                    <a:pt x="368" y="1"/>
                    <a:pt x="338"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614;p72">
              <a:extLst>
                <a:ext uri="{FF2B5EF4-FFF2-40B4-BE49-F238E27FC236}">
                  <a16:creationId xmlns:a16="http://schemas.microsoft.com/office/drawing/2014/main" id="{97060AA6-B2D6-45D5-937D-DC3D9DD8A326}"/>
                </a:ext>
              </a:extLst>
            </p:cNvPr>
            <p:cNvSpPr/>
            <p:nvPr/>
          </p:nvSpPr>
          <p:spPr>
            <a:xfrm>
              <a:off x="3816997" y="3496523"/>
              <a:ext cx="131868" cy="90095"/>
            </a:xfrm>
            <a:custGeom>
              <a:avLst/>
              <a:gdLst/>
              <a:ahLst/>
              <a:cxnLst/>
              <a:rect l="l" t="t" r="r" b="b"/>
              <a:pathLst>
                <a:path w="1045" h="714" extrusionOk="0">
                  <a:moveTo>
                    <a:pt x="988" y="1"/>
                  </a:moveTo>
                  <a:cubicBezTo>
                    <a:pt x="965" y="1"/>
                    <a:pt x="942" y="18"/>
                    <a:pt x="942" y="52"/>
                  </a:cubicBezTo>
                  <a:cubicBezTo>
                    <a:pt x="954" y="221"/>
                    <a:pt x="920" y="436"/>
                    <a:pt x="751" y="537"/>
                  </a:cubicBezTo>
                  <a:cubicBezTo>
                    <a:pt x="666" y="592"/>
                    <a:pt x="584" y="614"/>
                    <a:pt x="502" y="614"/>
                  </a:cubicBezTo>
                  <a:cubicBezTo>
                    <a:pt x="364" y="614"/>
                    <a:pt x="229" y="552"/>
                    <a:pt x="95" y="481"/>
                  </a:cubicBezTo>
                  <a:cubicBezTo>
                    <a:pt x="85" y="475"/>
                    <a:pt x="76" y="473"/>
                    <a:pt x="67" y="473"/>
                  </a:cubicBezTo>
                  <a:cubicBezTo>
                    <a:pt x="25" y="473"/>
                    <a:pt x="0" y="532"/>
                    <a:pt x="38" y="560"/>
                  </a:cubicBezTo>
                  <a:cubicBezTo>
                    <a:pt x="189" y="632"/>
                    <a:pt x="359" y="713"/>
                    <a:pt x="523" y="713"/>
                  </a:cubicBezTo>
                  <a:cubicBezTo>
                    <a:pt x="617" y="713"/>
                    <a:pt x="709" y="687"/>
                    <a:pt x="796" y="617"/>
                  </a:cubicBezTo>
                  <a:cubicBezTo>
                    <a:pt x="988" y="481"/>
                    <a:pt x="1045" y="278"/>
                    <a:pt x="1033" y="52"/>
                  </a:cubicBezTo>
                  <a:cubicBezTo>
                    <a:pt x="1033" y="18"/>
                    <a:pt x="1010" y="1"/>
                    <a:pt x="988"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615;p72">
              <a:extLst>
                <a:ext uri="{FF2B5EF4-FFF2-40B4-BE49-F238E27FC236}">
                  <a16:creationId xmlns:a16="http://schemas.microsoft.com/office/drawing/2014/main" id="{20530074-5E28-42C4-899A-0CFA581DCC6F}"/>
                </a:ext>
              </a:extLst>
            </p:cNvPr>
            <p:cNvSpPr/>
            <p:nvPr/>
          </p:nvSpPr>
          <p:spPr>
            <a:xfrm>
              <a:off x="3747466" y="3403650"/>
              <a:ext cx="80635" cy="61829"/>
            </a:xfrm>
            <a:custGeom>
              <a:avLst/>
              <a:gdLst/>
              <a:ahLst/>
              <a:cxnLst/>
              <a:rect l="l" t="t" r="r" b="b"/>
              <a:pathLst>
                <a:path w="639" h="490" extrusionOk="0">
                  <a:moveTo>
                    <a:pt x="295" y="0"/>
                  </a:moveTo>
                  <a:cubicBezTo>
                    <a:pt x="237" y="0"/>
                    <a:pt x="182" y="15"/>
                    <a:pt x="136" y="52"/>
                  </a:cubicBezTo>
                  <a:cubicBezTo>
                    <a:pt x="1" y="165"/>
                    <a:pt x="58" y="346"/>
                    <a:pt x="126" y="471"/>
                  </a:cubicBezTo>
                  <a:cubicBezTo>
                    <a:pt x="135" y="484"/>
                    <a:pt x="149" y="490"/>
                    <a:pt x="163" y="490"/>
                  </a:cubicBezTo>
                  <a:cubicBezTo>
                    <a:pt x="196" y="490"/>
                    <a:pt x="229" y="458"/>
                    <a:pt x="204" y="426"/>
                  </a:cubicBezTo>
                  <a:cubicBezTo>
                    <a:pt x="159" y="335"/>
                    <a:pt x="91" y="177"/>
                    <a:pt x="204" y="120"/>
                  </a:cubicBezTo>
                  <a:cubicBezTo>
                    <a:pt x="241" y="102"/>
                    <a:pt x="279" y="94"/>
                    <a:pt x="317" y="94"/>
                  </a:cubicBezTo>
                  <a:cubicBezTo>
                    <a:pt x="396" y="94"/>
                    <a:pt x="475" y="127"/>
                    <a:pt x="544" y="165"/>
                  </a:cubicBezTo>
                  <a:cubicBezTo>
                    <a:pt x="551" y="168"/>
                    <a:pt x="557" y="169"/>
                    <a:pt x="564" y="169"/>
                  </a:cubicBezTo>
                  <a:cubicBezTo>
                    <a:pt x="610" y="169"/>
                    <a:pt x="639" y="106"/>
                    <a:pt x="589" y="86"/>
                  </a:cubicBezTo>
                  <a:cubicBezTo>
                    <a:pt x="503" y="43"/>
                    <a:pt x="394" y="0"/>
                    <a:pt x="295"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Speech Bubble: Rectangle with Corners Rounded 85">
            <a:extLst>
              <a:ext uri="{FF2B5EF4-FFF2-40B4-BE49-F238E27FC236}">
                <a16:creationId xmlns:a16="http://schemas.microsoft.com/office/drawing/2014/main" id="{AC8C1BFA-9057-41B4-BDA3-279600E63BB4}"/>
              </a:ext>
            </a:extLst>
          </p:cNvPr>
          <p:cNvSpPr/>
          <p:nvPr/>
        </p:nvSpPr>
        <p:spPr>
          <a:xfrm>
            <a:off x="2553730" y="271850"/>
            <a:ext cx="6268994" cy="1013254"/>
          </a:xfrm>
          <a:prstGeom prst="wedgeRoundRectCallout">
            <a:avLst>
              <a:gd name="adj1" fmla="val -58678"/>
              <a:gd name="adj2" fmla="val 25144"/>
              <a:gd name="adj3" fmla="val 16667"/>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783F04"/>
                </a:solidFill>
                <a:latin typeface="Comic Sans MS" panose="030F0702030302020204" pitchFamily="66" charset="0"/>
              </a:rPr>
              <a:t>Is your sports day in ___?</a:t>
            </a:r>
          </a:p>
        </p:txBody>
      </p:sp>
      <p:sp>
        <p:nvSpPr>
          <p:cNvPr id="87" name="Speech Bubble: Rectangle with Corners Rounded 86">
            <a:extLst>
              <a:ext uri="{FF2B5EF4-FFF2-40B4-BE49-F238E27FC236}">
                <a16:creationId xmlns:a16="http://schemas.microsoft.com/office/drawing/2014/main" id="{484F9ED1-3EAC-44C1-8BA1-83F01475A022}"/>
              </a:ext>
            </a:extLst>
          </p:cNvPr>
          <p:cNvSpPr/>
          <p:nvPr/>
        </p:nvSpPr>
        <p:spPr>
          <a:xfrm>
            <a:off x="599367" y="2571750"/>
            <a:ext cx="6513457" cy="1846552"/>
          </a:xfrm>
          <a:prstGeom prst="wedgeRoundRectCallout">
            <a:avLst>
              <a:gd name="adj1" fmla="val 54251"/>
              <a:gd name="adj2" fmla="val 40339"/>
              <a:gd name="adj3" fmla="val 16667"/>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a:solidFill>
                  <a:srgbClr val="783F04"/>
                </a:solidFill>
                <a:latin typeface="Comic Sans MS" panose="030F0702030302020204" pitchFamily="66" charset="0"/>
              </a:rPr>
              <a:t>     Yes, it is.</a:t>
            </a:r>
          </a:p>
          <a:p>
            <a:r>
              <a:rPr lang="en-US" sz="3600">
                <a:solidFill>
                  <a:srgbClr val="783F04"/>
                </a:solidFill>
                <a:latin typeface="Comic Sans MS" panose="030F0702030302020204" pitchFamily="66" charset="0"/>
              </a:rPr>
              <a:t>     No, it isn't. It's in ____.</a:t>
            </a:r>
          </a:p>
        </p:txBody>
      </p:sp>
      <p:pic>
        <p:nvPicPr>
          <p:cNvPr id="25602" name="Picture 2" descr="Yes Or No Vector Sign Stock Illustration - Download Image Now - Tick -  Animal, Religious Cross, Icon - iStock">
            <a:extLst>
              <a:ext uri="{FF2B5EF4-FFF2-40B4-BE49-F238E27FC236}">
                <a16:creationId xmlns:a16="http://schemas.microsoft.com/office/drawing/2014/main" id="{391F7A9C-6F04-466C-B18A-E8FF22797A69}"/>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9781" t="29814" r="48737" b="30156"/>
          <a:stretch/>
        </p:blipFill>
        <p:spPr bwMode="auto">
          <a:xfrm>
            <a:off x="858523" y="2872584"/>
            <a:ext cx="558725" cy="53916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Yes Or No Vector Sign Stock Illustration - Download Image Now - Tick -  Animal, Religious Cross, Icon - iStock">
            <a:extLst>
              <a:ext uri="{FF2B5EF4-FFF2-40B4-BE49-F238E27FC236}">
                <a16:creationId xmlns:a16="http://schemas.microsoft.com/office/drawing/2014/main" id="{73C00BC0-6C1D-4863-AC07-5009F635FB2A}"/>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8843" t="29814" r="9675" b="30156"/>
          <a:stretch/>
        </p:blipFill>
        <p:spPr bwMode="auto">
          <a:xfrm>
            <a:off x="821791" y="3444984"/>
            <a:ext cx="558725" cy="53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23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8FD916-E822-8342-5731-0CE5A039F125}"/>
              </a:ext>
            </a:extLst>
          </p:cNvPr>
          <p:cNvPicPr>
            <a:picLocks noChangeAspect="1"/>
          </p:cNvPicPr>
          <p:nvPr/>
        </p:nvPicPr>
        <p:blipFill>
          <a:blip r:embed="rId2"/>
          <a:stretch>
            <a:fillRect/>
          </a:stretch>
        </p:blipFill>
        <p:spPr>
          <a:xfrm>
            <a:off x="304800" y="285750"/>
            <a:ext cx="2791354" cy="714375"/>
          </a:xfrm>
          <a:prstGeom prst="rect">
            <a:avLst/>
          </a:prstGeom>
        </p:spPr>
      </p:pic>
      <p:pic>
        <p:nvPicPr>
          <p:cNvPr id="8" name="Picture 7">
            <a:extLst>
              <a:ext uri="{FF2B5EF4-FFF2-40B4-BE49-F238E27FC236}">
                <a16:creationId xmlns:a16="http://schemas.microsoft.com/office/drawing/2014/main" id="{A1009549-B0ED-FFDB-C8AE-BF5123F5FF0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56" b="97222" l="1928" r="97590">
                        <a14:foregroundMark x1="68575" y1="64436" x2="78795" y2="73611"/>
                        <a14:foregroundMark x1="1446" y1="4167" x2="55901" y2="53057"/>
                        <a14:foregroundMark x1="78795" y1="73611" x2="84337" y2="44907"/>
                        <a14:foregroundMark x1="68995" y1="29942" x2="68675" y2="29630"/>
                        <a14:foregroundMark x1="84337" y1="44907" x2="70779" y2="31682"/>
                        <a14:foregroundMark x1="57508" y1="39383" x2="42169" y2="52778"/>
                        <a14:foregroundMark x1="61272" y1="36095" x2="60404" y2="36853"/>
                        <a14:foregroundMark x1="68675" y1="29630" x2="68410" y2="29861"/>
                        <a14:foregroundMark x1="42169" y1="52778" x2="25301" y2="53241"/>
                        <a14:foregroundMark x1="25301" y1="53241" x2="12048" y2="37037"/>
                        <a14:foregroundMark x1="12048" y1="37037" x2="20000" y2="25000"/>
                        <a14:foregroundMark x1="62296" y1="70314" x2="84819" y2="94444"/>
                        <a14:foregroundMark x1="20000" y1="25000" x2="59527" y2="67347"/>
                        <a14:foregroundMark x1="84819" y1="94444" x2="91084" y2="66204"/>
                        <a14:foregroundMark x1="91084" y1="66204" x2="80241" y2="49537"/>
                        <a14:foregroundMark x1="80241" y1="49537" x2="69880" y2="89352"/>
                        <a14:foregroundMark x1="69880" y1="89352" x2="72048" y2="85648"/>
                        <a14:foregroundMark x1="8434" y1="13426" x2="64337" y2="12963"/>
                        <a14:foregroundMark x1="64337" y1="12963" x2="70361" y2="12963"/>
                        <a14:foregroundMark x1="2410" y1="7407" x2="13253" y2="55093"/>
                        <a14:foregroundMark x1="13253" y1="55093" x2="13494" y2="55556"/>
                        <a14:foregroundMark x1="8193" y1="55556" x2="59036" y2="6481"/>
                        <a14:foregroundMark x1="59036" y1="6481" x2="69157" y2="5556"/>
                        <a14:foregroundMark x1="5542" y1="55093" x2="12289" y2="63426"/>
                        <a14:foregroundMark x1="59277" y1="90278" x2="97590" y2="59259"/>
                        <a14:foregroundMark x1="59759" y1="98148" x2="84337" y2="60648"/>
                        <a14:foregroundMark x1="84337" y1="60648" x2="88675" y2="39352"/>
                        <a14:foregroundMark x1="88675" y1="39352" x2="88675" y2="39352"/>
                        <a14:foregroundMark x1="3855" y1="29167" x2="5301" y2="65278"/>
                        <a14:foregroundMark x1="67916" y1="29792" x2="83133" y2="20833"/>
                        <a14:foregroundMark x1="53253" y1="38426" x2="61781" y2="33405"/>
                        <a14:foregroundMark x1="83133" y1="20833" x2="77831" y2="37963"/>
                        <a14:foregroundMark x1="77831" y1="37963" x2="75181" y2="40741"/>
                        <a14:foregroundMark x1="70085" y1="50073" x2="90602" y2="27315"/>
                        <a14:foregroundMark x1="90602" y1="27315" x2="93735" y2="25926"/>
                        <a14:foregroundMark x1="47952" y1="28704" x2="86747" y2="17593"/>
                        <a14:foregroundMark x1="86747" y1="17593" x2="86747" y2="17593"/>
                        <a14:foregroundMark x1="12048" y1="6481" x2="49880" y2="6944"/>
                        <a14:foregroundMark x1="10602" y1="68519" x2="20241" y2="53241"/>
                        <a14:foregroundMark x1="20241" y1="53241" x2="20964" y2="52778"/>
                        <a14:foregroundMark x1="1928" y1="52315" x2="3133" y2="61574"/>
                        <a14:foregroundMark x1="58072" y1="81944" x2="57831" y2="70370"/>
                        <a14:foregroundMark x1="91566" y1="45833" x2="97590" y2="69907"/>
                        <a14:foregroundMark x1="74458" y1="53241" x2="77349" y2="50000"/>
                        <a14:backgroundMark x1="4819" y1="98148" x2="36386" y2="99074"/>
                        <a14:backgroundMark x1="36386" y1="99074" x2="46506" y2="97685"/>
                        <a14:backgroundMark x1="66506" y1="31481" x2="61687" y2="56944"/>
                        <a14:backgroundMark x1="61687" y1="56944" x2="63614" y2="60648"/>
                        <a14:backgroundMark x1="58795" y1="46759" x2="64578" y2="67593"/>
                        <a14:backgroundMark x1="66747" y1="29630" x2="65542" y2="61574"/>
                        <a14:backgroundMark x1="65542" y1="61574" x2="67711" y2="65741"/>
                        <a14:backgroundMark x1="61205" y1="62963" x2="64578" y2="64352"/>
                        <a14:backgroundMark x1="61928" y1="37500" x2="59277" y2="60185"/>
                        <a14:backgroundMark x1="59277" y1="60185" x2="58072" y2="62037"/>
                      </a14:backgroundRemoval>
                    </a14:imgEffect>
                  </a14:imgLayer>
                </a14:imgProps>
              </a:ext>
            </a:extLst>
          </a:blip>
          <a:srcRect r="33244" b="35385"/>
          <a:stretch/>
        </p:blipFill>
        <p:spPr>
          <a:xfrm>
            <a:off x="103452" y="1447800"/>
            <a:ext cx="3176323" cy="1600200"/>
          </a:xfrm>
          <a:prstGeom prst="rect">
            <a:avLst/>
          </a:prstGeom>
        </p:spPr>
      </p:pic>
      <p:pic>
        <p:nvPicPr>
          <p:cNvPr id="10" name="Picture 9">
            <a:extLst>
              <a:ext uri="{FF2B5EF4-FFF2-40B4-BE49-F238E27FC236}">
                <a16:creationId xmlns:a16="http://schemas.microsoft.com/office/drawing/2014/main" id="{10D14FBF-7233-0CD7-4AB6-B08CCE96E3AF}"/>
              </a:ext>
            </a:extLst>
          </p:cNvPr>
          <p:cNvPicPr>
            <a:picLocks noChangeAspect="1"/>
          </p:cNvPicPr>
          <p:nvPr/>
        </p:nvPicPr>
        <p:blipFill>
          <a:blip r:embed="rId5"/>
          <a:stretch>
            <a:fillRect/>
          </a:stretch>
        </p:blipFill>
        <p:spPr>
          <a:xfrm>
            <a:off x="3279775" y="1000125"/>
            <a:ext cx="5838825" cy="3286125"/>
          </a:xfrm>
          <a:prstGeom prst="rect">
            <a:avLst/>
          </a:prstGeom>
        </p:spPr>
      </p:pic>
      <p:pic>
        <p:nvPicPr>
          <p:cNvPr id="11" name="Picture 10">
            <a:extLst>
              <a:ext uri="{FF2B5EF4-FFF2-40B4-BE49-F238E27FC236}">
                <a16:creationId xmlns:a16="http://schemas.microsoft.com/office/drawing/2014/main" id="{73F0CE88-1525-9B84-AEC2-D92E81E78B5D}"/>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556" b="97222" l="1928" r="97590">
                        <a14:foregroundMark x1="1446" y1="4167" x2="78795" y2="73611"/>
                        <a14:foregroundMark x1="78795" y1="73611" x2="84337" y2="44907"/>
                        <a14:foregroundMark x1="84337" y1="44907" x2="68675" y2="29630"/>
                        <a14:foregroundMark x1="68675" y1="29630" x2="42169" y2="52778"/>
                        <a14:foregroundMark x1="42169" y1="52778" x2="25301" y2="53241"/>
                        <a14:foregroundMark x1="25301" y1="53241" x2="12048" y2="37037"/>
                        <a14:foregroundMark x1="12048" y1="37037" x2="20000" y2="25000"/>
                        <a14:foregroundMark x1="20000" y1="25000" x2="84819" y2="94444"/>
                        <a14:foregroundMark x1="84819" y1="94444" x2="91084" y2="66204"/>
                        <a14:foregroundMark x1="91084" y1="66204" x2="80241" y2="49537"/>
                        <a14:foregroundMark x1="80241" y1="49537" x2="69880" y2="89352"/>
                        <a14:foregroundMark x1="69880" y1="89352" x2="72048" y2="85648"/>
                        <a14:foregroundMark x1="53466" y1="13053" x2="64337" y2="12963"/>
                        <a14:foregroundMark x1="8434" y1="13426" x2="53427" y2="13053"/>
                        <a14:foregroundMark x1="64337" y1="12963" x2="70361" y2="12963"/>
                        <a14:foregroundMark x1="2410" y1="7407" x2="13253" y2="55093"/>
                        <a14:foregroundMark x1="13253" y1="55093" x2="13494" y2="55556"/>
                        <a14:foregroundMark x1="53258" y1="12058" x2="59036" y2="6481"/>
                        <a14:foregroundMark x1="8193" y1="55556" x2="53243" y2="12073"/>
                        <a14:foregroundMark x1="59036" y1="6481" x2="69157" y2="5556"/>
                        <a14:foregroundMark x1="5542" y1="55093" x2="12289" y2="63426"/>
                        <a14:foregroundMark x1="59277" y1="90278" x2="97590" y2="59259"/>
                        <a14:foregroundMark x1="59759" y1="98148" x2="84337" y2="60648"/>
                        <a14:foregroundMark x1="84337" y1="60648" x2="88675" y2="39352"/>
                        <a14:foregroundMark x1="88675" y1="39352" x2="88675" y2="39352"/>
                        <a14:foregroundMark x1="3855" y1="29167" x2="5301" y2="65278"/>
                        <a14:foregroundMark x1="66282" y1="30755" x2="83133" y2="20833"/>
                        <a14:foregroundMark x1="53253" y1="38426" x2="65630" y2="31139"/>
                        <a14:foregroundMark x1="83133" y1="20833" x2="77831" y2="37963"/>
                        <a14:foregroundMark x1="77831" y1="37963" x2="75181" y2="40741"/>
                        <a14:foregroundMark x1="67229" y1="53241" x2="90602" y2="27315"/>
                        <a14:foregroundMark x1="90602" y1="27315" x2="93735" y2="25926"/>
                        <a14:foregroundMark x1="64187" y1="24055" x2="86747" y2="17593"/>
                        <a14:foregroundMark x1="56076" y1="26377" x2="57302" y2="26026"/>
                        <a14:foregroundMark x1="47952" y1="28704" x2="55955" y2="26412"/>
                        <a14:foregroundMark x1="86747" y1="17593" x2="86747" y2="17593"/>
                        <a14:foregroundMark x1="12048" y1="6481" x2="49880" y2="6944"/>
                        <a14:foregroundMark x1="10602" y1="68519" x2="20241" y2="53241"/>
                        <a14:foregroundMark x1="20241" y1="53241" x2="20964" y2="52778"/>
                        <a14:foregroundMark x1="1928" y1="52315" x2="3133" y2="61574"/>
                        <a14:foregroundMark x1="58072" y1="81944" x2="57831" y2="70370"/>
                        <a14:foregroundMark x1="91566" y1="45833" x2="97590" y2="69907"/>
                        <a14:foregroundMark x1="74458" y1="53241" x2="77349" y2="50000"/>
                        <a14:backgroundMark x1="4819" y1="98148" x2="36386" y2="99074"/>
                        <a14:backgroundMark x1="36386" y1="99074" x2="46506" y2="97685"/>
                        <a14:backgroundMark x1="57831" y1="24074" x2="63133" y2="20370"/>
                        <a14:backgroundMark x1="64337" y1="24537" x2="56627" y2="23148"/>
                        <a14:backgroundMark x1="55904" y1="25463" x2="54458" y2="18519"/>
                      </a14:backgroundRemoval>
                    </a14:imgEffect>
                  </a14:imgLayer>
                </a14:imgProps>
              </a:ext>
            </a:extLst>
          </a:blip>
          <a:srcRect l="54450" t="21538"/>
          <a:stretch/>
        </p:blipFill>
        <p:spPr>
          <a:xfrm>
            <a:off x="457200" y="3048000"/>
            <a:ext cx="2167290" cy="1943100"/>
          </a:xfrm>
          <a:prstGeom prst="rect">
            <a:avLst/>
          </a:prstGeom>
        </p:spPr>
      </p:pic>
    </p:spTree>
    <p:extLst>
      <p:ext uri="{BB962C8B-B14F-4D97-AF65-F5344CB8AC3E}">
        <p14:creationId xmlns:p14="http://schemas.microsoft.com/office/powerpoint/2010/main" val="142833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40"/>
          <p:cNvSpPr txBox="1">
            <a:spLocks noGrp="1"/>
          </p:cNvSpPr>
          <p:nvPr>
            <p:ph type="title"/>
          </p:nvPr>
        </p:nvSpPr>
        <p:spPr>
          <a:xfrm>
            <a:off x="5489302" y="2480579"/>
            <a:ext cx="2757000" cy="618300"/>
          </a:xfrm>
          <a:prstGeom prst="rect">
            <a:avLst/>
          </a:prstGeom>
        </p:spPr>
        <p:txBody>
          <a:bodyPr spcFirstLastPara="1" wrap="square" lIns="91425" tIns="0" rIns="91425" bIns="0" anchor="ctr" anchorCtr="0">
            <a:noAutofit/>
          </a:bodyPr>
          <a:lstStyle/>
          <a:p>
            <a:pPr marL="0" lvl="0" indent="0" algn="r" rtl="0">
              <a:spcBef>
                <a:spcPts val="0"/>
              </a:spcBef>
              <a:spcAft>
                <a:spcPts val="0"/>
              </a:spcAft>
              <a:buNone/>
            </a:pPr>
            <a:r>
              <a:rPr lang="en" sz="6000" dirty="0"/>
              <a:t>Game</a:t>
            </a:r>
            <a:endParaRPr sz="6000" dirty="0"/>
          </a:p>
        </p:txBody>
      </p:sp>
      <p:sp>
        <p:nvSpPr>
          <p:cNvPr id="738" name="Google Shape;738;p40"/>
          <p:cNvSpPr txBox="1">
            <a:spLocks noGrp="1"/>
          </p:cNvSpPr>
          <p:nvPr>
            <p:ph type="title" idx="2"/>
          </p:nvPr>
        </p:nvSpPr>
        <p:spPr>
          <a:xfrm>
            <a:off x="6144426" y="998462"/>
            <a:ext cx="2084400" cy="1503900"/>
          </a:xfrm>
          <a:prstGeom prst="rect">
            <a:avLst/>
          </a:prstGeom>
        </p:spPr>
        <p:txBody>
          <a:bodyPr spcFirstLastPara="1" wrap="square" lIns="91425" tIns="0" rIns="91425" bIns="0" anchor="b" anchorCtr="0">
            <a:noAutofit/>
          </a:bodyPr>
          <a:lstStyle/>
          <a:p>
            <a:pPr marL="0" lvl="0" indent="0" algn="r" rtl="0">
              <a:spcBef>
                <a:spcPts val="0"/>
              </a:spcBef>
              <a:spcAft>
                <a:spcPts val="0"/>
              </a:spcAft>
              <a:buNone/>
            </a:pPr>
            <a:r>
              <a:rPr lang="en" sz="7500" dirty="0"/>
              <a:t>06</a:t>
            </a:r>
            <a:endParaRPr sz="7500" dirty="0"/>
          </a:p>
        </p:txBody>
      </p:sp>
      <p:sp>
        <p:nvSpPr>
          <p:cNvPr id="739" name="Google Shape;739;p40"/>
          <p:cNvSpPr/>
          <p:nvPr/>
        </p:nvSpPr>
        <p:spPr>
          <a:xfrm>
            <a:off x="1867950" y="4367275"/>
            <a:ext cx="1228200" cy="197100"/>
          </a:xfrm>
          <a:prstGeom prst="ellipse">
            <a:avLst/>
          </a:prstGeom>
          <a:solidFill>
            <a:srgbClr val="17253A">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0" name="Google Shape;740;p40"/>
          <p:cNvGrpSpPr/>
          <p:nvPr/>
        </p:nvGrpSpPr>
        <p:grpSpPr>
          <a:xfrm flipH="1">
            <a:off x="833681" y="736469"/>
            <a:ext cx="2490598" cy="3787477"/>
            <a:chOff x="1398548" y="4204380"/>
            <a:chExt cx="332519" cy="505671"/>
          </a:xfrm>
        </p:grpSpPr>
        <p:sp>
          <p:nvSpPr>
            <p:cNvPr id="741" name="Google Shape;741;p40"/>
            <p:cNvSpPr/>
            <p:nvPr/>
          </p:nvSpPr>
          <p:spPr>
            <a:xfrm>
              <a:off x="1398548" y="4403990"/>
              <a:ext cx="127197" cy="97350"/>
            </a:xfrm>
            <a:custGeom>
              <a:avLst/>
              <a:gdLst/>
              <a:ahLst/>
              <a:cxnLst/>
              <a:rect l="l" t="t" r="r" b="b"/>
              <a:pathLst>
                <a:path w="2851" h="2182" extrusionOk="0">
                  <a:moveTo>
                    <a:pt x="2420" y="1"/>
                  </a:moveTo>
                  <a:cubicBezTo>
                    <a:pt x="2221" y="67"/>
                    <a:pt x="1773" y="1292"/>
                    <a:pt x="1595" y="1292"/>
                  </a:cubicBezTo>
                  <a:cubicBezTo>
                    <a:pt x="1591" y="1292"/>
                    <a:pt x="1587" y="1291"/>
                    <a:pt x="1584" y="1290"/>
                  </a:cubicBezTo>
                  <a:cubicBezTo>
                    <a:pt x="1425" y="1245"/>
                    <a:pt x="950" y="928"/>
                    <a:pt x="950" y="928"/>
                  </a:cubicBezTo>
                  <a:cubicBezTo>
                    <a:pt x="950" y="928"/>
                    <a:pt x="1222" y="340"/>
                    <a:pt x="837" y="317"/>
                  </a:cubicBezTo>
                  <a:cubicBezTo>
                    <a:pt x="837" y="317"/>
                    <a:pt x="679" y="133"/>
                    <a:pt x="568" y="133"/>
                  </a:cubicBezTo>
                  <a:cubicBezTo>
                    <a:pt x="514" y="133"/>
                    <a:pt x="472" y="176"/>
                    <a:pt x="464" y="306"/>
                  </a:cubicBezTo>
                  <a:cubicBezTo>
                    <a:pt x="464" y="306"/>
                    <a:pt x="0" y="770"/>
                    <a:pt x="679" y="1019"/>
                  </a:cubicBezTo>
                  <a:cubicBezTo>
                    <a:pt x="679" y="1019"/>
                    <a:pt x="1154" y="2059"/>
                    <a:pt x="1618" y="2172"/>
                  </a:cubicBezTo>
                  <a:cubicBezTo>
                    <a:pt x="1644" y="2178"/>
                    <a:pt x="1671" y="2181"/>
                    <a:pt x="1698" y="2181"/>
                  </a:cubicBezTo>
                  <a:cubicBezTo>
                    <a:pt x="2145" y="2181"/>
                    <a:pt x="2658" y="1346"/>
                    <a:pt x="2658" y="1346"/>
                  </a:cubicBezTo>
                  <a:cubicBezTo>
                    <a:pt x="2658" y="1346"/>
                    <a:pt x="2850" y="12"/>
                    <a:pt x="2420" y="1"/>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0"/>
            <p:cNvSpPr/>
            <p:nvPr/>
          </p:nvSpPr>
          <p:spPr>
            <a:xfrm>
              <a:off x="1481265" y="4403990"/>
              <a:ext cx="44481" cy="95922"/>
            </a:xfrm>
            <a:custGeom>
              <a:avLst/>
              <a:gdLst/>
              <a:ahLst/>
              <a:cxnLst/>
              <a:rect l="l" t="t" r="r" b="b"/>
              <a:pathLst>
                <a:path w="997" h="2150" extrusionOk="0">
                  <a:moveTo>
                    <a:pt x="566" y="1"/>
                  </a:moveTo>
                  <a:cubicBezTo>
                    <a:pt x="533" y="12"/>
                    <a:pt x="498" y="46"/>
                    <a:pt x="465" y="102"/>
                  </a:cubicBezTo>
                  <a:cubicBezTo>
                    <a:pt x="442" y="441"/>
                    <a:pt x="385" y="781"/>
                    <a:pt x="307" y="1109"/>
                  </a:cubicBezTo>
                  <a:cubicBezTo>
                    <a:pt x="216" y="1471"/>
                    <a:pt x="137" y="1821"/>
                    <a:pt x="1" y="2149"/>
                  </a:cubicBezTo>
                  <a:cubicBezTo>
                    <a:pt x="397" y="2002"/>
                    <a:pt x="804" y="1346"/>
                    <a:pt x="804" y="1346"/>
                  </a:cubicBezTo>
                  <a:cubicBezTo>
                    <a:pt x="804" y="1346"/>
                    <a:pt x="996" y="12"/>
                    <a:pt x="566" y="1"/>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0"/>
            <p:cNvSpPr/>
            <p:nvPr/>
          </p:nvSpPr>
          <p:spPr>
            <a:xfrm>
              <a:off x="1413673" y="4417062"/>
              <a:ext cx="24806" cy="22798"/>
            </a:xfrm>
            <a:custGeom>
              <a:avLst/>
              <a:gdLst/>
              <a:ahLst/>
              <a:cxnLst/>
              <a:rect l="l" t="t" r="r" b="b"/>
              <a:pathLst>
                <a:path w="556" h="511" extrusionOk="0">
                  <a:moveTo>
                    <a:pt x="442" y="261"/>
                  </a:moveTo>
                  <a:cubicBezTo>
                    <a:pt x="453" y="284"/>
                    <a:pt x="453" y="318"/>
                    <a:pt x="442" y="341"/>
                  </a:cubicBezTo>
                  <a:cubicBezTo>
                    <a:pt x="430" y="364"/>
                    <a:pt x="397" y="386"/>
                    <a:pt x="385" y="386"/>
                  </a:cubicBezTo>
                  <a:cubicBezTo>
                    <a:pt x="385" y="374"/>
                    <a:pt x="374" y="374"/>
                    <a:pt x="374" y="364"/>
                  </a:cubicBezTo>
                  <a:cubicBezTo>
                    <a:pt x="362" y="329"/>
                    <a:pt x="329" y="296"/>
                    <a:pt x="295" y="261"/>
                  </a:cubicBezTo>
                  <a:lnTo>
                    <a:pt x="295" y="261"/>
                  </a:lnTo>
                  <a:cubicBezTo>
                    <a:pt x="306" y="273"/>
                    <a:pt x="317" y="273"/>
                    <a:pt x="340" y="273"/>
                  </a:cubicBezTo>
                  <a:cubicBezTo>
                    <a:pt x="362" y="273"/>
                    <a:pt x="408" y="261"/>
                    <a:pt x="442" y="261"/>
                  </a:cubicBezTo>
                  <a:close/>
                  <a:moveTo>
                    <a:pt x="142" y="1"/>
                  </a:moveTo>
                  <a:cubicBezTo>
                    <a:pt x="131" y="1"/>
                    <a:pt x="125" y="2"/>
                    <a:pt x="125" y="2"/>
                  </a:cubicBezTo>
                  <a:cubicBezTo>
                    <a:pt x="125" y="2"/>
                    <a:pt x="114" y="2"/>
                    <a:pt x="114" y="13"/>
                  </a:cubicBezTo>
                  <a:lnTo>
                    <a:pt x="125" y="24"/>
                  </a:lnTo>
                  <a:cubicBezTo>
                    <a:pt x="125" y="24"/>
                    <a:pt x="135" y="23"/>
                    <a:pt x="150" y="23"/>
                  </a:cubicBezTo>
                  <a:cubicBezTo>
                    <a:pt x="178" y="23"/>
                    <a:pt x="227" y="28"/>
                    <a:pt x="272" y="58"/>
                  </a:cubicBezTo>
                  <a:cubicBezTo>
                    <a:pt x="239" y="80"/>
                    <a:pt x="204" y="103"/>
                    <a:pt x="193" y="126"/>
                  </a:cubicBezTo>
                  <a:cubicBezTo>
                    <a:pt x="182" y="148"/>
                    <a:pt x="171" y="160"/>
                    <a:pt x="182" y="183"/>
                  </a:cubicBezTo>
                  <a:cubicBezTo>
                    <a:pt x="182" y="194"/>
                    <a:pt x="193" y="205"/>
                    <a:pt x="193" y="216"/>
                  </a:cubicBezTo>
                  <a:cubicBezTo>
                    <a:pt x="125" y="183"/>
                    <a:pt x="46" y="171"/>
                    <a:pt x="12" y="171"/>
                  </a:cubicBezTo>
                  <a:cubicBezTo>
                    <a:pt x="1" y="171"/>
                    <a:pt x="1" y="183"/>
                    <a:pt x="1" y="183"/>
                  </a:cubicBezTo>
                  <a:cubicBezTo>
                    <a:pt x="1" y="194"/>
                    <a:pt x="1" y="194"/>
                    <a:pt x="12" y="194"/>
                  </a:cubicBezTo>
                  <a:cubicBezTo>
                    <a:pt x="17" y="193"/>
                    <a:pt x="23" y="192"/>
                    <a:pt x="29" y="192"/>
                  </a:cubicBezTo>
                  <a:cubicBezTo>
                    <a:pt x="109" y="192"/>
                    <a:pt x="299" y="259"/>
                    <a:pt x="352" y="374"/>
                  </a:cubicBezTo>
                  <a:cubicBezTo>
                    <a:pt x="362" y="397"/>
                    <a:pt x="374" y="431"/>
                    <a:pt x="352" y="465"/>
                  </a:cubicBezTo>
                  <a:cubicBezTo>
                    <a:pt x="333" y="477"/>
                    <a:pt x="304" y="487"/>
                    <a:pt x="268" y="487"/>
                  </a:cubicBezTo>
                  <a:cubicBezTo>
                    <a:pt x="239" y="487"/>
                    <a:pt x="206" y="480"/>
                    <a:pt x="171" y="465"/>
                  </a:cubicBezTo>
                  <a:cubicBezTo>
                    <a:pt x="159" y="465"/>
                    <a:pt x="159" y="465"/>
                    <a:pt x="159" y="477"/>
                  </a:cubicBezTo>
                  <a:cubicBezTo>
                    <a:pt x="148" y="477"/>
                    <a:pt x="159" y="488"/>
                    <a:pt x="159" y="488"/>
                  </a:cubicBezTo>
                  <a:cubicBezTo>
                    <a:pt x="204" y="499"/>
                    <a:pt x="239" y="510"/>
                    <a:pt x="272" y="510"/>
                  </a:cubicBezTo>
                  <a:cubicBezTo>
                    <a:pt x="317" y="510"/>
                    <a:pt x="352" y="499"/>
                    <a:pt x="374" y="477"/>
                  </a:cubicBezTo>
                  <a:cubicBezTo>
                    <a:pt x="385" y="465"/>
                    <a:pt x="397" y="442"/>
                    <a:pt x="385" y="409"/>
                  </a:cubicBezTo>
                  <a:cubicBezTo>
                    <a:pt x="408" y="397"/>
                    <a:pt x="442" y="386"/>
                    <a:pt x="465" y="352"/>
                  </a:cubicBezTo>
                  <a:cubicBezTo>
                    <a:pt x="476" y="318"/>
                    <a:pt x="476" y="284"/>
                    <a:pt x="465" y="251"/>
                  </a:cubicBezTo>
                  <a:cubicBezTo>
                    <a:pt x="487" y="251"/>
                    <a:pt x="521" y="239"/>
                    <a:pt x="543" y="228"/>
                  </a:cubicBezTo>
                  <a:cubicBezTo>
                    <a:pt x="555" y="228"/>
                    <a:pt x="555" y="216"/>
                    <a:pt x="555" y="216"/>
                  </a:cubicBezTo>
                  <a:cubicBezTo>
                    <a:pt x="555" y="205"/>
                    <a:pt x="543" y="205"/>
                    <a:pt x="533" y="205"/>
                  </a:cubicBezTo>
                  <a:cubicBezTo>
                    <a:pt x="457" y="233"/>
                    <a:pt x="390" y="247"/>
                    <a:pt x="336" y="247"/>
                  </a:cubicBezTo>
                  <a:cubicBezTo>
                    <a:pt x="301" y="247"/>
                    <a:pt x="272" y="241"/>
                    <a:pt x="249" y="228"/>
                  </a:cubicBezTo>
                  <a:cubicBezTo>
                    <a:pt x="227" y="216"/>
                    <a:pt x="204" y="205"/>
                    <a:pt x="204" y="171"/>
                  </a:cubicBezTo>
                  <a:cubicBezTo>
                    <a:pt x="193" y="160"/>
                    <a:pt x="204" y="148"/>
                    <a:pt x="204" y="137"/>
                  </a:cubicBezTo>
                  <a:cubicBezTo>
                    <a:pt x="249" y="80"/>
                    <a:pt x="408" y="35"/>
                    <a:pt x="498" y="35"/>
                  </a:cubicBezTo>
                  <a:lnTo>
                    <a:pt x="510" y="24"/>
                  </a:lnTo>
                  <a:cubicBezTo>
                    <a:pt x="510" y="13"/>
                    <a:pt x="510" y="13"/>
                    <a:pt x="498" y="13"/>
                  </a:cubicBezTo>
                  <a:cubicBezTo>
                    <a:pt x="442" y="13"/>
                    <a:pt x="362" y="24"/>
                    <a:pt x="306" y="58"/>
                  </a:cubicBezTo>
                  <a:cubicBezTo>
                    <a:pt x="239" y="7"/>
                    <a:pt x="172" y="1"/>
                    <a:pt x="142" y="1"/>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0"/>
            <p:cNvSpPr/>
            <p:nvPr/>
          </p:nvSpPr>
          <p:spPr>
            <a:xfrm>
              <a:off x="1473234" y="4548767"/>
              <a:ext cx="72678" cy="156331"/>
            </a:xfrm>
            <a:custGeom>
              <a:avLst/>
              <a:gdLst/>
              <a:ahLst/>
              <a:cxnLst/>
              <a:rect l="l" t="t" r="r" b="b"/>
              <a:pathLst>
                <a:path w="1629" h="3504" extrusionOk="0">
                  <a:moveTo>
                    <a:pt x="859" y="1"/>
                  </a:moveTo>
                  <a:cubicBezTo>
                    <a:pt x="859" y="1"/>
                    <a:pt x="0" y="668"/>
                    <a:pt x="125" y="1392"/>
                  </a:cubicBezTo>
                  <a:cubicBezTo>
                    <a:pt x="249" y="2127"/>
                    <a:pt x="814" y="3167"/>
                    <a:pt x="814" y="3167"/>
                  </a:cubicBezTo>
                  <a:cubicBezTo>
                    <a:pt x="814" y="3167"/>
                    <a:pt x="498" y="3450"/>
                    <a:pt x="555" y="3495"/>
                  </a:cubicBezTo>
                  <a:cubicBezTo>
                    <a:pt x="562" y="3501"/>
                    <a:pt x="578" y="3504"/>
                    <a:pt x="601" y="3504"/>
                  </a:cubicBezTo>
                  <a:cubicBezTo>
                    <a:pt x="765" y="3504"/>
                    <a:pt x="1271" y="3372"/>
                    <a:pt x="1221" y="3224"/>
                  </a:cubicBezTo>
                  <a:cubicBezTo>
                    <a:pt x="1221" y="3224"/>
                    <a:pt x="1346" y="1991"/>
                    <a:pt x="1029" y="1392"/>
                  </a:cubicBezTo>
                  <a:lnTo>
                    <a:pt x="1628" y="827"/>
                  </a:lnTo>
                  <a:lnTo>
                    <a:pt x="859" y="1"/>
                  </a:ln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0"/>
            <p:cNvSpPr/>
            <p:nvPr/>
          </p:nvSpPr>
          <p:spPr>
            <a:xfrm>
              <a:off x="1482291" y="4679758"/>
              <a:ext cx="51040" cy="28687"/>
            </a:xfrm>
            <a:custGeom>
              <a:avLst/>
              <a:gdLst/>
              <a:ahLst/>
              <a:cxnLst/>
              <a:rect l="l" t="t" r="r" b="b"/>
              <a:pathLst>
                <a:path w="1144" h="643" extrusionOk="0">
                  <a:moveTo>
                    <a:pt x="559" y="0"/>
                  </a:moveTo>
                  <a:cubicBezTo>
                    <a:pt x="545" y="0"/>
                    <a:pt x="529" y="8"/>
                    <a:pt x="510" y="28"/>
                  </a:cubicBezTo>
                  <a:cubicBezTo>
                    <a:pt x="453" y="73"/>
                    <a:pt x="487" y="265"/>
                    <a:pt x="487" y="265"/>
                  </a:cubicBezTo>
                  <a:cubicBezTo>
                    <a:pt x="487" y="265"/>
                    <a:pt x="1" y="559"/>
                    <a:pt x="46" y="627"/>
                  </a:cubicBezTo>
                  <a:cubicBezTo>
                    <a:pt x="58" y="638"/>
                    <a:pt x="89" y="643"/>
                    <a:pt x="133" y="643"/>
                  </a:cubicBezTo>
                  <a:cubicBezTo>
                    <a:pt x="375" y="643"/>
                    <a:pt x="1013" y="497"/>
                    <a:pt x="1109" y="344"/>
                  </a:cubicBezTo>
                  <a:cubicBezTo>
                    <a:pt x="1143" y="299"/>
                    <a:pt x="1064" y="130"/>
                    <a:pt x="1064" y="130"/>
                  </a:cubicBezTo>
                  <a:cubicBezTo>
                    <a:pt x="1064" y="130"/>
                    <a:pt x="977" y="251"/>
                    <a:pt x="743" y="251"/>
                  </a:cubicBezTo>
                  <a:cubicBezTo>
                    <a:pt x="710" y="251"/>
                    <a:pt x="673" y="248"/>
                    <a:pt x="634" y="243"/>
                  </a:cubicBezTo>
                  <a:cubicBezTo>
                    <a:pt x="634" y="243"/>
                    <a:pt x="634" y="0"/>
                    <a:pt x="5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0"/>
            <p:cNvSpPr/>
            <p:nvPr/>
          </p:nvSpPr>
          <p:spPr>
            <a:xfrm>
              <a:off x="1482827" y="4693231"/>
              <a:ext cx="52646" cy="16820"/>
            </a:xfrm>
            <a:custGeom>
              <a:avLst/>
              <a:gdLst/>
              <a:ahLst/>
              <a:cxnLst/>
              <a:rect l="l" t="t" r="r" b="b"/>
              <a:pathLst>
                <a:path w="1180" h="377" extrusionOk="0">
                  <a:moveTo>
                    <a:pt x="1120" y="0"/>
                  </a:moveTo>
                  <a:cubicBezTo>
                    <a:pt x="1112" y="0"/>
                    <a:pt x="1105" y="3"/>
                    <a:pt x="1097" y="9"/>
                  </a:cubicBezTo>
                  <a:cubicBezTo>
                    <a:pt x="1018" y="65"/>
                    <a:pt x="938" y="110"/>
                    <a:pt x="848" y="144"/>
                  </a:cubicBezTo>
                  <a:cubicBezTo>
                    <a:pt x="803" y="110"/>
                    <a:pt x="758" y="65"/>
                    <a:pt x="712" y="20"/>
                  </a:cubicBezTo>
                  <a:cubicBezTo>
                    <a:pt x="708" y="18"/>
                    <a:pt x="704" y="17"/>
                    <a:pt x="700" y="17"/>
                  </a:cubicBezTo>
                  <a:cubicBezTo>
                    <a:pt x="680" y="17"/>
                    <a:pt x="660" y="35"/>
                    <a:pt x="679" y="54"/>
                  </a:cubicBezTo>
                  <a:cubicBezTo>
                    <a:pt x="724" y="87"/>
                    <a:pt x="758" y="133"/>
                    <a:pt x="803" y="167"/>
                  </a:cubicBezTo>
                  <a:cubicBezTo>
                    <a:pt x="792" y="178"/>
                    <a:pt x="769" y="178"/>
                    <a:pt x="758" y="190"/>
                  </a:cubicBezTo>
                  <a:cubicBezTo>
                    <a:pt x="701" y="144"/>
                    <a:pt x="656" y="99"/>
                    <a:pt x="611" y="54"/>
                  </a:cubicBezTo>
                  <a:cubicBezTo>
                    <a:pt x="605" y="48"/>
                    <a:pt x="600" y="46"/>
                    <a:pt x="595" y="46"/>
                  </a:cubicBezTo>
                  <a:cubicBezTo>
                    <a:pt x="579" y="46"/>
                    <a:pt x="568" y="68"/>
                    <a:pt x="577" y="77"/>
                  </a:cubicBezTo>
                  <a:lnTo>
                    <a:pt x="701" y="200"/>
                  </a:lnTo>
                  <a:cubicBezTo>
                    <a:pt x="540" y="254"/>
                    <a:pt x="357" y="287"/>
                    <a:pt x="187" y="287"/>
                  </a:cubicBezTo>
                  <a:cubicBezTo>
                    <a:pt x="142" y="287"/>
                    <a:pt x="99" y="285"/>
                    <a:pt x="56" y="280"/>
                  </a:cubicBezTo>
                  <a:cubicBezTo>
                    <a:pt x="0" y="280"/>
                    <a:pt x="0" y="359"/>
                    <a:pt x="56" y="371"/>
                  </a:cubicBezTo>
                  <a:cubicBezTo>
                    <a:pt x="102" y="375"/>
                    <a:pt x="148" y="377"/>
                    <a:pt x="195" y="377"/>
                  </a:cubicBezTo>
                  <a:cubicBezTo>
                    <a:pt x="524" y="377"/>
                    <a:pt x="885" y="276"/>
                    <a:pt x="1142" y="87"/>
                  </a:cubicBezTo>
                  <a:cubicBezTo>
                    <a:pt x="1179" y="60"/>
                    <a:pt x="1155" y="0"/>
                    <a:pt x="11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0"/>
            <p:cNvSpPr/>
            <p:nvPr/>
          </p:nvSpPr>
          <p:spPr>
            <a:xfrm>
              <a:off x="1494382" y="4684085"/>
              <a:ext cx="17757" cy="9994"/>
            </a:xfrm>
            <a:custGeom>
              <a:avLst/>
              <a:gdLst/>
              <a:ahLst/>
              <a:cxnLst/>
              <a:rect l="l" t="t" r="r" b="b"/>
              <a:pathLst>
                <a:path w="398" h="224" extrusionOk="0">
                  <a:moveTo>
                    <a:pt x="295" y="44"/>
                  </a:moveTo>
                  <a:cubicBezTo>
                    <a:pt x="307" y="44"/>
                    <a:pt x="284" y="66"/>
                    <a:pt x="284" y="66"/>
                  </a:cubicBezTo>
                  <a:cubicBezTo>
                    <a:pt x="273" y="78"/>
                    <a:pt x="262" y="88"/>
                    <a:pt x="250" y="89"/>
                  </a:cubicBezTo>
                  <a:lnTo>
                    <a:pt x="250" y="89"/>
                  </a:lnTo>
                  <a:lnTo>
                    <a:pt x="295" y="44"/>
                  </a:lnTo>
                  <a:close/>
                  <a:moveTo>
                    <a:pt x="250" y="90"/>
                  </a:moveTo>
                  <a:cubicBezTo>
                    <a:pt x="250" y="101"/>
                    <a:pt x="249" y="101"/>
                    <a:pt x="239" y="101"/>
                  </a:cubicBezTo>
                  <a:lnTo>
                    <a:pt x="250" y="90"/>
                  </a:lnTo>
                  <a:close/>
                  <a:moveTo>
                    <a:pt x="91" y="89"/>
                  </a:moveTo>
                  <a:cubicBezTo>
                    <a:pt x="114" y="101"/>
                    <a:pt x="137" y="111"/>
                    <a:pt x="159" y="134"/>
                  </a:cubicBezTo>
                  <a:lnTo>
                    <a:pt x="148" y="134"/>
                  </a:lnTo>
                  <a:cubicBezTo>
                    <a:pt x="137" y="134"/>
                    <a:pt x="126" y="123"/>
                    <a:pt x="103" y="111"/>
                  </a:cubicBezTo>
                  <a:cubicBezTo>
                    <a:pt x="103" y="111"/>
                    <a:pt x="69" y="89"/>
                    <a:pt x="91" y="89"/>
                  </a:cubicBezTo>
                  <a:close/>
                  <a:moveTo>
                    <a:pt x="298" y="1"/>
                  </a:moveTo>
                  <a:cubicBezTo>
                    <a:pt x="253" y="1"/>
                    <a:pt x="212" y="56"/>
                    <a:pt x="194" y="111"/>
                  </a:cubicBezTo>
                  <a:cubicBezTo>
                    <a:pt x="162" y="79"/>
                    <a:pt x="124" y="47"/>
                    <a:pt x="93" y="47"/>
                  </a:cubicBezTo>
                  <a:cubicBezTo>
                    <a:pt x="80" y="47"/>
                    <a:pt x="68" y="53"/>
                    <a:pt x="58" y="66"/>
                  </a:cubicBezTo>
                  <a:cubicBezTo>
                    <a:pt x="1" y="134"/>
                    <a:pt x="114" y="168"/>
                    <a:pt x="171" y="191"/>
                  </a:cubicBezTo>
                  <a:lnTo>
                    <a:pt x="182" y="191"/>
                  </a:lnTo>
                  <a:cubicBezTo>
                    <a:pt x="204" y="202"/>
                    <a:pt x="216" y="202"/>
                    <a:pt x="227" y="214"/>
                  </a:cubicBezTo>
                  <a:cubicBezTo>
                    <a:pt x="231" y="220"/>
                    <a:pt x="236" y="223"/>
                    <a:pt x="241" y="223"/>
                  </a:cubicBezTo>
                  <a:cubicBezTo>
                    <a:pt x="255" y="223"/>
                    <a:pt x="269" y="207"/>
                    <a:pt x="261" y="191"/>
                  </a:cubicBezTo>
                  <a:cubicBezTo>
                    <a:pt x="250" y="179"/>
                    <a:pt x="239" y="168"/>
                    <a:pt x="227" y="168"/>
                  </a:cubicBezTo>
                  <a:lnTo>
                    <a:pt x="227" y="157"/>
                  </a:lnTo>
                  <a:cubicBezTo>
                    <a:pt x="284" y="134"/>
                    <a:pt x="397" y="55"/>
                    <a:pt x="329" y="10"/>
                  </a:cubicBezTo>
                  <a:cubicBezTo>
                    <a:pt x="319" y="4"/>
                    <a:pt x="308" y="1"/>
                    <a:pt x="2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0"/>
            <p:cNvSpPr/>
            <p:nvPr/>
          </p:nvSpPr>
          <p:spPr>
            <a:xfrm>
              <a:off x="1494070" y="4695016"/>
              <a:ext cx="6425" cy="5086"/>
            </a:xfrm>
            <a:custGeom>
              <a:avLst/>
              <a:gdLst/>
              <a:ahLst/>
              <a:cxnLst/>
              <a:rect l="l" t="t" r="r" b="b"/>
              <a:pathLst>
                <a:path w="144" h="114" extrusionOk="0">
                  <a:moveTo>
                    <a:pt x="33" y="0"/>
                  </a:moveTo>
                  <a:cubicBezTo>
                    <a:pt x="14" y="0"/>
                    <a:pt x="0" y="26"/>
                    <a:pt x="20" y="37"/>
                  </a:cubicBezTo>
                  <a:cubicBezTo>
                    <a:pt x="53" y="47"/>
                    <a:pt x="98" y="59"/>
                    <a:pt x="98" y="93"/>
                  </a:cubicBezTo>
                  <a:cubicBezTo>
                    <a:pt x="103" y="107"/>
                    <a:pt x="112" y="113"/>
                    <a:pt x="121" y="113"/>
                  </a:cubicBezTo>
                  <a:cubicBezTo>
                    <a:pt x="132" y="113"/>
                    <a:pt x="144" y="101"/>
                    <a:pt x="144" y="82"/>
                  </a:cubicBezTo>
                  <a:cubicBezTo>
                    <a:pt x="133" y="37"/>
                    <a:pt x="88" y="14"/>
                    <a:pt x="42" y="2"/>
                  </a:cubicBezTo>
                  <a:cubicBezTo>
                    <a:pt x="39" y="1"/>
                    <a:pt x="36"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0"/>
            <p:cNvSpPr/>
            <p:nvPr/>
          </p:nvSpPr>
          <p:spPr>
            <a:xfrm>
              <a:off x="1497148" y="4692964"/>
              <a:ext cx="7183" cy="5131"/>
            </a:xfrm>
            <a:custGeom>
              <a:avLst/>
              <a:gdLst/>
              <a:ahLst/>
              <a:cxnLst/>
              <a:rect l="l" t="t" r="r" b="b"/>
              <a:pathLst>
                <a:path w="161" h="115" extrusionOk="0">
                  <a:moveTo>
                    <a:pt x="28" y="1"/>
                  </a:moveTo>
                  <a:cubicBezTo>
                    <a:pt x="5" y="1"/>
                    <a:pt x="0" y="27"/>
                    <a:pt x="29" y="37"/>
                  </a:cubicBezTo>
                  <a:cubicBezTo>
                    <a:pt x="52" y="48"/>
                    <a:pt x="97" y="60"/>
                    <a:pt x="109" y="93"/>
                  </a:cubicBezTo>
                  <a:cubicBezTo>
                    <a:pt x="114" y="108"/>
                    <a:pt x="124" y="114"/>
                    <a:pt x="134" y="114"/>
                  </a:cubicBezTo>
                  <a:cubicBezTo>
                    <a:pt x="148" y="114"/>
                    <a:pt x="161" y="102"/>
                    <a:pt x="154" y="83"/>
                  </a:cubicBezTo>
                  <a:cubicBezTo>
                    <a:pt x="132" y="37"/>
                    <a:pt x="86" y="15"/>
                    <a:pt x="41" y="3"/>
                  </a:cubicBezTo>
                  <a:cubicBezTo>
                    <a:pt x="36" y="1"/>
                    <a:pt x="32" y="1"/>
                    <a:pt x="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0"/>
            <p:cNvSpPr/>
            <p:nvPr/>
          </p:nvSpPr>
          <p:spPr>
            <a:xfrm>
              <a:off x="1490367" y="4548767"/>
              <a:ext cx="55546" cy="78255"/>
            </a:xfrm>
            <a:custGeom>
              <a:avLst/>
              <a:gdLst/>
              <a:ahLst/>
              <a:cxnLst/>
              <a:rect l="l" t="t" r="r" b="b"/>
              <a:pathLst>
                <a:path w="1245" h="1754" extrusionOk="0">
                  <a:moveTo>
                    <a:pt x="475" y="1"/>
                  </a:moveTo>
                  <a:cubicBezTo>
                    <a:pt x="475" y="1"/>
                    <a:pt x="216" y="204"/>
                    <a:pt x="0" y="498"/>
                  </a:cubicBezTo>
                  <a:cubicBezTo>
                    <a:pt x="159" y="691"/>
                    <a:pt x="294" y="895"/>
                    <a:pt x="408" y="1121"/>
                  </a:cubicBezTo>
                  <a:cubicBezTo>
                    <a:pt x="521" y="1335"/>
                    <a:pt x="645" y="1539"/>
                    <a:pt x="769" y="1754"/>
                  </a:cubicBezTo>
                  <a:cubicBezTo>
                    <a:pt x="736" y="1618"/>
                    <a:pt x="702" y="1493"/>
                    <a:pt x="645" y="1392"/>
                  </a:cubicBezTo>
                  <a:lnTo>
                    <a:pt x="1244" y="827"/>
                  </a:lnTo>
                  <a:lnTo>
                    <a:pt x="475" y="1"/>
                  </a:ln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0"/>
            <p:cNvSpPr/>
            <p:nvPr/>
          </p:nvSpPr>
          <p:spPr>
            <a:xfrm>
              <a:off x="1568578" y="4542253"/>
              <a:ext cx="157848" cy="68082"/>
            </a:xfrm>
            <a:custGeom>
              <a:avLst/>
              <a:gdLst/>
              <a:ahLst/>
              <a:cxnLst/>
              <a:rect l="l" t="t" r="r" b="b"/>
              <a:pathLst>
                <a:path w="3538" h="1526" extrusionOk="0">
                  <a:moveTo>
                    <a:pt x="848" y="0"/>
                  </a:moveTo>
                  <a:lnTo>
                    <a:pt x="1" y="769"/>
                  </a:lnTo>
                  <a:cubicBezTo>
                    <a:pt x="1" y="769"/>
                    <a:pt x="588" y="1526"/>
                    <a:pt x="1268" y="1526"/>
                  </a:cubicBezTo>
                  <a:cubicBezTo>
                    <a:pt x="1312" y="1526"/>
                    <a:pt x="1358" y="1522"/>
                    <a:pt x="1403" y="1516"/>
                  </a:cubicBezTo>
                  <a:cubicBezTo>
                    <a:pt x="2127" y="1391"/>
                    <a:pt x="3167" y="837"/>
                    <a:pt x="3167" y="837"/>
                  </a:cubicBezTo>
                  <a:cubicBezTo>
                    <a:pt x="3167" y="837"/>
                    <a:pt x="3405" y="1104"/>
                    <a:pt x="3479" y="1104"/>
                  </a:cubicBezTo>
                  <a:cubicBezTo>
                    <a:pt x="3485" y="1104"/>
                    <a:pt x="3491" y="1101"/>
                    <a:pt x="3494" y="1097"/>
                  </a:cubicBezTo>
                  <a:cubicBezTo>
                    <a:pt x="3538" y="1043"/>
                    <a:pt x="3415" y="426"/>
                    <a:pt x="3255" y="426"/>
                  </a:cubicBezTo>
                  <a:cubicBezTo>
                    <a:pt x="3249" y="426"/>
                    <a:pt x="3242" y="428"/>
                    <a:pt x="3235" y="430"/>
                  </a:cubicBezTo>
                  <a:cubicBezTo>
                    <a:pt x="3235" y="430"/>
                    <a:pt x="2972" y="401"/>
                    <a:pt x="2630" y="401"/>
                  </a:cubicBezTo>
                  <a:cubicBezTo>
                    <a:pt x="2232" y="401"/>
                    <a:pt x="1725" y="440"/>
                    <a:pt x="1403" y="611"/>
                  </a:cubicBezTo>
                  <a:lnTo>
                    <a:pt x="848" y="0"/>
                  </a:ln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0"/>
            <p:cNvSpPr/>
            <p:nvPr/>
          </p:nvSpPr>
          <p:spPr>
            <a:xfrm>
              <a:off x="1695196" y="4556664"/>
              <a:ext cx="35870" cy="48318"/>
            </a:xfrm>
            <a:custGeom>
              <a:avLst/>
              <a:gdLst/>
              <a:ahLst/>
              <a:cxnLst/>
              <a:rect l="l" t="t" r="r" b="b"/>
              <a:pathLst>
                <a:path w="804" h="1083" extrusionOk="0">
                  <a:moveTo>
                    <a:pt x="427" y="0"/>
                  </a:moveTo>
                  <a:cubicBezTo>
                    <a:pt x="363" y="0"/>
                    <a:pt x="239" y="50"/>
                    <a:pt x="239" y="50"/>
                  </a:cubicBezTo>
                  <a:cubicBezTo>
                    <a:pt x="239" y="50"/>
                    <a:pt x="397" y="175"/>
                    <a:pt x="340" y="480"/>
                  </a:cubicBezTo>
                  <a:cubicBezTo>
                    <a:pt x="340" y="480"/>
                    <a:pt x="1" y="480"/>
                    <a:pt x="136" y="615"/>
                  </a:cubicBezTo>
                  <a:cubicBezTo>
                    <a:pt x="155" y="634"/>
                    <a:pt x="197" y="639"/>
                    <a:pt x="241" y="639"/>
                  </a:cubicBezTo>
                  <a:cubicBezTo>
                    <a:pt x="306" y="639"/>
                    <a:pt x="374" y="627"/>
                    <a:pt x="374" y="627"/>
                  </a:cubicBezTo>
                  <a:cubicBezTo>
                    <a:pt x="374" y="627"/>
                    <a:pt x="632" y="1082"/>
                    <a:pt x="714" y="1082"/>
                  </a:cubicBezTo>
                  <a:cubicBezTo>
                    <a:pt x="718" y="1082"/>
                    <a:pt x="721" y="1081"/>
                    <a:pt x="724" y="1079"/>
                  </a:cubicBezTo>
                  <a:cubicBezTo>
                    <a:pt x="804" y="989"/>
                    <a:pt x="634" y="118"/>
                    <a:pt x="453" y="5"/>
                  </a:cubicBezTo>
                  <a:cubicBezTo>
                    <a:pt x="446" y="1"/>
                    <a:pt x="437" y="0"/>
                    <a:pt x="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0"/>
            <p:cNvSpPr/>
            <p:nvPr/>
          </p:nvSpPr>
          <p:spPr>
            <a:xfrm>
              <a:off x="1712819" y="4554522"/>
              <a:ext cx="18248" cy="51173"/>
            </a:xfrm>
            <a:custGeom>
              <a:avLst/>
              <a:gdLst/>
              <a:ahLst/>
              <a:cxnLst/>
              <a:rect l="l" t="t" r="r" b="b"/>
              <a:pathLst>
                <a:path w="409" h="1147" extrusionOk="0">
                  <a:moveTo>
                    <a:pt x="66" y="0"/>
                  </a:moveTo>
                  <a:cubicBezTo>
                    <a:pt x="33" y="0"/>
                    <a:pt x="0" y="32"/>
                    <a:pt x="24" y="64"/>
                  </a:cubicBezTo>
                  <a:cubicBezTo>
                    <a:pt x="81" y="132"/>
                    <a:pt x="126" y="223"/>
                    <a:pt x="160" y="313"/>
                  </a:cubicBezTo>
                  <a:cubicBezTo>
                    <a:pt x="126" y="358"/>
                    <a:pt x="81" y="404"/>
                    <a:pt x="35" y="449"/>
                  </a:cubicBezTo>
                  <a:cubicBezTo>
                    <a:pt x="17" y="467"/>
                    <a:pt x="36" y="486"/>
                    <a:pt x="56" y="486"/>
                  </a:cubicBezTo>
                  <a:cubicBezTo>
                    <a:pt x="61" y="486"/>
                    <a:pt x="65" y="485"/>
                    <a:pt x="70" y="482"/>
                  </a:cubicBezTo>
                  <a:cubicBezTo>
                    <a:pt x="103" y="437"/>
                    <a:pt x="148" y="392"/>
                    <a:pt x="183" y="358"/>
                  </a:cubicBezTo>
                  <a:cubicBezTo>
                    <a:pt x="194" y="369"/>
                    <a:pt x="194" y="392"/>
                    <a:pt x="205" y="404"/>
                  </a:cubicBezTo>
                  <a:lnTo>
                    <a:pt x="58" y="550"/>
                  </a:lnTo>
                  <a:cubicBezTo>
                    <a:pt x="50" y="559"/>
                    <a:pt x="61" y="581"/>
                    <a:pt x="76" y="581"/>
                  </a:cubicBezTo>
                  <a:cubicBezTo>
                    <a:pt x="81" y="581"/>
                    <a:pt x="87" y="578"/>
                    <a:pt x="92" y="573"/>
                  </a:cubicBezTo>
                  <a:cubicBezTo>
                    <a:pt x="138" y="539"/>
                    <a:pt x="183" y="494"/>
                    <a:pt x="216" y="449"/>
                  </a:cubicBezTo>
                  <a:cubicBezTo>
                    <a:pt x="284" y="663"/>
                    <a:pt x="307" y="901"/>
                    <a:pt x="296" y="1105"/>
                  </a:cubicBezTo>
                  <a:cubicBezTo>
                    <a:pt x="290" y="1133"/>
                    <a:pt x="310" y="1147"/>
                    <a:pt x="331" y="1147"/>
                  </a:cubicBezTo>
                  <a:cubicBezTo>
                    <a:pt x="352" y="1147"/>
                    <a:pt x="375" y="1133"/>
                    <a:pt x="375" y="1105"/>
                  </a:cubicBezTo>
                  <a:cubicBezTo>
                    <a:pt x="409" y="743"/>
                    <a:pt x="318" y="313"/>
                    <a:pt x="103" y="19"/>
                  </a:cubicBezTo>
                  <a:cubicBezTo>
                    <a:pt x="93" y="6"/>
                    <a:pt x="80"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0"/>
            <p:cNvSpPr/>
            <p:nvPr/>
          </p:nvSpPr>
          <p:spPr>
            <a:xfrm>
              <a:off x="1703272" y="4579061"/>
              <a:ext cx="11466" cy="13831"/>
            </a:xfrm>
            <a:custGeom>
              <a:avLst/>
              <a:gdLst/>
              <a:ahLst/>
              <a:cxnLst/>
              <a:rect l="l" t="t" r="r" b="b"/>
              <a:pathLst>
                <a:path w="257" h="310" extrusionOk="0">
                  <a:moveTo>
                    <a:pt x="70" y="43"/>
                  </a:moveTo>
                  <a:cubicBezTo>
                    <a:pt x="73" y="43"/>
                    <a:pt x="82" y="57"/>
                    <a:pt x="91" y="57"/>
                  </a:cubicBezTo>
                  <a:cubicBezTo>
                    <a:pt x="103" y="68"/>
                    <a:pt x="103" y="80"/>
                    <a:pt x="114" y="91"/>
                  </a:cubicBezTo>
                  <a:cubicBezTo>
                    <a:pt x="114" y="94"/>
                    <a:pt x="114" y="96"/>
                    <a:pt x="114" y="98"/>
                  </a:cubicBezTo>
                  <a:lnTo>
                    <a:pt x="114" y="98"/>
                  </a:lnTo>
                  <a:cubicBezTo>
                    <a:pt x="88" y="85"/>
                    <a:pt x="79" y="65"/>
                    <a:pt x="68" y="45"/>
                  </a:cubicBezTo>
                  <a:cubicBezTo>
                    <a:pt x="68" y="43"/>
                    <a:pt x="69" y="43"/>
                    <a:pt x="70" y="43"/>
                  </a:cubicBezTo>
                  <a:close/>
                  <a:moveTo>
                    <a:pt x="159" y="181"/>
                  </a:moveTo>
                  <a:lnTo>
                    <a:pt x="159" y="193"/>
                  </a:lnTo>
                  <a:cubicBezTo>
                    <a:pt x="148" y="216"/>
                    <a:pt x="148" y="226"/>
                    <a:pt x="136" y="238"/>
                  </a:cubicBezTo>
                  <a:cubicBezTo>
                    <a:pt x="136" y="246"/>
                    <a:pt x="125" y="259"/>
                    <a:pt x="119" y="259"/>
                  </a:cubicBezTo>
                  <a:cubicBezTo>
                    <a:pt x="116" y="259"/>
                    <a:pt x="114" y="256"/>
                    <a:pt x="114" y="249"/>
                  </a:cubicBezTo>
                  <a:cubicBezTo>
                    <a:pt x="125" y="226"/>
                    <a:pt x="136" y="204"/>
                    <a:pt x="159" y="181"/>
                  </a:cubicBezTo>
                  <a:close/>
                  <a:moveTo>
                    <a:pt x="70" y="0"/>
                  </a:moveTo>
                  <a:cubicBezTo>
                    <a:pt x="57" y="0"/>
                    <a:pt x="46" y="7"/>
                    <a:pt x="35" y="23"/>
                  </a:cubicBezTo>
                  <a:cubicBezTo>
                    <a:pt x="1" y="68"/>
                    <a:pt x="68" y="125"/>
                    <a:pt x="125" y="159"/>
                  </a:cubicBezTo>
                  <a:cubicBezTo>
                    <a:pt x="91" y="193"/>
                    <a:pt x="46" y="261"/>
                    <a:pt x="80" y="294"/>
                  </a:cubicBezTo>
                  <a:cubicBezTo>
                    <a:pt x="95" y="305"/>
                    <a:pt x="109" y="310"/>
                    <a:pt x="120" y="310"/>
                  </a:cubicBezTo>
                  <a:cubicBezTo>
                    <a:pt x="171" y="310"/>
                    <a:pt x="195" y="225"/>
                    <a:pt x="204" y="170"/>
                  </a:cubicBezTo>
                  <a:cubicBezTo>
                    <a:pt x="216" y="170"/>
                    <a:pt x="216" y="170"/>
                    <a:pt x="216" y="159"/>
                  </a:cubicBezTo>
                  <a:cubicBezTo>
                    <a:pt x="216" y="148"/>
                    <a:pt x="227" y="136"/>
                    <a:pt x="238" y="125"/>
                  </a:cubicBezTo>
                  <a:cubicBezTo>
                    <a:pt x="257" y="116"/>
                    <a:pt x="246" y="84"/>
                    <a:pt x="229" y="84"/>
                  </a:cubicBezTo>
                  <a:cubicBezTo>
                    <a:pt x="225" y="84"/>
                    <a:pt x="220" y="86"/>
                    <a:pt x="216" y="91"/>
                  </a:cubicBezTo>
                  <a:cubicBezTo>
                    <a:pt x="204" y="91"/>
                    <a:pt x="193" y="102"/>
                    <a:pt x="181" y="113"/>
                  </a:cubicBezTo>
                  <a:cubicBezTo>
                    <a:pt x="156" y="70"/>
                    <a:pt x="110" y="0"/>
                    <a:pt x="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0"/>
            <p:cNvSpPr/>
            <p:nvPr/>
          </p:nvSpPr>
          <p:spPr>
            <a:xfrm>
              <a:off x="1714559" y="4588564"/>
              <a:ext cx="5800" cy="5934"/>
            </a:xfrm>
            <a:custGeom>
              <a:avLst/>
              <a:gdLst/>
              <a:ahLst/>
              <a:cxnLst/>
              <a:rect l="l" t="t" r="r" b="b"/>
              <a:pathLst>
                <a:path w="130" h="133" extrusionOk="0">
                  <a:moveTo>
                    <a:pt x="106" y="1"/>
                  </a:moveTo>
                  <a:cubicBezTo>
                    <a:pt x="104" y="1"/>
                    <a:pt x="101" y="1"/>
                    <a:pt x="99" y="3"/>
                  </a:cubicBezTo>
                  <a:cubicBezTo>
                    <a:pt x="53" y="13"/>
                    <a:pt x="31" y="59"/>
                    <a:pt x="8" y="93"/>
                  </a:cubicBezTo>
                  <a:cubicBezTo>
                    <a:pt x="0" y="115"/>
                    <a:pt x="17" y="132"/>
                    <a:pt x="33" y="132"/>
                  </a:cubicBezTo>
                  <a:cubicBezTo>
                    <a:pt x="41" y="132"/>
                    <a:pt x="49" y="127"/>
                    <a:pt x="53" y="116"/>
                  </a:cubicBezTo>
                  <a:cubicBezTo>
                    <a:pt x="64" y="93"/>
                    <a:pt x="76" y="48"/>
                    <a:pt x="109" y="36"/>
                  </a:cubicBezTo>
                  <a:cubicBezTo>
                    <a:pt x="129" y="36"/>
                    <a:pt x="123" y="1"/>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0"/>
            <p:cNvSpPr/>
            <p:nvPr/>
          </p:nvSpPr>
          <p:spPr>
            <a:xfrm>
              <a:off x="1712552" y="4585039"/>
              <a:ext cx="5800" cy="6201"/>
            </a:xfrm>
            <a:custGeom>
              <a:avLst/>
              <a:gdLst/>
              <a:ahLst/>
              <a:cxnLst/>
              <a:rect l="l" t="t" r="r" b="b"/>
              <a:pathLst>
                <a:path w="130" h="139" extrusionOk="0">
                  <a:moveTo>
                    <a:pt x="105" y="0"/>
                  </a:moveTo>
                  <a:cubicBezTo>
                    <a:pt x="103" y="0"/>
                    <a:pt x="101" y="1"/>
                    <a:pt x="98" y="2"/>
                  </a:cubicBezTo>
                  <a:cubicBezTo>
                    <a:pt x="53" y="25"/>
                    <a:pt x="30" y="70"/>
                    <a:pt x="8" y="115"/>
                  </a:cubicBezTo>
                  <a:cubicBezTo>
                    <a:pt x="1" y="129"/>
                    <a:pt x="15" y="139"/>
                    <a:pt x="30" y="139"/>
                  </a:cubicBezTo>
                  <a:cubicBezTo>
                    <a:pt x="39" y="139"/>
                    <a:pt x="49" y="135"/>
                    <a:pt x="53" y="127"/>
                  </a:cubicBezTo>
                  <a:cubicBezTo>
                    <a:pt x="64" y="92"/>
                    <a:pt x="76" y="59"/>
                    <a:pt x="109" y="47"/>
                  </a:cubicBezTo>
                  <a:cubicBezTo>
                    <a:pt x="129" y="37"/>
                    <a:pt x="123" y="0"/>
                    <a:pt x="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0"/>
            <p:cNvSpPr/>
            <p:nvPr/>
          </p:nvSpPr>
          <p:spPr>
            <a:xfrm>
              <a:off x="1568578" y="4542253"/>
              <a:ext cx="78745" cy="55546"/>
            </a:xfrm>
            <a:custGeom>
              <a:avLst/>
              <a:gdLst/>
              <a:ahLst/>
              <a:cxnLst/>
              <a:rect l="l" t="t" r="r" b="b"/>
              <a:pathLst>
                <a:path w="1765" h="1245" extrusionOk="0">
                  <a:moveTo>
                    <a:pt x="848" y="0"/>
                  </a:moveTo>
                  <a:lnTo>
                    <a:pt x="1" y="769"/>
                  </a:lnTo>
                  <a:cubicBezTo>
                    <a:pt x="1" y="769"/>
                    <a:pt x="204" y="1029"/>
                    <a:pt x="509" y="1244"/>
                  </a:cubicBezTo>
                  <a:cubicBezTo>
                    <a:pt x="702" y="1097"/>
                    <a:pt x="905" y="950"/>
                    <a:pt x="1120" y="837"/>
                  </a:cubicBezTo>
                  <a:cubicBezTo>
                    <a:pt x="1335" y="724"/>
                    <a:pt x="1549" y="599"/>
                    <a:pt x="1765" y="486"/>
                  </a:cubicBezTo>
                  <a:lnTo>
                    <a:pt x="1765" y="486"/>
                  </a:lnTo>
                  <a:cubicBezTo>
                    <a:pt x="1629" y="509"/>
                    <a:pt x="1504" y="554"/>
                    <a:pt x="1403" y="611"/>
                  </a:cubicBezTo>
                  <a:lnTo>
                    <a:pt x="848" y="0"/>
                  </a:ln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0"/>
            <p:cNvSpPr/>
            <p:nvPr/>
          </p:nvSpPr>
          <p:spPr>
            <a:xfrm>
              <a:off x="1481801" y="4495808"/>
              <a:ext cx="148880" cy="106005"/>
            </a:xfrm>
            <a:custGeom>
              <a:avLst/>
              <a:gdLst/>
              <a:ahLst/>
              <a:cxnLst/>
              <a:rect l="l" t="t" r="r" b="b"/>
              <a:pathLst>
                <a:path w="3337" h="2376" extrusionOk="0">
                  <a:moveTo>
                    <a:pt x="2273" y="1"/>
                  </a:moveTo>
                  <a:lnTo>
                    <a:pt x="543" y="566"/>
                  </a:lnTo>
                  <a:lnTo>
                    <a:pt x="634" y="871"/>
                  </a:lnTo>
                  <a:lnTo>
                    <a:pt x="1" y="1346"/>
                  </a:lnTo>
                  <a:cubicBezTo>
                    <a:pt x="1" y="1346"/>
                    <a:pt x="690" y="2082"/>
                    <a:pt x="1075" y="2376"/>
                  </a:cubicBezTo>
                  <a:lnTo>
                    <a:pt x="1776" y="1697"/>
                  </a:lnTo>
                  <a:lnTo>
                    <a:pt x="2228" y="2285"/>
                  </a:lnTo>
                  <a:lnTo>
                    <a:pt x="3336" y="1380"/>
                  </a:lnTo>
                  <a:cubicBezTo>
                    <a:pt x="3336" y="1380"/>
                    <a:pt x="3020" y="250"/>
                    <a:pt x="2273"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0"/>
            <p:cNvSpPr/>
            <p:nvPr/>
          </p:nvSpPr>
          <p:spPr>
            <a:xfrm>
              <a:off x="1497951" y="4495808"/>
              <a:ext cx="91862" cy="47961"/>
            </a:xfrm>
            <a:custGeom>
              <a:avLst/>
              <a:gdLst/>
              <a:ahLst/>
              <a:cxnLst/>
              <a:rect l="l" t="t" r="r" b="b"/>
              <a:pathLst>
                <a:path w="2059" h="1075" extrusionOk="0">
                  <a:moveTo>
                    <a:pt x="1911" y="1"/>
                  </a:moveTo>
                  <a:lnTo>
                    <a:pt x="181" y="566"/>
                  </a:lnTo>
                  <a:lnTo>
                    <a:pt x="272" y="871"/>
                  </a:lnTo>
                  <a:lnTo>
                    <a:pt x="1" y="1075"/>
                  </a:lnTo>
                  <a:lnTo>
                    <a:pt x="351" y="916"/>
                  </a:lnTo>
                  <a:cubicBezTo>
                    <a:pt x="351" y="916"/>
                    <a:pt x="360" y="917"/>
                    <a:pt x="378" y="917"/>
                  </a:cubicBezTo>
                  <a:cubicBezTo>
                    <a:pt x="559" y="917"/>
                    <a:pt x="1575" y="879"/>
                    <a:pt x="2059" y="57"/>
                  </a:cubicBezTo>
                  <a:cubicBezTo>
                    <a:pt x="2013" y="34"/>
                    <a:pt x="1968" y="12"/>
                    <a:pt x="1911" y="1"/>
                  </a:cubicBez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0"/>
            <p:cNvSpPr/>
            <p:nvPr/>
          </p:nvSpPr>
          <p:spPr>
            <a:xfrm>
              <a:off x="1511559" y="4561884"/>
              <a:ext cx="49478" cy="39930"/>
            </a:xfrm>
            <a:custGeom>
              <a:avLst/>
              <a:gdLst/>
              <a:ahLst/>
              <a:cxnLst/>
              <a:rect l="l" t="t" r="r" b="b"/>
              <a:pathLst>
                <a:path w="1109" h="895" extrusionOk="0">
                  <a:moveTo>
                    <a:pt x="1041" y="1"/>
                  </a:moveTo>
                  <a:lnTo>
                    <a:pt x="0" y="533"/>
                  </a:lnTo>
                  <a:cubicBezTo>
                    <a:pt x="136" y="668"/>
                    <a:pt x="284" y="804"/>
                    <a:pt x="408" y="895"/>
                  </a:cubicBezTo>
                  <a:lnTo>
                    <a:pt x="1109" y="216"/>
                  </a:lnTo>
                  <a:lnTo>
                    <a:pt x="1041" y="1"/>
                  </a:ln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0"/>
            <p:cNvSpPr/>
            <p:nvPr/>
          </p:nvSpPr>
          <p:spPr>
            <a:xfrm>
              <a:off x="1493936" y="4394397"/>
              <a:ext cx="96368" cy="132730"/>
            </a:xfrm>
            <a:custGeom>
              <a:avLst/>
              <a:gdLst/>
              <a:ahLst/>
              <a:cxnLst/>
              <a:rect l="l" t="t" r="r" b="b"/>
              <a:pathLst>
                <a:path w="2160" h="2975" extrusionOk="0">
                  <a:moveTo>
                    <a:pt x="1639" y="0"/>
                  </a:moveTo>
                  <a:cubicBezTo>
                    <a:pt x="1639" y="0"/>
                    <a:pt x="803" y="80"/>
                    <a:pt x="282" y="216"/>
                  </a:cubicBezTo>
                  <a:cubicBezTo>
                    <a:pt x="282" y="216"/>
                    <a:pt x="0" y="2081"/>
                    <a:pt x="113" y="2918"/>
                  </a:cubicBezTo>
                  <a:cubicBezTo>
                    <a:pt x="113" y="2918"/>
                    <a:pt x="292" y="2974"/>
                    <a:pt x="567" y="2974"/>
                  </a:cubicBezTo>
                  <a:cubicBezTo>
                    <a:pt x="978" y="2974"/>
                    <a:pt x="1603" y="2848"/>
                    <a:pt x="2159" y="2217"/>
                  </a:cubicBezTo>
                  <a:cubicBezTo>
                    <a:pt x="2159" y="2217"/>
                    <a:pt x="1685" y="837"/>
                    <a:pt x="1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0"/>
            <p:cNvSpPr/>
            <p:nvPr/>
          </p:nvSpPr>
          <p:spPr>
            <a:xfrm>
              <a:off x="1497951" y="4394397"/>
              <a:ext cx="92353" cy="132730"/>
            </a:xfrm>
            <a:custGeom>
              <a:avLst/>
              <a:gdLst/>
              <a:ahLst/>
              <a:cxnLst/>
              <a:rect l="l" t="t" r="r" b="b"/>
              <a:pathLst>
                <a:path w="2070" h="2975" extrusionOk="0">
                  <a:moveTo>
                    <a:pt x="1549" y="0"/>
                  </a:moveTo>
                  <a:cubicBezTo>
                    <a:pt x="1549" y="0"/>
                    <a:pt x="1493" y="0"/>
                    <a:pt x="1414" y="12"/>
                  </a:cubicBezTo>
                  <a:cubicBezTo>
                    <a:pt x="1403" y="148"/>
                    <a:pt x="1335" y="317"/>
                    <a:pt x="1312" y="419"/>
                  </a:cubicBezTo>
                  <a:cubicBezTo>
                    <a:pt x="1210" y="804"/>
                    <a:pt x="1086" y="1199"/>
                    <a:pt x="916" y="1561"/>
                  </a:cubicBezTo>
                  <a:cubicBezTo>
                    <a:pt x="690" y="2002"/>
                    <a:pt x="385" y="2375"/>
                    <a:pt x="1" y="2658"/>
                  </a:cubicBezTo>
                  <a:cubicBezTo>
                    <a:pt x="1" y="2749"/>
                    <a:pt x="11" y="2839"/>
                    <a:pt x="23" y="2918"/>
                  </a:cubicBezTo>
                  <a:cubicBezTo>
                    <a:pt x="23" y="2918"/>
                    <a:pt x="202" y="2974"/>
                    <a:pt x="477" y="2974"/>
                  </a:cubicBezTo>
                  <a:cubicBezTo>
                    <a:pt x="888" y="2974"/>
                    <a:pt x="1513" y="2848"/>
                    <a:pt x="2069" y="2217"/>
                  </a:cubicBezTo>
                  <a:cubicBezTo>
                    <a:pt x="2069" y="2217"/>
                    <a:pt x="1595" y="837"/>
                    <a:pt x="1549" y="0"/>
                  </a:cubicBezTo>
                  <a:close/>
                </a:path>
              </a:pathLst>
            </a:custGeom>
            <a:solidFill>
              <a:srgbClr val="436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0"/>
            <p:cNvSpPr/>
            <p:nvPr/>
          </p:nvSpPr>
          <p:spPr>
            <a:xfrm>
              <a:off x="1552918" y="4395423"/>
              <a:ext cx="19229" cy="116044"/>
            </a:xfrm>
            <a:custGeom>
              <a:avLst/>
              <a:gdLst/>
              <a:ahLst/>
              <a:cxnLst/>
              <a:rect l="l" t="t" r="r" b="b"/>
              <a:pathLst>
                <a:path w="431" h="2601" extrusionOk="0">
                  <a:moveTo>
                    <a:pt x="103" y="0"/>
                  </a:moveTo>
                  <a:cubicBezTo>
                    <a:pt x="1" y="464"/>
                    <a:pt x="35" y="939"/>
                    <a:pt x="91" y="1402"/>
                  </a:cubicBezTo>
                  <a:cubicBezTo>
                    <a:pt x="148" y="1821"/>
                    <a:pt x="239" y="2216"/>
                    <a:pt x="397" y="2601"/>
                  </a:cubicBezTo>
                  <a:lnTo>
                    <a:pt x="430" y="2567"/>
                  </a:lnTo>
                  <a:cubicBezTo>
                    <a:pt x="272" y="2194"/>
                    <a:pt x="193" y="1809"/>
                    <a:pt x="136" y="1402"/>
                  </a:cubicBezTo>
                  <a:cubicBezTo>
                    <a:pt x="80" y="939"/>
                    <a:pt x="46" y="452"/>
                    <a:pt x="148"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0"/>
            <p:cNvSpPr/>
            <p:nvPr/>
          </p:nvSpPr>
          <p:spPr>
            <a:xfrm>
              <a:off x="1558985" y="4394933"/>
              <a:ext cx="20211" cy="111047"/>
            </a:xfrm>
            <a:custGeom>
              <a:avLst/>
              <a:gdLst/>
              <a:ahLst/>
              <a:cxnLst/>
              <a:rect l="l" t="t" r="r" b="b"/>
              <a:pathLst>
                <a:path w="453" h="2489" extrusionOk="0">
                  <a:moveTo>
                    <a:pt x="35" y="0"/>
                  </a:moveTo>
                  <a:cubicBezTo>
                    <a:pt x="0" y="204"/>
                    <a:pt x="12" y="396"/>
                    <a:pt x="12" y="599"/>
                  </a:cubicBezTo>
                  <a:cubicBezTo>
                    <a:pt x="12" y="870"/>
                    <a:pt x="46" y="1154"/>
                    <a:pt x="91" y="1436"/>
                  </a:cubicBezTo>
                  <a:cubicBezTo>
                    <a:pt x="148" y="1798"/>
                    <a:pt x="272" y="2149"/>
                    <a:pt x="419" y="2488"/>
                  </a:cubicBezTo>
                  <a:cubicBezTo>
                    <a:pt x="430" y="2476"/>
                    <a:pt x="442" y="2465"/>
                    <a:pt x="453" y="2465"/>
                  </a:cubicBezTo>
                  <a:cubicBezTo>
                    <a:pt x="317" y="2137"/>
                    <a:pt x="193" y="1810"/>
                    <a:pt x="136" y="1459"/>
                  </a:cubicBezTo>
                  <a:cubicBezTo>
                    <a:pt x="91" y="1187"/>
                    <a:pt x="68" y="916"/>
                    <a:pt x="57" y="633"/>
                  </a:cubicBezTo>
                  <a:cubicBezTo>
                    <a:pt x="57" y="430"/>
                    <a:pt x="46" y="204"/>
                    <a:pt x="80"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0"/>
            <p:cNvSpPr/>
            <p:nvPr/>
          </p:nvSpPr>
          <p:spPr>
            <a:xfrm>
              <a:off x="1559521" y="4394397"/>
              <a:ext cx="25252" cy="106496"/>
            </a:xfrm>
            <a:custGeom>
              <a:avLst/>
              <a:gdLst/>
              <a:ahLst/>
              <a:cxnLst/>
              <a:rect l="l" t="t" r="r" b="b"/>
              <a:pathLst>
                <a:path w="566" h="2387" extrusionOk="0">
                  <a:moveTo>
                    <a:pt x="158" y="0"/>
                  </a:moveTo>
                  <a:cubicBezTo>
                    <a:pt x="147" y="0"/>
                    <a:pt x="136" y="0"/>
                    <a:pt x="113" y="12"/>
                  </a:cubicBezTo>
                  <a:cubicBezTo>
                    <a:pt x="0" y="826"/>
                    <a:pt x="169" y="1651"/>
                    <a:pt x="531" y="2387"/>
                  </a:cubicBezTo>
                  <a:cubicBezTo>
                    <a:pt x="543" y="2387"/>
                    <a:pt x="554" y="2375"/>
                    <a:pt x="566" y="2364"/>
                  </a:cubicBezTo>
                  <a:cubicBezTo>
                    <a:pt x="204" y="1629"/>
                    <a:pt x="45" y="815"/>
                    <a:pt x="158"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0"/>
            <p:cNvSpPr/>
            <p:nvPr/>
          </p:nvSpPr>
          <p:spPr>
            <a:xfrm>
              <a:off x="1437899" y="4204380"/>
              <a:ext cx="225573" cy="168600"/>
            </a:xfrm>
            <a:custGeom>
              <a:avLst/>
              <a:gdLst/>
              <a:ahLst/>
              <a:cxnLst/>
              <a:rect l="l" t="t" r="r" b="b"/>
              <a:pathLst>
                <a:path w="5056" h="3779" extrusionOk="0">
                  <a:moveTo>
                    <a:pt x="1725" y="1"/>
                  </a:moveTo>
                  <a:cubicBezTo>
                    <a:pt x="1148" y="1"/>
                    <a:pt x="928" y="550"/>
                    <a:pt x="928" y="550"/>
                  </a:cubicBezTo>
                  <a:cubicBezTo>
                    <a:pt x="80" y="686"/>
                    <a:pt x="555" y="1523"/>
                    <a:pt x="555" y="1523"/>
                  </a:cubicBezTo>
                  <a:cubicBezTo>
                    <a:pt x="0" y="1761"/>
                    <a:pt x="759" y="2304"/>
                    <a:pt x="759" y="2304"/>
                  </a:cubicBezTo>
                  <a:lnTo>
                    <a:pt x="2669" y="3774"/>
                  </a:lnTo>
                  <a:cubicBezTo>
                    <a:pt x="2669" y="3774"/>
                    <a:pt x="3031" y="3778"/>
                    <a:pt x="3390" y="3778"/>
                  </a:cubicBezTo>
                  <a:cubicBezTo>
                    <a:pt x="3569" y="3778"/>
                    <a:pt x="3748" y="3777"/>
                    <a:pt x="3880" y="3774"/>
                  </a:cubicBezTo>
                  <a:cubicBezTo>
                    <a:pt x="4275" y="3774"/>
                    <a:pt x="3936" y="2779"/>
                    <a:pt x="3936" y="2779"/>
                  </a:cubicBezTo>
                  <a:cubicBezTo>
                    <a:pt x="3936" y="2779"/>
                    <a:pt x="4298" y="2779"/>
                    <a:pt x="4535" y="2654"/>
                  </a:cubicBezTo>
                  <a:cubicBezTo>
                    <a:pt x="4762" y="2530"/>
                    <a:pt x="4174" y="1817"/>
                    <a:pt x="4174" y="1817"/>
                  </a:cubicBezTo>
                  <a:lnTo>
                    <a:pt x="4174" y="1817"/>
                  </a:lnTo>
                  <a:cubicBezTo>
                    <a:pt x="4174" y="1817"/>
                    <a:pt x="4185" y="1817"/>
                    <a:pt x="4206" y="1817"/>
                  </a:cubicBezTo>
                  <a:cubicBezTo>
                    <a:pt x="4333" y="1817"/>
                    <a:pt x="4803" y="1801"/>
                    <a:pt x="4920" y="1557"/>
                  </a:cubicBezTo>
                  <a:cubicBezTo>
                    <a:pt x="5056" y="1274"/>
                    <a:pt x="4196" y="912"/>
                    <a:pt x="4196" y="912"/>
                  </a:cubicBezTo>
                  <a:cubicBezTo>
                    <a:pt x="4196" y="912"/>
                    <a:pt x="4513" y="460"/>
                    <a:pt x="3868" y="178"/>
                  </a:cubicBezTo>
                  <a:cubicBezTo>
                    <a:pt x="3585" y="53"/>
                    <a:pt x="3213" y="18"/>
                    <a:pt x="2884" y="18"/>
                  </a:cubicBezTo>
                  <a:cubicBezTo>
                    <a:pt x="2464" y="18"/>
                    <a:pt x="2116" y="75"/>
                    <a:pt x="2116" y="75"/>
                  </a:cubicBezTo>
                  <a:cubicBezTo>
                    <a:pt x="1970" y="23"/>
                    <a:pt x="1841" y="1"/>
                    <a:pt x="1725"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0"/>
            <p:cNvSpPr/>
            <p:nvPr/>
          </p:nvSpPr>
          <p:spPr>
            <a:xfrm>
              <a:off x="1520616" y="4216828"/>
              <a:ext cx="95788" cy="23824"/>
            </a:xfrm>
            <a:custGeom>
              <a:avLst/>
              <a:gdLst/>
              <a:ahLst/>
              <a:cxnLst/>
              <a:rect l="l" t="t" r="r" b="b"/>
              <a:pathLst>
                <a:path w="2147" h="534" extrusionOk="0">
                  <a:moveTo>
                    <a:pt x="860" y="0"/>
                  </a:moveTo>
                  <a:cubicBezTo>
                    <a:pt x="488" y="0"/>
                    <a:pt x="87" y="158"/>
                    <a:pt x="1" y="520"/>
                  </a:cubicBezTo>
                  <a:cubicBezTo>
                    <a:pt x="1" y="527"/>
                    <a:pt x="8" y="533"/>
                    <a:pt x="15" y="533"/>
                  </a:cubicBezTo>
                  <a:cubicBezTo>
                    <a:pt x="19" y="533"/>
                    <a:pt x="24" y="530"/>
                    <a:pt x="24" y="520"/>
                  </a:cubicBezTo>
                  <a:cubicBezTo>
                    <a:pt x="126" y="215"/>
                    <a:pt x="431" y="113"/>
                    <a:pt x="725" y="80"/>
                  </a:cubicBezTo>
                  <a:cubicBezTo>
                    <a:pt x="785" y="72"/>
                    <a:pt x="851" y="66"/>
                    <a:pt x="919" y="66"/>
                  </a:cubicBezTo>
                  <a:cubicBezTo>
                    <a:pt x="1147" y="66"/>
                    <a:pt x="1391" y="127"/>
                    <a:pt x="1460" y="362"/>
                  </a:cubicBezTo>
                  <a:cubicBezTo>
                    <a:pt x="1471" y="384"/>
                    <a:pt x="1483" y="384"/>
                    <a:pt x="1505" y="384"/>
                  </a:cubicBezTo>
                  <a:cubicBezTo>
                    <a:pt x="1615" y="320"/>
                    <a:pt x="1740" y="259"/>
                    <a:pt x="1859" y="259"/>
                  </a:cubicBezTo>
                  <a:cubicBezTo>
                    <a:pt x="1947" y="259"/>
                    <a:pt x="2032" y="293"/>
                    <a:pt x="2104" y="384"/>
                  </a:cubicBezTo>
                  <a:cubicBezTo>
                    <a:pt x="2107" y="390"/>
                    <a:pt x="2111" y="392"/>
                    <a:pt x="2115" y="392"/>
                  </a:cubicBezTo>
                  <a:cubicBezTo>
                    <a:pt x="2129" y="392"/>
                    <a:pt x="2147" y="368"/>
                    <a:pt x="2139" y="351"/>
                  </a:cubicBezTo>
                  <a:cubicBezTo>
                    <a:pt x="2068" y="242"/>
                    <a:pt x="1973" y="202"/>
                    <a:pt x="1868" y="202"/>
                  </a:cubicBezTo>
                  <a:cubicBezTo>
                    <a:pt x="1788" y="202"/>
                    <a:pt x="1702" y="226"/>
                    <a:pt x="1618" y="261"/>
                  </a:cubicBezTo>
                  <a:cubicBezTo>
                    <a:pt x="1561" y="282"/>
                    <a:pt x="1534" y="294"/>
                    <a:pt x="1518" y="294"/>
                  </a:cubicBezTo>
                  <a:cubicBezTo>
                    <a:pt x="1493" y="294"/>
                    <a:pt x="1493" y="266"/>
                    <a:pt x="1438" y="204"/>
                  </a:cubicBezTo>
                  <a:cubicBezTo>
                    <a:pt x="1370" y="125"/>
                    <a:pt x="1290" y="80"/>
                    <a:pt x="1189" y="45"/>
                  </a:cubicBezTo>
                  <a:cubicBezTo>
                    <a:pt x="1089" y="16"/>
                    <a:pt x="976" y="0"/>
                    <a:pt x="860"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0"/>
            <p:cNvSpPr/>
            <p:nvPr/>
          </p:nvSpPr>
          <p:spPr>
            <a:xfrm>
              <a:off x="1529717" y="4243106"/>
              <a:ext cx="112564" cy="29446"/>
            </a:xfrm>
            <a:custGeom>
              <a:avLst/>
              <a:gdLst/>
              <a:ahLst/>
              <a:cxnLst/>
              <a:rect l="l" t="t" r="r" b="b"/>
              <a:pathLst>
                <a:path w="2523" h="660" extrusionOk="0">
                  <a:moveTo>
                    <a:pt x="941" y="0"/>
                  </a:moveTo>
                  <a:cubicBezTo>
                    <a:pt x="607" y="0"/>
                    <a:pt x="298" y="99"/>
                    <a:pt x="12" y="270"/>
                  </a:cubicBezTo>
                  <a:cubicBezTo>
                    <a:pt x="1" y="282"/>
                    <a:pt x="12" y="305"/>
                    <a:pt x="23" y="305"/>
                  </a:cubicBezTo>
                  <a:cubicBezTo>
                    <a:pt x="317" y="135"/>
                    <a:pt x="611" y="67"/>
                    <a:pt x="940" y="67"/>
                  </a:cubicBezTo>
                  <a:cubicBezTo>
                    <a:pt x="1041" y="67"/>
                    <a:pt x="1482" y="79"/>
                    <a:pt x="1425" y="260"/>
                  </a:cubicBezTo>
                  <a:cubicBezTo>
                    <a:pt x="1416" y="279"/>
                    <a:pt x="1432" y="307"/>
                    <a:pt x="1458" y="307"/>
                  </a:cubicBezTo>
                  <a:cubicBezTo>
                    <a:pt x="1462" y="307"/>
                    <a:pt x="1466" y="306"/>
                    <a:pt x="1471" y="305"/>
                  </a:cubicBezTo>
                  <a:cubicBezTo>
                    <a:pt x="1608" y="246"/>
                    <a:pt x="1746" y="212"/>
                    <a:pt x="1899" y="212"/>
                  </a:cubicBezTo>
                  <a:cubicBezTo>
                    <a:pt x="1922" y="212"/>
                    <a:pt x="1945" y="213"/>
                    <a:pt x="1968" y="214"/>
                  </a:cubicBezTo>
                  <a:cubicBezTo>
                    <a:pt x="2172" y="225"/>
                    <a:pt x="2523" y="383"/>
                    <a:pt x="2353" y="632"/>
                  </a:cubicBezTo>
                  <a:cubicBezTo>
                    <a:pt x="2345" y="649"/>
                    <a:pt x="2355" y="660"/>
                    <a:pt x="2365" y="660"/>
                  </a:cubicBezTo>
                  <a:cubicBezTo>
                    <a:pt x="2369" y="660"/>
                    <a:pt x="2372" y="658"/>
                    <a:pt x="2375" y="655"/>
                  </a:cubicBezTo>
                  <a:cubicBezTo>
                    <a:pt x="2523" y="531"/>
                    <a:pt x="2466" y="373"/>
                    <a:pt x="2319" y="282"/>
                  </a:cubicBezTo>
                  <a:cubicBezTo>
                    <a:pt x="2175" y="188"/>
                    <a:pt x="2023" y="149"/>
                    <a:pt x="1869" y="149"/>
                  </a:cubicBezTo>
                  <a:cubicBezTo>
                    <a:pt x="1745" y="149"/>
                    <a:pt x="1619" y="174"/>
                    <a:pt x="1493" y="214"/>
                  </a:cubicBezTo>
                  <a:cubicBezTo>
                    <a:pt x="1493" y="67"/>
                    <a:pt x="1256" y="33"/>
                    <a:pt x="1131" y="11"/>
                  </a:cubicBezTo>
                  <a:cubicBezTo>
                    <a:pt x="1067" y="4"/>
                    <a:pt x="1003" y="0"/>
                    <a:pt x="941"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0"/>
            <p:cNvSpPr/>
            <p:nvPr/>
          </p:nvSpPr>
          <p:spPr>
            <a:xfrm>
              <a:off x="1556978" y="4265057"/>
              <a:ext cx="70581" cy="44749"/>
            </a:xfrm>
            <a:custGeom>
              <a:avLst/>
              <a:gdLst/>
              <a:ahLst/>
              <a:cxnLst/>
              <a:rect l="l" t="t" r="r" b="b"/>
              <a:pathLst>
                <a:path w="1582" h="1003" extrusionOk="0">
                  <a:moveTo>
                    <a:pt x="235" y="0"/>
                  </a:moveTo>
                  <a:cubicBezTo>
                    <a:pt x="159" y="0"/>
                    <a:pt x="86" y="6"/>
                    <a:pt x="23" y="16"/>
                  </a:cubicBezTo>
                  <a:cubicBezTo>
                    <a:pt x="0" y="16"/>
                    <a:pt x="12" y="39"/>
                    <a:pt x="23" y="39"/>
                  </a:cubicBezTo>
                  <a:cubicBezTo>
                    <a:pt x="60" y="36"/>
                    <a:pt x="98" y="35"/>
                    <a:pt x="136" y="35"/>
                  </a:cubicBezTo>
                  <a:cubicBezTo>
                    <a:pt x="256" y="35"/>
                    <a:pt x="377" y="50"/>
                    <a:pt x="498" y="84"/>
                  </a:cubicBezTo>
                  <a:cubicBezTo>
                    <a:pt x="713" y="140"/>
                    <a:pt x="803" y="288"/>
                    <a:pt x="882" y="479"/>
                  </a:cubicBezTo>
                  <a:cubicBezTo>
                    <a:pt x="886" y="488"/>
                    <a:pt x="893" y="491"/>
                    <a:pt x="901" y="491"/>
                  </a:cubicBezTo>
                  <a:cubicBezTo>
                    <a:pt x="914" y="491"/>
                    <a:pt x="927" y="479"/>
                    <a:pt x="927" y="457"/>
                  </a:cubicBezTo>
                  <a:cubicBezTo>
                    <a:pt x="927" y="423"/>
                    <a:pt x="927" y="378"/>
                    <a:pt x="917" y="344"/>
                  </a:cubicBezTo>
                  <a:lnTo>
                    <a:pt x="917" y="344"/>
                  </a:lnTo>
                  <a:cubicBezTo>
                    <a:pt x="1256" y="366"/>
                    <a:pt x="1414" y="660"/>
                    <a:pt x="1448" y="966"/>
                  </a:cubicBezTo>
                  <a:cubicBezTo>
                    <a:pt x="1455" y="986"/>
                    <a:pt x="1478" y="1002"/>
                    <a:pt x="1497" y="1002"/>
                  </a:cubicBezTo>
                  <a:cubicBezTo>
                    <a:pt x="1511" y="1002"/>
                    <a:pt x="1523" y="995"/>
                    <a:pt x="1527" y="977"/>
                  </a:cubicBezTo>
                  <a:cubicBezTo>
                    <a:pt x="1581" y="627"/>
                    <a:pt x="1278" y="320"/>
                    <a:pt x="940" y="320"/>
                  </a:cubicBezTo>
                  <a:cubicBezTo>
                    <a:pt x="929" y="320"/>
                    <a:pt x="917" y="320"/>
                    <a:pt x="905" y="321"/>
                  </a:cubicBezTo>
                  <a:cubicBezTo>
                    <a:pt x="808" y="75"/>
                    <a:pt x="500" y="0"/>
                    <a:pt x="235"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0"/>
            <p:cNvSpPr/>
            <p:nvPr/>
          </p:nvSpPr>
          <p:spPr>
            <a:xfrm>
              <a:off x="1596819" y="4297046"/>
              <a:ext cx="18694" cy="25743"/>
            </a:xfrm>
            <a:custGeom>
              <a:avLst/>
              <a:gdLst/>
              <a:ahLst/>
              <a:cxnLst/>
              <a:rect l="l" t="t" r="r" b="b"/>
              <a:pathLst>
                <a:path w="419" h="577" extrusionOk="0">
                  <a:moveTo>
                    <a:pt x="12" y="0"/>
                  </a:moveTo>
                  <a:cubicBezTo>
                    <a:pt x="1" y="0"/>
                    <a:pt x="1" y="23"/>
                    <a:pt x="12" y="23"/>
                  </a:cubicBezTo>
                  <a:cubicBezTo>
                    <a:pt x="137" y="57"/>
                    <a:pt x="227" y="170"/>
                    <a:pt x="272" y="294"/>
                  </a:cubicBezTo>
                  <a:cubicBezTo>
                    <a:pt x="295" y="340"/>
                    <a:pt x="295" y="408"/>
                    <a:pt x="283" y="453"/>
                  </a:cubicBezTo>
                  <a:cubicBezTo>
                    <a:pt x="283" y="498"/>
                    <a:pt x="261" y="521"/>
                    <a:pt x="272" y="554"/>
                  </a:cubicBezTo>
                  <a:cubicBezTo>
                    <a:pt x="272" y="566"/>
                    <a:pt x="283" y="577"/>
                    <a:pt x="295" y="577"/>
                  </a:cubicBezTo>
                  <a:cubicBezTo>
                    <a:pt x="419" y="554"/>
                    <a:pt x="363" y="328"/>
                    <a:pt x="328" y="260"/>
                  </a:cubicBezTo>
                  <a:cubicBezTo>
                    <a:pt x="272" y="136"/>
                    <a:pt x="159" y="34"/>
                    <a:pt x="12"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0"/>
            <p:cNvSpPr/>
            <p:nvPr/>
          </p:nvSpPr>
          <p:spPr>
            <a:xfrm>
              <a:off x="1475242" y="4217319"/>
              <a:ext cx="47470" cy="55367"/>
            </a:xfrm>
            <a:custGeom>
              <a:avLst/>
              <a:gdLst/>
              <a:ahLst/>
              <a:cxnLst/>
              <a:rect l="l" t="t" r="r" b="b"/>
              <a:pathLst>
                <a:path w="1064" h="1241" extrusionOk="0">
                  <a:moveTo>
                    <a:pt x="1052" y="1"/>
                  </a:moveTo>
                  <a:cubicBezTo>
                    <a:pt x="882" y="12"/>
                    <a:pt x="668" y="46"/>
                    <a:pt x="566" y="204"/>
                  </a:cubicBezTo>
                  <a:cubicBezTo>
                    <a:pt x="475" y="351"/>
                    <a:pt x="464" y="487"/>
                    <a:pt x="566" y="622"/>
                  </a:cubicBezTo>
                  <a:cubicBezTo>
                    <a:pt x="396" y="634"/>
                    <a:pt x="261" y="679"/>
                    <a:pt x="148" y="838"/>
                  </a:cubicBezTo>
                  <a:cubicBezTo>
                    <a:pt x="45" y="973"/>
                    <a:pt x="136" y="1142"/>
                    <a:pt x="249" y="1233"/>
                  </a:cubicBezTo>
                  <a:cubicBezTo>
                    <a:pt x="254" y="1238"/>
                    <a:pt x="260" y="1240"/>
                    <a:pt x="264" y="1240"/>
                  </a:cubicBezTo>
                  <a:cubicBezTo>
                    <a:pt x="280" y="1240"/>
                    <a:pt x="292" y="1217"/>
                    <a:pt x="283" y="1199"/>
                  </a:cubicBezTo>
                  <a:cubicBezTo>
                    <a:pt x="0" y="894"/>
                    <a:pt x="339" y="690"/>
                    <a:pt x="633" y="690"/>
                  </a:cubicBezTo>
                  <a:cubicBezTo>
                    <a:pt x="668" y="690"/>
                    <a:pt x="679" y="657"/>
                    <a:pt x="656" y="634"/>
                  </a:cubicBezTo>
                  <a:cubicBezTo>
                    <a:pt x="374" y="306"/>
                    <a:pt x="758" y="69"/>
                    <a:pt x="1052" y="34"/>
                  </a:cubicBezTo>
                  <a:cubicBezTo>
                    <a:pt x="1063" y="23"/>
                    <a:pt x="1063" y="1"/>
                    <a:pt x="1052"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0"/>
            <p:cNvSpPr/>
            <p:nvPr/>
          </p:nvSpPr>
          <p:spPr>
            <a:xfrm>
              <a:off x="1462125" y="4239359"/>
              <a:ext cx="31855" cy="40555"/>
            </a:xfrm>
            <a:custGeom>
              <a:avLst/>
              <a:gdLst/>
              <a:ahLst/>
              <a:cxnLst/>
              <a:rect l="l" t="t" r="r" b="b"/>
              <a:pathLst>
                <a:path w="714" h="909" extrusionOk="0">
                  <a:moveTo>
                    <a:pt x="341" y="1"/>
                  </a:moveTo>
                  <a:cubicBezTo>
                    <a:pt x="337" y="1"/>
                    <a:pt x="333" y="2"/>
                    <a:pt x="329" y="4"/>
                  </a:cubicBezTo>
                  <a:cubicBezTo>
                    <a:pt x="125" y="95"/>
                    <a:pt x="0" y="253"/>
                    <a:pt x="80" y="490"/>
                  </a:cubicBezTo>
                  <a:cubicBezTo>
                    <a:pt x="148" y="728"/>
                    <a:pt x="407" y="897"/>
                    <a:pt x="656" y="909"/>
                  </a:cubicBezTo>
                  <a:cubicBezTo>
                    <a:pt x="690" y="909"/>
                    <a:pt x="713" y="864"/>
                    <a:pt x="679" y="841"/>
                  </a:cubicBezTo>
                  <a:cubicBezTo>
                    <a:pt x="520" y="773"/>
                    <a:pt x="362" y="739"/>
                    <a:pt x="238" y="615"/>
                  </a:cubicBezTo>
                  <a:cubicBezTo>
                    <a:pt x="35" y="400"/>
                    <a:pt x="125" y="151"/>
                    <a:pt x="339" y="15"/>
                  </a:cubicBezTo>
                  <a:cubicBezTo>
                    <a:pt x="357" y="15"/>
                    <a:pt x="354" y="1"/>
                    <a:pt x="341"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0"/>
            <p:cNvSpPr/>
            <p:nvPr/>
          </p:nvSpPr>
          <p:spPr>
            <a:xfrm>
              <a:off x="1463196" y="4283528"/>
              <a:ext cx="33283" cy="17801"/>
            </a:xfrm>
            <a:custGeom>
              <a:avLst/>
              <a:gdLst/>
              <a:ahLst/>
              <a:cxnLst/>
              <a:rect l="l" t="t" r="r" b="b"/>
              <a:pathLst>
                <a:path w="746" h="399" extrusionOk="0">
                  <a:moveTo>
                    <a:pt x="67" y="1"/>
                  </a:moveTo>
                  <a:cubicBezTo>
                    <a:pt x="61" y="1"/>
                    <a:pt x="56" y="4"/>
                    <a:pt x="56" y="9"/>
                  </a:cubicBezTo>
                  <a:cubicBezTo>
                    <a:pt x="1" y="293"/>
                    <a:pt x="301" y="399"/>
                    <a:pt x="550" y="399"/>
                  </a:cubicBezTo>
                  <a:cubicBezTo>
                    <a:pt x="609" y="399"/>
                    <a:pt x="664" y="393"/>
                    <a:pt x="712" y="382"/>
                  </a:cubicBezTo>
                  <a:cubicBezTo>
                    <a:pt x="745" y="382"/>
                    <a:pt x="734" y="314"/>
                    <a:pt x="700" y="314"/>
                  </a:cubicBezTo>
                  <a:cubicBezTo>
                    <a:pt x="486" y="314"/>
                    <a:pt x="67" y="314"/>
                    <a:pt x="78" y="9"/>
                  </a:cubicBezTo>
                  <a:cubicBezTo>
                    <a:pt x="78" y="4"/>
                    <a:pt x="73" y="1"/>
                    <a:pt x="67"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0"/>
            <p:cNvSpPr/>
            <p:nvPr/>
          </p:nvSpPr>
          <p:spPr>
            <a:xfrm>
              <a:off x="1499959" y="4251092"/>
              <a:ext cx="20701" cy="26412"/>
            </a:xfrm>
            <a:custGeom>
              <a:avLst/>
              <a:gdLst/>
              <a:ahLst/>
              <a:cxnLst/>
              <a:rect l="l" t="t" r="r" b="b"/>
              <a:pathLst>
                <a:path w="464" h="592" extrusionOk="0">
                  <a:moveTo>
                    <a:pt x="453" y="1"/>
                  </a:moveTo>
                  <a:cubicBezTo>
                    <a:pt x="295" y="1"/>
                    <a:pt x="159" y="69"/>
                    <a:pt x="79" y="216"/>
                  </a:cubicBezTo>
                  <a:cubicBezTo>
                    <a:pt x="1" y="352"/>
                    <a:pt x="57" y="510"/>
                    <a:pt x="193" y="589"/>
                  </a:cubicBezTo>
                  <a:cubicBezTo>
                    <a:pt x="197" y="591"/>
                    <a:pt x="202" y="591"/>
                    <a:pt x="206" y="591"/>
                  </a:cubicBezTo>
                  <a:cubicBezTo>
                    <a:pt x="232" y="591"/>
                    <a:pt x="246" y="562"/>
                    <a:pt x="227" y="533"/>
                  </a:cubicBezTo>
                  <a:cubicBezTo>
                    <a:pt x="147" y="442"/>
                    <a:pt x="114" y="329"/>
                    <a:pt x="170" y="216"/>
                  </a:cubicBezTo>
                  <a:cubicBezTo>
                    <a:pt x="227" y="103"/>
                    <a:pt x="340" y="35"/>
                    <a:pt x="453" y="13"/>
                  </a:cubicBezTo>
                  <a:cubicBezTo>
                    <a:pt x="464" y="13"/>
                    <a:pt x="464" y="1"/>
                    <a:pt x="453"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0"/>
            <p:cNvSpPr/>
            <p:nvPr/>
          </p:nvSpPr>
          <p:spPr>
            <a:xfrm>
              <a:off x="1521642" y="4382797"/>
              <a:ext cx="35380" cy="34621"/>
            </a:xfrm>
            <a:custGeom>
              <a:avLst/>
              <a:gdLst/>
              <a:ahLst/>
              <a:cxnLst/>
              <a:rect l="l" t="t" r="r" b="b"/>
              <a:pathLst>
                <a:path w="793" h="776" extrusionOk="0">
                  <a:moveTo>
                    <a:pt x="792" y="1"/>
                  </a:moveTo>
                  <a:lnTo>
                    <a:pt x="1" y="215"/>
                  </a:lnTo>
                  <a:cubicBezTo>
                    <a:pt x="1" y="215"/>
                    <a:pt x="68" y="725"/>
                    <a:pt x="193" y="770"/>
                  </a:cubicBezTo>
                  <a:cubicBezTo>
                    <a:pt x="204" y="774"/>
                    <a:pt x="216" y="776"/>
                    <a:pt x="230" y="776"/>
                  </a:cubicBezTo>
                  <a:cubicBezTo>
                    <a:pt x="381" y="776"/>
                    <a:pt x="709" y="549"/>
                    <a:pt x="792" y="1"/>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0"/>
            <p:cNvSpPr/>
            <p:nvPr/>
          </p:nvSpPr>
          <p:spPr>
            <a:xfrm>
              <a:off x="1443476" y="4264254"/>
              <a:ext cx="145802" cy="130053"/>
            </a:xfrm>
            <a:custGeom>
              <a:avLst/>
              <a:gdLst/>
              <a:ahLst/>
              <a:cxnLst/>
              <a:rect l="l" t="t" r="r" b="b"/>
              <a:pathLst>
                <a:path w="3268" h="2915" extrusionOk="0">
                  <a:moveTo>
                    <a:pt x="1495" y="1"/>
                  </a:moveTo>
                  <a:cubicBezTo>
                    <a:pt x="1366" y="1"/>
                    <a:pt x="1237" y="11"/>
                    <a:pt x="1108" y="34"/>
                  </a:cubicBezTo>
                  <a:cubicBezTo>
                    <a:pt x="780" y="193"/>
                    <a:pt x="0" y="1900"/>
                    <a:pt x="928" y="2613"/>
                  </a:cubicBezTo>
                  <a:cubicBezTo>
                    <a:pt x="1205" y="2827"/>
                    <a:pt x="1503" y="2914"/>
                    <a:pt x="1792" y="2914"/>
                  </a:cubicBezTo>
                  <a:cubicBezTo>
                    <a:pt x="2478" y="2914"/>
                    <a:pt x="3109" y="2419"/>
                    <a:pt x="3268" y="1957"/>
                  </a:cubicBezTo>
                  <a:cubicBezTo>
                    <a:pt x="3268" y="1957"/>
                    <a:pt x="3053" y="1108"/>
                    <a:pt x="3167" y="464"/>
                  </a:cubicBezTo>
                  <a:cubicBezTo>
                    <a:pt x="3167" y="464"/>
                    <a:pt x="2360" y="1"/>
                    <a:pt x="1495" y="1"/>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0"/>
            <p:cNvSpPr/>
            <p:nvPr/>
          </p:nvSpPr>
          <p:spPr>
            <a:xfrm>
              <a:off x="1488359" y="4264254"/>
              <a:ext cx="99447" cy="81735"/>
            </a:xfrm>
            <a:custGeom>
              <a:avLst/>
              <a:gdLst/>
              <a:ahLst/>
              <a:cxnLst/>
              <a:rect l="l" t="t" r="r" b="b"/>
              <a:pathLst>
                <a:path w="2229" h="1832" extrusionOk="0">
                  <a:moveTo>
                    <a:pt x="489" y="1"/>
                  </a:moveTo>
                  <a:cubicBezTo>
                    <a:pt x="360" y="1"/>
                    <a:pt x="231" y="11"/>
                    <a:pt x="102" y="34"/>
                  </a:cubicBezTo>
                  <a:cubicBezTo>
                    <a:pt x="68" y="57"/>
                    <a:pt x="35" y="80"/>
                    <a:pt x="0" y="125"/>
                  </a:cubicBezTo>
                  <a:cubicBezTo>
                    <a:pt x="62" y="119"/>
                    <a:pt x="123" y="116"/>
                    <a:pt x="185" y="116"/>
                  </a:cubicBezTo>
                  <a:cubicBezTo>
                    <a:pt x="488" y="116"/>
                    <a:pt x="793" y="185"/>
                    <a:pt x="1075" y="317"/>
                  </a:cubicBezTo>
                  <a:cubicBezTo>
                    <a:pt x="1346" y="441"/>
                    <a:pt x="1561" y="633"/>
                    <a:pt x="1686" y="905"/>
                  </a:cubicBezTo>
                  <a:cubicBezTo>
                    <a:pt x="1799" y="1131"/>
                    <a:pt x="1844" y="1391"/>
                    <a:pt x="1990" y="1595"/>
                  </a:cubicBezTo>
                  <a:cubicBezTo>
                    <a:pt x="2058" y="1685"/>
                    <a:pt x="2149" y="1764"/>
                    <a:pt x="2228" y="1832"/>
                  </a:cubicBezTo>
                  <a:cubicBezTo>
                    <a:pt x="2183" y="1572"/>
                    <a:pt x="2070" y="962"/>
                    <a:pt x="2161" y="464"/>
                  </a:cubicBezTo>
                  <a:cubicBezTo>
                    <a:pt x="2161" y="464"/>
                    <a:pt x="1354" y="1"/>
                    <a:pt x="489" y="1"/>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0"/>
            <p:cNvSpPr/>
            <p:nvPr/>
          </p:nvSpPr>
          <p:spPr>
            <a:xfrm>
              <a:off x="1521776" y="4332783"/>
              <a:ext cx="36227" cy="12983"/>
            </a:xfrm>
            <a:custGeom>
              <a:avLst/>
              <a:gdLst/>
              <a:ahLst/>
              <a:cxnLst/>
              <a:rect l="l" t="t" r="r" b="b"/>
              <a:pathLst>
                <a:path w="812" h="291" extrusionOk="0">
                  <a:moveTo>
                    <a:pt x="452" y="0"/>
                  </a:moveTo>
                  <a:cubicBezTo>
                    <a:pt x="284" y="0"/>
                    <a:pt x="104" y="92"/>
                    <a:pt x="9" y="240"/>
                  </a:cubicBezTo>
                  <a:cubicBezTo>
                    <a:pt x="1" y="256"/>
                    <a:pt x="11" y="267"/>
                    <a:pt x="21" y="267"/>
                  </a:cubicBezTo>
                  <a:cubicBezTo>
                    <a:pt x="25" y="267"/>
                    <a:pt x="29" y="265"/>
                    <a:pt x="32" y="262"/>
                  </a:cubicBezTo>
                  <a:cubicBezTo>
                    <a:pt x="152" y="167"/>
                    <a:pt x="319" y="82"/>
                    <a:pt x="470" y="82"/>
                  </a:cubicBezTo>
                  <a:cubicBezTo>
                    <a:pt x="588" y="82"/>
                    <a:pt x="697" y="134"/>
                    <a:pt x="767" y="273"/>
                  </a:cubicBezTo>
                  <a:cubicBezTo>
                    <a:pt x="771" y="286"/>
                    <a:pt x="778" y="291"/>
                    <a:pt x="786" y="291"/>
                  </a:cubicBezTo>
                  <a:cubicBezTo>
                    <a:pt x="798" y="291"/>
                    <a:pt x="812" y="277"/>
                    <a:pt x="812" y="262"/>
                  </a:cubicBezTo>
                  <a:cubicBezTo>
                    <a:pt x="752" y="78"/>
                    <a:pt x="607" y="0"/>
                    <a:pt x="452"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0"/>
            <p:cNvSpPr/>
            <p:nvPr/>
          </p:nvSpPr>
          <p:spPr>
            <a:xfrm>
              <a:off x="1467702" y="4328634"/>
              <a:ext cx="19184" cy="12537"/>
            </a:xfrm>
            <a:custGeom>
              <a:avLst/>
              <a:gdLst/>
              <a:ahLst/>
              <a:cxnLst/>
              <a:rect l="l" t="t" r="r" b="b"/>
              <a:pathLst>
                <a:path w="430" h="281" extrusionOk="0">
                  <a:moveTo>
                    <a:pt x="109" y="1"/>
                  </a:moveTo>
                  <a:cubicBezTo>
                    <a:pt x="79" y="1"/>
                    <a:pt x="49" y="8"/>
                    <a:pt x="23" y="27"/>
                  </a:cubicBezTo>
                  <a:cubicBezTo>
                    <a:pt x="0" y="39"/>
                    <a:pt x="11" y="61"/>
                    <a:pt x="34" y="72"/>
                  </a:cubicBezTo>
                  <a:cubicBezTo>
                    <a:pt x="101" y="95"/>
                    <a:pt x="169" y="84"/>
                    <a:pt x="237" y="107"/>
                  </a:cubicBezTo>
                  <a:cubicBezTo>
                    <a:pt x="305" y="140"/>
                    <a:pt x="373" y="220"/>
                    <a:pt x="418" y="276"/>
                  </a:cubicBezTo>
                  <a:cubicBezTo>
                    <a:pt x="418" y="280"/>
                    <a:pt x="419" y="281"/>
                    <a:pt x="421" y="281"/>
                  </a:cubicBezTo>
                  <a:cubicBezTo>
                    <a:pt x="425" y="281"/>
                    <a:pt x="430" y="276"/>
                    <a:pt x="430" y="276"/>
                  </a:cubicBezTo>
                  <a:cubicBezTo>
                    <a:pt x="407" y="185"/>
                    <a:pt x="362" y="117"/>
                    <a:pt x="282" y="61"/>
                  </a:cubicBezTo>
                  <a:cubicBezTo>
                    <a:pt x="237" y="31"/>
                    <a:pt x="171" y="1"/>
                    <a:pt x="109"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0"/>
            <p:cNvSpPr/>
            <p:nvPr/>
          </p:nvSpPr>
          <p:spPr>
            <a:xfrm>
              <a:off x="1488359" y="4347997"/>
              <a:ext cx="23780" cy="11154"/>
            </a:xfrm>
            <a:custGeom>
              <a:avLst/>
              <a:gdLst/>
              <a:ahLst/>
              <a:cxnLst/>
              <a:rect l="l" t="t" r="r" b="b"/>
              <a:pathLst>
                <a:path w="533" h="250" extrusionOk="0">
                  <a:moveTo>
                    <a:pt x="80" y="0"/>
                  </a:moveTo>
                  <a:cubicBezTo>
                    <a:pt x="68" y="0"/>
                    <a:pt x="68" y="0"/>
                    <a:pt x="57" y="12"/>
                  </a:cubicBezTo>
                  <a:cubicBezTo>
                    <a:pt x="0" y="68"/>
                    <a:pt x="91" y="158"/>
                    <a:pt x="148" y="193"/>
                  </a:cubicBezTo>
                  <a:cubicBezTo>
                    <a:pt x="209" y="229"/>
                    <a:pt x="273" y="249"/>
                    <a:pt x="337" y="249"/>
                  </a:cubicBezTo>
                  <a:cubicBezTo>
                    <a:pt x="391" y="249"/>
                    <a:pt x="446" y="235"/>
                    <a:pt x="498" y="204"/>
                  </a:cubicBezTo>
                  <a:cubicBezTo>
                    <a:pt x="532" y="193"/>
                    <a:pt x="510" y="148"/>
                    <a:pt x="475" y="148"/>
                  </a:cubicBezTo>
                  <a:cubicBezTo>
                    <a:pt x="396" y="148"/>
                    <a:pt x="306" y="113"/>
                    <a:pt x="216" y="91"/>
                  </a:cubicBezTo>
                  <a:cubicBezTo>
                    <a:pt x="170" y="68"/>
                    <a:pt x="125" y="23"/>
                    <a:pt x="80"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0"/>
            <p:cNvSpPr/>
            <p:nvPr/>
          </p:nvSpPr>
          <p:spPr>
            <a:xfrm>
              <a:off x="1484299" y="4361605"/>
              <a:ext cx="53538" cy="18158"/>
            </a:xfrm>
            <a:custGeom>
              <a:avLst/>
              <a:gdLst/>
              <a:ahLst/>
              <a:cxnLst/>
              <a:rect l="l" t="t" r="r" b="b"/>
              <a:pathLst>
                <a:path w="1200" h="407" extrusionOk="0">
                  <a:moveTo>
                    <a:pt x="1166" y="1"/>
                  </a:moveTo>
                  <a:cubicBezTo>
                    <a:pt x="1041" y="137"/>
                    <a:pt x="917" y="227"/>
                    <a:pt x="736" y="283"/>
                  </a:cubicBezTo>
                  <a:cubicBezTo>
                    <a:pt x="676" y="302"/>
                    <a:pt x="618" y="311"/>
                    <a:pt x="562" y="311"/>
                  </a:cubicBezTo>
                  <a:cubicBezTo>
                    <a:pt x="354" y="311"/>
                    <a:pt x="173" y="193"/>
                    <a:pt x="13" y="69"/>
                  </a:cubicBezTo>
                  <a:cubicBezTo>
                    <a:pt x="13" y="65"/>
                    <a:pt x="11" y="63"/>
                    <a:pt x="9" y="63"/>
                  </a:cubicBezTo>
                  <a:cubicBezTo>
                    <a:pt x="6" y="63"/>
                    <a:pt x="1" y="69"/>
                    <a:pt x="1" y="69"/>
                  </a:cubicBezTo>
                  <a:cubicBezTo>
                    <a:pt x="166" y="285"/>
                    <a:pt x="402" y="406"/>
                    <a:pt x="628" y="406"/>
                  </a:cubicBezTo>
                  <a:cubicBezTo>
                    <a:pt x="852" y="406"/>
                    <a:pt x="1065" y="288"/>
                    <a:pt x="1189" y="23"/>
                  </a:cubicBezTo>
                  <a:cubicBezTo>
                    <a:pt x="1199" y="12"/>
                    <a:pt x="1177" y="1"/>
                    <a:pt x="1166"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0"/>
            <p:cNvSpPr/>
            <p:nvPr/>
          </p:nvSpPr>
          <p:spPr>
            <a:xfrm>
              <a:off x="1547385" y="4347105"/>
              <a:ext cx="19229" cy="15883"/>
            </a:xfrm>
            <a:custGeom>
              <a:avLst/>
              <a:gdLst/>
              <a:ahLst/>
              <a:cxnLst/>
              <a:rect l="l" t="t" r="r" b="b"/>
              <a:pathLst>
                <a:path w="431" h="356" extrusionOk="0">
                  <a:moveTo>
                    <a:pt x="215" y="1"/>
                  </a:moveTo>
                  <a:cubicBezTo>
                    <a:pt x="193" y="1"/>
                    <a:pt x="170" y="4"/>
                    <a:pt x="147" y="9"/>
                  </a:cubicBezTo>
                  <a:cubicBezTo>
                    <a:pt x="69" y="20"/>
                    <a:pt x="1" y="111"/>
                    <a:pt x="12" y="201"/>
                  </a:cubicBezTo>
                  <a:cubicBezTo>
                    <a:pt x="12" y="224"/>
                    <a:pt x="23" y="246"/>
                    <a:pt x="34" y="281"/>
                  </a:cubicBezTo>
                  <a:cubicBezTo>
                    <a:pt x="57" y="303"/>
                    <a:pt x="79" y="314"/>
                    <a:pt x="102" y="337"/>
                  </a:cubicBezTo>
                  <a:cubicBezTo>
                    <a:pt x="122" y="350"/>
                    <a:pt x="146" y="356"/>
                    <a:pt x="170" y="356"/>
                  </a:cubicBezTo>
                  <a:cubicBezTo>
                    <a:pt x="186" y="356"/>
                    <a:pt x="201" y="353"/>
                    <a:pt x="215" y="348"/>
                  </a:cubicBezTo>
                  <a:cubicBezTo>
                    <a:pt x="260" y="348"/>
                    <a:pt x="295" y="337"/>
                    <a:pt x="328" y="326"/>
                  </a:cubicBezTo>
                  <a:cubicBezTo>
                    <a:pt x="419" y="281"/>
                    <a:pt x="430" y="156"/>
                    <a:pt x="385" y="77"/>
                  </a:cubicBezTo>
                  <a:cubicBezTo>
                    <a:pt x="342" y="26"/>
                    <a:pt x="281" y="1"/>
                    <a:pt x="215"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0"/>
            <p:cNvSpPr/>
            <p:nvPr/>
          </p:nvSpPr>
          <p:spPr>
            <a:xfrm>
              <a:off x="1460608" y="4336263"/>
              <a:ext cx="16686" cy="14634"/>
            </a:xfrm>
            <a:custGeom>
              <a:avLst/>
              <a:gdLst/>
              <a:ahLst/>
              <a:cxnLst/>
              <a:rect l="l" t="t" r="r" b="b"/>
              <a:pathLst>
                <a:path w="374" h="328" extrusionOk="0">
                  <a:moveTo>
                    <a:pt x="164" y="0"/>
                  </a:moveTo>
                  <a:cubicBezTo>
                    <a:pt x="151" y="0"/>
                    <a:pt x="138" y="2"/>
                    <a:pt x="125" y="3"/>
                  </a:cubicBezTo>
                  <a:cubicBezTo>
                    <a:pt x="46" y="26"/>
                    <a:pt x="1" y="139"/>
                    <a:pt x="34" y="218"/>
                  </a:cubicBezTo>
                  <a:cubicBezTo>
                    <a:pt x="46" y="252"/>
                    <a:pt x="79" y="286"/>
                    <a:pt x="114" y="308"/>
                  </a:cubicBezTo>
                  <a:cubicBezTo>
                    <a:pt x="134" y="322"/>
                    <a:pt x="154" y="327"/>
                    <a:pt x="174" y="327"/>
                  </a:cubicBezTo>
                  <a:cubicBezTo>
                    <a:pt x="188" y="327"/>
                    <a:pt x="201" y="325"/>
                    <a:pt x="215" y="320"/>
                  </a:cubicBezTo>
                  <a:cubicBezTo>
                    <a:pt x="250" y="320"/>
                    <a:pt x="272" y="308"/>
                    <a:pt x="295" y="297"/>
                  </a:cubicBezTo>
                  <a:cubicBezTo>
                    <a:pt x="363" y="252"/>
                    <a:pt x="373" y="139"/>
                    <a:pt x="328" y="82"/>
                  </a:cubicBezTo>
                  <a:cubicBezTo>
                    <a:pt x="281" y="26"/>
                    <a:pt x="227" y="0"/>
                    <a:pt x="164"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0"/>
            <p:cNvSpPr/>
            <p:nvPr/>
          </p:nvSpPr>
          <p:spPr>
            <a:xfrm>
              <a:off x="1551936" y="4298072"/>
              <a:ext cx="14678" cy="11823"/>
            </a:xfrm>
            <a:custGeom>
              <a:avLst/>
              <a:gdLst/>
              <a:ahLst/>
              <a:cxnLst/>
              <a:rect l="l" t="t" r="r" b="b"/>
              <a:pathLst>
                <a:path w="329" h="265" extrusionOk="0">
                  <a:moveTo>
                    <a:pt x="57" y="0"/>
                  </a:moveTo>
                  <a:cubicBezTo>
                    <a:pt x="23" y="0"/>
                    <a:pt x="0" y="45"/>
                    <a:pt x="34" y="56"/>
                  </a:cubicBezTo>
                  <a:cubicBezTo>
                    <a:pt x="148" y="113"/>
                    <a:pt x="238" y="147"/>
                    <a:pt x="306" y="260"/>
                  </a:cubicBezTo>
                  <a:cubicBezTo>
                    <a:pt x="306" y="263"/>
                    <a:pt x="308" y="265"/>
                    <a:pt x="311" y="265"/>
                  </a:cubicBezTo>
                  <a:cubicBezTo>
                    <a:pt x="317" y="265"/>
                    <a:pt x="328" y="256"/>
                    <a:pt x="328" y="249"/>
                  </a:cubicBezTo>
                  <a:cubicBezTo>
                    <a:pt x="294" y="113"/>
                    <a:pt x="193" y="11"/>
                    <a:pt x="57"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0"/>
            <p:cNvSpPr/>
            <p:nvPr/>
          </p:nvSpPr>
          <p:spPr>
            <a:xfrm>
              <a:off x="1475733" y="4289194"/>
              <a:ext cx="12671" cy="6291"/>
            </a:xfrm>
            <a:custGeom>
              <a:avLst/>
              <a:gdLst/>
              <a:ahLst/>
              <a:cxnLst/>
              <a:rect l="l" t="t" r="r" b="b"/>
              <a:pathLst>
                <a:path w="284" h="141" extrusionOk="0">
                  <a:moveTo>
                    <a:pt x="208" y="1"/>
                  </a:moveTo>
                  <a:cubicBezTo>
                    <a:pt x="123" y="1"/>
                    <a:pt x="38" y="44"/>
                    <a:pt x="1" y="119"/>
                  </a:cubicBezTo>
                  <a:cubicBezTo>
                    <a:pt x="1" y="128"/>
                    <a:pt x="12" y="141"/>
                    <a:pt x="22" y="141"/>
                  </a:cubicBezTo>
                  <a:cubicBezTo>
                    <a:pt x="27" y="141"/>
                    <a:pt x="31" y="138"/>
                    <a:pt x="34" y="131"/>
                  </a:cubicBezTo>
                  <a:cubicBezTo>
                    <a:pt x="57" y="97"/>
                    <a:pt x="91" y="86"/>
                    <a:pt x="137" y="74"/>
                  </a:cubicBezTo>
                  <a:cubicBezTo>
                    <a:pt x="182" y="63"/>
                    <a:pt x="227" y="63"/>
                    <a:pt x="261" y="52"/>
                  </a:cubicBezTo>
                  <a:cubicBezTo>
                    <a:pt x="283" y="41"/>
                    <a:pt x="283" y="6"/>
                    <a:pt x="261" y="6"/>
                  </a:cubicBezTo>
                  <a:cubicBezTo>
                    <a:pt x="243" y="2"/>
                    <a:pt x="226" y="1"/>
                    <a:pt x="208"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0"/>
            <p:cNvSpPr/>
            <p:nvPr/>
          </p:nvSpPr>
          <p:spPr>
            <a:xfrm>
              <a:off x="1567596" y="4335951"/>
              <a:ext cx="53761" cy="41849"/>
            </a:xfrm>
            <a:custGeom>
              <a:avLst/>
              <a:gdLst/>
              <a:ahLst/>
              <a:cxnLst/>
              <a:rect l="l" t="t" r="r" b="b"/>
              <a:pathLst>
                <a:path w="1205" h="938" extrusionOk="0">
                  <a:moveTo>
                    <a:pt x="637" y="1"/>
                  </a:moveTo>
                  <a:cubicBezTo>
                    <a:pt x="445" y="1"/>
                    <a:pt x="282" y="101"/>
                    <a:pt x="282" y="101"/>
                  </a:cubicBezTo>
                  <a:lnTo>
                    <a:pt x="0" y="825"/>
                  </a:lnTo>
                  <a:cubicBezTo>
                    <a:pt x="121" y="904"/>
                    <a:pt x="244" y="938"/>
                    <a:pt x="361" y="938"/>
                  </a:cubicBezTo>
                  <a:cubicBezTo>
                    <a:pt x="827" y="938"/>
                    <a:pt x="1205" y="414"/>
                    <a:pt x="1006" y="180"/>
                  </a:cubicBezTo>
                  <a:cubicBezTo>
                    <a:pt x="895" y="42"/>
                    <a:pt x="760" y="1"/>
                    <a:pt x="637" y="1"/>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0"/>
            <p:cNvSpPr/>
            <p:nvPr/>
          </p:nvSpPr>
          <p:spPr>
            <a:xfrm>
              <a:off x="1579151" y="4348577"/>
              <a:ext cx="27304" cy="20835"/>
            </a:xfrm>
            <a:custGeom>
              <a:avLst/>
              <a:gdLst/>
              <a:ahLst/>
              <a:cxnLst/>
              <a:rect l="l" t="t" r="r" b="b"/>
              <a:pathLst>
                <a:path w="612" h="467" extrusionOk="0">
                  <a:moveTo>
                    <a:pt x="308" y="219"/>
                  </a:moveTo>
                  <a:cubicBezTo>
                    <a:pt x="339" y="219"/>
                    <a:pt x="368" y="232"/>
                    <a:pt x="374" y="270"/>
                  </a:cubicBezTo>
                  <a:cubicBezTo>
                    <a:pt x="374" y="315"/>
                    <a:pt x="317" y="349"/>
                    <a:pt x="284" y="361"/>
                  </a:cubicBezTo>
                  <a:cubicBezTo>
                    <a:pt x="258" y="374"/>
                    <a:pt x="227" y="379"/>
                    <a:pt x="200" y="379"/>
                  </a:cubicBezTo>
                  <a:cubicBezTo>
                    <a:pt x="180" y="379"/>
                    <a:pt x="162" y="377"/>
                    <a:pt x="148" y="372"/>
                  </a:cubicBezTo>
                  <a:cubicBezTo>
                    <a:pt x="159" y="326"/>
                    <a:pt x="171" y="293"/>
                    <a:pt x="193" y="258"/>
                  </a:cubicBezTo>
                  <a:cubicBezTo>
                    <a:pt x="204" y="248"/>
                    <a:pt x="227" y="236"/>
                    <a:pt x="239" y="236"/>
                  </a:cubicBezTo>
                  <a:cubicBezTo>
                    <a:pt x="258" y="226"/>
                    <a:pt x="284" y="219"/>
                    <a:pt x="308" y="219"/>
                  </a:cubicBezTo>
                  <a:close/>
                  <a:moveTo>
                    <a:pt x="452" y="0"/>
                  </a:moveTo>
                  <a:cubicBezTo>
                    <a:pt x="370" y="0"/>
                    <a:pt x="290" y="22"/>
                    <a:pt x="227" y="78"/>
                  </a:cubicBezTo>
                  <a:cubicBezTo>
                    <a:pt x="136" y="157"/>
                    <a:pt x="1" y="315"/>
                    <a:pt x="46" y="439"/>
                  </a:cubicBezTo>
                  <a:cubicBezTo>
                    <a:pt x="52" y="458"/>
                    <a:pt x="69" y="467"/>
                    <a:pt x="85" y="467"/>
                  </a:cubicBezTo>
                  <a:cubicBezTo>
                    <a:pt x="97" y="467"/>
                    <a:pt x="109" y="461"/>
                    <a:pt x="114" y="451"/>
                  </a:cubicBezTo>
                  <a:lnTo>
                    <a:pt x="114" y="429"/>
                  </a:lnTo>
                  <a:cubicBezTo>
                    <a:pt x="140" y="438"/>
                    <a:pt x="169" y="443"/>
                    <a:pt x="198" y="443"/>
                  </a:cubicBezTo>
                  <a:cubicBezTo>
                    <a:pt x="310" y="443"/>
                    <a:pt x="430" y="378"/>
                    <a:pt x="430" y="270"/>
                  </a:cubicBezTo>
                  <a:cubicBezTo>
                    <a:pt x="430" y="191"/>
                    <a:pt x="352" y="157"/>
                    <a:pt x="284" y="157"/>
                  </a:cubicBezTo>
                  <a:cubicBezTo>
                    <a:pt x="272" y="157"/>
                    <a:pt x="272" y="157"/>
                    <a:pt x="261" y="168"/>
                  </a:cubicBezTo>
                  <a:cubicBezTo>
                    <a:pt x="334" y="86"/>
                    <a:pt x="422" y="48"/>
                    <a:pt x="524" y="48"/>
                  </a:cubicBezTo>
                  <a:cubicBezTo>
                    <a:pt x="548" y="48"/>
                    <a:pt x="574" y="51"/>
                    <a:pt x="601" y="55"/>
                  </a:cubicBezTo>
                  <a:cubicBezTo>
                    <a:pt x="611" y="55"/>
                    <a:pt x="611" y="32"/>
                    <a:pt x="601" y="21"/>
                  </a:cubicBezTo>
                  <a:cubicBezTo>
                    <a:pt x="553" y="8"/>
                    <a:pt x="502" y="0"/>
                    <a:pt x="452"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0"/>
            <p:cNvSpPr/>
            <p:nvPr/>
          </p:nvSpPr>
          <p:spPr>
            <a:xfrm>
              <a:off x="1552427" y="4393550"/>
              <a:ext cx="141340" cy="116713"/>
            </a:xfrm>
            <a:custGeom>
              <a:avLst/>
              <a:gdLst/>
              <a:ahLst/>
              <a:cxnLst/>
              <a:rect l="l" t="t" r="r" b="b"/>
              <a:pathLst>
                <a:path w="3168" h="2616" extrusionOk="0">
                  <a:moveTo>
                    <a:pt x="594" y="0"/>
                  </a:moveTo>
                  <a:cubicBezTo>
                    <a:pt x="508" y="0"/>
                    <a:pt x="420" y="6"/>
                    <a:pt x="328" y="19"/>
                  </a:cubicBezTo>
                  <a:cubicBezTo>
                    <a:pt x="12" y="65"/>
                    <a:pt x="1" y="551"/>
                    <a:pt x="431" y="755"/>
                  </a:cubicBezTo>
                  <a:cubicBezTo>
                    <a:pt x="871" y="947"/>
                    <a:pt x="1866" y="1376"/>
                    <a:pt x="2409" y="1987"/>
                  </a:cubicBezTo>
                  <a:cubicBezTo>
                    <a:pt x="2409" y="1987"/>
                    <a:pt x="2314" y="2441"/>
                    <a:pt x="2550" y="2441"/>
                  </a:cubicBezTo>
                  <a:cubicBezTo>
                    <a:pt x="2571" y="2441"/>
                    <a:pt x="2596" y="2437"/>
                    <a:pt x="2624" y="2429"/>
                  </a:cubicBezTo>
                  <a:cubicBezTo>
                    <a:pt x="2624" y="2429"/>
                    <a:pt x="2699" y="2615"/>
                    <a:pt x="2815" y="2615"/>
                  </a:cubicBezTo>
                  <a:cubicBezTo>
                    <a:pt x="2826" y="2615"/>
                    <a:pt x="2838" y="2614"/>
                    <a:pt x="2850" y="2609"/>
                  </a:cubicBezTo>
                  <a:cubicBezTo>
                    <a:pt x="3133" y="2530"/>
                    <a:pt x="3167" y="2032"/>
                    <a:pt x="3065" y="1964"/>
                  </a:cubicBezTo>
                  <a:cubicBezTo>
                    <a:pt x="2952" y="1886"/>
                    <a:pt x="2703" y="1806"/>
                    <a:pt x="2703" y="1806"/>
                  </a:cubicBezTo>
                  <a:cubicBezTo>
                    <a:pt x="2703" y="1806"/>
                    <a:pt x="2057" y="0"/>
                    <a:pt x="594" y="0"/>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0"/>
            <p:cNvSpPr/>
            <p:nvPr/>
          </p:nvSpPr>
          <p:spPr>
            <a:xfrm>
              <a:off x="1678555" y="4496968"/>
              <a:ext cx="6603" cy="12001"/>
            </a:xfrm>
            <a:custGeom>
              <a:avLst/>
              <a:gdLst/>
              <a:ahLst/>
              <a:cxnLst/>
              <a:rect l="l" t="t" r="r" b="b"/>
              <a:pathLst>
                <a:path w="148" h="269" extrusionOk="0">
                  <a:moveTo>
                    <a:pt x="12" y="0"/>
                  </a:moveTo>
                  <a:cubicBezTo>
                    <a:pt x="9" y="0"/>
                    <a:pt x="6" y="3"/>
                    <a:pt x="1" y="8"/>
                  </a:cubicBezTo>
                  <a:cubicBezTo>
                    <a:pt x="1" y="8"/>
                    <a:pt x="1" y="20"/>
                    <a:pt x="12" y="20"/>
                  </a:cubicBezTo>
                  <a:cubicBezTo>
                    <a:pt x="12" y="20"/>
                    <a:pt x="125" y="111"/>
                    <a:pt x="91" y="246"/>
                  </a:cubicBezTo>
                  <a:cubicBezTo>
                    <a:pt x="91" y="257"/>
                    <a:pt x="102" y="257"/>
                    <a:pt x="102" y="269"/>
                  </a:cubicBezTo>
                  <a:cubicBezTo>
                    <a:pt x="114" y="269"/>
                    <a:pt x="114" y="257"/>
                    <a:pt x="114" y="257"/>
                  </a:cubicBezTo>
                  <a:cubicBezTo>
                    <a:pt x="147" y="99"/>
                    <a:pt x="23" y="8"/>
                    <a:pt x="23" y="8"/>
                  </a:cubicBezTo>
                  <a:cubicBezTo>
                    <a:pt x="18" y="3"/>
                    <a:pt x="15" y="0"/>
                    <a:pt x="12"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0"/>
            <p:cNvSpPr/>
            <p:nvPr/>
          </p:nvSpPr>
          <p:spPr>
            <a:xfrm>
              <a:off x="1684087" y="4488759"/>
              <a:ext cx="6648" cy="9146"/>
            </a:xfrm>
            <a:custGeom>
              <a:avLst/>
              <a:gdLst/>
              <a:ahLst/>
              <a:cxnLst/>
              <a:rect l="l" t="t" r="r" b="b"/>
              <a:pathLst>
                <a:path w="149" h="205" extrusionOk="0">
                  <a:moveTo>
                    <a:pt x="23" y="1"/>
                  </a:moveTo>
                  <a:cubicBezTo>
                    <a:pt x="13" y="1"/>
                    <a:pt x="13" y="1"/>
                    <a:pt x="1" y="11"/>
                  </a:cubicBezTo>
                  <a:lnTo>
                    <a:pt x="13" y="23"/>
                  </a:lnTo>
                  <a:cubicBezTo>
                    <a:pt x="13" y="23"/>
                    <a:pt x="103" y="46"/>
                    <a:pt x="126" y="204"/>
                  </a:cubicBezTo>
                  <a:lnTo>
                    <a:pt x="148" y="204"/>
                  </a:lnTo>
                  <a:lnTo>
                    <a:pt x="148" y="192"/>
                  </a:lnTo>
                  <a:cubicBezTo>
                    <a:pt x="114" y="23"/>
                    <a:pt x="23" y="1"/>
                    <a:pt x="23" y="1"/>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1" name="Google Shape;791;p40"/>
          <p:cNvSpPr/>
          <p:nvPr/>
        </p:nvSpPr>
        <p:spPr>
          <a:xfrm>
            <a:off x="3991153" y="1564329"/>
            <a:ext cx="1271379" cy="657392"/>
          </a:xfrm>
          <a:custGeom>
            <a:avLst/>
            <a:gdLst/>
            <a:ahLst/>
            <a:cxnLst/>
            <a:rect l="l" t="t" r="r" b="b"/>
            <a:pathLst>
              <a:path w="16520" h="8542" extrusionOk="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103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63"/>
        <p:cNvGrpSpPr/>
        <p:nvPr/>
      </p:nvGrpSpPr>
      <p:grpSpPr>
        <a:xfrm>
          <a:off x="0" y="0"/>
          <a:ext cx="0" cy="0"/>
          <a:chOff x="0" y="0"/>
          <a:chExt cx="0" cy="0"/>
        </a:xfrm>
      </p:grpSpPr>
      <p:sp>
        <p:nvSpPr>
          <p:cNvPr id="2064" name="Google Shape;2064;p37"/>
          <p:cNvSpPr/>
          <p:nvPr/>
        </p:nvSpPr>
        <p:spPr>
          <a:xfrm>
            <a:off x="1522356" y="1241410"/>
            <a:ext cx="1003870"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omic Sans MS" panose="030F0702030302020204" pitchFamily="66" charset="0"/>
            </a:endParaRPr>
          </a:p>
        </p:txBody>
      </p:sp>
      <p:sp>
        <p:nvSpPr>
          <p:cNvPr id="2065" name="Google Shape;2065;p37"/>
          <p:cNvSpPr/>
          <p:nvPr/>
        </p:nvSpPr>
        <p:spPr>
          <a:xfrm flipH="1">
            <a:off x="1501574" y="3655810"/>
            <a:ext cx="1003870"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omic Sans MS" panose="030F0702030302020204" pitchFamily="66" charset="0"/>
            </a:endParaRPr>
          </a:p>
        </p:txBody>
      </p:sp>
      <p:sp>
        <p:nvSpPr>
          <p:cNvPr id="2066" name="Google Shape;2066;p37"/>
          <p:cNvSpPr/>
          <p:nvPr/>
        </p:nvSpPr>
        <p:spPr>
          <a:xfrm rot="10800000">
            <a:off x="1530609" y="2230391"/>
            <a:ext cx="1003870"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omic Sans MS" panose="030F0702030302020204" pitchFamily="66" charset="0"/>
            </a:endParaRPr>
          </a:p>
        </p:txBody>
      </p:sp>
      <p:sp>
        <p:nvSpPr>
          <p:cNvPr id="2068" name="Google Shape;2068;p37"/>
          <p:cNvSpPr/>
          <p:nvPr/>
        </p:nvSpPr>
        <p:spPr>
          <a:xfrm>
            <a:off x="1433872" y="1273676"/>
            <a:ext cx="1003870"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omic Sans MS" panose="030F0702030302020204" pitchFamily="66" charset="0"/>
            </a:endParaRPr>
          </a:p>
        </p:txBody>
      </p:sp>
      <p:sp>
        <p:nvSpPr>
          <p:cNvPr id="2070" name="Google Shape;2070;p37"/>
          <p:cNvSpPr/>
          <p:nvPr/>
        </p:nvSpPr>
        <p:spPr>
          <a:xfrm rot="10800000">
            <a:off x="1501574" y="2314501"/>
            <a:ext cx="1003870"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omic Sans MS" panose="030F0702030302020204" pitchFamily="66" charset="0"/>
            </a:endParaRPr>
          </a:p>
        </p:txBody>
      </p:sp>
      <p:sp>
        <p:nvSpPr>
          <p:cNvPr id="2071" name="Google Shape;2071;p37"/>
          <p:cNvSpPr/>
          <p:nvPr/>
        </p:nvSpPr>
        <p:spPr>
          <a:xfrm rot="11765489">
            <a:off x="1501572" y="3680426"/>
            <a:ext cx="1003870"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omic Sans MS" panose="030F0702030302020204" pitchFamily="66" charset="0"/>
            </a:endParaRPr>
          </a:p>
        </p:txBody>
      </p:sp>
      <p:sp>
        <p:nvSpPr>
          <p:cNvPr id="2072" name="Google Shape;2072;p37"/>
          <p:cNvSpPr txBox="1">
            <a:spLocks noGrp="1"/>
          </p:cNvSpPr>
          <p:nvPr>
            <p:ph type="title"/>
          </p:nvPr>
        </p:nvSpPr>
        <p:spPr>
          <a:xfrm rot="1973">
            <a:off x="1413196" y="1325124"/>
            <a:ext cx="1045200" cy="65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FFC000"/>
                </a:solidFill>
                <a:latin typeface="Comic Sans MS" panose="030F0702030302020204" pitchFamily="66" charset="0"/>
              </a:rPr>
              <a:t>01</a:t>
            </a:r>
            <a:endParaRPr dirty="0">
              <a:solidFill>
                <a:srgbClr val="FFC000"/>
              </a:solidFill>
              <a:latin typeface="Comic Sans MS" panose="030F0702030302020204" pitchFamily="66" charset="0"/>
            </a:endParaRPr>
          </a:p>
        </p:txBody>
      </p:sp>
      <p:sp>
        <p:nvSpPr>
          <p:cNvPr id="2073" name="Google Shape;2073;p37"/>
          <p:cNvSpPr txBox="1">
            <a:spLocks noGrp="1"/>
          </p:cNvSpPr>
          <p:nvPr>
            <p:ph type="title" idx="2"/>
          </p:nvPr>
        </p:nvSpPr>
        <p:spPr>
          <a:xfrm>
            <a:off x="2230843" y="1199065"/>
            <a:ext cx="2580600" cy="48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solidFill>
                  <a:schemeClr val="tx1">
                    <a:lumMod val="50000"/>
                  </a:schemeClr>
                </a:solidFill>
                <a:latin typeface="Comic Sans MS" panose="030F0702030302020204" pitchFamily="66" charset="0"/>
              </a:rPr>
              <a:t>W</a:t>
            </a:r>
            <a:r>
              <a:rPr lang="en" sz="3200" b="1" dirty="0">
                <a:solidFill>
                  <a:schemeClr val="tx1">
                    <a:lumMod val="50000"/>
                  </a:schemeClr>
                </a:solidFill>
                <a:latin typeface="Comic Sans MS" panose="030F0702030302020204" pitchFamily="66" charset="0"/>
              </a:rPr>
              <a:t>arm-up</a:t>
            </a:r>
            <a:br>
              <a:rPr lang="en" b="1" dirty="0">
                <a:solidFill>
                  <a:schemeClr val="tx1">
                    <a:lumMod val="50000"/>
                  </a:schemeClr>
                </a:solidFill>
                <a:latin typeface="Comic Sans MS" panose="030F0702030302020204" pitchFamily="66" charset="0"/>
              </a:rPr>
            </a:br>
            <a:r>
              <a:rPr lang="en" b="1" dirty="0">
                <a:solidFill>
                  <a:schemeClr val="tx1">
                    <a:lumMod val="50000"/>
                  </a:schemeClr>
                </a:solidFill>
                <a:latin typeface="Comic Sans MS" panose="030F0702030302020204" pitchFamily="66" charset="0"/>
              </a:rPr>
              <a:t>  </a:t>
            </a:r>
            <a:endParaRPr sz="2200" b="1" dirty="0">
              <a:solidFill>
                <a:schemeClr val="tx1">
                  <a:lumMod val="50000"/>
                </a:schemeClr>
              </a:solidFill>
              <a:latin typeface="Comic Sans MS" panose="030F0702030302020204" pitchFamily="66" charset="0"/>
            </a:endParaRPr>
          </a:p>
        </p:txBody>
      </p:sp>
      <p:sp>
        <p:nvSpPr>
          <p:cNvPr id="2075" name="Google Shape;2075;p37"/>
          <p:cNvSpPr txBox="1">
            <a:spLocks noGrp="1"/>
          </p:cNvSpPr>
          <p:nvPr>
            <p:ph type="title" idx="15"/>
          </p:nvPr>
        </p:nvSpPr>
        <p:spPr>
          <a:xfrm>
            <a:off x="2561237" y="227476"/>
            <a:ext cx="4295375"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solidFill>
                  <a:schemeClr val="accent5">
                    <a:lumMod val="75000"/>
                  </a:schemeClr>
                </a:solidFill>
                <a:latin typeface="Comic Sans MS" panose="030F0702030302020204" pitchFamily="66" charset="0"/>
              </a:rPr>
              <a:t>Table of contents</a:t>
            </a:r>
            <a:endParaRPr sz="3600" dirty="0">
              <a:solidFill>
                <a:schemeClr val="accent5">
                  <a:lumMod val="75000"/>
                </a:schemeClr>
              </a:solidFill>
              <a:latin typeface="Comic Sans MS" panose="030F0702030302020204" pitchFamily="66" charset="0"/>
            </a:endParaRPr>
          </a:p>
        </p:txBody>
      </p:sp>
      <p:sp>
        <p:nvSpPr>
          <p:cNvPr id="2079" name="Google Shape;2079;p37"/>
          <p:cNvSpPr txBox="1">
            <a:spLocks noGrp="1"/>
          </p:cNvSpPr>
          <p:nvPr>
            <p:ph type="title" idx="6"/>
          </p:nvPr>
        </p:nvSpPr>
        <p:spPr>
          <a:xfrm rot="1973">
            <a:off x="1480907" y="2431897"/>
            <a:ext cx="1045200" cy="65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Comic Sans MS" panose="030F0702030302020204" pitchFamily="66" charset="0"/>
              </a:rPr>
              <a:t>02</a:t>
            </a:r>
            <a:endParaRPr dirty="0">
              <a:latin typeface="Comic Sans MS" panose="030F0702030302020204" pitchFamily="66" charset="0"/>
            </a:endParaRPr>
          </a:p>
        </p:txBody>
      </p:sp>
      <p:sp>
        <p:nvSpPr>
          <p:cNvPr id="2082" name="Google Shape;2082;p37"/>
          <p:cNvSpPr txBox="1">
            <a:spLocks noGrp="1"/>
          </p:cNvSpPr>
          <p:nvPr>
            <p:ph type="title" idx="9"/>
          </p:nvPr>
        </p:nvSpPr>
        <p:spPr>
          <a:xfrm rot="1973">
            <a:off x="1509077" y="3816310"/>
            <a:ext cx="1045200" cy="65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92D050"/>
                </a:solidFill>
                <a:latin typeface="Comic Sans MS" panose="030F0702030302020204" pitchFamily="66" charset="0"/>
              </a:rPr>
              <a:t>03</a:t>
            </a:r>
            <a:endParaRPr dirty="0">
              <a:solidFill>
                <a:srgbClr val="92D050"/>
              </a:solidFill>
              <a:latin typeface="Comic Sans MS" panose="030F0702030302020204" pitchFamily="66" charset="0"/>
            </a:endParaRPr>
          </a:p>
        </p:txBody>
      </p:sp>
      <p:sp>
        <p:nvSpPr>
          <p:cNvPr id="2" name="Google Shape;2065;p37">
            <a:extLst>
              <a:ext uri="{FF2B5EF4-FFF2-40B4-BE49-F238E27FC236}">
                <a16:creationId xmlns:a16="http://schemas.microsoft.com/office/drawing/2014/main" id="{60A1DCE1-A11F-6BB8-86C9-93FF5B9697F5}"/>
              </a:ext>
            </a:extLst>
          </p:cNvPr>
          <p:cNvSpPr/>
          <p:nvPr/>
        </p:nvSpPr>
        <p:spPr>
          <a:xfrm flipH="1">
            <a:off x="4916086" y="1284413"/>
            <a:ext cx="1003870"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omic Sans MS" panose="030F0702030302020204" pitchFamily="66" charset="0"/>
            </a:endParaRPr>
          </a:p>
        </p:txBody>
      </p:sp>
      <p:sp>
        <p:nvSpPr>
          <p:cNvPr id="3" name="Google Shape;2071;p37">
            <a:extLst>
              <a:ext uri="{FF2B5EF4-FFF2-40B4-BE49-F238E27FC236}">
                <a16:creationId xmlns:a16="http://schemas.microsoft.com/office/drawing/2014/main" id="{BF4B58C5-4233-53AE-9CE7-9C9937773BE5}"/>
              </a:ext>
            </a:extLst>
          </p:cNvPr>
          <p:cNvSpPr/>
          <p:nvPr/>
        </p:nvSpPr>
        <p:spPr>
          <a:xfrm>
            <a:off x="4958054" y="1367610"/>
            <a:ext cx="1003870"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omic Sans MS" panose="030F0702030302020204" pitchFamily="66" charset="0"/>
            </a:endParaRPr>
          </a:p>
        </p:txBody>
      </p:sp>
      <p:sp>
        <p:nvSpPr>
          <p:cNvPr id="4" name="Google Shape;2082;p37">
            <a:extLst>
              <a:ext uri="{FF2B5EF4-FFF2-40B4-BE49-F238E27FC236}">
                <a16:creationId xmlns:a16="http://schemas.microsoft.com/office/drawing/2014/main" id="{1812FF0D-9260-FCD7-1F49-EF6AA05F7776}"/>
              </a:ext>
            </a:extLst>
          </p:cNvPr>
          <p:cNvSpPr txBox="1">
            <a:spLocks/>
          </p:cNvSpPr>
          <p:nvPr/>
        </p:nvSpPr>
        <p:spPr>
          <a:xfrm rot="1973">
            <a:off x="4899217" y="1378603"/>
            <a:ext cx="1045200" cy="658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000"/>
              <a:buFont typeface="Barriecito"/>
              <a:buNone/>
              <a:defRPr sz="3000" b="1" i="0" u="none" strike="noStrike" cap="none">
                <a:solidFill>
                  <a:schemeClr val="accent4"/>
                </a:solidFill>
                <a:latin typeface="Barriecito"/>
                <a:ea typeface="Barriecito"/>
                <a:cs typeface="Barriecito"/>
                <a:sym typeface="Barriecito"/>
              </a:defRPr>
            </a:lvl1pPr>
            <a:lvl2pPr marR="0" lvl="1" algn="ctr" rtl="0">
              <a:lnSpc>
                <a:spcPct val="100000"/>
              </a:lnSpc>
              <a:spcBef>
                <a:spcPts val="0"/>
              </a:spcBef>
              <a:spcAft>
                <a:spcPts val="0"/>
              </a:spcAft>
              <a:buClr>
                <a:schemeClr val="accent4"/>
              </a:buClr>
              <a:buSzPts val="3000"/>
              <a:buFont typeface="Barriecito"/>
              <a:buNone/>
              <a:defRPr sz="3000" b="1" i="0" u="none" strike="noStrike" cap="none">
                <a:solidFill>
                  <a:schemeClr val="accent4"/>
                </a:solidFill>
                <a:latin typeface="Barriecito"/>
                <a:ea typeface="Barriecito"/>
                <a:cs typeface="Barriecito"/>
                <a:sym typeface="Barriecito"/>
              </a:defRPr>
            </a:lvl2pPr>
            <a:lvl3pPr marR="0" lvl="2" algn="ctr" rtl="0">
              <a:lnSpc>
                <a:spcPct val="100000"/>
              </a:lnSpc>
              <a:spcBef>
                <a:spcPts val="0"/>
              </a:spcBef>
              <a:spcAft>
                <a:spcPts val="0"/>
              </a:spcAft>
              <a:buClr>
                <a:schemeClr val="accent4"/>
              </a:buClr>
              <a:buSzPts val="3000"/>
              <a:buFont typeface="Barriecito"/>
              <a:buNone/>
              <a:defRPr sz="3000" b="1" i="0" u="none" strike="noStrike" cap="none">
                <a:solidFill>
                  <a:schemeClr val="accent4"/>
                </a:solidFill>
                <a:latin typeface="Barriecito"/>
                <a:ea typeface="Barriecito"/>
                <a:cs typeface="Barriecito"/>
                <a:sym typeface="Barriecito"/>
              </a:defRPr>
            </a:lvl3pPr>
            <a:lvl4pPr marR="0" lvl="3" algn="ctr" rtl="0">
              <a:lnSpc>
                <a:spcPct val="100000"/>
              </a:lnSpc>
              <a:spcBef>
                <a:spcPts val="0"/>
              </a:spcBef>
              <a:spcAft>
                <a:spcPts val="0"/>
              </a:spcAft>
              <a:buClr>
                <a:schemeClr val="accent4"/>
              </a:buClr>
              <a:buSzPts val="3000"/>
              <a:buFont typeface="Barriecito"/>
              <a:buNone/>
              <a:defRPr sz="3000" b="1" i="0" u="none" strike="noStrike" cap="none">
                <a:solidFill>
                  <a:schemeClr val="accent4"/>
                </a:solidFill>
                <a:latin typeface="Barriecito"/>
                <a:ea typeface="Barriecito"/>
                <a:cs typeface="Barriecito"/>
                <a:sym typeface="Barriecito"/>
              </a:defRPr>
            </a:lvl4pPr>
            <a:lvl5pPr marR="0" lvl="4" algn="ctr" rtl="0">
              <a:lnSpc>
                <a:spcPct val="100000"/>
              </a:lnSpc>
              <a:spcBef>
                <a:spcPts val="0"/>
              </a:spcBef>
              <a:spcAft>
                <a:spcPts val="0"/>
              </a:spcAft>
              <a:buClr>
                <a:schemeClr val="accent4"/>
              </a:buClr>
              <a:buSzPts val="3000"/>
              <a:buFont typeface="Barriecito"/>
              <a:buNone/>
              <a:defRPr sz="3000" b="1" i="0" u="none" strike="noStrike" cap="none">
                <a:solidFill>
                  <a:schemeClr val="accent4"/>
                </a:solidFill>
                <a:latin typeface="Barriecito"/>
                <a:ea typeface="Barriecito"/>
                <a:cs typeface="Barriecito"/>
                <a:sym typeface="Barriecito"/>
              </a:defRPr>
            </a:lvl5pPr>
            <a:lvl6pPr marR="0" lvl="5" algn="ctr" rtl="0">
              <a:lnSpc>
                <a:spcPct val="100000"/>
              </a:lnSpc>
              <a:spcBef>
                <a:spcPts val="0"/>
              </a:spcBef>
              <a:spcAft>
                <a:spcPts val="0"/>
              </a:spcAft>
              <a:buClr>
                <a:schemeClr val="accent4"/>
              </a:buClr>
              <a:buSzPts val="3000"/>
              <a:buFont typeface="Barriecito"/>
              <a:buNone/>
              <a:defRPr sz="3000" b="1" i="0" u="none" strike="noStrike" cap="none">
                <a:solidFill>
                  <a:schemeClr val="accent4"/>
                </a:solidFill>
                <a:latin typeface="Barriecito"/>
                <a:ea typeface="Barriecito"/>
                <a:cs typeface="Barriecito"/>
                <a:sym typeface="Barriecito"/>
              </a:defRPr>
            </a:lvl6pPr>
            <a:lvl7pPr marR="0" lvl="6" algn="ctr" rtl="0">
              <a:lnSpc>
                <a:spcPct val="100000"/>
              </a:lnSpc>
              <a:spcBef>
                <a:spcPts val="0"/>
              </a:spcBef>
              <a:spcAft>
                <a:spcPts val="0"/>
              </a:spcAft>
              <a:buClr>
                <a:schemeClr val="accent4"/>
              </a:buClr>
              <a:buSzPts val="3000"/>
              <a:buFont typeface="Barriecito"/>
              <a:buNone/>
              <a:defRPr sz="3000" b="1" i="0" u="none" strike="noStrike" cap="none">
                <a:solidFill>
                  <a:schemeClr val="accent4"/>
                </a:solidFill>
                <a:latin typeface="Barriecito"/>
                <a:ea typeface="Barriecito"/>
                <a:cs typeface="Barriecito"/>
                <a:sym typeface="Barriecito"/>
              </a:defRPr>
            </a:lvl7pPr>
            <a:lvl8pPr marR="0" lvl="7" algn="ctr" rtl="0">
              <a:lnSpc>
                <a:spcPct val="100000"/>
              </a:lnSpc>
              <a:spcBef>
                <a:spcPts val="0"/>
              </a:spcBef>
              <a:spcAft>
                <a:spcPts val="0"/>
              </a:spcAft>
              <a:buClr>
                <a:schemeClr val="accent4"/>
              </a:buClr>
              <a:buSzPts val="3000"/>
              <a:buFont typeface="Barriecito"/>
              <a:buNone/>
              <a:defRPr sz="3000" b="1" i="0" u="none" strike="noStrike" cap="none">
                <a:solidFill>
                  <a:schemeClr val="accent4"/>
                </a:solidFill>
                <a:latin typeface="Barriecito"/>
                <a:ea typeface="Barriecito"/>
                <a:cs typeface="Barriecito"/>
                <a:sym typeface="Barriecito"/>
              </a:defRPr>
            </a:lvl8pPr>
            <a:lvl9pPr marR="0" lvl="8" algn="ctr" rtl="0">
              <a:lnSpc>
                <a:spcPct val="100000"/>
              </a:lnSpc>
              <a:spcBef>
                <a:spcPts val="0"/>
              </a:spcBef>
              <a:spcAft>
                <a:spcPts val="0"/>
              </a:spcAft>
              <a:buClr>
                <a:schemeClr val="accent4"/>
              </a:buClr>
              <a:buSzPts val="3000"/>
              <a:buFont typeface="Barriecito"/>
              <a:buNone/>
              <a:defRPr sz="3000" b="1" i="0" u="none" strike="noStrike" cap="none">
                <a:solidFill>
                  <a:schemeClr val="accent4"/>
                </a:solidFill>
                <a:latin typeface="Barriecito"/>
                <a:ea typeface="Barriecito"/>
                <a:cs typeface="Barriecito"/>
                <a:sym typeface="Barriecito"/>
              </a:defRPr>
            </a:lvl9pPr>
          </a:lstStyle>
          <a:p>
            <a:r>
              <a:rPr lang="en" dirty="0">
                <a:latin typeface="Comic Sans MS" panose="030F0702030302020204" pitchFamily="66" charset="0"/>
              </a:rPr>
              <a:t>04</a:t>
            </a:r>
          </a:p>
        </p:txBody>
      </p:sp>
      <p:sp>
        <p:nvSpPr>
          <p:cNvPr id="5" name="Google Shape;2065;p37">
            <a:extLst>
              <a:ext uri="{FF2B5EF4-FFF2-40B4-BE49-F238E27FC236}">
                <a16:creationId xmlns:a16="http://schemas.microsoft.com/office/drawing/2014/main" id="{D0A9A8E9-6046-77AD-1A9B-00B517956855}"/>
              </a:ext>
            </a:extLst>
          </p:cNvPr>
          <p:cNvSpPr/>
          <p:nvPr/>
        </p:nvSpPr>
        <p:spPr>
          <a:xfrm rot="10091213" flipH="1">
            <a:off x="4925035" y="2335974"/>
            <a:ext cx="1003870"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omic Sans MS" panose="030F0702030302020204" pitchFamily="66" charset="0"/>
            </a:endParaRPr>
          </a:p>
        </p:txBody>
      </p:sp>
      <p:sp>
        <p:nvSpPr>
          <p:cNvPr id="6" name="Google Shape;2071;p37">
            <a:extLst>
              <a:ext uri="{FF2B5EF4-FFF2-40B4-BE49-F238E27FC236}">
                <a16:creationId xmlns:a16="http://schemas.microsoft.com/office/drawing/2014/main" id="{0427E7DE-2AFC-FD70-9065-1E825C80E963}"/>
              </a:ext>
            </a:extLst>
          </p:cNvPr>
          <p:cNvSpPr/>
          <p:nvPr/>
        </p:nvSpPr>
        <p:spPr>
          <a:xfrm>
            <a:off x="4994508" y="2351851"/>
            <a:ext cx="1003870" cy="782566"/>
          </a:xfrm>
          <a:custGeom>
            <a:avLst/>
            <a:gdLst/>
            <a:ahLst/>
            <a:cxnLst/>
            <a:rect l="l" t="t" r="r" b="b"/>
            <a:pathLst>
              <a:path w="57405" h="44750" extrusionOk="0">
                <a:moveTo>
                  <a:pt x="29892" y="0"/>
                </a:moveTo>
                <a:cubicBezTo>
                  <a:pt x="28427" y="0"/>
                  <a:pt x="26961" y="49"/>
                  <a:pt x="25501" y="122"/>
                </a:cubicBezTo>
                <a:cubicBezTo>
                  <a:pt x="20218" y="385"/>
                  <a:pt x="14827" y="1002"/>
                  <a:pt x="10071" y="3316"/>
                </a:cubicBezTo>
                <a:cubicBezTo>
                  <a:pt x="5315" y="5632"/>
                  <a:pt x="1251" y="9933"/>
                  <a:pt x="468" y="15164"/>
                </a:cubicBezTo>
                <a:cubicBezTo>
                  <a:pt x="0" y="18282"/>
                  <a:pt x="917" y="21420"/>
                  <a:pt x="1477" y="24466"/>
                </a:cubicBezTo>
                <a:cubicBezTo>
                  <a:pt x="2057" y="27607"/>
                  <a:pt x="2896" y="30756"/>
                  <a:pt x="4525" y="33533"/>
                </a:cubicBezTo>
                <a:cubicBezTo>
                  <a:pt x="6514" y="36924"/>
                  <a:pt x="9773" y="40447"/>
                  <a:pt x="13162" y="42470"/>
                </a:cubicBezTo>
                <a:cubicBezTo>
                  <a:pt x="15571" y="43907"/>
                  <a:pt x="18392" y="44750"/>
                  <a:pt x="21181" y="44750"/>
                </a:cubicBezTo>
                <a:cubicBezTo>
                  <a:pt x="22702" y="44750"/>
                  <a:pt x="24214" y="44499"/>
                  <a:pt x="25645" y="43958"/>
                </a:cubicBezTo>
                <a:cubicBezTo>
                  <a:pt x="30363" y="42175"/>
                  <a:pt x="33908" y="37482"/>
                  <a:pt x="38930" y="37024"/>
                </a:cubicBezTo>
                <a:cubicBezTo>
                  <a:pt x="39249" y="36995"/>
                  <a:pt x="39570" y="36984"/>
                  <a:pt x="39891" y="36984"/>
                </a:cubicBezTo>
                <a:cubicBezTo>
                  <a:pt x="40833" y="36984"/>
                  <a:pt x="41778" y="37079"/>
                  <a:pt x="42722" y="37079"/>
                </a:cubicBezTo>
                <a:cubicBezTo>
                  <a:pt x="42873" y="37079"/>
                  <a:pt x="43024" y="37076"/>
                  <a:pt x="43174" y="37071"/>
                </a:cubicBezTo>
                <a:cubicBezTo>
                  <a:pt x="46086" y="36962"/>
                  <a:pt x="48889" y="35638"/>
                  <a:pt x="51012" y="33642"/>
                </a:cubicBezTo>
                <a:cubicBezTo>
                  <a:pt x="53135" y="31647"/>
                  <a:pt x="54605" y="29017"/>
                  <a:pt x="55459" y="26231"/>
                </a:cubicBezTo>
                <a:cubicBezTo>
                  <a:pt x="57405" y="19878"/>
                  <a:pt x="56007" y="12503"/>
                  <a:pt x="51545" y="7578"/>
                </a:cubicBezTo>
                <a:cubicBezTo>
                  <a:pt x="48407" y="4116"/>
                  <a:pt x="44000" y="1987"/>
                  <a:pt x="39446" y="947"/>
                </a:cubicBezTo>
                <a:cubicBezTo>
                  <a:pt x="36318" y="233"/>
                  <a:pt x="33108" y="0"/>
                  <a:pt x="29892" y="0"/>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omic Sans MS" panose="030F0702030302020204" pitchFamily="66" charset="0"/>
            </a:endParaRPr>
          </a:p>
        </p:txBody>
      </p:sp>
      <p:sp>
        <p:nvSpPr>
          <p:cNvPr id="7" name="Google Shape;2082;p37">
            <a:extLst>
              <a:ext uri="{FF2B5EF4-FFF2-40B4-BE49-F238E27FC236}">
                <a16:creationId xmlns:a16="http://schemas.microsoft.com/office/drawing/2014/main" id="{942F2B3C-2F0D-7DFF-CB21-78E707323CFA}"/>
              </a:ext>
            </a:extLst>
          </p:cNvPr>
          <p:cNvSpPr txBox="1">
            <a:spLocks/>
          </p:cNvSpPr>
          <p:nvPr/>
        </p:nvSpPr>
        <p:spPr>
          <a:xfrm rot="1973">
            <a:off x="4973843" y="2399428"/>
            <a:ext cx="1045200" cy="658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000"/>
              <a:buFont typeface="Barriecito"/>
              <a:buNone/>
              <a:defRPr sz="3000" b="1" i="0" u="none" strike="noStrike" cap="none">
                <a:solidFill>
                  <a:schemeClr val="accent4"/>
                </a:solidFill>
                <a:latin typeface="Barriecito"/>
                <a:ea typeface="Barriecito"/>
                <a:cs typeface="Barriecito"/>
                <a:sym typeface="Barriecito"/>
              </a:defRPr>
            </a:lvl1pPr>
            <a:lvl2pPr marR="0" lvl="1" algn="ctr" rtl="0">
              <a:lnSpc>
                <a:spcPct val="100000"/>
              </a:lnSpc>
              <a:spcBef>
                <a:spcPts val="0"/>
              </a:spcBef>
              <a:spcAft>
                <a:spcPts val="0"/>
              </a:spcAft>
              <a:buClr>
                <a:schemeClr val="accent4"/>
              </a:buClr>
              <a:buSzPts val="3000"/>
              <a:buFont typeface="Barriecito"/>
              <a:buNone/>
              <a:defRPr sz="3000" b="1" i="0" u="none" strike="noStrike" cap="none">
                <a:solidFill>
                  <a:schemeClr val="accent4"/>
                </a:solidFill>
                <a:latin typeface="Barriecito"/>
                <a:ea typeface="Barriecito"/>
                <a:cs typeface="Barriecito"/>
                <a:sym typeface="Barriecito"/>
              </a:defRPr>
            </a:lvl2pPr>
            <a:lvl3pPr marR="0" lvl="2" algn="ctr" rtl="0">
              <a:lnSpc>
                <a:spcPct val="100000"/>
              </a:lnSpc>
              <a:spcBef>
                <a:spcPts val="0"/>
              </a:spcBef>
              <a:spcAft>
                <a:spcPts val="0"/>
              </a:spcAft>
              <a:buClr>
                <a:schemeClr val="accent4"/>
              </a:buClr>
              <a:buSzPts val="3000"/>
              <a:buFont typeface="Barriecito"/>
              <a:buNone/>
              <a:defRPr sz="3000" b="1" i="0" u="none" strike="noStrike" cap="none">
                <a:solidFill>
                  <a:schemeClr val="accent4"/>
                </a:solidFill>
                <a:latin typeface="Barriecito"/>
                <a:ea typeface="Barriecito"/>
                <a:cs typeface="Barriecito"/>
                <a:sym typeface="Barriecito"/>
              </a:defRPr>
            </a:lvl3pPr>
            <a:lvl4pPr marR="0" lvl="3" algn="ctr" rtl="0">
              <a:lnSpc>
                <a:spcPct val="100000"/>
              </a:lnSpc>
              <a:spcBef>
                <a:spcPts val="0"/>
              </a:spcBef>
              <a:spcAft>
                <a:spcPts val="0"/>
              </a:spcAft>
              <a:buClr>
                <a:schemeClr val="accent4"/>
              </a:buClr>
              <a:buSzPts val="3000"/>
              <a:buFont typeface="Barriecito"/>
              <a:buNone/>
              <a:defRPr sz="3000" b="1" i="0" u="none" strike="noStrike" cap="none">
                <a:solidFill>
                  <a:schemeClr val="accent4"/>
                </a:solidFill>
                <a:latin typeface="Barriecito"/>
                <a:ea typeface="Barriecito"/>
                <a:cs typeface="Barriecito"/>
                <a:sym typeface="Barriecito"/>
              </a:defRPr>
            </a:lvl4pPr>
            <a:lvl5pPr marR="0" lvl="4" algn="ctr" rtl="0">
              <a:lnSpc>
                <a:spcPct val="100000"/>
              </a:lnSpc>
              <a:spcBef>
                <a:spcPts val="0"/>
              </a:spcBef>
              <a:spcAft>
                <a:spcPts val="0"/>
              </a:spcAft>
              <a:buClr>
                <a:schemeClr val="accent4"/>
              </a:buClr>
              <a:buSzPts val="3000"/>
              <a:buFont typeface="Barriecito"/>
              <a:buNone/>
              <a:defRPr sz="3000" b="1" i="0" u="none" strike="noStrike" cap="none">
                <a:solidFill>
                  <a:schemeClr val="accent4"/>
                </a:solidFill>
                <a:latin typeface="Barriecito"/>
                <a:ea typeface="Barriecito"/>
                <a:cs typeface="Barriecito"/>
                <a:sym typeface="Barriecito"/>
              </a:defRPr>
            </a:lvl5pPr>
            <a:lvl6pPr marR="0" lvl="5" algn="ctr" rtl="0">
              <a:lnSpc>
                <a:spcPct val="100000"/>
              </a:lnSpc>
              <a:spcBef>
                <a:spcPts val="0"/>
              </a:spcBef>
              <a:spcAft>
                <a:spcPts val="0"/>
              </a:spcAft>
              <a:buClr>
                <a:schemeClr val="accent4"/>
              </a:buClr>
              <a:buSzPts val="3000"/>
              <a:buFont typeface="Barriecito"/>
              <a:buNone/>
              <a:defRPr sz="3000" b="1" i="0" u="none" strike="noStrike" cap="none">
                <a:solidFill>
                  <a:schemeClr val="accent4"/>
                </a:solidFill>
                <a:latin typeface="Barriecito"/>
                <a:ea typeface="Barriecito"/>
                <a:cs typeface="Barriecito"/>
                <a:sym typeface="Barriecito"/>
              </a:defRPr>
            </a:lvl6pPr>
            <a:lvl7pPr marR="0" lvl="6" algn="ctr" rtl="0">
              <a:lnSpc>
                <a:spcPct val="100000"/>
              </a:lnSpc>
              <a:spcBef>
                <a:spcPts val="0"/>
              </a:spcBef>
              <a:spcAft>
                <a:spcPts val="0"/>
              </a:spcAft>
              <a:buClr>
                <a:schemeClr val="accent4"/>
              </a:buClr>
              <a:buSzPts val="3000"/>
              <a:buFont typeface="Barriecito"/>
              <a:buNone/>
              <a:defRPr sz="3000" b="1" i="0" u="none" strike="noStrike" cap="none">
                <a:solidFill>
                  <a:schemeClr val="accent4"/>
                </a:solidFill>
                <a:latin typeface="Barriecito"/>
                <a:ea typeface="Barriecito"/>
                <a:cs typeface="Barriecito"/>
                <a:sym typeface="Barriecito"/>
              </a:defRPr>
            </a:lvl7pPr>
            <a:lvl8pPr marR="0" lvl="7" algn="ctr" rtl="0">
              <a:lnSpc>
                <a:spcPct val="100000"/>
              </a:lnSpc>
              <a:spcBef>
                <a:spcPts val="0"/>
              </a:spcBef>
              <a:spcAft>
                <a:spcPts val="0"/>
              </a:spcAft>
              <a:buClr>
                <a:schemeClr val="accent4"/>
              </a:buClr>
              <a:buSzPts val="3000"/>
              <a:buFont typeface="Barriecito"/>
              <a:buNone/>
              <a:defRPr sz="3000" b="1" i="0" u="none" strike="noStrike" cap="none">
                <a:solidFill>
                  <a:schemeClr val="accent4"/>
                </a:solidFill>
                <a:latin typeface="Barriecito"/>
                <a:ea typeface="Barriecito"/>
                <a:cs typeface="Barriecito"/>
                <a:sym typeface="Barriecito"/>
              </a:defRPr>
            </a:lvl8pPr>
            <a:lvl9pPr marR="0" lvl="8" algn="ctr" rtl="0">
              <a:lnSpc>
                <a:spcPct val="100000"/>
              </a:lnSpc>
              <a:spcBef>
                <a:spcPts val="0"/>
              </a:spcBef>
              <a:spcAft>
                <a:spcPts val="0"/>
              </a:spcAft>
              <a:buClr>
                <a:schemeClr val="accent4"/>
              </a:buClr>
              <a:buSzPts val="3000"/>
              <a:buFont typeface="Barriecito"/>
              <a:buNone/>
              <a:defRPr sz="3000" b="1" i="0" u="none" strike="noStrike" cap="none">
                <a:solidFill>
                  <a:schemeClr val="accent4"/>
                </a:solidFill>
                <a:latin typeface="Barriecito"/>
                <a:ea typeface="Barriecito"/>
                <a:cs typeface="Barriecito"/>
                <a:sym typeface="Barriecito"/>
              </a:defRPr>
            </a:lvl9pPr>
          </a:lstStyle>
          <a:p>
            <a:r>
              <a:rPr lang="en" dirty="0">
                <a:latin typeface="Comic Sans MS" panose="030F0702030302020204" pitchFamily="66" charset="0"/>
              </a:rPr>
              <a:t>05</a:t>
            </a:r>
          </a:p>
        </p:txBody>
      </p:sp>
      <p:sp>
        <p:nvSpPr>
          <p:cNvPr id="8" name="Google Shape;2073;p37">
            <a:extLst>
              <a:ext uri="{FF2B5EF4-FFF2-40B4-BE49-F238E27FC236}">
                <a16:creationId xmlns:a16="http://schemas.microsoft.com/office/drawing/2014/main" id="{A507E5A7-7142-6DDE-E18B-C9B710A178A6}"/>
              </a:ext>
            </a:extLst>
          </p:cNvPr>
          <p:cNvSpPr txBox="1">
            <a:spLocks/>
          </p:cNvSpPr>
          <p:nvPr/>
        </p:nvSpPr>
        <p:spPr>
          <a:xfrm>
            <a:off x="2572508" y="2221860"/>
            <a:ext cx="2580600" cy="48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2400"/>
              <a:buFont typeface="Barriecito"/>
              <a:buNone/>
              <a:defRPr sz="2000" b="1" i="0" u="none" strike="noStrike" cap="none">
                <a:solidFill>
                  <a:schemeClr val="accent4"/>
                </a:solidFill>
                <a:latin typeface="Barriecito"/>
                <a:ea typeface="Barriecito"/>
                <a:cs typeface="Barriecito"/>
                <a:sym typeface="Barriecito"/>
              </a:defRPr>
            </a:lvl1pPr>
            <a:lvl2pPr marR="0" lvl="1"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2pPr>
            <a:lvl3pPr marR="0" lvl="2"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3pPr>
            <a:lvl4pPr marR="0" lvl="3"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4pPr>
            <a:lvl5pPr marR="0" lvl="4"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5pPr>
            <a:lvl6pPr marR="0" lvl="5"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6pPr>
            <a:lvl7pPr marR="0" lvl="6"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7pPr>
            <a:lvl8pPr marR="0" lvl="7"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8pPr>
            <a:lvl9pPr marR="0" lvl="8"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9pPr>
          </a:lstStyle>
          <a:p>
            <a:pPr algn="l"/>
            <a:r>
              <a:rPr lang="en-US" sz="2800" dirty="0">
                <a:solidFill>
                  <a:schemeClr val="tx1">
                    <a:lumMod val="50000"/>
                  </a:schemeClr>
                </a:solidFill>
                <a:latin typeface="Comic Sans MS" panose="030F0702030302020204" pitchFamily="66" charset="0"/>
              </a:rPr>
              <a:t>Look, listen </a:t>
            </a:r>
            <a:br>
              <a:rPr lang="en-US" sz="2800" dirty="0">
                <a:solidFill>
                  <a:schemeClr val="tx1">
                    <a:lumMod val="50000"/>
                  </a:schemeClr>
                </a:solidFill>
                <a:latin typeface="Comic Sans MS" panose="030F0702030302020204" pitchFamily="66" charset="0"/>
              </a:rPr>
            </a:br>
            <a:r>
              <a:rPr lang="en-US" sz="2800" dirty="0">
                <a:solidFill>
                  <a:schemeClr val="tx1">
                    <a:lumMod val="50000"/>
                  </a:schemeClr>
                </a:solidFill>
                <a:latin typeface="Comic Sans MS" panose="030F0702030302020204" pitchFamily="66" charset="0"/>
              </a:rPr>
              <a:t>and repeat.  </a:t>
            </a:r>
          </a:p>
        </p:txBody>
      </p:sp>
      <p:sp>
        <p:nvSpPr>
          <p:cNvPr id="11" name="Google Shape;2073;p37">
            <a:extLst>
              <a:ext uri="{FF2B5EF4-FFF2-40B4-BE49-F238E27FC236}">
                <a16:creationId xmlns:a16="http://schemas.microsoft.com/office/drawing/2014/main" id="{B11F5064-B207-D4B0-F423-3EE70EADD28F}"/>
              </a:ext>
            </a:extLst>
          </p:cNvPr>
          <p:cNvSpPr txBox="1">
            <a:spLocks/>
          </p:cNvSpPr>
          <p:nvPr/>
        </p:nvSpPr>
        <p:spPr>
          <a:xfrm>
            <a:off x="2572508" y="3662224"/>
            <a:ext cx="2580600" cy="48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2400"/>
              <a:buFont typeface="Barriecito"/>
              <a:buNone/>
              <a:defRPr sz="2000" b="1" i="0" u="none" strike="noStrike" cap="none">
                <a:solidFill>
                  <a:schemeClr val="accent4"/>
                </a:solidFill>
                <a:latin typeface="Barriecito"/>
                <a:ea typeface="Barriecito"/>
                <a:cs typeface="Barriecito"/>
                <a:sym typeface="Barriecito"/>
              </a:defRPr>
            </a:lvl1pPr>
            <a:lvl2pPr marR="0" lvl="1"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2pPr>
            <a:lvl3pPr marR="0" lvl="2"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3pPr>
            <a:lvl4pPr marR="0" lvl="3"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4pPr>
            <a:lvl5pPr marR="0" lvl="4"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5pPr>
            <a:lvl6pPr marR="0" lvl="5"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6pPr>
            <a:lvl7pPr marR="0" lvl="6"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7pPr>
            <a:lvl8pPr marR="0" lvl="7"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8pPr>
            <a:lvl9pPr marR="0" lvl="8"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9pPr>
          </a:lstStyle>
          <a:p>
            <a:pPr algn="l"/>
            <a:r>
              <a:rPr lang="en-US" sz="2800" dirty="0">
                <a:solidFill>
                  <a:schemeClr val="tx1">
                    <a:lumMod val="50000"/>
                  </a:schemeClr>
                </a:solidFill>
                <a:latin typeface="Comic Sans MS" panose="030F0702030302020204" pitchFamily="66" charset="0"/>
              </a:rPr>
              <a:t>Listen, point </a:t>
            </a:r>
            <a:br>
              <a:rPr lang="en-US" sz="2800" dirty="0">
                <a:solidFill>
                  <a:schemeClr val="tx1">
                    <a:lumMod val="50000"/>
                  </a:schemeClr>
                </a:solidFill>
                <a:latin typeface="Comic Sans MS" panose="030F0702030302020204" pitchFamily="66" charset="0"/>
              </a:rPr>
            </a:br>
            <a:r>
              <a:rPr lang="en-US" sz="2800" dirty="0">
                <a:solidFill>
                  <a:schemeClr val="tx1">
                    <a:lumMod val="50000"/>
                  </a:schemeClr>
                </a:solidFill>
                <a:latin typeface="Comic Sans MS" panose="030F0702030302020204" pitchFamily="66" charset="0"/>
              </a:rPr>
              <a:t>and say.  </a:t>
            </a:r>
          </a:p>
        </p:txBody>
      </p:sp>
      <p:sp>
        <p:nvSpPr>
          <p:cNvPr id="14" name="Google Shape;2073;p37">
            <a:extLst>
              <a:ext uri="{FF2B5EF4-FFF2-40B4-BE49-F238E27FC236}">
                <a16:creationId xmlns:a16="http://schemas.microsoft.com/office/drawing/2014/main" id="{9247DFE6-7EF4-8EE0-67CF-FCA897DB8187}"/>
              </a:ext>
            </a:extLst>
          </p:cNvPr>
          <p:cNvSpPr txBox="1">
            <a:spLocks/>
          </p:cNvSpPr>
          <p:nvPr/>
        </p:nvSpPr>
        <p:spPr>
          <a:xfrm>
            <a:off x="5982429" y="1430746"/>
            <a:ext cx="2580600" cy="48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2400"/>
              <a:buFont typeface="Barriecito"/>
              <a:buNone/>
              <a:defRPr sz="2000" b="1" i="0" u="none" strike="noStrike" cap="none">
                <a:solidFill>
                  <a:schemeClr val="accent4"/>
                </a:solidFill>
                <a:latin typeface="Barriecito"/>
                <a:ea typeface="Barriecito"/>
                <a:cs typeface="Barriecito"/>
                <a:sym typeface="Barriecito"/>
              </a:defRPr>
            </a:lvl1pPr>
            <a:lvl2pPr marR="0" lvl="1"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2pPr>
            <a:lvl3pPr marR="0" lvl="2"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3pPr>
            <a:lvl4pPr marR="0" lvl="3"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4pPr>
            <a:lvl5pPr marR="0" lvl="4"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5pPr>
            <a:lvl6pPr marR="0" lvl="5"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6pPr>
            <a:lvl7pPr marR="0" lvl="6"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7pPr>
            <a:lvl8pPr marR="0" lvl="7"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8pPr>
            <a:lvl9pPr marR="0" lvl="8"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9pPr>
          </a:lstStyle>
          <a:p>
            <a:pPr algn="l"/>
            <a:r>
              <a:rPr lang="en-US" sz="2800" dirty="0">
                <a:solidFill>
                  <a:schemeClr val="tx1">
                    <a:lumMod val="50000"/>
                  </a:schemeClr>
                </a:solidFill>
                <a:latin typeface="Comic Sans MS" panose="030F0702030302020204" pitchFamily="66" charset="0"/>
              </a:rPr>
              <a:t>Let’s talk.  </a:t>
            </a:r>
          </a:p>
        </p:txBody>
      </p:sp>
      <p:sp>
        <p:nvSpPr>
          <p:cNvPr id="18" name="Google Shape;2073;p37">
            <a:extLst>
              <a:ext uri="{FF2B5EF4-FFF2-40B4-BE49-F238E27FC236}">
                <a16:creationId xmlns:a16="http://schemas.microsoft.com/office/drawing/2014/main" id="{788B9197-4414-2F44-A1D4-C33A9AC598E2}"/>
              </a:ext>
            </a:extLst>
          </p:cNvPr>
          <p:cNvSpPr txBox="1">
            <a:spLocks/>
          </p:cNvSpPr>
          <p:nvPr/>
        </p:nvSpPr>
        <p:spPr>
          <a:xfrm>
            <a:off x="6019232" y="2386109"/>
            <a:ext cx="2580600" cy="48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2400"/>
              <a:buFont typeface="Barriecito"/>
              <a:buNone/>
              <a:defRPr sz="2000" b="1" i="0" u="none" strike="noStrike" cap="none">
                <a:solidFill>
                  <a:schemeClr val="accent4"/>
                </a:solidFill>
                <a:latin typeface="Barriecito"/>
                <a:ea typeface="Barriecito"/>
                <a:cs typeface="Barriecito"/>
                <a:sym typeface="Barriecito"/>
              </a:defRPr>
            </a:lvl1pPr>
            <a:lvl2pPr marR="0" lvl="1"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2pPr>
            <a:lvl3pPr marR="0" lvl="2"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3pPr>
            <a:lvl4pPr marR="0" lvl="3"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4pPr>
            <a:lvl5pPr marR="0" lvl="4"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5pPr>
            <a:lvl6pPr marR="0" lvl="5"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6pPr>
            <a:lvl7pPr marR="0" lvl="6"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7pPr>
            <a:lvl8pPr marR="0" lvl="7"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8pPr>
            <a:lvl9pPr marR="0" lvl="8" algn="ctr" rtl="0">
              <a:lnSpc>
                <a:spcPct val="100000"/>
              </a:lnSpc>
              <a:spcBef>
                <a:spcPts val="0"/>
              </a:spcBef>
              <a:spcAft>
                <a:spcPts val="0"/>
              </a:spcAft>
              <a:buClr>
                <a:schemeClr val="accent4"/>
              </a:buClr>
              <a:buSzPts val="2400"/>
              <a:buFont typeface="Barriecito"/>
              <a:buNone/>
              <a:defRPr sz="2400" b="1" i="0" u="none" strike="noStrike" cap="none">
                <a:solidFill>
                  <a:schemeClr val="accent4"/>
                </a:solidFill>
                <a:latin typeface="Barriecito"/>
                <a:ea typeface="Barriecito"/>
                <a:cs typeface="Barriecito"/>
                <a:sym typeface="Barriecito"/>
              </a:defRPr>
            </a:lvl9pPr>
          </a:lstStyle>
          <a:p>
            <a:pPr algn="l"/>
            <a:r>
              <a:rPr lang="en-US" sz="3200" dirty="0">
                <a:solidFill>
                  <a:schemeClr val="tx1">
                    <a:lumMod val="50000"/>
                  </a:schemeClr>
                </a:solidFill>
                <a:latin typeface="Comic Sans MS" panose="030F0702030302020204" pitchFamily="66" charset="0"/>
              </a:rPr>
              <a:t>Game</a:t>
            </a:r>
          </a:p>
        </p:txBody>
      </p:sp>
    </p:spTree>
    <p:extLst>
      <p:ext uri="{BB962C8B-B14F-4D97-AF65-F5344CB8AC3E}">
        <p14:creationId xmlns:p14="http://schemas.microsoft.com/office/powerpoint/2010/main" val="2213842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722" name="Group 4">
            <a:extLst>
              <a:ext uri="{FF2B5EF4-FFF2-40B4-BE49-F238E27FC236}">
                <a16:creationId xmlns:a16="http://schemas.microsoft.com/office/drawing/2014/main" id="{FC3DDB85-E617-4781-9A3D-0E28EEDCD443}"/>
              </a:ext>
            </a:extLst>
          </p:cNvPr>
          <p:cNvGrpSpPr>
            <a:grpSpLocks/>
          </p:cNvGrpSpPr>
          <p:nvPr/>
        </p:nvGrpSpPr>
        <p:grpSpPr bwMode="auto">
          <a:xfrm>
            <a:off x="1828800" y="0"/>
            <a:ext cx="5486400" cy="5132784"/>
            <a:chOff x="768" y="144"/>
            <a:chExt cx="4464" cy="4464"/>
          </a:xfrm>
        </p:grpSpPr>
        <p:sp>
          <p:nvSpPr>
            <p:cNvPr id="28723" name="Rectangle 5">
              <a:extLst>
                <a:ext uri="{FF2B5EF4-FFF2-40B4-BE49-F238E27FC236}">
                  <a16:creationId xmlns:a16="http://schemas.microsoft.com/office/drawing/2014/main" id="{05888F15-80B4-4C3F-BAC1-457965CFAFD0}"/>
                </a:ext>
              </a:extLst>
            </p:cNvPr>
            <p:cNvSpPr>
              <a:spLocks noChangeArrowheads="1"/>
            </p:cNvSpPr>
            <p:nvPr/>
          </p:nvSpPr>
          <p:spPr bwMode="auto">
            <a:xfrm>
              <a:off x="768" y="144"/>
              <a:ext cx="1392" cy="139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350"/>
            </a:p>
          </p:txBody>
        </p:sp>
        <p:sp>
          <p:nvSpPr>
            <p:cNvPr id="28724" name="Rectangle 6">
              <a:extLst>
                <a:ext uri="{FF2B5EF4-FFF2-40B4-BE49-F238E27FC236}">
                  <a16:creationId xmlns:a16="http://schemas.microsoft.com/office/drawing/2014/main" id="{30B2750B-DE32-48EA-BBB0-ED8179B2B9BA}"/>
                </a:ext>
              </a:extLst>
            </p:cNvPr>
            <p:cNvSpPr>
              <a:spLocks noChangeArrowheads="1"/>
            </p:cNvSpPr>
            <p:nvPr/>
          </p:nvSpPr>
          <p:spPr bwMode="auto">
            <a:xfrm>
              <a:off x="2304" y="144"/>
              <a:ext cx="1392" cy="139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350"/>
            </a:p>
          </p:txBody>
        </p:sp>
        <p:sp>
          <p:nvSpPr>
            <p:cNvPr id="28725" name="Rectangle 7">
              <a:extLst>
                <a:ext uri="{FF2B5EF4-FFF2-40B4-BE49-F238E27FC236}">
                  <a16:creationId xmlns:a16="http://schemas.microsoft.com/office/drawing/2014/main" id="{AA851527-AE41-486D-89A2-66B68C6698B6}"/>
                </a:ext>
              </a:extLst>
            </p:cNvPr>
            <p:cNvSpPr>
              <a:spLocks noChangeArrowheads="1"/>
            </p:cNvSpPr>
            <p:nvPr/>
          </p:nvSpPr>
          <p:spPr bwMode="auto">
            <a:xfrm>
              <a:off x="3840" y="144"/>
              <a:ext cx="1392" cy="139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350"/>
            </a:p>
          </p:txBody>
        </p:sp>
        <p:sp>
          <p:nvSpPr>
            <p:cNvPr id="28726" name="Rectangle 8">
              <a:extLst>
                <a:ext uri="{FF2B5EF4-FFF2-40B4-BE49-F238E27FC236}">
                  <a16:creationId xmlns:a16="http://schemas.microsoft.com/office/drawing/2014/main" id="{8F498E49-508C-4E8B-81C5-2E3F346AE89F}"/>
                </a:ext>
              </a:extLst>
            </p:cNvPr>
            <p:cNvSpPr>
              <a:spLocks noChangeArrowheads="1"/>
            </p:cNvSpPr>
            <p:nvPr/>
          </p:nvSpPr>
          <p:spPr bwMode="auto">
            <a:xfrm>
              <a:off x="768" y="1680"/>
              <a:ext cx="1392" cy="139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350"/>
            </a:p>
          </p:txBody>
        </p:sp>
        <p:sp>
          <p:nvSpPr>
            <p:cNvPr id="28727" name="Rectangle 9">
              <a:extLst>
                <a:ext uri="{FF2B5EF4-FFF2-40B4-BE49-F238E27FC236}">
                  <a16:creationId xmlns:a16="http://schemas.microsoft.com/office/drawing/2014/main" id="{2A73EFA5-A488-4589-A59B-4618E29334F8}"/>
                </a:ext>
              </a:extLst>
            </p:cNvPr>
            <p:cNvSpPr>
              <a:spLocks noChangeArrowheads="1"/>
            </p:cNvSpPr>
            <p:nvPr/>
          </p:nvSpPr>
          <p:spPr bwMode="auto">
            <a:xfrm>
              <a:off x="2304" y="1680"/>
              <a:ext cx="1392" cy="139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350"/>
            </a:p>
          </p:txBody>
        </p:sp>
        <p:sp>
          <p:nvSpPr>
            <p:cNvPr id="28728" name="Rectangle 10">
              <a:extLst>
                <a:ext uri="{FF2B5EF4-FFF2-40B4-BE49-F238E27FC236}">
                  <a16:creationId xmlns:a16="http://schemas.microsoft.com/office/drawing/2014/main" id="{13AA5ACD-8C6F-424B-8071-DBF08F83C2C8}"/>
                </a:ext>
              </a:extLst>
            </p:cNvPr>
            <p:cNvSpPr>
              <a:spLocks noChangeArrowheads="1"/>
            </p:cNvSpPr>
            <p:nvPr/>
          </p:nvSpPr>
          <p:spPr bwMode="auto">
            <a:xfrm>
              <a:off x="3840" y="1680"/>
              <a:ext cx="1392" cy="139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350"/>
            </a:p>
          </p:txBody>
        </p:sp>
        <p:sp>
          <p:nvSpPr>
            <p:cNvPr id="28729" name="Rectangle 11">
              <a:extLst>
                <a:ext uri="{FF2B5EF4-FFF2-40B4-BE49-F238E27FC236}">
                  <a16:creationId xmlns:a16="http://schemas.microsoft.com/office/drawing/2014/main" id="{85026A86-E1CC-4A1F-9D4E-C3E932867BFD}"/>
                </a:ext>
              </a:extLst>
            </p:cNvPr>
            <p:cNvSpPr>
              <a:spLocks noChangeArrowheads="1"/>
            </p:cNvSpPr>
            <p:nvPr/>
          </p:nvSpPr>
          <p:spPr bwMode="auto">
            <a:xfrm>
              <a:off x="768" y="3216"/>
              <a:ext cx="1392" cy="139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350"/>
            </a:p>
          </p:txBody>
        </p:sp>
        <p:sp>
          <p:nvSpPr>
            <p:cNvPr id="28730" name="Rectangle 12">
              <a:extLst>
                <a:ext uri="{FF2B5EF4-FFF2-40B4-BE49-F238E27FC236}">
                  <a16:creationId xmlns:a16="http://schemas.microsoft.com/office/drawing/2014/main" id="{919455A2-F4AB-4232-8385-8255A474B731}"/>
                </a:ext>
              </a:extLst>
            </p:cNvPr>
            <p:cNvSpPr>
              <a:spLocks noChangeArrowheads="1"/>
            </p:cNvSpPr>
            <p:nvPr/>
          </p:nvSpPr>
          <p:spPr bwMode="auto">
            <a:xfrm>
              <a:off x="2304" y="3216"/>
              <a:ext cx="1392" cy="139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350"/>
            </a:p>
          </p:txBody>
        </p:sp>
        <p:sp>
          <p:nvSpPr>
            <p:cNvPr id="28731" name="Rectangle 13">
              <a:extLst>
                <a:ext uri="{FF2B5EF4-FFF2-40B4-BE49-F238E27FC236}">
                  <a16:creationId xmlns:a16="http://schemas.microsoft.com/office/drawing/2014/main" id="{1FA7F6AD-B2D0-42A8-8A11-8710603DCA1F}"/>
                </a:ext>
              </a:extLst>
            </p:cNvPr>
            <p:cNvSpPr>
              <a:spLocks noChangeArrowheads="1"/>
            </p:cNvSpPr>
            <p:nvPr/>
          </p:nvSpPr>
          <p:spPr bwMode="auto">
            <a:xfrm>
              <a:off x="3840" y="3216"/>
              <a:ext cx="1392" cy="139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350"/>
            </a:p>
          </p:txBody>
        </p:sp>
      </p:grpSp>
      <p:sp>
        <p:nvSpPr>
          <p:cNvPr id="9230" name="WordArt 14">
            <a:extLst>
              <a:ext uri="{FF2B5EF4-FFF2-40B4-BE49-F238E27FC236}">
                <a16:creationId xmlns:a16="http://schemas.microsoft.com/office/drawing/2014/main" id="{C0B45887-86A5-4D23-B3B1-1CA0E778816E}"/>
              </a:ext>
            </a:extLst>
          </p:cNvPr>
          <p:cNvSpPr>
            <a:spLocks noChangeArrowheads="1" noChangeShapeType="1" noTextEdit="1"/>
          </p:cNvSpPr>
          <p:nvPr/>
        </p:nvSpPr>
        <p:spPr bwMode="auto">
          <a:xfrm>
            <a:off x="1835945" y="64295"/>
            <a:ext cx="1545431" cy="1416844"/>
          </a:xfrm>
          <a:prstGeom prst="rect">
            <a:avLst/>
          </a:prstGeom>
        </p:spPr>
        <p:txBody>
          <a:bodyPr wrap="none" fromWordArt="1">
            <a:prstTxWarp prst="textCascadeUp">
              <a:avLst>
                <a:gd name="adj" fmla="val 100000"/>
              </a:avLst>
            </a:prstTxWarp>
            <a:scene3d>
              <a:camera prst="legacyPerspectiveFront">
                <a:rot lat="20519982" lon="1080000" rev="0"/>
              </a:camera>
              <a:lightRig rig="legacyHarsh2" dir="b"/>
            </a:scene3d>
            <a:sp3d extrusionH="430200" prstMaterial="legacyMatte">
              <a:extrusionClr>
                <a:srgbClr val="FF6600"/>
              </a:extrusionClr>
              <a:contourClr>
                <a:srgbClr val="FFE701"/>
              </a:contourClr>
            </a:sp3d>
          </a:bodyPr>
          <a:lstStyle/>
          <a:p>
            <a:pPr algn="ctr"/>
            <a:r>
              <a:rPr lang="en-US" sz="2700" kern="10">
                <a:ln w="9525">
                  <a:round/>
                  <a:headEnd/>
                  <a:tailEnd/>
                </a:ln>
                <a:gradFill rotWithShape="1">
                  <a:gsLst>
                    <a:gs pos="0">
                      <a:srgbClr val="FFE701"/>
                    </a:gs>
                    <a:gs pos="100000">
                      <a:srgbClr val="FE3E02"/>
                    </a:gs>
                  </a:gsLst>
                  <a:lin ang="5400000" scaled="1"/>
                </a:gradFill>
                <a:latin typeface="Impact" panose="020B0806030902050204" pitchFamily="34" charset="0"/>
              </a:rPr>
              <a:t>X</a:t>
            </a:r>
          </a:p>
        </p:txBody>
      </p:sp>
      <p:sp>
        <p:nvSpPr>
          <p:cNvPr id="9231" name="WordArt 15">
            <a:extLst>
              <a:ext uri="{FF2B5EF4-FFF2-40B4-BE49-F238E27FC236}">
                <a16:creationId xmlns:a16="http://schemas.microsoft.com/office/drawing/2014/main" id="{1DF99633-223E-4760-BD1E-1A8A0136D264}"/>
              </a:ext>
            </a:extLst>
          </p:cNvPr>
          <p:cNvSpPr>
            <a:spLocks noChangeArrowheads="1" noChangeShapeType="1" noTextEdit="1"/>
          </p:cNvSpPr>
          <p:nvPr/>
        </p:nvSpPr>
        <p:spPr bwMode="auto">
          <a:xfrm>
            <a:off x="1840706" y="16669"/>
            <a:ext cx="1543050" cy="1485900"/>
          </a:xfrm>
          <a:prstGeom prst="rect">
            <a:avLst/>
          </a:prstGeom>
        </p:spPr>
        <p:txBody>
          <a:bodyPr wrap="none" fromWordArt="1">
            <a:prstTxWarp prst="textCascadeUp">
              <a:avLst>
                <a:gd name="adj" fmla="val 100000"/>
              </a:avLst>
            </a:prstTxWarp>
            <a:scene3d>
              <a:camera prst="legacyPerspectiveFront">
                <a:rot lat="20519982" lon="1080000" rev="0"/>
              </a:camera>
              <a:lightRig rig="legacyHarsh2" dir="b"/>
            </a:scene3d>
            <a:sp3d extrusionH="430200" prstMaterial="legacyMatte">
              <a:extrusionClr>
                <a:srgbClr val="FF6600"/>
              </a:extrusionClr>
              <a:contourClr>
                <a:srgbClr val="FF0000"/>
              </a:contourClr>
            </a:sp3d>
          </a:bodyPr>
          <a:lstStyle/>
          <a:p>
            <a:pPr algn="ctr"/>
            <a:r>
              <a:rPr lang="en-US" sz="2700" kern="10">
                <a:ln w="9525">
                  <a:round/>
                  <a:headEnd/>
                  <a:tailEnd/>
                </a:ln>
                <a:gradFill rotWithShape="1">
                  <a:gsLst>
                    <a:gs pos="0">
                      <a:srgbClr val="FF0000"/>
                    </a:gs>
                    <a:gs pos="100000">
                      <a:srgbClr val="FF6600"/>
                    </a:gs>
                  </a:gsLst>
                  <a:lin ang="5400000" scaled="1"/>
                </a:gradFill>
                <a:latin typeface="Impact" panose="020B0806030902050204" pitchFamily="34" charset="0"/>
              </a:rPr>
              <a:t>O</a:t>
            </a:r>
          </a:p>
        </p:txBody>
      </p:sp>
      <p:sp>
        <p:nvSpPr>
          <p:cNvPr id="9232" name="AutoShape 16">
            <a:extLst>
              <a:ext uri="{FF2B5EF4-FFF2-40B4-BE49-F238E27FC236}">
                <a16:creationId xmlns:a16="http://schemas.microsoft.com/office/drawing/2014/main" id="{77E68516-28E7-4EF0-B62D-06C6D415F0B4}"/>
              </a:ext>
            </a:extLst>
          </p:cNvPr>
          <p:cNvSpPr>
            <a:spLocks noChangeArrowheads="1"/>
          </p:cNvSpPr>
          <p:nvPr/>
        </p:nvSpPr>
        <p:spPr bwMode="auto">
          <a:xfrm>
            <a:off x="1839686" y="674915"/>
            <a:ext cx="1028700" cy="914400"/>
          </a:xfrm>
          <a:prstGeom prst="rtTriangle">
            <a:avLst/>
          </a:prstGeom>
          <a:solidFill>
            <a:srgbClr val="CF9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solidFill>
                  <a:schemeClr val="bg1"/>
                </a:solidFill>
              </a:rPr>
              <a:t>X</a:t>
            </a:r>
          </a:p>
        </p:txBody>
      </p:sp>
      <p:sp>
        <p:nvSpPr>
          <p:cNvPr id="9233" name="AutoShape 17">
            <a:extLst>
              <a:ext uri="{FF2B5EF4-FFF2-40B4-BE49-F238E27FC236}">
                <a16:creationId xmlns:a16="http://schemas.microsoft.com/office/drawing/2014/main" id="{4FFA6FDD-D5C3-4088-8160-77AD0A6E482A}"/>
              </a:ext>
            </a:extLst>
          </p:cNvPr>
          <p:cNvSpPr>
            <a:spLocks noChangeArrowheads="1"/>
          </p:cNvSpPr>
          <p:nvPr/>
        </p:nvSpPr>
        <p:spPr bwMode="auto">
          <a:xfrm rot="10800000">
            <a:off x="2503715" y="10886"/>
            <a:ext cx="1028700" cy="914400"/>
          </a:xfrm>
          <a:prstGeom prst="rtTriangle">
            <a:avLst/>
          </a:prstGeom>
          <a:solidFill>
            <a:srgbClr val="CF9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dirty="0">
                <a:solidFill>
                  <a:schemeClr val="bg1"/>
                </a:solidFill>
              </a:rPr>
              <a:t>0</a:t>
            </a:r>
          </a:p>
        </p:txBody>
      </p:sp>
      <p:sp>
        <p:nvSpPr>
          <p:cNvPr id="9234" name="WordArt 18">
            <a:hlinkClick r:id="rId3" action="ppaction://hlinksldjump"/>
            <a:extLst>
              <a:ext uri="{FF2B5EF4-FFF2-40B4-BE49-F238E27FC236}">
                <a16:creationId xmlns:a16="http://schemas.microsoft.com/office/drawing/2014/main" id="{B3FE0FBB-C5AB-44FC-B58A-022AE0E452D0}"/>
              </a:ext>
            </a:extLst>
          </p:cNvPr>
          <p:cNvSpPr>
            <a:spLocks noChangeArrowheads="1" noChangeShapeType="1" noTextEdit="1"/>
          </p:cNvSpPr>
          <p:nvPr/>
        </p:nvSpPr>
        <p:spPr bwMode="auto">
          <a:xfrm>
            <a:off x="2343150" y="347662"/>
            <a:ext cx="400050" cy="738188"/>
          </a:xfrm>
          <a:prstGeom prst="rect">
            <a:avLst/>
          </a:prstGeom>
        </p:spPr>
        <p:txBody>
          <a:bodyPr wrap="none" fromWordArt="1">
            <a:prstTxWarp prst="textSlantUp">
              <a:avLst>
                <a:gd name="adj" fmla="val 0"/>
              </a:avLst>
            </a:prstTxWarp>
          </a:bodyPr>
          <a:lstStyle/>
          <a:p>
            <a:pPr algn="ctr"/>
            <a:r>
              <a:rPr lang="en-US" sz="27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rPr>
              <a:t>1</a:t>
            </a:r>
          </a:p>
        </p:txBody>
      </p:sp>
      <p:sp>
        <p:nvSpPr>
          <p:cNvPr id="9235" name="WordArt 19">
            <a:extLst>
              <a:ext uri="{FF2B5EF4-FFF2-40B4-BE49-F238E27FC236}">
                <a16:creationId xmlns:a16="http://schemas.microsoft.com/office/drawing/2014/main" id="{BE131737-CB66-4172-9B16-7C8DD975F028}"/>
              </a:ext>
            </a:extLst>
          </p:cNvPr>
          <p:cNvSpPr>
            <a:spLocks noChangeArrowheads="1" noChangeShapeType="1" noTextEdit="1"/>
          </p:cNvSpPr>
          <p:nvPr/>
        </p:nvSpPr>
        <p:spPr bwMode="auto">
          <a:xfrm>
            <a:off x="3721895" y="64295"/>
            <a:ext cx="1545431" cy="1416844"/>
          </a:xfrm>
          <a:prstGeom prst="rect">
            <a:avLst/>
          </a:prstGeom>
        </p:spPr>
        <p:txBody>
          <a:bodyPr wrap="none" fromWordArt="1">
            <a:prstTxWarp prst="textCascadeUp">
              <a:avLst>
                <a:gd name="adj" fmla="val 100000"/>
              </a:avLst>
            </a:prstTxWarp>
            <a:scene3d>
              <a:camera prst="legacyPerspectiveFront">
                <a:rot lat="20519982" lon="1080000" rev="0"/>
              </a:camera>
              <a:lightRig rig="legacyHarsh2" dir="b"/>
            </a:scene3d>
            <a:sp3d extrusionH="430200" prstMaterial="legacyMatte">
              <a:extrusionClr>
                <a:srgbClr val="FF6600"/>
              </a:extrusionClr>
              <a:contourClr>
                <a:srgbClr val="FFE701"/>
              </a:contourClr>
            </a:sp3d>
          </a:bodyPr>
          <a:lstStyle/>
          <a:p>
            <a:pPr algn="ctr"/>
            <a:r>
              <a:rPr lang="en-US" sz="2700" kern="10">
                <a:ln w="9525">
                  <a:round/>
                  <a:headEnd/>
                  <a:tailEnd/>
                </a:ln>
                <a:gradFill rotWithShape="1">
                  <a:gsLst>
                    <a:gs pos="0">
                      <a:srgbClr val="FFE701"/>
                    </a:gs>
                    <a:gs pos="100000">
                      <a:srgbClr val="FE3E02"/>
                    </a:gs>
                  </a:gsLst>
                  <a:lin ang="5400000" scaled="1"/>
                </a:gradFill>
                <a:latin typeface="Impact" panose="020B0806030902050204" pitchFamily="34" charset="0"/>
              </a:rPr>
              <a:t>X</a:t>
            </a:r>
          </a:p>
        </p:txBody>
      </p:sp>
      <p:sp>
        <p:nvSpPr>
          <p:cNvPr id="9236" name="WordArt 20">
            <a:extLst>
              <a:ext uri="{FF2B5EF4-FFF2-40B4-BE49-F238E27FC236}">
                <a16:creationId xmlns:a16="http://schemas.microsoft.com/office/drawing/2014/main" id="{382D0540-0D21-4982-9C90-CA59296EBC26}"/>
              </a:ext>
            </a:extLst>
          </p:cNvPr>
          <p:cNvSpPr>
            <a:spLocks noChangeArrowheads="1" noChangeShapeType="1" noTextEdit="1"/>
          </p:cNvSpPr>
          <p:nvPr/>
        </p:nvSpPr>
        <p:spPr bwMode="auto">
          <a:xfrm>
            <a:off x="3726656" y="16669"/>
            <a:ext cx="1543050" cy="1485900"/>
          </a:xfrm>
          <a:prstGeom prst="rect">
            <a:avLst/>
          </a:prstGeom>
        </p:spPr>
        <p:txBody>
          <a:bodyPr wrap="none" fromWordArt="1">
            <a:prstTxWarp prst="textCascadeUp">
              <a:avLst>
                <a:gd name="adj" fmla="val 100000"/>
              </a:avLst>
            </a:prstTxWarp>
            <a:scene3d>
              <a:camera prst="legacyPerspectiveFront">
                <a:rot lat="20519982" lon="1080000" rev="0"/>
              </a:camera>
              <a:lightRig rig="legacyHarsh2" dir="b"/>
            </a:scene3d>
            <a:sp3d extrusionH="430200" prstMaterial="legacyMatte">
              <a:extrusionClr>
                <a:srgbClr val="FF6600"/>
              </a:extrusionClr>
              <a:contourClr>
                <a:srgbClr val="FF0000"/>
              </a:contourClr>
            </a:sp3d>
          </a:bodyPr>
          <a:lstStyle/>
          <a:p>
            <a:pPr algn="ctr"/>
            <a:r>
              <a:rPr lang="en-US" sz="2700" kern="10">
                <a:ln w="9525">
                  <a:round/>
                  <a:headEnd/>
                  <a:tailEnd/>
                </a:ln>
                <a:gradFill rotWithShape="1">
                  <a:gsLst>
                    <a:gs pos="0">
                      <a:srgbClr val="FF0000"/>
                    </a:gs>
                    <a:gs pos="100000">
                      <a:srgbClr val="FF6600"/>
                    </a:gs>
                  </a:gsLst>
                  <a:lin ang="5400000" scaled="1"/>
                </a:gradFill>
                <a:latin typeface="Impact" panose="020B0806030902050204" pitchFamily="34" charset="0"/>
              </a:rPr>
              <a:t>O</a:t>
            </a:r>
          </a:p>
        </p:txBody>
      </p:sp>
      <p:sp>
        <p:nvSpPr>
          <p:cNvPr id="9237" name="AutoShape 21">
            <a:extLst>
              <a:ext uri="{FF2B5EF4-FFF2-40B4-BE49-F238E27FC236}">
                <a16:creationId xmlns:a16="http://schemas.microsoft.com/office/drawing/2014/main" id="{0C4C2DEC-6B48-4452-9325-C8D9FC027BC4}"/>
              </a:ext>
            </a:extLst>
          </p:cNvPr>
          <p:cNvSpPr>
            <a:spLocks noChangeArrowheads="1"/>
          </p:cNvSpPr>
          <p:nvPr/>
        </p:nvSpPr>
        <p:spPr bwMode="auto">
          <a:xfrm>
            <a:off x="3725636" y="685800"/>
            <a:ext cx="1028700" cy="914400"/>
          </a:xfrm>
          <a:prstGeom prst="rtTriangle">
            <a:avLst/>
          </a:prstGeom>
          <a:solidFill>
            <a:srgbClr val="CF9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solidFill>
                  <a:schemeClr val="bg1"/>
                </a:solidFill>
              </a:rPr>
              <a:t>X</a:t>
            </a:r>
          </a:p>
        </p:txBody>
      </p:sp>
      <p:sp>
        <p:nvSpPr>
          <p:cNvPr id="9238" name="AutoShape 22">
            <a:extLst>
              <a:ext uri="{FF2B5EF4-FFF2-40B4-BE49-F238E27FC236}">
                <a16:creationId xmlns:a16="http://schemas.microsoft.com/office/drawing/2014/main" id="{60A6DD81-46DB-430C-9BA7-FE5C40B243FE}"/>
              </a:ext>
            </a:extLst>
          </p:cNvPr>
          <p:cNvSpPr>
            <a:spLocks noChangeArrowheads="1"/>
          </p:cNvSpPr>
          <p:nvPr/>
        </p:nvSpPr>
        <p:spPr bwMode="auto">
          <a:xfrm rot="10800000">
            <a:off x="4389665" y="10886"/>
            <a:ext cx="1028700" cy="914400"/>
          </a:xfrm>
          <a:prstGeom prst="rtTriangle">
            <a:avLst/>
          </a:prstGeom>
          <a:solidFill>
            <a:srgbClr val="CF9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solidFill>
                  <a:schemeClr val="bg1"/>
                </a:solidFill>
              </a:rPr>
              <a:t>0</a:t>
            </a:r>
          </a:p>
        </p:txBody>
      </p:sp>
      <p:sp>
        <p:nvSpPr>
          <p:cNvPr id="9239" name="WordArt 23">
            <a:hlinkClick r:id="rId4" action="ppaction://hlinksldjump"/>
            <a:extLst>
              <a:ext uri="{FF2B5EF4-FFF2-40B4-BE49-F238E27FC236}">
                <a16:creationId xmlns:a16="http://schemas.microsoft.com/office/drawing/2014/main" id="{22DD8D8B-F0F7-45A7-8042-C3E57089CFEA}"/>
              </a:ext>
            </a:extLst>
          </p:cNvPr>
          <p:cNvSpPr>
            <a:spLocks noChangeArrowheads="1" noChangeShapeType="1" noTextEdit="1"/>
          </p:cNvSpPr>
          <p:nvPr/>
        </p:nvSpPr>
        <p:spPr bwMode="auto">
          <a:xfrm>
            <a:off x="4286250" y="400050"/>
            <a:ext cx="400050" cy="742950"/>
          </a:xfrm>
          <a:prstGeom prst="rect">
            <a:avLst/>
          </a:prstGeom>
        </p:spPr>
        <p:txBody>
          <a:bodyPr wrap="none" fromWordArt="1">
            <a:prstTxWarp prst="textSlantUp">
              <a:avLst>
                <a:gd name="adj" fmla="val 0"/>
              </a:avLst>
            </a:prstTxWarp>
          </a:bodyPr>
          <a:lstStyle/>
          <a:p>
            <a:pPr algn="ctr"/>
            <a:r>
              <a:rPr lang="en-US" sz="27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rPr>
              <a:t>2</a:t>
            </a:r>
          </a:p>
        </p:txBody>
      </p:sp>
      <p:sp>
        <p:nvSpPr>
          <p:cNvPr id="9240" name="WordArt 24">
            <a:extLst>
              <a:ext uri="{FF2B5EF4-FFF2-40B4-BE49-F238E27FC236}">
                <a16:creationId xmlns:a16="http://schemas.microsoft.com/office/drawing/2014/main" id="{6A9F1328-C148-4E53-B535-9181935DA17C}"/>
              </a:ext>
            </a:extLst>
          </p:cNvPr>
          <p:cNvSpPr>
            <a:spLocks noChangeArrowheads="1" noChangeShapeType="1" noTextEdit="1"/>
          </p:cNvSpPr>
          <p:nvPr/>
        </p:nvSpPr>
        <p:spPr bwMode="auto">
          <a:xfrm>
            <a:off x="5607845" y="64295"/>
            <a:ext cx="1545431" cy="1416844"/>
          </a:xfrm>
          <a:prstGeom prst="rect">
            <a:avLst/>
          </a:prstGeom>
        </p:spPr>
        <p:txBody>
          <a:bodyPr wrap="none" fromWordArt="1">
            <a:prstTxWarp prst="textCascadeUp">
              <a:avLst>
                <a:gd name="adj" fmla="val 100000"/>
              </a:avLst>
            </a:prstTxWarp>
            <a:scene3d>
              <a:camera prst="legacyPerspectiveFront">
                <a:rot lat="20519982" lon="1080000" rev="0"/>
              </a:camera>
              <a:lightRig rig="legacyHarsh2" dir="b"/>
            </a:scene3d>
            <a:sp3d extrusionH="430200" prstMaterial="legacyMatte">
              <a:extrusionClr>
                <a:srgbClr val="FF6600"/>
              </a:extrusionClr>
              <a:contourClr>
                <a:srgbClr val="FFE701"/>
              </a:contourClr>
            </a:sp3d>
          </a:bodyPr>
          <a:lstStyle/>
          <a:p>
            <a:pPr algn="ctr"/>
            <a:r>
              <a:rPr lang="en-US" sz="2700" kern="10">
                <a:ln w="9525">
                  <a:round/>
                  <a:headEnd/>
                  <a:tailEnd/>
                </a:ln>
                <a:gradFill rotWithShape="1">
                  <a:gsLst>
                    <a:gs pos="0">
                      <a:srgbClr val="FFE701"/>
                    </a:gs>
                    <a:gs pos="100000">
                      <a:srgbClr val="FE3E02"/>
                    </a:gs>
                  </a:gsLst>
                  <a:lin ang="5400000" scaled="1"/>
                </a:gradFill>
                <a:latin typeface="Impact" panose="020B0806030902050204" pitchFamily="34" charset="0"/>
              </a:rPr>
              <a:t>X</a:t>
            </a:r>
          </a:p>
        </p:txBody>
      </p:sp>
      <p:sp>
        <p:nvSpPr>
          <p:cNvPr id="9241" name="WordArt 25">
            <a:extLst>
              <a:ext uri="{FF2B5EF4-FFF2-40B4-BE49-F238E27FC236}">
                <a16:creationId xmlns:a16="http://schemas.microsoft.com/office/drawing/2014/main" id="{C9682763-0483-451A-880B-6F7F0BFB9C89}"/>
              </a:ext>
            </a:extLst>
          </p:cNvPr>
          <p:cNvSpPr>
            <a:spLocks noChangeArrowheads="1" noChangeShapeType="1" noTextEdit="1"/>
          </p:cNvSpPr>
          <p:nvPr/>
        </p:nvSpPr>
        <p:spPr bwMode="auto">
          <a:xfrm>
            <a:off x="5612606" y="16669"/>
            <a:ext cx="1543050" cy="1485900"/>
          </a:xfrm>
          <a:prstGeom prst="rect">
            <a:avLst/>
          </a:prstGeom>
        </p:spPr>
        <p:txBody>
          <a:bodyPr wrap="none" fromWordArt="1">
            <a:prstTxWarp prst="textCascadeUp">
              <a:avLst>
                <a:gd name="adj" fmla="val 100000"/>
              </a:avLst>
            </a:prstTxWarp>
            <a:scene3d>
              <a:camera prst="legacyPerspectiveFront">
                <a:rot lat="20519982" lon="1080000" rev="0"/>
              </a:camera>
              <a:lightRig rig="legacyHarsh2" dir="b"/>
            </a:scene3d>
            <a:sp3d extrusionH="430200" prstMaterial="legacyMatte">
              <a:extrusionClr>
                <a:srgbClr val="FF6600"/>
              </a:extrusionClr>
              <a:contourClr>
                <a:srgbClr val="FF0000"/>
              </a:contourClr>
            </a:sp3d>
          </a:bodyPr>
          <a:lstStyle/>
          <a:p>
            <a:pPr algn="ctr"/>
            <a:r>
              <a:rPr lang="en-US" sz="2700" kern="10">
                <a:ln w="9525">
                  <a:round/>
                  <a:headEnd/>
                  <a:tailEnd/>
                </a:ln>
                <a:gradFill rotWithShape="1">
                  <a:gsLst>
                    <a:gs pos="0">
                      <a:srgbClr val="FF0000"/>
                    </a:gs>
                    <a:gs pos="100000">
                      <a:srgbClr val="FF6600"/>
                    </a:gs>
                  </a:gsLst>
                  <a:lin ang="5400000" scaled="1"/>
                </a:gradFill>
                <a:latin typeface="Impact" panose="020B0806030902050204" pitchFamily="34" charset="0"/>
              </a:rPr>
              <a:t>O</a:t>
            </a:r>
          </a:p>
        </p:txBody>
      </p:sp>
      <p:sp>
        <p:nvSpPr>
          <p:cNvPr id="9242" name="AutoShape 26">
            <a:extLst>
              <a:ext uri="{FF2B5EF4-FFF2-40B4-BE49-F238E27FC236}">
                <a16:creationId xmlns:a16="http://schemas.microsoft.com/office/drawing/2014/main" id="{1B4904E6-525E-45B0-A05A-D76BDE289A16}"/>
              </a:ext>
            </a:extLst>
          </p:cNvPr>
          <p:cNvSpPr>
            <a:spLocks noChangeArrowheads="1"/>
          </p:cNvSpPr>
          <p:nvPr/>
        </p:nvSpPr>
        <p:spPr bwMode="auto">
          <a:xfrm>
            <a:off x="5611586" y="674915"/>
            <a:ext cx="1028700" cy="914400"/>
          </a:xfrm>
          <a:prstGeom prst="rtTriangle">
            <a:avLst/>
          </a:prstGeom>
          <a:solidFill>
            <a:srgbClr val="CF9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solidFill>
                  <a:schemeClr val="bg1"/>
                </a:solidFill>
              </a:rPr>
              <a:t>X</a:t>
            </a:r>
          </a:p>
        </p:txBody>
      </p:sp>
      <p:sp>
        <p:nvSpPr>
          <p:cNvPr id="9243" name="AutoShape 27">
            <a:extLst>
              <a:ext uri="{FF2B5EF4-FFF2-40B4-BE49-F238E27FC236}">
                <a16:creationId xmlns:a16="http://schemas.microsoft.com/office/drawing/2014/main" id="{D77CAABA-862A-4A84-9872-ECA6CC9BA6E8}"/>
              </a:ext>
            </a:extLst>
          </p:cNvPr>
          <p:cNvSpPr>
            <a:spLocks noChangeArrowheads="1"/>
          </p:cNvSpPr>
          <p:nvPr/>
        </p:nvSpPr>
        <p:spPr bwMode="auto">
          <a:xfrm rot="10800000">
            <a:off x="6286500" y="10886"/>
            <a:ext cx="1028700" cy="914400"/>
          </a:xfrm>
          <a:prstGeom prst="rtTriangle">
            <a:avLst/>
          </a:prstGeom>
          <a:solidFill>
            <a:srgbClr val="CF9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solidFill>
                  <a:schemeClr val="bg1"/>
                </a:solidFill>
              </a:rPr>
              <a:t>0</a:t>
            </a:r>
          </a:p>
        </p:txBody>
      </p:sp>
      <p:sp>
        <p:nvSpPr>
          <p:cNvPr id="9244" name="WordArt 28">
            <a:hlinkClick r:id="rId5" action="ppaction://hlinksldjump"/>
            <a:extLst>
              <a:ext uri="{FF2B5EF4-FFF2-40B4-BE49-F238E27FC236}">
                <a16:creationId xmlns:a16="http://schemas.microsoft.com/office/drawing/2014/main" id="{F861B3B5-985D-4E6A-BC77-C76B2C62C919}"/>
              </a:ext>
            </a:extLst>
          </p:cNvPr>
          <p:cNvSpPr>
            <a:spLocks noChangeArrowheads="1" noChangeShapeType="1" noTextEdit="1"/>
          </p:cNvSpPr>
          <p:nvPr/>
        </p:nvSpPr>
        <p:spPr bwMode="auto">
          <a:xfrm>
            <a:off x="6172200" y="400050"/>
            <a:ext cx="400050" cy="742950"/>
          </a:xfrm>
          <a:prstGeom prst="rect">
            <a:avLst/>
          </a:prstGeom>
        </p:spPr>
        <p:txBody>
          <a:bodyPr wrap="none" fromWordArt="1">
            <a:prstTxWarp prst="textSlantUp">
              <a:avLst>
                <a:gd name="adj" fmla="val 0"/>
              </a:avLst>
            </a:prstTxWarp>
          </a:bodyPr>
          <a:lstStyle/>
          <a:p>
            <a:pPr algn="ctr"/>
            <a:r>
              <a:rPr lang="en-US" sz="27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rPr>
              <a:t>3</a:t>
            </a:r>
          </a:p>
        </p:txBody>
      </p:sp>
      <p:sp>
        <p:nvSpPr>
          <p:cNvPr id="9245" name="WordArt 29">
            <a:extLst>
              <a:ext uri="{FF2B5EF4-FFF2-40B4-BE49-F238E27FC236}">
                <a16:creationId xmlns:a16="http://schemas.microsoft.com/office/drawing/2014/main" id="{926C5CA1-92D1-4271-829A-F78F4D136117}"/>
              </a:ext>
            </a:extLst>
          </p:cNvPr>
          <p:cNvSpPr>
            <a:spLocks noChangeArrowheads="1" noChangeShapeType="1" noTextEdit="1"/>
          </p:cNvSpPr>
          <p:nvPr/>
        </p:nvSpPr>
        <p:spPr bwMode="auto">
          <a:xfrm>
            <a:off x="1835945" y="1835945"/>
            <a:ext cx="1545431" cy="1416844"/>
          </a:xfrm>
          <a:prstGeom prst="rect">
            <a:avLst/>
          </a:prstGeom>
        </p:spPr>
        <p:txBody>
          <a:bodyPr wrap="none" fromWordArt="1">
            <a:prstTxWarp prst="textCascadeUp">
              <a:avLst>
                <a:gd name="adj" fmla="val 100000"/>
              </a:avLst>
            </a:prstTxWarp>
            <a:scene3d>
              <a:camera prst="legacyPerspectiveFront">
                <a:rot lat="20519982" lon="1080000" rev="0"/>
              </a:camera>
              <a:lightRig rig="legacyHarsh2" dir="b"/>
            </a:scene3d>
            <a:sp3d extrusionH="430200" prstMaterial="legacyMatte">
              <a:extrusionClr>
                <a:srgbClr val="FF6600"/>
              </a:extrusionClr>
              <a:contourClr>
                <a:srgbClr val="FFE701"/>
              </a:contourClr>
            </a:sp3d>
          </a:bodyPr>
          <a:lstStyle/>
          <a:p>
            <a:pPr algn="ctr"/>
            <a:r>
              <a:rPr lang="en-US" sz="2700" kern="10">
                <a:ln w="9525">
                  <a:round/>
                  <a:headEnd/>
                  <a:tailEnd/>
                </a:ln>
                <a:gradFill rotWithShape="1">
                  <a:gsLst>
                    <a:gs pos="0">
                      <a:srgbClr val="FFE701"/>
                    </a:gs>
                    <a:gs pos="100000">
                      <a:srgbClr val="FE3E02"/>
                    </a:gs>
                  </a:gsLst>
                  <a:lin ang="5400000" scaled="1"/>
                </a:gradFill>
                <a:latin typeface="Impact" panose="020B0806030902050204" pitchFamily="34" charset="0"/>
              </a:rPr>
              <a:t>X</a:t>
            </a:r>
          </a:p>
        </p:txBody>
      </p:sp>
      <p:sp>
        <p:nvSpPr>
          <p:cNvPr id="9246" name="WordArt 30">
            <a:extLst>
              <a:ext uri="{FF2B5EF4-FFF2-40B4-BE49-F238E27FC236}">
                <a16:creationId xmlns:a16="http://schemas.microsoft.com/office/drawing/2014/main" id="{6F8B6EA1-9EC6-4BFD-AE85-512370EC0E2A}"/>
              </a:ext>
            </a:extLst>
          </p:cNvPr>
          <p:cNvSpPr>
            <a:spLocks noChangeArrowheads="1" noChangeShapeType="1" noTextEdit="1"/>
          </p:cNvSpPr>
          <p:nvPr/>
        </p:nvSpPr>
        <p:spPr bwMode="auto">
          <a:xfrm>
            <a:off x="1840706" y="1788319"/>
            <a:ext cx="1543050" cy="1485900"/>
          </a:xfrm>
          <a:prstGeom prst="rect">
            <a:avLst/>
          </a:prstGeom>
        </p:spPr>
        <p:txBody>
          <a:bodyPr wrap="none" fromWordArt="1">
            <a:prstTxWarp prst="textCascadeUp">
              <a:avLst>
                <a:gd name="adj" fmla="val 100000"/>
              </a:avLst>
            </a:prstTxWarp>
            <a:scene3d>
              <a:camera prst="legacyPerspectiveFront">
                <a:rot lat="20519982" lon="1080000" rev="0"/>
              </a:camera>
              <a:lightRig rig="legacyHarsh2" dir="b"/>
            </a:scene3d>
            <a:sp3d extrusionH="430200" prstMaterial="legacyMatte">
              <a:extrusionClr>
                <a:srgbClr val="FF6600"/>
              </a:extrusionClr>
              <a:contourClr>
                <a:srgbClr val="FF0000"/>
              </a:contourClr>
            </a:sp3d>
          </a:bodyPr>
          <a:lstStyle/>
          <a:p>
            <a:pPr algn="ctr"/>
            <a:r>
              <a:rPr lang="en-US" sz="2700" kern="10">
                <a:ln w="9525">
                  <a:round/>
                  <a:headEnd/>
                  <a:tailEnd/>
                </a:ln>
                <a:gradFill rotWithShape="1">
                  <a:gsLst>
                    <a:gs pos="0">
                      <a:srgbClr val="FF0000"/>
                    </a:gs>
                    <a:gs pos="100000">
                      <a:srgbClr val="FF6600"/>
                    </a:gs>
                  </a:gsLst>
                  <a:lin ang="5400000" scaled="1"/>
                </a:gradFill>
                <a:latin typeface="Impact" panose="020B0806030902050204" pitchFamily="34" charset="0"/>
              </a:rPr>
              <a:t>O</a:t>
            </a:r>
          </a:p>
        </p:txBody>
      </p:sp>
      <p:sp>
        <p:nvSpPr>
          <p:cNvPr id="9247" name="AutoShape 31">
            <a:extLst>
              <a:ext uri="{FF2B5EF4-FFF2-40B4-BE49-F238E27FC236}">
                <a16:creationId xmlns:a16="http://schemas.microsoft.com/office/drawing/2014/main" id="{FFD8206A-6027-42F2-989D-2BCD6DABED4D}"/>
              </a:ext>
            </a:extLst>
          </p:cNvPr>
          <p:cNvSpPr>
            <a:spLocks noChangeArrowheads="1"/>
          </p:cNvSpPr>
          <p:nvPr/>
        </p:nvSpPr>
        <p:spPr bwMode="auto">
          <a:xfrm>
            <a:off x="1839686" y="2457450"/>
            <a:ext cx="1028700" cy="914400"/>
          </a:xfrm>
          <a:prstGeom prst="rtTriangle">
            <a:avLst/>
          </a:prstGeom>
          <a:solidFill>
            <a:srgbClr val="CF9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dirty="0">
                <a:solidFill>
                  <a:schemeClr val="bg1"/>
                </a:solidFill>
              </a:rPr>
              <a:t>X</a:t>
            </a:r>
          </a:p>
        </p:txBody>
      </p:sp>
      <p:sp>
        <p:nvSpPr>
          <p:cNvPr id="9248" name="AutoShape 32">
            <a:extLst>
              <a:ext uri="{FF2B5EF4-FFF2-40B4-BE49-F238E27FC236}">
                <a16:creationId xmlns:a16="http://schemas.microsoft.com/office/drawing/2014/main" id="{3B8F0257-E0E2-495B-9A99-3CFCB75604B9}"/>
              </a:ext>
            </a:extLst>
          </p:cNvPr>
          <p:cNvSpPr>
            <a:spLocks noChangeArrowheads="1"/>
          </p:cNvSpPr>
          <p:nvPr/>
        </p:nvSpPr>
        <p:spPr bwMode="auto">
          <a:xfrm rot="10800000">
            <a:off x="2503715" y="1771650"/>
            <a:ext cx="1028700" cy="914400"/>
          </a:xfrm>
          <a:prstGeom prst="rtTriangle">
            <a:avLst/>
          </a:prstGeom>
          <a:solidFill>
            <a:srgbClr val="CF9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solidFill>
                  <a:schemeClr val="bg1"/>
                </a:solidFill>
              </a:rPr>
              <a:t>0</a:t>
            </a:r>
          </a:p>
        </p:txBody>
      </p:sp>
      <p:sp>
        <p:nvSpPr>
          <p:cNvPr id="9249" name="WordArt 33">
            <a:hlinkClick r:id="rId6" action="ppaction://hlinksldjump"/>
            <a:extLst>
              <a:ext uri="{FF2B5EF4-FFF2-40B4-BE49-F238E27FC236}">
                <a16:creationId xmlns:a16="http://schemas.microsoft.com/office/drawing/2014/main" id="{F55488AE-65C6-40F3-9E47-B53978A58A6D}"/>
              </a:ext>
            </a:extLst>
          </p:cNvPr>
          <p:cNvSpPr>
            <a:spLocks noChangeArrowheads="1" noChangeShapeType="1" noTextEdit="1"/>
          </p:cNvSpPr>
          <p:nvPr/>
        </p:nvSpPr>
        <p:spPr bwMode="auto">
          <a:xfrm>
            <a:off x="2400300" y="2171700"/>
            <a:ext cx="400050" cy="742950"/>
          </a:xfrm>
          <a:prstGeom prst="rect">
            <a:avLst/>
          </a:prstGeom>
        </p:spPr>
        <p:txBody>
          <a:bodyPr wrap="none" fromWordArt="1">
            <a:prstTxWarp prst="textSlantUp">
              <a:avLst>
                <a:gd name="adj" fmla="val 0"/>
              </a:avLst>
            </a:prstTxWarp>
          </a:bodyPr>
          <a:lstStyle/>
          <a:p>
            <a:pPr algn="ctr"/>
            <a:r>
              <a:rPr lang="en-US" sz="27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rPr>
              <a:t>4</a:t>
            </a:r>
          </a:p>
        </p:txBody>
      </p:sp>
      <p:sp>
        <p:nvSpPr>
          <p:cNvPr id="9250" name="WordArt 34">
            <a:extLst>
              <a:ext uri="{FF2B5EF4-FFF2-40B4-BE49-F238E27FC236}">
                <a16:creationId xmlns:a16="http://schemas.microsoft.com/office/drawing/2014/main" id="{1BD9B9FD-36E6-4CF1-A036-911103F3C1ED}"/>
              </a:ext>
            </a:extLst>
          </p:cNvPr>
          <p:cNvSpPr>
            <a:spLocks noChangeArrowheads="1" noChangeShapeType="1" noTextEdit="1"/>
          </p:cNvSpPr>
          <p:nvPr/>
        </p:nvSpPr>
        <p:spPr bwMode="auto">
          <a:xfrm>
            <a:off x="3721895" y="1835945"/>
            <a:ext cx="1545431" cy="1416844"/>
          </a:xfrm>
          <a:prstGeom prst="rect">
            <a:avLst/>
          </a:prstGeom>
        </p:spPr>
        <p:txBody>
          <a:bodyPr wrap="none" fromWordArt="1">
            <a:prstTxWarp prst="textCascadeUp">
              <a:avLst>
                <a:gd name="adj" fmla="val 100000"/>
              </a:avLst>
            </a:prstTxWarp>
            <a:scene3d>
              <a:camera prst="legacyPerspectiveFront">
                <a:rot lat="20519982" lon="1080000" rev="0"/>
              </a:camera>
              <a:lightRig rig="legacyHarsh2" dir="b"/>
            </a:scene3d>
            <a:sp3d extrusionH="430200" prstMaterial="legacyMatte">
              <a:extrusionClr>
                <a:srgbClr val="FF6600"/>
              </a:extrusionClr>
              <a:contourClr>
                <a:srgbClr val="FFE701"/>
              </a:contourClr>
            </a:sp3d>
          </a:bodyPr>
          <a:lstStyle/>
          <a:p>
            <a:pPr algn="ctr"/>
            <a:r>
              <a:rPr lang="en-US" sz="2700" kern="10">
                <a:ln w="9525">
                  <a:round/>
                  <a:headEnd/>
                  <a:tailEnd/>
                </a:ln>
                <a:gradFill rotWithShape="1">
                  <a:gsLst>
                    <a:gs pos="0">
                      <a:srgbClr val="FFE701"/>
                    </a:gs>
                    <a:gs pos="100000">
                      <a:srgbClr val="FE3E02"/>
                    </a:gs>
                  </a:gsLst>
                  <a:lin ang="5400000" scaled="1"/>
                </a:gradFill>
                <a:latin typeface="Impact" panose="020B0806030902050204" pitchFamily="34" charset="0"/>
              </a:rPr>
              <a:t>X</a:t>
            </a:r>
          </a:p>
        </p:txBody>
      </p:sp>
      <p:sp>
        <p:nvSpPr>
          <p:cNvPr id="9251" name="WordArt 35">
            <a:extLst>
              <a:ext uri="{FF2B5EF4-FFF2-40B4-BE49-F238E27FC236}">
                <a16:creationId xmlns:a16="http://schemas.microsoft.com/office/drawing/2014/main" id="{C9E9A48F-1C97-47DC-9ECD-4621FEBF1594}"/>
              </a:ext>
            </a:extLst>
          </p:cNvPr>
          <p:cNvSpPr>
            <a:spLocks noChangeArrowheads="1" noChangeShapeType="1" noTextEdit="1"/>
          </p:cNvSpPr>
          <p:nvPr/>
        </p:nvSpPr>
        <p:spPr bwMode="auto">
          <a:xfrm>
            <a:off x="3726656" y="1788319"/>
            <a:ext cx="1543050" cy="1485900"/>
          </a:xfrm>
          <a:prstGeom prst="rect">
            <a:avLst/>
          </a:prstGeom>
        </p:spPr>
        <p:txBody>
          <a:bodyPr wrap="none" fromWordArt="1">
            <a:prstTxWarp prst="textCascadeUp">
              <a:avLst>
                <a:gd name="adj" fmla="val 100000"/>
              </a:avLst>
            </a:prstTxWarp>
            <a:scene3d>
              <a:camera prst="legacyPerspectiveFront">
                <a:rot lat="20519982" lon="1080000" rev="0"/>
              </a:camera>
              <a:lightRig rig="legacyHarsh2" dir="b"/>
            </a:scene3d>
            <a:sp3d extrusionH="430200" prstMaterial="legacyMatte">
              <a:extrusionClr>
                <a:srgbClr val="FF6600"/>
              </a:extrusionClr>
              <a:contourClr>
                <a:srgbClr val="FF0000"/>
              </a:contourClr>
            </a:sp3d>
          </a:bodyPr>
          <a:lstStyle/>
          <a:p>
            <a:pPr algn="ctr"/>
            <a:r>
              <a:rPr lang="en-US" sz="2700" kern="10">
                <a:ln w="9525">
                  <a:round/>
                  <a:headEnd/>
                  <a:tailEnd/>
                </a:ln>
                <a:gradFill rotWithShape="1">
                  <a:gsLst>
                    <a:gs pos="0">
                      <a:srgbClr val="FF0000"/>
                    </a:gs>
                    <a:gs pos="100000">
                      <a:srgbClr val="FF6600"/>
                    </a:gs>
                  </a:gsLst>
                  <a:lin ang="5400000" scaled="1"/>
                </a:gradFill>
                <a:latin typeface="Impact" panose="020B0806030902050204" pitchFamily="34" charset="0"/>
              </a:rPr>
              <a:t>O</a:t>
            </a:r>
          </a:p>
        </p:txBody>
      </p:sp>
      <p:sp>
        <p:nvSpPr>
          <p:cNvPr id="9252" name="AutoShape 36">
            <a:extLst>
              <a:ext uri="{FF2B5EF4-FFF2-40B4-BE49-F238E27FC236}">
                <a16:creationId xmlns:a16="http://schemas.microsoft.com/office/drawing/2014/main" id="{AF836324-EFE5-4639-83F1-BF4CD0838AED}"/>
              </a:ext>
            </a:extLst>
          </p:cNvPr>
          <p:cNvSpPr>
            <a:spLocks noChangeArrowheads="1"/>
          </p:cNvSpPr>
          <p:nvPr/>
        </p:nvSpPr>
        <p:spPr bwMode="auto">
          <a:xfrm>
            <a:off x="3725636" y="2457450"/>
            <a:ext cx="1028700" cy="914400"/>
          </a:xfrm>
          <a:prstGeom prst="rtTriangle">
            <a:avLst/>
          </a:prstGeom>
          <a:solidFill>
            <a:srgbClr val="CF9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solidFill>
                  <a:schemeClr val="bg1"/>
                </a:solidFill>
              </a:rPr>
              <a:t>X</a:t>
            </a:r>
          </a:p>
        </p:txBody>
      </p:sp>
      <p:sp>
        <p:nvSpPr>
          <p:cNvPr id="9253" name="AutoShape 37">
            <a:extLst>
              <a:ext uri="{FF2B5EF4-FFF2-40B4-BE49-F238E27FC236}">
                <a16:creationId xmlns:a16="http://schemas.microsoft.com/office/drawing/2014/main" id="{20CFA1C4-6C4F-4619-A0A3-F2EE9387F7B7}"/>
              </a:ext>
            </a:extLst>
          </p:cNvPr>
          <p:cNvSpPr>
            <a:spLocks noChangeArrowheads="1"/>
          </p:cNvSpPr>
          <p:nvPr/>
        </p:nvSpPr>
        <p:spPr bwMode="auto">
          <a:xfrm rot="10800000">
            <a:off x="4389665" y="1771650"/>
            <a:ext cx="1028700" cy="914400"/>
          </a:xfrm>
          <a:prstGeom prst="rtTriangle">
            <a:avLst/>
          </a:prstGeom>
          <a:solidFill>
            <a:srgbClr val="CF9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solidFill>
                  <a:schemeClr val="bg1"/>
                </a:solidFill>
              </a:rPr>
              <a:t>0</a:t>
            </a:r>
          </a:p>
        </p:txBody>
      </p:sp>
      <p:sp>
        <p:nvSpPr>
          <p:cNvPr id="9254" name="WordArt 38">
            <a:hlinkClick r:id="rId7" action="ppaction://hlinksldjump"/>
            <a:extLst>
              <a:ext uri="{FF2B5EF4-FFF2-40B4-BE49-F238E27FC236}">
                <a16:creationId xmlns:a16="http://schemas.microsoft.com/office/drawing/2014/main" id="{3D421618-45C8-437C-8A11-A705006BCBDC}"/>
              </a:ext>
            </a:extLst>
          </p:cNvPr>
          <p:cNvSpPr>
            <a:spLocks noChangeArrowheads="1" noChangeShapeType="1" noTextEdit="1"/>
          </p:cNvSpPr>
          <p:nvPr/>
        </p:nvSpPr>
        <p:spPr bwMode="auto">
          <a:xfrm>
            <a:off x="4286250" y="2171700"/>
            <a:ext cx="400050" cy="742950"/>
          </a:xfrm>
          <a:prstGeom prst="rect">
            <a:avLst/>
          </a:prstGeom>
        </p:spPr>
        <p:txBody>
          <a:bodyPr wrap="none" fromWordArt="1">
            <a:prstTxWarp prst="textSlantUp">
              <a:avLst>
                <a:gd name="adj" fmla="val 0"/>
              </a:avLst>
            </a:prstTxWarp>
          </a:bodyPr>
          <a:lstStyle/>
          <a:p>
            <a:pPr algn="ctr"/>
            <a:r>
              <a:rPr lang="en-US" sz="27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rPr>
              <a:t>5</a:t>
            </a:r>
          </a:p>
        </p:txBody>
      </p:sp>
      <p:sp>
        <p:nvSpPr>
          <p:cNvPr id="9255" name="WordArt 39">
            <a:extLst>
              <a:ext uri="{FF2B5EF4-FFF2-40B4-BE49-F238E27FC236}">
                <a16:creationId xmlns:a16="http://schemas.microsoft.com/office/drawing/2014/main" id="{B1B73844-1A79-4D01-84D6-4DD4444BAF0F}"/>
              </a:ext>
            </a:extLst>
          </p:cNvPr>
          <p:cNvSpPr>
            <a:spLocks noChangeArrowheads="1" noChangeShapeType="1" noTextEdit="1"/>
          </p:cNvSpPr>
          <p:nvPr/>
        </p:nvSpPr>
        <p:spPr bwMode="auto">
          <a:xfrm>
            <a:off x="5607845" y="1835945"/>
            <a:ext cx="1545431" cy="1416844"/>
          </a:xfrm>
          <a:prstGeom prst="rect">
            <a:avLst/>
          </a:prstGeom>
        </p:spPr>
        <p:txBody>
          <a:bodyPr wrap="none" fromWordArt="1">
            <a:prstTxWarp prst="textCascadeUp">
              <a:avLst>
                <a:gd name="adj" fmla="val 100000"/>
              </a:avLst>
            </a:prstTxWarp>
            <a:scene3d>
              <a:camera prst="legacyPerspectiveFront">
                <a:rot lat="20519982" lon="1080000" rev="0"/>
              </a:camera>
              <a:lightRig rig="legacyHarsh2" dir="b"/>
            </a:scene3d>
            <a:sp3d extrusionH="430200" prstMaterial="legacyMatte">
              <a:extrusionClr>
                <a:srgbClr val="FF6600"/>
              </a:extrusionClr>
              <a:contourClr>
                <a:srgbClr val="FFE701"/>
              </a:contourClr>
            </a:sp3d>
          </a:bodyPr>
          <a:lstStyle/>
          <a:p>
            <a:pPr algn="ctr"/>
            <a:r>
              <a:rPr lang="en-US" sz="2700" kern="10">
                <a:ln w="9525">
                  <a:round/>
                  <a:headEnd/>
                  <a:tailEnd/>
                </a:ln>
                <a:gradFill rotWithShape="1">
                  <a:gsLst>
                    <a:gs pos="0">
                      <a:srgbClr val="FFE701"/>
                    </a:gs>
                    <a:gs pos="100000">
                      <a:srgbClr val="FE3E02"/>
                    </a:gs>
                  </a:gsLst>
                  <a:lin ang="5400000" scaled="1"/>
                </a:gradFill>
                <a:latin typeface="Impact" panose="020B0806030902050204" pitchFamily="34" charset="0"/>
              </a:rPr>
              <a:t>X</a:t>
            </a:r>
          </a:p>
        </p:txBody>
      </p:sp>
      <p:sp>
        <p:nvSpPr>
          <p:cNvPr id="9256" name="WordArt 40">
            <a:extLst>
              <a:ext uri="{FF2B5EF4-FFF2-40B4-BE49-F238E27FC236}">
                <a16:creationId xmlns:a16="http://schemas.microsoft.com/office/drawing/2014/main" id="{DCECE9C7-3658-4AE7-8C2D-4DB5E0FA401D}"/>
              </a:ext>
            </a:extLst>
          </p:cNvPr>
          <p:cNvSpPr>
            <a:spLocks noChangeArrowheads="1" noChangeShapeType="1" noTextEdit="1"/>
          </p:cNvSpPr>
          <p:nvPr/>
        </p:nvSpPr>
        <p:spPr bwMode="auto">
          <a:xfrm>
            <a:off x="5612606" y="1788319"/>
            <a:ext cx="1543050" cy="1485900"/>
          </a:xfrm>
          <a:prstGeom prst="rect">
            <a:avLst/>
          </a:prstGeom>
        </p:spPr>
        <p:txBody>
          <a:bodyPr wrap="none" fromWordArt="1">
            <a:prstTxWarp prst="textCascadeUp">
              <a:avLst>
                <a:gd name="adj" fmla="val 100000"/>
              </a:avLst>
            </a:prstTxWarp>
            <a:scene3d>
              <a:camera prst="legacyPerspectiveFront">
                <a:rot lat="20519982" lon="1080000" rev="0"/>
              </a:camera>
              <a:lightRig rig="legacyHarsh2" dir="b"/>
            </a:scene3d>
            <a:sp3d extrusionH="430200" prstMaterial="legacyMatte">
              <a:extrusionClr>
                <a:srgbClr val="FF6600"/>
              </a:extrusionClr>
              <a:contourClr>
                <a:srgbClr val="FF0000"/>
              </a:contourClr>
            </a:sp3d>
          </a:bodyPr>
          <a:lstStyle/>
          <a:p>
            <a:pPr algn="ctr"/>
            <a:r>
              <a:rPr lang="en-US" sz="2700" kern="10">
                <a:ln w="9525">
                  <a:round/>
                  <a:headEnd/>
                  <a:tailEnd/>
                </a:ln>
                <a:gradFill rotWithShape="1">
                  <a:gsLst>
                    <a:gs pos="0">
                      <a:srgbClr val="FF0000"/>
                    </a:gs>
                    <a:gs pos="100000">
                      <a:srgbClr val="FF6600"/>
                    </a:gs>
                  </a:gsLst>
                  <a:lin ang="5400000" scaled="1"/>
                </a:gradFill>
                <a:latin typeface="Impact" panose="020B0806030902050204" pitchFamily="34" charset="0"/>
              </a:rPr>
              <a:t>O</a:t>
            </a:r>
          </a:p>
        </p:txBody>
      </p:sp>
      <p:sp>
        <p:nvSpPr>
          <p:cNvPr id="9257" name="AutoShape 41">
            <a:extLst>
              <a:ext uri="{FF2B5EF4-FFF2-40B4-BE49-F238E27FC236}">
                <a16:creationId xmlns:a16="http://schemas.microsoft.com/office/drawing/2014/main" id="{C8AB70E9-BC21-461A-B1F7-9D9EB460FC1E}"/>
              </a:ext>
            </a:extLst>
          </p:cNvPr>
          <p:cNvSpPr>
            <a:spLocks noChangeArrowheads="1"/>
          </p:cNvSpPr>
          <p:nvPr/>
        </p:nvSpPr>
        <p:spPr bwMode="auto">
          <a:xfrm>
            <a:off x="5622471" y="2457450"/>
            <a:ext cx="1028700" cy="914400"/>
          </a:xfrm>
          <a:prstGeom prst="rtTriangle">
            <a:avLst/>
          </a:prstGeom>
          <a:solidFill>
            <a:srgbClr val="CF9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solidFill>
                  <a:schemeClr val="bg1"/>
                </a:solidFill>
              </a:rPr>
              <a:t>X</a:t>
            </a:r>
          </a:p>
        </p:txBody>
      </p:sp>
      <p:sp>
        <p:nvSpPr>
          <p:cNvPr id="9258" name="AutoShape 42">
            <a:extLst>
              <a:ext uri="{FF2B5EF4-FFF2-40B4-BE49-F238E27FC236}">
                <a16:creationId xmlns:a16="http://schemas.microsoft.com/office/drawing/2014/main" id="{A461DE55-2C80-4345-B03C-0F9E623532EF}"/>
              </a:ext>
            </a:extLst>
          </p:cNvPr>
          <p:cNvSpPr>
            <a:spLocks noChangeArrowheads="1"/>
          </p:cNvSpPr>
          <p:nvPr/>
        </p:nvSpPr>
        <p:spPr bwMode="auto">
          <a:xfrm rot="10800000">
            <a:off x="6286500" y="1771650"/>
            <a:ext cx="1028700" cy="914400"/>
          </a:xfrm>
          <a:prstGeom prst="rtTriangle">
            <a:avLst/>
          </a:prstGeom>
          <a:solidFill>
            <a:srgbClr val="CF9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solidFill>
                  <a:schemeClr val="bg1"/>
                </a:solidFill>
              </a:rPr>
              <a:t>0</a:t>
            </a:r>
          </a:p>
        </p:txBody>
      </p:sp>
      <p:sp>
        <p:nvSpPr>
          <p:cNvPr id="9259" name="WordArt 43">
            <a:hlinkClick r:id="rId8" action="ppaction://hlinksldjump"/>
            <a:extLst>
              <a:ext uri="{FF2B5EF4-FFF2-40B4-BE49-F238E27FC236}">
                <a16:creationId xmlns:a16="http://schemas.microsoft.com/office/drawing/2014/main" id="{676312E7-754A-437E-8131-72C38AEF05AC}"/>
              </a:ext>
            </a:extLst>
          </p:cNvPr>
          <p:cNvSpPr>
            <a:spLocks noChangeArrowheads="1" noChangeShapeType="1" noTextEdit="1"/>
          </p:cNvSpPr>
          <p:nvPr/>
        </p:nvSpPr>
        <p:spPr bwMode="auto">
          <a:xfrm>
            <a:off x="6172200" y="2171700"/>
            <a:ext cx="400050" cy="742950"/>
          </a:xfrm>
          <a:prstGeom prst="rect">
            <a:avLst/>
          </a:prstGeom>
        </p:spPr>
        <p:txBody>
          <a:bodyPr wrap="none" fromWordArt="1">
            <a:prstTxWarp prst="textSlantUp">
              <a:avLst>
                <a:gd name="adj" fmla="val 0"/>
              </a:avLst>
            </a:prstTxWarp>
          </a:bodyPr>
          <a:lstStyle/>
          <a:p>
            <a:pPr algn="ctr"/>
            <a:r>
              <a:rPr lang="en-US" sz="27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rPr>
              <a:t>6</a:t>
            </a:r>
          </a:p>
        </p:txBody>
      </p:sp>
      <p:sp>
        <p:nvSpPr>
          <p:cNvPr id="9260" name="WordArt 44">
            <a:extLst>
              <a:ext uri="{FF2B5EF4-FFF2-40B4-BE49-F238E27FC236}">
                <a16:creationId xmlns:a16="http://schemas.microsoft.com/office/drawing/2014/main" id="{D1DE1834-2D22-4B07-AACD-E406E896DFC2}"/>
              </a:ext>
            </a:extLst>
          </p:cNvPr>
          <p:cNvSpPr>
            <a:spLocks noChangeArrowheads="1" noChangeShapeType="1" noTextEdit="1"/>
          </p:cNvSpPr>
          <p:nvPr/>
        </p:nvSpPr>
        <p:spPr bwMode="auto">
          <a:xfrm>
            <a:off x="1835945" y="3607595"/>
            <a:ext cx="1545431" cy="1416844"/>
          </a:xfrm>
          <a:prstGeom prst="rect">
            <a:avLst/>
          </a:prstGeom>
        </p:spPr>
        <p:txBody>
          <a:bodyPr wrap="none" fromWordArt="1">
            <a:prstTxWarp prst="textCascadeUp">
              <a:avLst>
                <a:gd name="adj" fmla="val 100000"/>
              </a:avLst>
            </a:prstTxWarp>
            <a:scene3d>
              <a:camera prst="legacyPerspectiveFront">
                <a:rot lat="20519982" lon="1080000" rev="0"/>
              </a:camera>
              <a:lightRig rig="legacyHarsh2" dir="b"/>
            </a:scene3d>
            <a:sp3d extrusionH="430200" prstMaterial="legacyMatte">
              <a:extrusionClr>
                <a:srgbClr val="FF6600"/>
              </a:extrusionClr>
              <a:contourClr>
                <a:srgbClr val="FFE701"/>
              </a:contourClr>
            </a:sp3d>
          </a:bodyPr>
          <a:lstStyle/>
          <a:p>
            <a:pPr algn="ctr"/>
            <a:r>
              <a:rPr lang="en-US" sz="2700" kern="10">
                <a:ln w="9525">
                  <a:round/>
                  <a:headEnd/>
                  <a:tailEnd/>
                </a:ln>
                <a:gradFill rotWithShape="1">
                  <a:gsLst>
                    <a:gs pos="0">
                      <a:srgbClr val="FFE701"/>
                    </a:gs>
                    <a:gs pos="100000">
                      <a:srgbClr val="FE3E02"/>
                    </a:gs>
                  </a:gsLst>
                  <a:lin ang="5400000" scaled="1"/>
                </a:gradFill>
                <a:latin typeface="Impact" panose="020B0806030902050204" pitchFamily="34" charset="0"/>
              </a:rPr>
              <a:t>X</a:t>
            </a:r>
          </a:p>
        </p:txBody>
      </p:sp>
      <p:sp>
        <p:nvSpPr>
          <p:cNvPr id="9261" name="WordArt 45">
            <a:extLst>
              <a:ext uri="{FF2B5EF4-FFF2-40B4-BE49-F238E27FC236}">
                <a16:creationId xmlns:a16="http://schemas.microsoft.com/office/drawing/2014/main" id="{EA617E7C-42F0-44E1-B389-4503708E7BD7}"/>
              </a:ext>
            </a:extLst>
          </p:cNvPr>
          <p:cNvSpPr>
            <a:spLocks noChangeArrowheads="1" noChangeShapeType="1" noTextEdit="1"/>
          </p:cNvSpPr>
          <p:nvPr/>
        </p:nvSpPr>
        <p:spPr bwMode="auto">
          <a:xfrm>
            <a:off x="1840706" y="3559969"/>
            <a:ext cx="1543050" cy="1485900"/>
          </a:xfrm>
          <a:prstGeom prst="rect">
            <a:avLst/>
          </a:prstGeom>
        </p:spPr>
        <p:txBody>
          <a:bodyPr wrap="none" fromWordArt="1">
            <a:prstTxWarp prst="textCascadeUp">
              <a:avLst>
                <a:gd name="adj" fmla="val 100000"/>
              </a:avLst>
            </a:prstTxWarp>
            <a:scene3d>
              <a:camera prst="legacyPerspectiveFront">
                <a:rot lat="20519982" lon="1080000" rev="0"/>
              </a:camera>
              <a:lightRig rig="legacyHarsh2" dir="b"/>
            </a:scene3d>
            <a:sp3d extrusionH="430200" prstMaterial="legacyMatte">
              <a:extrusionClr>
                <a:srgbClr val="FF6600"/>
              </a:extrusionClr>
              <a:contourClr>
                <a:srgbClr val="FF0000"/>
              </a:contourClr>
            </a:sp3d>
          </a:bodyPr>
          <a:lstStyle/>
          <a:p>
            <a:pPr algn="ctr"/>
            <a:r>
              <a:rPr lang="en-US" sz="2700" kern="10">
                <a:ln w="9525">
                  <a:round/>
                  <a:headEnd/>
                  <a:tailEnd/>
                </a:ln>
                <a:gradFill rotWithShape="1">
                  <a:gsLst>
                    <a:gs pos="0">
                      <a:srgbClr val="FF0000"/>
                    </a:gs>
                    <a:gs pos="100000">
                      <a:srgbClr val="FF6600"/>
                    </a:gs>
                  </a:gsLst>
                  <a:lin ang="5400000" scaled="1"/>
                </a:gradFill>
                <a:latin typeface="Impact" panose="020B0806030902050204" pitchFamily="34" charset="0"/>
              </a:rPr>
              <a:t>O</a:t>
            </a:r>
          </a:p>
        </p:txBody>
      </p:sp>
      <p:sp>
        <p:nvSpPr>
          <p:cNvPr id="9262" name="AutoShape 46">
            <a:extLst>
              <a:ext uri="{FF2B5EF4-FFF2-40B4-BE49-F238E27FC236}">
                <a16:creationId xmlns:a16="http://schemas.microsoft.com/office/drawing/2014/main" id="{64499074-2E26-4486-9E4A-3E28BAAF069C}"/>
              </a:ext>
            </a:extLst>
          </p:cNvPr>
          <p:cNvSpPr>
            <a:spLocks noChangeArrowheads="1"/>
          </p:cNvSpPr>
          <p:nvPr/>
        </p:nvSpPr>
        <p:spPr bwMode="auto">
          <a:xfrm>
            <a:off x="1839686" y="4229100"/>
            <a:ext cx="1028700" cy="914400"/>
          </a:xfrm>
          <a:prstGeom prst="rtTriangle">
            <a:avLst/>
          </a:prstGeom>
          <a:solidFill>
            <a:srgbClr val="CF9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solidFill>
                  <a:schemeClr val="bg1"/>
                </a:solidFill>
              </a:rPr>
              <a:t>X</a:t>
            </a:r>
          </a:p>
        </p:txBody>
      </p:sp>
      <p:sp>
        <p:nvSpPr>
          <p:cNvPr id="9263" name="AutoShape 47">
            <a:extLst>
              <a:ext uri="{FF2B5EF4-FFF2-40B4-BE49-F238E27FC236}">
                <a16:creationId xmlns:a16="http://schemas.microsoft.com/office/drawing/2014/main" id="{344DFA61-C945-49C3-AE3E-83059B7D6D0F}"/>
              </a:ext>
            </a:extLst>
          </p:cNvPr>
          <p:cNvSpPr>
            <a:spLocks noChangeArrowheads="1"/>
          </p:cNvSpPr>
          <p:nvPr/>
        </p:nvSpPr>
        <p:spPr bwMode="auto">
          <a:xfrm rot="10800000">
            <a:off x="2503715" y="3532415"/>
            <a:ext cx="1028700" cy="914400"/>
          </a:xfrm>
          <a:prstGeom prst="rtTriangle">
            <a:avLst/>
          </a:prstGeom>
          <a:solidFill>
            <a:srgbClr val="CF9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solidFill>
                  <a:schemeClr val="bg1"/>
                </a:solidFill>
              </a:rPr>
              <a:t>0</a:t>
            </a:r>
          </a:p>
        </p:txBody>
      </p:sp>
      <p:sp>
        <p:nvSpPr>
          <p:cNvPr id="9264" name="WordArt 48">
            <a:hlinkClick r:id="rId9" action="ppaction://hlinksldjump"/>
            <a:extLst>
              <a:ext uri="{FF2B5EF4-FFF2-40B4-BE49-F238E27FC236}">
                <a16:creationId xmlns:a16="http://schemas.microsoft.com/office/drawing/2014/main" id="{DE4BD1D8-F373-4568-B6F3-30B4387F0754}"/>
              </a:ext>
            </a:extLst>
          </p:cNvPr>
          <p:cNvSpPr>
            <a:spLocks noChangeArrowheads="1" noChangeShapeType="1" noTextEdit="1"/>
          </p:cNvSpPr>
          <p:nvPr/>
        </p:nvSpPr>
        <p:spPr bwMode="auto">
          <a:xfrm>
            <a:off x="2400300" y="3943350"/>
            <a:ext cx="400050" cy="742950"/>
          </a:xfrm>
          <a:prstGeom prst="rect">
            <a:avLst/>
          </a:prstGeom>
        </p:spPr>
        <p:txBody>
          <a:bodyPr wrap="none" fromWordArt="1">
            <a:prstTxWarp prst="textSlantUp">
              <a:avLst>
                <a:gd name="adj" fmla="val 0"/>
              </a:avLst>
            </a:prstTxWarp>
          </a:bodyPr>
          <a:lstStyle/>
          <a:p>
            <a:pPr algn="ctr"/>
            <a:r>
              <a:rPr lang="en-US" sz="27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rPr>
              <a:t>7</a:t>
            </a:r>
          </a:p>
        </p:txBody>
      </p:sp>
      <p:sp>
        <p:nvSpPr>
          <p:cNvPr id="9265" name="WordArt 49">
            <a:extLst>
              <a:ext uri="{FF2B5EF4-FFF2-40B4-BE49-F238E27FC236}">
                <a16:creationId xmlns:a16="http://schemas.microsoft.com/office/drawing/2014/main" id="{A4F3C2C9-6ECE-4FAA-8240-52AF4B8C5563}"/>
              </a:ext>
            </a:extLst>
          </p:cNvPr>
          <p:cNvSpPr>
            <a:spLocks noChangeArrowheads="1" noChangeShapeType="1" noTextEdit="1"/>
          </p:cNvSpPr>
          <p:nvPr/>
        </p:nvSpPr>
        <p:spPr bwMode="auto">
          <a:xfrm>
            <a:off x="3721895" y="3607595"/>
            <a:ext cx="1545431" cy="1416844"/>
          </a:xfrm>
          <a:prstGeom prst="rect">
            <a:avLst/>
          </a:prstGeom>
        </p:spPr>
        <p:txBody>
          <a:bodyPr wrap="none" fromWordArt="1">
            <a:prstTxWarp prst="textCascadeUp">
              <a:avLst>
                <a:gd name="adj" fmla="val 100000"/>
              </a:avLst>
            </a:prstTxWarp>
            <a:scene3d>
              <a:camera prst="legacyPerspectiveFront">
                <a:rot lat="20519982" lon="1080000" rev="0"/>
              </a:camera>
              <a:lightRig rig="legacyHarsh2" dir="b"/>
            </a:scene3d>
            <a:sp3d extrusionH="430200" prstMaterial="legacyMatte">
              <a:extrusionClr>
                <a:srgbClr val="FF6600"/>
              </a:extrusionClr>
              <a:contourClr>
                <a:srgbClr val="FFE701"/>
              </a:contourClr>
            </a:sp3d>
          </a:bodyPr>
          <a:lstStyle/>
          <a:p>
            <a:pPr algn="ctr"/>
            <a:r>
              <a:rPr lang="en-US" sz="2700" kern="10">
                <a:ln w="9525">
                  <a:round/>
                  <a:headEnd/>
                  <a:tailEnd/>
                </a:ln>
                <a:gradFill rotWithShape="1">
                  <a:gsLst>
                    <a:gs pos="0">
                      <a:srgbClr val="FFE701"/>
                    </a:gs>
                    <a:gs pos="100000">
                      <a:srgbClr val="FE3E02"/>
                    </a:gs>
                  </a:gsLst>
                  <a:lin ang="5400000" scaled="1"/>
                </a:gradFill>
                <a:latin typeface="Impact" panose="020B0806030902050204" pitchFamily="34" charset="0"/>
              </a:rPr>
              <a:t>X</a:t>
            </a:r>
          </a:p>
        </p:txBody>
      </p:sp>
      <p:sp>
        <p:nvSpPr>
          <p:cNvPr id="9266" name="WordArt 50">
            <a:extLst>
              <a:ext uri="{FF2B5EF4-FFF2-40B4-BE49-F238E27FC236}">
                <a16:creationId xmlns:a16="http://schemas.microsoft.com/office/drawing/2014/main" id="{1C134D72-43FA-44E9-BD2C-223A3669628C}"/>
              </a:ext>
            </a:extLst>
          </p:cNvPr>
          <p:cNvSpPr>
            <a:spLocks noChangeArrowheads="1" noChangeShapeType="1" noTextEdit="1"/>
          </p:cNvSpPr>
          <p:nvPr/>
        </p:nvSpPr>
        <p:spPr bwMode="auto">
          <a:xfrm>
            <a:off x="3726656" y="3559969"/>
            <a:ext cx="1543050" cy="1485900"/>
          </a:xfrm>
          <a:prstGeom prst="rect">
            <a:avLst/>
          </a:prstGeom>
        </p:spPr>
        <p:txBody>
          <a:bodyPr wrap="none" fromWordArt="1">
            <a:prstTxWarp prst="textCascadeUp">
              <a:avLst>
                <a:gd name="adj" fmla="val 100000"/>
              </a:avLst>
            </a:prstTxWarp>
            <a:scene3d>
              <a:camera prst="legacyPerspectiveFront">
                <a:rot lat="20519982" lon="1080000" rev="0"/>
              </a:camera>
              <a:lightRig rig="legacyHarsh2" dir="b"/>
            </a:scene3d>
            <a:sp3d extrusionH="430200" prstMaterial="legacyMatte">
              <a:extrusionClr>
                <a:srgbClr val="FF6600"/>
              </a:extrusionClr>
              <a:contourClr>
                <a:srgbClr val="FF0000"/>
              </a:contourClr>
            </a:sp3d>
          </a:bodyPr>
          <a:lstStyle/>
          <a:p>
            <a:pPr algn="ctr"/>
            <a:r>
              <a:rPr lang="en-US" sz="2700" kern="10">
                <a:ln w="9525">
                  <a:round/>
                  <a:headEnd/>
                  <a:tailEnd/>
                </a:ln>
                <a:gradFill rotWithShape="1">
                  <a:gsLst>
                    <a:gs pos="0">
                      <a:srgbClr val="FF0000"/>
                    </a:gs>
                    <a:gs pos="100000">
                      <a:srgbClr val="FF6600"/>
                    </a:gs>
                  </a:gsLst>
                  <a:lin ang="5400000" scaled="1"/>
                </a:gradFill>
                <a:latin typeface="Impact" panose="020B0806030902050204" pitchFamily="34" charset="0"/>
              </a:rPr>
              <a:t>O</a:t>
            </a:r>
          </a:p>
        </p:txBody>
      </p:sp>
      <p:sp>
        <p:nvSpPr>
          <p:cNvPr id="9267" name="AutoShape 51">
            <a:extLst>
              <a:ext uri="{FF2B5EF4-FFF2-40B4-BE49-F238E27FC236}">
                <a16:creationId xmlns:a16="http://schemas.microsoft.com/office/drawing/2014/main" id="{1E01BCDE-EC34-4222-8ADC-A373ED0F1689}"/>
              </a:ext>
            </a:extLst>
          </p:cNvPr>
          <p:cNvSpPr>
            <a:spLocks noChangeArrowheads="1"/>
          </p:cNvSpPr>
          <p:nvPr/>
        </p:nvSpPr>
        <p:spPr bwMode="auto">
          <a:xfrm>
            <a:off x="3725636" y="4229100"/>
            <a:ext cx="1028700" cy="914400"/>
          </a:xfrm>
          <a:prstGeom prst="rtTriangle">
            <a:avLst/>
          </a:prstGeom>
          <a:solidFill>
            <a:srgbClr val="CF9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solidFill>
                  <a:schemeClr val="bg1"/>
                </a:solidFill>
              </a:rPr>
              <a:t>X</a:t>
            </a:r>
          </a:p>
        </p:txBody>
      </p:sp>
      <p:sp>
        <p:nvSpPr>
          <p:cNvPr id="9268" name="AutoShape 52">
            <a:extLst>
              <a:ext uri="{FF2B5EF4-FFF2-40B4-BE49-F238E27FC236}">
                <a16:creationId xmlns:a16="http://schemas.microsoft.com/office/drawing/2014/main" id="{4CDF1C4A-85AD-4027-9364-D10BB6CD11EF}"/>
              </a:ext>
            </a:extLst>
          </p:cNvPr>
          <p:cNvSpPr>
            <a:spLocks noChangeArrowheads="1"/>
          </p:cNvSpPr>
          <p:nvPr/>
        </p:nvSpPr>
        <p:spPr bwMode="auto">
          <a:xfrm rot="10800000">
            <a:off x="4400550" y="3532415"/>
            <a:ext cx="1028700" cy="914400"/>
          </a:xfrm>
          <a:prstGeom prst="rtTriangle">
            <a:avLst/>
          </a:prstGeom>
          <a:solidFill>
            <a:srgbClr val="CF9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solidFill>
                  <a:schemeClr val="bg1"/>
                </a:solidFill>
              </a:rPr>
              <a:t>0</a:t>
            </a:r>
          </a:p>
        </p:txBody>
      </p:sp>
      <p:sp>
        <p:nvSpPr>
          <p:cNvPr id="9269" name="WordArt 53">
            <a:hlinkClick r:id="rId10" action="ppaction://hlinksldjump"/>
            <a:extLst>
              <a:ext uri="{FF2B5EF4-FFF2-40B4-BE49-F238E27FC236}">
                <a16:creationId xmlns:a16="http://schemas.microsoft.com/office/drawing/2014/main" id="{A133A0A2-761B-427E-A74F-86814C712408}"/>
              </a:ext>
            </a:extLst>
          </p:cNvPr>
          <p:cNvSpPr>
            <a:spLocks noChangeArrowheads="1" noChangeShapeType="1" noTextEdit="1"/>
          </p:cNvSpPr>
          <p:nvPr/>
        </p:nvSpPr>
        <p:spPr bwMode="auto">
          <a:xfrm>
            <a:off x="4286250" y="3943350"/>
            <a:ext cx="400050" cy="742950"/>
          </a:xfrm>
          <a:prstGeom prst="rect">
            <a:avLst/>
          </a:prstGeom>
        </p:spPr>
        <p:txBody>
          <a:bodyPr wrap="none" fromWordArt="1">
            <a:prstTxWarp prst="textSlantUp">
              <a:avLst>
                <a:gd name="adj" fmla="val 0"/>
              </a:avLst>
            </a:prstTxWarp>
          </a:bodyPr>
          <a:lstStyle/>
          <a:p>
            <a:pPr algn="ctr"/>
            <a:r>
              <a:rPr lang="en-US" sz="27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rPr>
              <a:t>8</a:t>
            </a:r>
          </a:p>
        </p:txBody>
      </p:sp>
      <p:sp>
        <p:nvSpPr>
          <p:cNvPr id="9270" name="WordArt 54">
            <a:extLst>
              <a:ext uri="{FF2B5EF4-FFF2-40B4-BE49-F238E27FC236}">
                <a16:creationId xmlns:a16="http://schemas.microsoft.com/office/drawing/2014/main" id="{0D7A4ECA-DA04-47B3-96D4-E44BA0031839}"/>
              </a:ext>
            </a:extLst>
          </p:cNvPr>
          <p:cNvSpPr>
            <a:spLocks noChangeArrowheads="1" noChangeShapeType="1" noTextEdit="1"/>
          </p:cNvSpPr>
          <p:nvPr/>
        </p:nvSpPr>
        <p:spPr bwMode="auto">
          <a:xfrm>
            <a:off x="5607845" y="3607595"/>
            <a:ext cx="1545431" cy="1416844"/>
          </a:xfrm>
          <a:prstGeom prst="rect">
            <a:avLst/>
          </a:prstGeom>
        </p:spPr>
        <p:txBody>
          <a:bodyPr wrap="none" fromWordArt="1">
            <a:prstTxWarp prst="textCascadeUp">
              <a:avLst>
                <a:gd name="adj" fmla="val 100000"/>
              </a:avLst>
            </a:prstTxWarp>
            <a:scene3d>
              <a:camera prst="legacyPerspectiveFront">
                <a:rot lat="20519982" lon="1080000" rev="0"/>
              </a:camera>
              <a:lightRig rig="legacyHarsh2" dir="b"/>
            </a:scene3d>
            <a:sp3d extrusionH="430200" prstMaterial="legacyMatte">
              <a:extrusionClr>
                <a:srgbClr val="FF6600"/>
              </a:extrusionClr>
              <a:contourClr>
                <a:srgbClr val="FFE701"/>
              </a:contourClr>
            </a:sp3d>
          </a:bodyPr>
          <a:lstStyle/>
          <a:p>
            <a:pPr algn="ctr"/>
            <a:r>
              <a:rPr lang="en-US" sz="2700" kern="10">
                <a:ln w="9525">
                  <a:round/>
                  <a:headEnd/>
                  <a:tailEnd/>
                </a:ln>
                <a:gradFill rotWithShape="1">
                  <a:gsLst>
                    <a:gs pos="0">
                      <a:srgbClr val="FFE701"/>
                    </a:gs>
                    <a:gs pos="100000">
                      <a:srgbClr val="FE3E02"/>
                    </a:gs>
                  </a:gsLst>
                  <a:lin ang="5400000" scaled="1"/>
                </a:gradFill>
                <a:latin typeface="Impact" panose="020B0806030902050204" pitchFamily="34" charset="0"/>
              </a:rPr>
              <a:t>X</a:t>
            </a:r>
          </a:p>
        </p:txBody>
      </p:sp>
      <p:sp>
        <p:nvSpPr>
          <p:cNvPr id="9271" name="WordArt 55">
            <a:extLst>
              <a:ext uri="{FF2B5EF4-FFF2-40B4-BE49-F238E27FC236}">
                <a16:creationId xmlns:a16="http://schemas.microsoft.com/office/drawing/2014/main" id="{6EAA58CE-7485-428A-8F55-E7E9524A9E75}"/>
              </a:ext>
            </a:extLst>
          </p:cNvPr>
          <p:cNvSpPr>
            <a:spLocks noChangeArrowheads="1" noChangeShapeType="1" noTextEdit="1"/>
          </p:cNvSpPr>
          <p:nvPr/>
        </p:nvSpPr>
        <p:spPr bwMode="auto">
          <a:xfrm>
            <a:off x="5612606" y="3559969"/>
            <a:ext cx="1543050" cy="1485900"/>
          </a:xfrm>
          <a:prstGeom prst="rect">
            <a:avLst/>
          </a:prstGeom>
        </p:spPr>
        <p:txBody>
          <a:bodyPr wrap="none" fromWordArt="1">
            <a:prstTxWarp prst="textCascadeUp">
              <a:avLst>
                <a:gd name="adj" fmla="val 100000"/>
              </a:avLst>
            </a:prstTxWarp>
            <a:scene3d>
              <a:camera prst="legacyPerspectiveFront">
                <a:rot lat="20519982" lon="1080000" rev="0"/>
              </a:camera>
              <a:lightRig rig="legacyHarsh2" dir="b"/>
            </a:scene3d>
            <a:sp3d extrusionH="430200" prstMaterial="legacyMatte">
              <a:extrusionClr>
                <a:srgbClr val="FF6600"/>
              </a:extrusionClr>
              <a:contourClr>
                <a:srgbClr val="FF0000"/>
              </a:contourClr>
            </a:sp3d>
          </a:bodyPr>
          <a:lstStyle/>
          <a:p>
            <a:pPr algn="ctr"/>
            <a:r>
              <a:rPr lang="en-US" sz="2700" kern="10">
                <a:ln w="9525">
                  <a:round/>
                  <a:headEnd/>
                  <a:tailEnd/>
                </a:ln>
                <a:gradFill rotWithShape="1">
                  <a:gsLst>
                    <a:gs pos="0">
                      <a:srgbClr val="FF0000"/>
                    </a:gs>
                    <a:gs pos="100000">
                      <a:srgbClr val="FF6600"/>
                    </a:gs>
                  </a:gsLst>
                  <a:lin ang="5400000" scaled="1"/>
                </a:gradFill>
                <a:latin typeface="Impact" panose="020B0806030902050204" pitchFamily="34" charset="0"/>
              </a:rPr>
              <a:t>O</a:t>
            </a:r>
          </a:p>
        </p:txBody>
      </p:sp>
      <p:sp>
        <p:nvSpPr>
          <p:cNvPr id="9272" name="AutoShape 56">
            <a:extLst>
              <a:ext uri="{FF2B5EF4-FFF2-40B4-BE49-F238E27FC236}">
                <a16:creationId xmlns:a16="http://schemas.microsoft.com/office/drawing/2014/main" id="{6F7B0777-2721-4CED-86BC-69EFE7DB826B}"/>
              </a:ext>
            </a:extLst>
          </p:cNvPr>
          <p:cNvSpPr>
            <a:spLocks noChangeArrowheads="1"/>
          </p:cNvSpPr>
          <p:nvPr/>
        </p:nvSpPr>
        <p:spPr bwMode="auto">
          <a:xfrm>
            <a:off x="5622471" y="4229100"/>
            <a:ext cx="1028700" cy="914400"/>
          </a:xfrm>
          <a:prstGeom prst="rtTriangle">
            <a:avLst/>
          </a:prstGeom>
          <a:solidFill>
            <a:srgbClr val="CF9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solidFill>
                  <a:schemeClr val="bg1"/>
                </a:solidFill>
              </a:rPr>
              <a:t>X</a:t>
            </a:r>
          </a:p>
        </p:txBody>
      </p:sp>
      <p:sp>
        <p:nvSpPr>
          <p:cNvPr id="9273" name="AutoShape 57">
            <a:extLst>
              <a:ext uri="{FF2B5EF4-FFF2-40B4-BE49-F238E27FC236}">
                <a16:creationId xmlns:a16="http://schemas.microsoft.com/office/drawing/2014/main" id="{1A31FB17-101B-4AA1-9562-1D7FD941C9C7}"/>
              </a:ext>
            </a:extLst>
          </p:cNvPr>
          <p:cNvSpPr>
            <a:spLocks noChangeArrowheads="1"/>
          </p:cNvSpPr>
          <p:nvPr/>
        </p:nvSpPr>
        <p:spPr bwMode="auto">
          <a:xfrm rot="10800000">
            <a:off x="6286500" y="3532415"/>
            <a:ext cx="1028700" cy="914400"/>
          </a:xfrm>
          <a:prstGeom prst="rtTriangle">
            <a:avLst/>
          </a:prstGeom>
          <a:solidFill>
            <a:srgbClr val="CF9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solidFill>
                  <a:schemeClr val="bg1"/>
                </a:solidFill>
              </a:rPr>
              <a:t>0</a:t>
            </a:r>
          </a:p>
        </p:txBody>
      </p:sp>
      <p:sp>
        <p:nvSpPr>
          <p:cNvPr id="9274" name="WordArt 58">
            <a:hlinkClick r:id="rId11" action="ppaction://hlinksldjump"/>
            <a:extLst>
              <a:ext uri="{FF2B5EF4-FFF2-40B4-BE49-F238E27FC236}">
                <a16:creationId xmlns:a16="http://schemas.microsoft.com/office/drawing/2014/main" id="{C11E8472-06EB-44A6-ACEC-418F57807725}"/>
              </a:ext>
            </a:extLst>
          </p:cNvPr>
          <p:cNvSpPr>
            <a:spLocks noChangeArrowheads="1" noChangeShapeType="1" noTextEdit="1"/>
          </p:cNvSpPr>
          <p:nvPr/>
        </p:nvSpPr>
        <p:spPr bwMode="auto">
          <a:xfrm>
            <a:off x="6172200" y="3943350"/>
            <a:ext cx="400050" cy="742950"/>
          </a:xfrm>
          <a:prstGeom prst="rect">
            <a:avLst/>
          </a:prstGeom>
        </p:spPr>
        <p:txBody>
          <a:bodyPr wrap="none" fromWordArt="1">
            <a:prstTxWarp prst="textSlantUp">
              <a:avLst>
                <a:gd name="adj" fmla="val 0"/>
              </a:avLst>
            </a:prstTxWarp>
          </a:bodyPr>
          <a:lstStyle/>
          <a:p>
            <a:pPr algn="ctr"/>
            <a:r>
              <a:rPr lang="en-US" sz="27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rPr>
              <a:t>9</a:t>
            </a:r>
          </a:p>
        </p:txBody>
      </p:sp>
      <p:sp>
        <p:nvSpPr>
          <p:cNvPr id="3" name="Action Button: Go Forward or Next 2">
            <a:hlinkClick r:id="" action="ppaction://hlinkshowjump?jump=lastslide" highlightClick="1"/>
            <a:extLst>
              <a:ext uri="{FF2B5EF4-FFF2-40B4-BE49-F238E27FC236}">
                <a16:creationId xmlns:a16="http://schemas.microsoft.com/office/drawing/2014/main" id="{AE590D27-6D80-4980-89F6-020F5EFABBD1}"/>
              </a:ext>
            </a:extLst>
          </p:cNvPr>
          <p:cNvSpPr/>
          <p:nvPr/>
        </p:nvSpPr>
        <p:spPr>
          <a:xfrm>
            <a:off x="8458200" y="4332511"/>
            <a:ext cx="609600" cy="61061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23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3" presetClass="entr" presetSubtype="272" fill="hold" nodeType="withEffect">
                                  <p:stCondLst>
                                    <p:cond delay="0"/>
                                  </p:stCondLst>
                                  <p:childTnLst>
                                    <p:set>
                                      <p:cBhvr>
                                        <p:cTn id="6" dur="1" fill="hold">
                                          <p:stCondLst>
                                            <p:cond delay="0"/>
                                          </p:stCondLst>
                                        </p:cTn>
                                        <p:tgtEl>
                                          <p:spTgt spid="9231"/>
                                        </p:tgtEl>
                                        <p:attrNameLst>
                                          <p:attrName>style.visibility</p:attrName>
                                        </p:attrNameLst>
                                      </p:cBhvr>
                                      <p:to>
                                        <p:strVal val="visible"/>
                                      </p:to>
                                    </p:set>
                                    <p:anim calcmode="lin" valueType="num">
                                      <p:cBhvr>
                                        <p:cTn id="7" dur="500" fill="hold"/>
                                        <p:tgtEl>
                                          <p:spTgt spid="9231"/>
                                        </p:tgtEl>
                                        <p:attrNameLst>
                                          <p:attrName>ppt_w</p:attrName>
                                        </p:attrNameLst>
                                      </p:cBhvr>
                                      <p:tavLst>
                                        <p:tav tm="0">
                                          <p:val>
                                            <p:strVal val="2/3*#ppt_w"/>
                                          </p:val>
                                        </p:tav>
                                        <p:tav tm="100000">
                                          <p:val>
                                            <p:strVal val="#ppt_w"/>
                                          </p:val>
                                        </p:tav>
                                      </p:tavLst>
                                    </p:anim>
                                    <p:anim calcmode="lin" valueType="num">
                                      <p:cBhvr>
                                        <p:cTn id="8" dur="500" fill="hold"/>
                                        <p:tgtEl>
                                          <p:spTgt spid="9231"/>
                                        </p:tgtEl>
                                        <p:attrNameLst>
                                          <p:attrName>ppt_h</p:attrName>
                                        </p:attrNameLst>
                                      </p:cBhvr>
                                      <p:tavLst>
                                        <p:tav tm="0">
                                          <p:val>
                                            <p:strVal val="2/3*#ppt_h"/>
                                          </p:val>
                                        </p:tav>
                                        <p:tav tm="100000">
                                          <p:val>
                                            <p:strVal val="#ppt_h"/>
                                          </p:val>
                                        </p:tav>
                                      </p:tavLst>
                                    </p:anim>
                                  </p:childTnLst>
                                </p:cTn>
                              </p:par>
                              <p:par>
                                <p:cTn id="9" presetID="10" presetClass="exit" presetSubtype="0" fill="hold" grpId="1" nodeType="withEffect">
                                  <p:stCondLst>
                                    <p:cond delay="0"/>
                                  </p:stCondLst>
                                  <p:childTnLst>
                                    <p:animEffect transition="out" filter="fade">
                                      <p:cBhvr>
                                        <p:cTn id="10" dur="500"/>
                                        <p:tgtEl>
                                          <p:spTgt spid="9232"/>
                                        </p:tgtEl>
                                      </p:cBhvr>
                                    </p:animEffect>
                                    <p:set>
                                      <p:cBhvr>
                                        <p:cTn id="11" dur="1" fill="hold">
                                          <p:stCondLst>
                                            <p:cond delay="499"/>
                                          </p:stCondLst>
                                        </p:cTn>
                                        <p:tgtEl>
                                          <p:spTgt spid="9232"/>
                                        </p:tgtEl>
                                        <p:attrNameLst>
                                          <p:attrName>style.visibility</p:attrName>
                                        </p:attrNameLst>
                                      </p:cBhvr>
                                      <p:to>
                                        <p:strVal val="hidden"/>
                                      </p:to>
                                    </p:set>
                                  </p:childTnLst>
                                </p:cTn>
                              </p:par>
                              <p:par>
                                <p:cTn id="12" presetID="10" presetClass="exit" presetSubtype="0" fill="hold" grpId="1" nodeType="withEffect">
                                  <p:stCondLst>
                                    <p:cond delay="0"/>
                                  </p:stCondLst>
                                  <p:childTnLst>
                                    <p:animEffect transition="out" filter="fade">
                                      <p:cBhvr>
                                        <p:cTn id="13" dur="500"/>
                                        <p:tgtEl>
                                          <p:spTgt spid="9233"/>
                                        </p:tgtEl>
                                      </p:cBhvr>
                                    </p:animEffect>
                                    <p:set>
                                      <p:cBhvr>
                                        <p:cTn id="14" dur="1" fill="hold">
                                          <p:stCondLst>
                                            <p:cond delay="499"/>
                                          </p:stCondLst>
                                        </p:cTn>
                                        <p:tgtEl>
                                          <p:spTgt spid="9233"/>
                                        </p:tgtEl>
                                        <p:attrNameLst>
                                          <p:attrName>style.visibility</p:attrName>
                                        </p:attrNameLst>
                                      </p:cBhvr>
                                      <p:to>
                                        <p:strVal val="hidden"/>
                                      </p:to>
                                    </p:set>
                                  </p:childTnLst>
                                </p:cTn>
                              </p:par>
                              <p:par>
                                <p:cTn id="15" presetID="23" presetClass="exit" presetSubtype="32" fill="hold" nodeType="withEffect">
                                  <p:stCondLst>
                                    <p:cond delay="0"/>
                                  </p:stCondLst>
                                  <p:childTnLst>
                                    <p:anim calcmode="lin" valueType="num">
                                      <p:cBhvr>
                                        <p:cTn id="16" dur="500"/>
                                        <p:tgtEl>
                                          <p:spTgt spid="9234"/>
                                        </p:tgtEl>
                                        <p:attrNameLst>
                                          <p:attrName>ppt_w</p:attrName>
                                        </p:attrNameLst>
                                      </p:cBhvr>
                                      <p:tavLst>
                                        <p:tav tm="0">
                                          <p:val>
                                            <p:strVal val="ppt_w"/>
                                          </p:val>
                                        </p:tav>
                                        <p:tav tm="100000">
                                          <p:val>
                                            <p:fltVal val="0"/>
                                          </p:val>
                                        </p:tav>
                                      </p:tavLst>
                                    </p:anim>
                                    <p:anim calcmode="lin" valueType="num">
                                      <p:cBhvr>
                                        <p:cTn id="17" dur="500"/>
                                        <p:tgtEl>
                                          <p:spTgt spid="9234"/>
                                        </p:tgtEl>
                                        <p:attrNameLst>
                                          <p:attrName>ppt_h</p:attrName>
                                        </p:attrNameLst>
                                      </p:cBhvr>
                                      <p:tavLst>
                                        <p:tav tm="0">
                                          <p:val>
                                            <p:strVal val="ppt_h"/>
                                          </p:val>
                                        </p:tav>
                                        <p:tav tm="100000">
                                          <p:val>
                                            <p:fltVal val="0"/>
                                          </p:val>
                                        </p:tav>
                                      </p:tavLst>
                                    </p:anim>
                                    <p:set>
                                      <p:cBhvr>
                                        <p:cTn id="18" dur="1" fill="hold">
                                          <p:stCondLst>
                                            <p:cond delay="499"/>
                                          </p:stCondLst>
                                        </p:cTn>
                                        <p:tgtEl>
                                          <p:spTgt spid="9234"/>
                                        </p:tgtEl>
                                        <p:attrNameLst>
                                          <p:attrName>style.visibility</p:attrName>
                                        </p:attrNameLst>
                                      </p:cBhvr>
                                      <p:to>
                                        <p:strVal val="hidden"/>
                                      </p:to>
                                    </p:set>
                                  </p:childTnLst>
                                </p:cTn>
                              </p:par>
                            </p:childTnLst>
                          </p:cTn>
                        </p:par>
                      </p:childTnLst>
                    </p:cTn>
                  </p:par>
                </p:childTnLst>
              </p:cTn>
              <p:nextCondLst>
                <p:cond evt="onClick" delay="0">
                  <p:tgtEl>
                    <p:spTgt spid="9233"/>
                  </p:tgtEl>
                </p:cond>
              </p:nextCondLst>
            </p:seq>
            <p:seq concurrent="1" nextAc="seek">
              <p:cTn id="19" restart="whenNotActive" fill="hold" evtFilter="cancelBubble" nodeType="interactiveSeq">
                <p:stCondLst>
                  <p:cond evt="onClick" delay="0">
                    <p:tgtEl>
                      <p:spTgt spid="9232"/>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23" presetClass="entr" presetSubtype="272" fill="hold" nodeType="withEffect">
                                  <p:stCondLst>
                                    <p:cond delay="0"/>
                                  </p:stCondLst>
                                  <p:childTnLst>
                                    <p:set>
                                      <p:cBhvr>
                                        <p:cTn id="23" dur="1" fill="hold">
                                          <p:stCondLst>
                                            <p:cond delay="0"/>
                                          </p:stCondLst>
                                        </p:cTn>
                                        <p:tgtEl>
                                          <p:spTgt spid="9230"/>
                                        </p:tgtEl>
                                        <p:attrNameLst>
                                          <p:attrName>style.visibility</p:attrName>
                                        </p:attrNameLst>
                                      </p:cBhvr>
                                      <p:to>
                                        <p:strVal val="visible"/>
                                      </p:to>
                                    </p:set>
                                    <p:anim calcmode="lin" valueType="num">
                                      <p:cBhvr>
                                        <p:cTn id="24" dur="500" fill="hold"/>
                                        <p:tgtEl>
                                          <p:spTgt spid="9230"/>
                                        </p:tgtEl>
                                        <p:attrNameLst>
                                          <p:attrName>ppt_w</p:attrName>
                                        </p:attrNameLst>
                                      </p:cBhvr>
                                      <p:tavLst>
                                        <p:tav tm="0">
                                          <p:val>
                                            <p:strVal val="2/3*#ppt_w"/>
                                          </p:val>
                                        </p:tav>
                                        <p:tav tm="100000">
                                          <p:val>
                                            <p:strVal val="#ppt_w"/>
                                          </p:val>
                                        </p:tav>
                                      </p:tavLst>
                                    </p:anim>
                                    <p:anim calcmode="lin" valueType="num">
                                      <p:cBhvr>
                                        <p:cTn id="25" dur="500" fill="hold"/>
                                        <p:tgtEl>
                                          <p:spTgt spid="9230"/>
                                        </p:tgtEl>
                                        <p:attrNameLst>
                                          <p:attrName>ppt_h</p:attrName>
                                        </p:attrNameLst>
                                      </p:cBhvr>
                                      <p:tavLst>
                                        <p:tav tm="0">
                                          <p:val>
                                            <p:strVal val="2/3*#ppt_h"/>
                                          </p:val>
                                        </p:tav>
                                        <p:tav tm="100000">
                                          <p:val>
                                            <p:strVal val="#ppt_h"/>
                                          </p:val>
                                        </p:tav>
                                      </p:tavLst>
                                    </p:anim>
                                  </p:childTnLst>
                                </p:cTn>
                              </p:par>
                              <p:par>
                                <p:cTn id="26" presetID="10" presetClass="exit" presetSubtype="0" fill="hold" grpId="0" nodeType="withEffect">
                                  <p:stCondLst>
                                    <p:cond delay="0"/>
                                  </p:stCondLst>
                                  <p:childTnLst>
                                    <p:animEffect transition="out" filter="fade">
                                      <p:cBhvr>
                                        <p:cTn id="27" dur="500"/>
                                        <p:tgtEl>
                                          <p:spTgt spid="9232"/>
                                        </p:tgtEl>
                                      </p:cBhvr>
                                    </p:animEffect>
                                    <p:set>
                                      <p:cBhvr>
                                        <p:cTn id="28" dur="1" fill="hold">
                                          <p:stCondLst>
                                            <p:cond delay="499"/>
                                          </p:stCondLst>
                                        </p:cTn>
                                        <p:tgtEl>
                                          <p:spTgt spid="9232"/>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9233"/>
                                        </p:tgtEl>
                                      </p:cBhvr>
                                    </p:animEffect>
                                    <p:set>
                                      <p:cBhvr>
                                        <p:cTn id="31" dur="1" fill="hold">
                                          <p:stCondLst>
                                            <p:cond delay="499"/>
                                          </p:stCondLst>
                                        </p:cTn>
                                        <p:tgtEl>
                                          <p:spTgt spid="9233"/>
                                        </p:tgtEl>
                                        <p:attrNameLst>
                                          <p:attrName>style.visibility</p:attrName>
                                        </p:attrNameLst>
                                      </p:cBhvr>
                                      <p:to>
                                        <p:strVal val="hidden"/>
                                      </p:to>
                                    </p:set>
                                  </p:childTnLst>
                                </p:cTn>
                              </p:par>
                              <p:par>
                                <p:cTn id="32" presetID="23" presetClass="exit" presetSubtype="32" fill="hold" nodeType="withEffect">
                                  <p:stCondLst>
                                    <p:cond delay="0"/>
                                  </p:stCondLst>
                                  <p:childTnLst>
                                    <p:anim calcmode="lin" valueType="num">
                                      <p:cBhvr>
                                        <p:cTn id="33" dur="500"/>
                                        <p:tgtEl>
                                          <p:spTgt spid="9234"/>
                                        </p:tgtEl>
                                        <p:attrNameLst>
                                          <p:attrName>ppt_w</p:attrName>
                                        </p:attrNameLst>
                                      </p:cBhvr>
                                      <p:tavLst>
                                        <p:tav tm="0">
                                          <p:val>
                                            <p:strVal val="ppt_w"/>
                                          </p:val>
                                        </p:tav>
                                        <p:tav tm="100000">
                                          <p:val>
                                            <p:fltVal val="0"/>
                                          </p:val>
                                        </p:tav>
                                      </p:tavLst>
                                    </p:anim>
                                    <p:anim calcmode="lin" valueType="num">
                                      <p:cBhvr>
                                        <p:cTn id="34" dur="500"/>
                                        <p:tgtEl>
                                          <p:spTgt spid="9234"/>
                                        </p:tgtEl>
                                        <p:attrNameLst>
                                          <p:attrName>ppt_h</p:attrName>
                                        </p:attrNameLst>
                                      </p:cBhvr>
                                      <p:tavLst>
                                        <p:tav tm="0">
                                          <p:val>
                                            <p:strVal val="ppt_h"/>
                                          </p:val>
                                        </p:tav>
                                        <p:tav tm="100000">
                                          <p:val>
                                            <p:fltVal val="0"/>
                                          </p:val>
                                        </p:tav>
                                      </p:tavLst>
                                    </p:anim>
                                    <p:set>
                                      <p:cBhvr>
                                        <p:cTn id="35" dur="1" fill="hold">
                                          <p:stCondLst>
                                            <p:cond delay="499"/>
                                          </p:stCondLst>
                                        </p:cTn>
                                        <p:tgtEl>
                                          <p:spTgt spid="9234"/>
                                        </p:tgtEl>
                                        <p:attrNameLst>
                                          <p:attrName>style.visibility</p:attrName>
                                        </p:attrNameLst>
                                      </p:cBhvr>
                                      <p:to>
                                        <p:strVal val="hidden"/>
                                      </p:to>
                                    </p:set>
                                  </p:childTnLst>
                                </p:cTn>
                              </p:par>
                            </p:childTnLst>
                          </p:cTn>
                        </p:par>
                      </p:childTnLst>
                    </p:cTn>
                  </p:par>
                </p:childTnLst>
              </p:cTn>
              <p:nextCondLst>
                <p:cond evt="onClick" delay="0">
                  <p:tgtEl>
                    <p:spTgt spid="9232"/>
                  </p:tgtEl>
                </p:cond>
              </p:nextCondLst>
            </p:seq>
            <p:seq concurrent="1" nextAc="seek">
              <p:cTn id="36" restart="whenNotActive" fill="hold" evtFilter="cancelBubble" nodeType="interactiveSeq">
                <p:stCondLst>
                  <p:cond evt="onClick" delay="0">
                    <p:tgtEl>
                      <p:spTgt spid="9238"/>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23" presetClass="entr" presetSubtype="272" fill="hold" nodeType="withEffect">
                                  <p:stCondLst>
                                    <p:cond delay="0"/>
                                  </p:stCondLst>
                                  <p:childTnLst>
                                    <p:set>
                                      <p:cBhvr>
                                        <p:cTn id="40" dur="1" fill="hold">
                                          <p:stCondLst>
                                            <p:cond delay="0"/>
                                          </p:stCondLst>
                                        </p:cTn>
                                        <p:tgtEl>
                                          <p:spTgt spid="9236"/>
                                        </p:tgtEl>
                                        <p:attrNameLst>
                                          <p:attrName>style.visibility</p:attrName>
                                        </p:attrNameLst>
                                      </p:cBhvr>
                                      <p:to>
                                        <p:strVal val="visible"/>
                                      </p:to>
                                    </p:set>
                                    <p:anim calcmode="lin" valueType="num">
                                      <p:cBhvr>
                                        <p:cTn id="41" dur="500" fill="hold"/>
                                        <p:tgtEl>
                                          <p:spTgt spid="9236"/>
                                        </p:tgtEl>
                                        <p:attrNameLst>
                                          <p:attrName>ppt_w</p:attrName>
                                        </p:attrNameLst>
                                      </p:cBhvr>
                                      <p:tavLst>
                                        <p:tav tm="0">
                                          <p:val>
                                            <p:strVal val="2/3*#ppt_w"/>
                                          </p:val>
                                        </p:tav>
                                        <p:tav tm="100000">
                                          <p:val>
                                            <p:strVal val="#ppt_w"/>
                                          </p:val>
                                        </p:tav>
                                      </p:tavLst>
                                    </p:anim>
                                    <p:anim calcmode="lin" valueType="num">
                                      <p:cBhvr>
                                        <p:cTn id="42" dur="500" fill="hold"/>
                                        <p:tgtEl>
                                          <p:spTgt spid="9236"/>
                                        </p:tgtEl>
                                        <p:attrNameLst>
                                          <p:attrName>ppt_h</p:attrName>
                                        </p:attrNameLst>
                                      </p:cBhvr>
                                      <p:tavLst>
                                        <p:tav tm="0">
                                          <p:val>
                                            <p:strVal val="2/3*#ppt_h"/>
                                          </p:val>
                                        </p:tav>
                                        <p:tav tm="100000">
                                          <p:val>
                                            <p:strVal val="#ppt_h"/>
                                          </p:val>
                                        </p:tav>
                                      </p:tavLst>
                                    </p:anim>
                                  </p:childTnLst>
                                </p:cTn>
                              </p:par>
                              <p:par>
                                <p:cTn id="43" presetID="10" presetClass="exit" presetSubtype="0" fill="hold" grpId="1" nodeType="withEffect">
                                  <p:stCondLst>
                                    <p:cond delay="0"/>
                                  </p:stCondLst>
                                  <p:childTnLst>
                                    <p:animEffect transition="out" filter="fade">
                                      <p:cBhvr>
                                        <p:cTn id="44" dur="500"/>
                                        <p:tgtEl>
                                          <p:spTgt spid="9237"/>
                                        </p:tgtEl>
                                      </p:cBhvr>
                                    </p:animEffect>
                                    <p:set>
                                      <p:cBhvr>
                                        <p:cTn id="45" dur="1" fill="hold">
                                          <p:stCondLst>
                                            <p:cond delay="499"/>
                                          </p:stCondLst>
                                        </p:cTn>
                                        <p:tgtEl>
                                          <p:spTgt spid="9237"/>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9238"/>
                                        </p:tgtEl>
                                      </p:cBhvr>
                                    </p:animEffect>
                                    <p:set>
                                      <p:cBhvr>
                                        <p:cTn id="48" dur="1" fill="hold">
                                          <p:stCondLst>
                                            <p:cond delay="499"/>
                                          </p:stCondLst>
                                        </p:cTn>
                                        <p:tgtEl>
                                          <p:spTgt spid="9238"/>
                                        </p:tgtEl>
                                        <p:attrNameLst>
                                          <p:attrName>style.visibility</p:attrName>
                                        </p:attrNameLst>
                                      </p:cBhvr>
                                      <p:to>
                                        <p:strVal val="hidden"/>
                                      </p:to>
                                    </p:set>
                                  </p:childTnLst>
                                </p:cTn>
                              </p:par>
                              <p:par>
                                <p:cTn id="49" presetID="23" presetClass="exit" presetSubtype="32" fill="hold" nodeType="withEffect">
                                  <p:stCondLst>
                                    <p:cond delay="0"/>
                                  </p:stCondLst>
                                  <p:childTnLst>
                                    <p:anim calcmode="lin" valueType="num">
                                      <p:cBhvr>
                                        <p:cTn id="50" dur="500"/>
                                        <p:tgtEl>
                                          <p:spTgt spid="9239"/>
                                        </p:tgtEl>
                                        <p:attrNameLst>
                                          <p:attrName>ppt_w</p:attrName>
                                        </p:attrNameLst>
                                      </p:cBhvr>
                                      <p:tavLst>
                                        <p:tav tm="0">
                                          <p:val>
                                            <p:strVal val="ppt_w"/>
                                          </p:val>
                                        </p:tav>
                                        <p:tav tm="100000">
                                          <p:val>
                                            <p:fltVal val="0"/>
                                          </p:val>
                                        </p:tav>
                                      </p:tavLst>
                                    </p:anim>
                                    <p:anim calcmode="lin" valueType="num">
                                      <p:cBhvr>
                                        <p:cTn id="51" dur="500"/>
                                        <p:tgtEl>
                                          <p:spTgt spid="9239"/>
                                        </p:tgtEl>
                                        <p:attrNameLst>
                                          <p:attrName>ppt_h</p:attrName>
                                        </p:attrNameLst>
                                      </p:cBhvr>
                                      <p:tavLst>
                                        <p:tav tm="0">
                                          <p:val>
                                            <p:strVal val="ppt_h"/>
                                          </p:val>
                                        </p:tav>
                                        <p:tav tm="100000">
                                          <p:val>
                                            <p:fltVal val="0"/>
                                          </p:val>
                                        </p:tav>
                                      </p:tavLst>
                                    </p:anim>
                                    <p:set>
                                      <p:cBhvr>
                                        <p:cTn id="52" dur="1" fill="hold">
                                          <p:stCondLst>
                                            <p:cond delay="499"/>
                                          </p:stCondLst>
                                        </p:cTn>
                                        <p:tgtEl>
                                          <p:spTgt spid="9239"/>
                                        </p:tgtEl>
                                        <p:attrNameLst>
                                          <p:attrName>style.visibility</p:attrName>
                                        </p:attrNameLst>
                                      </p:cBhvr>
                                      <p:to>
                                        <p:strVal val="hidden"/>
                                      </p:to>
                                    </p:set>
                                  </p:childTnLst>
                                </p:cTn>
                              </p:par>
                            </p:childTnLst>
                          </p:cTn>
                        </p:par>
                      </p:childTnLst>
                    </p:cTn>
                  </p:par>
                </p:childTnLst>
              </p:cTn>
              <p:nextCondLst>
                <p:cond evt="onClick" delay="0">
                  <p:tgtEl>
                    <p:spTgt spid="9238"/>
                  </p:tgtEl>
                </p:cond>
              </p:nextCondLst>
            </p:seq>
            <p:seq concurrent="1" nextAc="seek">
              <p:cTn id="53" restart="whenNotActive" fill="hold" evtFilter="cancelBubble" nodeType="interactiveSeq">
                <p:stCondLst>
                  <p:cond evt="onClick" delay="0">
                    <p:tgtEl>
                      <p:spTgt spid="9237"/>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23" presetClass="entr" presetSubtype="272" fill="hold" nodeType="withEffect">
                                  <p:stCondLst>
                                    <p:cond delay="0"/>
                                  </p:stCondLst>
                                  <p:childTnLst>
                                    <p:set>
                                      <p:cBhvr>
                                        <p:cTn id="57" dur="1" fill="hold">
                                          <p:stCondLst>
                                            <p:cond delay="0"/>
                                          </p:stCondLst>
                                        </p:cTn>
                                        <p:tgtEl>
                                          <p:spTgt spid="9235"/>
                                        </p:tgtEl>
                                        <p:attrNameLst>
                                          <p:attrName>style.visibility</p:attrName>
                                        </p:attrNameLst>
                                      </p:cBhvr>
                                      <p:to>
                                        <p:strVal val="visible"/>
                                      </p:to>
                                    </p:set>
                                    <p:anim calcmode="lin" valueType="num">
                                      <p:cBhvr>
                                        <p:cTn id="58" dur="500" fill="hold"/>
                                        <p:tgtEl>
                                          <p:spTgt spid="9235"/>
                                        </p:tgtEl>
                                        <p:attrNameLst>
                                          <p:attrName>ppt_w</p:attrName>
                                        </p:attrNameLst>
                                      </p:cBhvr>
                                      <p:tavLst>
                                        <p:tav tm="0">
                                          <p:val>
                                            <p:strVal val="2/3*#ppt_w"/>
                                          </p:val>
                                        </p:tav>
                                        <p:tav tm="100000">
                                          <p:val>
                                            <p:strVal val="#ppt_w"/>
                                          </p:val>
                                        </p:tav>
                                      </p:tavLst>
                                    </p:anim>
                                    <p:anim calcmode="lin" valueType="num">
                                      <p:cBhvr>
                                        <p:cTn id="59" dur="500" fill="hold"/>
                                        <p:tgtEl>
                                          <p:spTgt spid="9235"/>
                                        </p:tgtEl>
                                        <p:attrNameLst>
                                          <p:attrName>ppt_h</p:attrName>
                                        </p:attrNameLst>
                                      </p:cBhvr>
                                      <p:tavLst>
                                        <p:tav tm="0">
                                          <p:val>
                                            <p:strVal val="2/3*#ppt_h"/>
                                          </p:val>
                                        </p:tav>
                                        <p:tav tm="100000">
                                          <p:val>
                                            <p:strVal val="#ppt_h"/>
                                          </p:val>
                                        </p:tav>
                                      </p:tavLst>
                                    </p:anim>
                                  </p:childTnLst>
                                </p:cTn>
                              </p:par>
                              <p:par>
                                <p:cTn id="60" presetID="10" presetClass="exit" presetSubtype="0" fill="hold" grpId="0" nodeType="withEffect">
                                  <p:stCondLst>
                                    <p:cond delay="0"/>
                                  </p:stCondLst>
                                  <p:childTnLst>
                                    <p:animEffect transition="out" filter="fade">
                                      <p:cBhvr>
                                        <p:cTn id="61" dur="500"/>
                                        <p:tgtEl>
                                          <p:spTgt spid="9237"/>
                                        </p:tgtEl>
                                      </p:cBhvr>
                                    </p:animEffect>
                                    <p:set>
                                      <p:cBhvr>
                                        <p:cTn id="62" dur="1" fill="hold">
                                          <p:stCondLst>
                                            <p:cond delay="499"/>
                                          </p:stCondLst>
                                        </p:cTn>
                                        <p:tgtEl>
                                          <p:spTgt spid="9237"/>
                                        </p:tgtEl>
                                        <p:attrNameLst>
                                          <p:attrName>style.visibility</p:attrName>
                                        </p:attrNameLst>
                                      </p:cBhvr>
                                      <p:to>
                                        <p:strVal val="hidden"/>
                                      </p:to>
                                    </p:set>
                                  </p:childTnLst>
                                </p:cTn>
                              </p:par>
                              <p:par>
                                <p:cTn id="63" presetID="10" presetClass="exit" presetSubtype="0" fill="hold" grpId="0" nodeType="withEffect">
                                  <p:stCondLst>
                                    <p:cond delay="0"/>
                                  </p:stCondLst>
                                  <p:childTnLst>
                                    <p:animEffect transition="out" filter="fade">
                                      <p:cBhvr>
                                        <p:cTn id="64" dur="500"/>
                                        <p:tgtEl>
                                          <p:spTgt spid="9238"/>
                                        </p:tgtEl>
                                      </p:cBhvr>
                                    </p:animEffect>
                                    <p:set>
                                      <p:cBhvr>
                                        <p:cTn id="65" dur="1" fill="hold">
                                          <p:stCondLst>
                                            <p:cond delay="499"/>
                                          </p:stCondLst>
                                        </p:cTn>
                                        <p:tgtEl>
                                          <p:spTgt spid="9238"/>
                                        </p:tgtEl>
                                        <p:attrNameLst>
                                          <p:attrName>style.visibility</p:attrName>
                                        </p:attrNameLst>
                                      </p:cBhvr>
                                      <p:to>
                                        <p:strVal val="hidden"/>
                                      </p:to>
                                    </p:set>
                                  </p:childTnLst>
                                </p:cTn>
                              </p:par>
                              <p:par>
                                <p:cTn id="66" presetID="23" presetClass="exit" presetSubtype="32" fill="hold" nodeType="withEffect">
                                  <p:stCondLst>
                                    <p:cond delay="0"/>
                                  </p:stCondLst>
                                  <p:childTnLst>
                                    <p:anim calcmode="lin" valueType="num">
                                      <p:cBhvr>
                                        <p:cTn id="67" dur="500"/>
                                        <p:tgtEl>
                                          <p:spTgt spid="9239"/>
                                        </p:tgtEl>
                                        <p:attrNameLst>
                                          <p:attrName>ppt_w</p:attrName>
                                        </p:attrNameLst>
                                      </p:cBhvr>
                                      <p:tavLst>
                                        <p:tav tm="0">
                                          <p:val>
                                            <p:strVal val="ppt_w"/>
                                          </p:val>
                                        </p:tav>
                                        <p:tav tm="100000">
                                          <p:val>
                                            <p:fltVal val="0"/>
                                          </p:val>
                                        </p:tav>
                                      </p:tavLst>
                                    </p:anim>
                                    <p:anim calcmode="lin" valueType="num">
                                      <p:cBhvr>
                                        <p:cTn id="68" dur="500"/>
                                        <p:tgtEl>
                                          <p:spTgt spid="9239"/>
                                        </p:tgtEl>
                                        <p:attrNameLst>
                                          <p:attrName>ppt_h</p:attrName>
                                        </p:attrNameLst>
                                      </p:cBhvr>
                                      <p:tavLst>
                                        <p:tav tm="0">
                                          <p:val>
                                            <p:strVal val="ppt_h"/>
                                          </p:val>
                                        </p:tav>
                                        <p:tav tm="100000">
                                          <p:val>
                                            <p:fltVal val="0"/>
                                          </p:val>
                                        </p:tav>
                                      </p:tavLst>
                                    </p:anim>
                                    <p:set>
                                      <p:cBhvr>
                                        <p:cTn id="69" dur="1" fill="hold">
                                          <p:stCondLst>
                                            <p:cond delay="499"/>
                                          </p:stCondLst>
                                        </p:cTn>
                                        <p:tgtEl>
                                          <p:spTgt spid="9239"/>
                                        </p:tgtEl>
                                        <p:attrNameLst>
                                          <p:attrName>style.visibility</p:attrName>
                                        </p:attrNameLst>
                                      </p:cBhvr>
                                      <p:to>
                                        <p:strVal val="hidden"/>
                                      </p:to>
                                    </p:set>
                                  </p:childTnLst>
                                </p:cTn>
                              </p:par>
                            </p:childTnLst>
                          </p:cTn>
                        </p:par>
                      </p:childTnLst>
                    </p:cTn>
                  </p:par>
                </p:childTnLst>
              </p:cTn>
              <p:nextCondLst>
                <p:cond evt="onClick" delay="0">
                  <p:tgtEl>
                    <p:spTgt spid="9237"/>
                  </p:tgtEl>
                </p:cond>
              </p:nextCondLst>
            </p:seq>
            <p:seq concurrent="1" nextAc="seek">
              <p:cTn id="70" restart="whenNotActive" fill="hold" evtFilter="cancelBubble" nodeType="interactiveSeq">
                <p:stCondLst>
                  <p:cond evt="onClick" delay="0">
                    <p:tgtEl>
                      <p:spTgt spid="9243"/>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23" presetClass="entr" presetSubtype="272" fill="hold" nodeType="withEffect">
                                  <p:stCondLst>
                                    <p:cond delay="0"/>
                                  </p:stCondLst>
                                  <p:childTnLst>
                                    <p:set>
                                      <p:cBhvr>
                                        <p:cTn id="74" dur="1" fill="hold">
                                          <p:stCondLst>
                                            <p:cond delay="0"/>
                                          </p:stCondLst>
                                        </p:cTn>
                                        <p:tgtEl>
                                          <p:spTgt spid="9241"/>
                                        </p:tgtEl>
                                        <p:attrNameLst>
                                          <p:attrName>style.visibility</p:attrName>
                                        </p:attrNameLst>
                                      </p:cBhvr>
                                      <p:to>
                                        <p:strVal val="visible"/>
                                      </p:to>
                                    </p:set>
                                    <p:anim calcmode="lin" valueType="num">
                                      <p:cBhvr>
                                        <p:cTn id="75" dur="500" fill="hold"/>
                                        <p:tgtEl>
                                          <p:spTgt spid="9241"/>
                                        </p:tgtEl>
                                        <p:attrNameLst>
                                          <p:attrName>ppt_w</p:attrName>
                                        </p:attrNameLst>
                                      </p:cBhvr>
                                      <p:tavLst>
                                        <p:tav tm="0">
                                          <p:val>
                                            <p:strVal val="2/3*#ppt_w"/>
                                          </p:val>
                                        </p:tav>
                                        <p:tav tm="100000">
                                          <p:val>
                                            <p:strVal val="#ppt_w"/>
                                          </p:val>
                                        </p:tav>
                                      </p:tavLst>
                                    </p:anim>
                                    <p:anim calcmode="lin" valueType="num">
                                      <p:cBhvr>
                                        <p:cTn id="76" dur="500" fill="hold"/>
                                        <p:tgtEl>
                                          <p:spTgt spid="9241"/>
                                        </p:tgtEl>
                                        <p:attrNameLst>
                                          <p:attrName>ppt_h</p:attrName>
                                        </p:attrNameLst>
                                      </p:cBhvr>
                                      <p:tavLst>
                                        <p:tav tm="0">
                                          <p:val>
                                            <p:strVal val="2/3*#ppt_h"/>
                                          </p:val>
                                        </p:tav>
                                        <p:tav tm="100000">
                                          <p:val>
                                            <p:strVal val="#ppt_h"/>
                                          </p:val>
                                        </p:tav>
                                      </p:tavLst>
                                    </p:anim>
                                  </p:childTnLst>
                                </p:cTn>
                              </p:par>
                              <p:par>
                                <p:cTn id="77" presetID="10" presetClass="exit" presetSubtype="0" fill="hold" grpId="1" nodeType="withEffect">
                                  <p:stCondLst>
                                    <p:cond delay="0"/>
                                  </p:stCondLst>
                                  <p:childTnLst>
                                    <p:animEffect transition="out" filter="fade">
                                      <p:cBhvr>
                                        <p:cTn id="78" dur="500"/>
                                        <p:tgtEl>
                                          <p:spTgt spid="9242"/>
                                        </p:tgtEl>
                                      </p:cBhvr>
                                    </p:animEffect>
                                    <p:set>
                                      <p:cBhvr>
                                        <p:cTn id="79" dur="1" fill="hold">
                                          <p:stCondLst>
                                            <p:cond delay="499"/>
                                          </p:stCondLst>
                                        </p:cTn>
                                        <p:tgtEl>
                                          <p:spTgt spid="9242"/>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9243"/>
                                        </p:tgtEl>
                                      </p:cBhvr>
                                    </p:animEffect>
                                    <p:set>
                                      <p:cBhvr>
                                        <p:cTn id="82" dur="1" fill="hold">
                                          <p:stCondLst>
                                            <p:cond delay="499"/>
                                          </p:stCondLst>
                                        </p:cTn>
                                        <p:tgtEl>
                                          <p:spTgt spid="9243"/>
                                        </p:tgtEl>
                                        <p:attrNameLst>
                                          <p:attrName>style.visibility</p:attrName>
                                        </p:attrNameLst>
                                      </p:cBhvr>
                                      <p:to>
                                        <p:strVal val="hidden"/>
                                      </p:to>
                                    </p:set>
                                  </p:childTnLst>
                                </p:cTn>
                              </p:par>
                              <p:par>
                                <p:cTn id="83" presetID="23" presetClass="exit" presetSubtype="32" fill="hold" nodeType="withEffect">
                                  <p:stCondLst>
                                    <p:cond delay="0"/>
                                  </p:stCondLst>
                                  <p:childTnLst>
                                    <p:anim calcmode="lin" valueType="num">
                                      <p:cBhvr>
                                        <p:cTn id="84" dur="500"/>
                                        <p:tgtEl>
                                          <p:spTgt spid="9244"/>
                                        </p:tgtEl>
                                        <p:attrNameLst>
                                          <p:attrName>ppt_w</p:attrName>
                                        </p:attrNameLst>
                                      </p:cBhvr>
                                      <p:tavLst>
                                        <p:tav tm="0">
                                          <p:val>
                                            <p:strVal val="ppt_w"/>
                                          </p:val>
                                        </p:tav>
                                        <p:tav tm="100000">
                                          <p:val>
                                            <p:fltVal val="0"/>
                                          </p:val>
                                        </p:tav>
                                      </p:tavLst>
                                    </p:anim>
                                    <p:anim calcmode="lin" valueType="num">
                                      <p:cBhvr>
                                        <p:cTn id="85" dur="500"/>
                                        <p:tgtEl>
                                          <p:spTgt spid="9244"/>
                                        </p:tgtEl>
                                        <p:attrNameLst>
                                          <p:attrName>ppt_h</p:attrName>
                                        </p:attrNameLst>
                                      </p:cBhvr>
                                      <p:tavLst>
                                        <p:tav tm="0">
                                          <p:val>
                                            <p:strVal val="ppt_h"/>
                                          </p:val>
                                        </p:tav>
                                        <p:tav tm="100000">
                                          <p:val>
                                            <p:fltVal val="0"/>
                                          </p:val>
                                        </p:tav>
                                      </p:tavLst>
                                    </p:anim>
                                    <p:set>
                                      <p:cBhvr>
                                        <p:cTn id="86" dur="1" fill="hold">
                                          <p:stCondLst>
                                            <p:cond delay="499"/>
                                          </p:stCondLst>
                                        </p:cTn>
                                        <p:tgtEl>
                                          <p:spTgt spid="9244"/>
                                        </p:tgtEl>
                                        <p:attrNameLst>
                                          <p:attrName>style.visibility</p:attrName>
                                        </p:attrNameLst>
                                      </p:cBhvr>
                                      <p:to>
                                        <p:strVal val="hidden"/>
                                      </p:to>
                                    </p:set>
                                  </p:childTnLst>
                                </p:cTn>
                              </p:par>
                            </p:childTnLst>
                          </p:cTn>
                        </p:par>
                      </p:childTnLst>
                    </p:cTn>
                  </p:par>
                </p:childTnLst>
              </p:cTn>
              <p:nextCondLst>
                <p:cond evt="onClick" delay="0">
                  <p:tgtEl>
                    <p:spTgt spid="9243"/>
                  </p:tgtEl>
                </p:cond>
              </p:nextCondLst>
            </p:seq>
            <p:seq concurrent="1" nextAc="seek">
              <p:cTn id="87" restart="whenNotActive" fill="hold" evtFilter="cancelBubble" nodeType="interactiveSeq">
                <p:stCondLst>
                  <p:cond evt="onClick" delay="0">
                    <p:tgtEl>
                      <p:spTgt spid="9242"/>
                    </p:tgtEl>
                  </p:cond>
                </p:stCondLst>
                <p:endSync evt="end" delay="0">
                  <p:rtn val="all"/>
                </p:endSync>
                <p:childTnLst>
                  <p:par>
                    <p:cTn id="88" fill="hold" nodeType="clickPar">
                      <p:stCondLst>
                        <p:cond delay="0"/>
                      </p:stCondLst>
                      <p:childTnLst>
                        <p:par>
                          <p:cTn id="89" fill="hold" nodeType="withGroup">
                            <p:stCondLst>
                              <p:cond delay="0"/>
                            </p:stCondLst>
                            <p:childTnLst>
                              <p:par>
                                <p:cTn id="90" presetID="23" presetClass="entr" presetSubtype="272" fill="hold" nodeType="withEffect">
                                  <p:stCondLst>
                                    <p:cond delay="0"/>
                                  </p:stCondLst>
                                  <p:childTnLst>
                                    <p:set>
                                      <p:cBhvr>
                                        <p:cTn id="91" dur="1" fill="hold">
                                          <p:stCondLst>
                                            <p:cond delay="0"/>
                                          </p:stCondLst>
                                        </p:cTn>
                                        <p:tgtEl>
                                          <p:spTgt spid="9240"/>
                                        </p:tgtEl>
                                        <p:attrNameLst>
                                          <p:attrName>style.visibility</p:attrName>
                                        </p:attrNameLst>
                                      </p:cBhvr>
                                      <p:to>
                                        <p:strVal val="visible"/>
                                      </p:to>
                                    </p:set>
                                    <p:anim calcmode="lin" valueType="num">
                                      <p:cBhvr>
                                        <p:cTn id="92" dur="500" fill="hold"/>
                                        <p:tgtEl>
                                          <p:spTgt spid="9240"/>
                                        </p:tgtEl>
                                        <p:attrNameLst>
                                          <p:attrName>ppt_w</p:attrName>
                                        </p:attrNameLst>
                                      </p:cBhvr>
                                      <p:tavLst>
                                        <p:tav tm="0">
                                          <p:val>
                                            <p:strVal val="2/3*#ppt_w"/>
                                          </p:val>
                                        </p:tav>
                                        <p:tav tm="100000">
                                          <p:val>
                                            <p:strVal val="#ppt_w"/>
                                          </p:val>
                                        </p:tav>
                                      </p:tavLst>
                                    </p:anim>
                                    <p:anim calcmode="lin" valueType="num">
                                      <p:cBhvr>
                                        <p:cTn id="93" dur="500" fill="hold"/>
                                        <p:tgtEl>
                                          <p:spTgt spid="9240"/>
                                        </p:tgtEl>
                                        <p:attrNameLst>
                                          <p:attrName>ppt_h</p:attrName>
                                        </p:attrNameLst>
                                      </p:cBhvr>
                                      <p:tavLst>
                                        <p:tav tm="0">
                                          <p:val>
                                            <p:strVal val="2/3*#ppt_h"/>
                                          </p:val>
                                        </p:tav>
                                        <p:tav tm="100000">
                                          <p:val>
                                            <p:strVal val="#ppt_h"/>
                                          </p:val>
                                        </p:tav>
                                      </p:tavLst>
                                    </p:anim>
                                  </p:childTnLst>
                                </p:cTn>
                              </p:par>
                              <p:par>
                                <p:cTn id="94" presetID="10" presetClass="exit" presetSubtype="0" fill="hold" grpId="0" nodeType="withEffect">
                                  <p:stCondLst>
                                    <p:cond delay="0"/>
                                  </p:stCondLst>
                                  <p:childTnLst>
                                    <p:animEffect transition="out" filter="fade">
                                      <p:cBhvr>
                                        <p:cTn id="95" dur="500"/>
                                        <p:tgtEl>
                                          <p:spTgt spid="9242"/>
                                        </p:tgtEl>
                                      </p:cBhvr>
                                    </p:animEffect>
                                    <p:set>
                                      <p:cBhvr>
                                        <p:cTn id="96" dur="1" fill="hold">
                                          <p:stCondLst>
                                            <p:cond delay="499"/>
                                          </p:stCondLst>
                                        </p:cTn>
                                        <p:tgtEl>
                                          <p:spTgt spid="9242"/>
                                        </p:tgtEl>
                                        <p:attrNameLst>
                                          <p:attrName>style.visibility</p:attrName>
                                        </p:attrNameLst>
                                      </p:cBhvr>
                                      <p:to>
                                        <p:strVal val="hidden"/>
                                      </p:to>
                                    </p:set>
                                  </p:childTnLst>
                                </p:cTn>
                              </p:par>
                              <p:par>
                                <p:cTn id="97" presetID="10" presetClass="exit" presetSubtype="0" fill="hold" grpId="0" nodeType="withEffect">
                                  <p:stCondLst>
                                    <p:cond delay="0"/>
                                  </p:stCondLst>
                                  <p:childTnLst>
                                    <p:animEffect transition="out" filter="fade">
                                      <p:cBhvr>
                                        <p:cTn id="98" dur="500"/>
                                        <p:tgtEl>
                                          <p:spTgt spid="9243"/>
                                        </p:tgtEl>
                                      </p:cBhvr>
                                    </p:animEffect>
                                    <p:set>
                                      <p:cBhvr>
                                        <p:cTn id="99" dur="1" fill="hold">
                                          <p:stCondLst>
                                            <p:cond delay="499"/>
                                          </p:stCondLst>
                                        </p:cTn>
                                        <p:tgtEl>
                                          <p:spTgt spid="9243"/>
                                        </p:tgtEl>
                                        <p:attrNameLst>
                                          <p:attrName>style.visibility</p:attrName>
                                        </p:attrNameLst>
                                      </p:cBhvr>
                                      <p:to>
                                        <p:strVal val="hidden"/>
                                      </p:to>
                                    </p:set>
                                  </p:childTnLst>
                                </p:cTn>
                              </p:par>
                              <p:par>
                                <p:cTn id="100" presetID="23" presetClass="exit" presetSubtype="32" fill="hold" nodeType="withEffect">
                                  <p:stCondLst>
                                    <p:cond delay="0"/>
                                  </p:stCondLst>
                                  <p:childTnLst>
                                    <p:anim calcmode="lin" valueType="num">
                                      <p:cBhvr>
                                        <p:cTn id="101" dur="500"/>
                                        <p:tgtEl>
                                          <p:spTgt spid="9244"/>
                                        </p:tgtEl>
                                        <p:attrNameLst>
                                          <p:attrName>ppt_w</p:attrName>
                                        </p:attrNameLst>
                                      </p:cBhvr>
                                      <p:tavLst>
                                        <p:tav tm="0">
                                          <p:val>
                                            <p:strVal val="ppt_w"/>
                                          </p:val>
                                        </p:tav>
                                        <p:tav tm="100000">
                                          <p:val>
                                            <p:fltVal val="0"/>
                                          </p:val>
                                        </p:tav>
                                      </p:tavLst>
                                    </p:anim>
                                    <p:anim calcmode="lin" valueType="num">
                                      <p:cBhvr>
                                        <p:cTn id="102" dur="500"/>
                                        <p:tgtEl>
                                          <p:spTgt spid="9244"/>
                                        </p:tgtEl>
                                        <p:attrNameLst>
                                          <p:attrName>ppt_h</p:attrName>
                                        </p:attrNameLst>
                                      </p:cBhvr>
                                      <p:tavLst>
                                        <p:tav tm="0">
                                          <p:val>
                                            <p:strVal val="ppt_h"/>
                                          </p:val>
                                        </p:tav>
                                        <p:tav tm="100000">
                                          <p:val>
                                            <p:fltVal val="0"/>
                                          </p:val>
                                        </p:tav>
                                      </p:tavLst>
                                    </p:anim>
                                    <p:set>
                                      <p:cBhvr>
                                        <p:cTn id="103" dur="1" fill="hold">
                                          <p:stCondLst>
                                            <p:cond delay="499"/>
                                          </p:stCondLst>
                                        </p:cTn>
                                        <p:tgtEl>
                                          <p:spTgt spid="9244"/>
                                        </p:tgtEl>
                                        <p:attrNameLst>
                                          <p:attrName>style.visibility</p:attrName>
                                        </p:attrNameLst>
                                      </p:cBhvr>
                                      <p:to>
                                        <p:strVal val="hidden"/>
                                      </p:to>
                                    </p:set>
                                  </p:childTnLst>
                                </p:cTn>
                              </p:par>
                            </p:childTnLst>
                          </p:cTn>
                        </p:par>
                      </p:childTnLst>
                    </p:cTn>
                  </p:par>
                </p:childTnLst>
              </p:cTn>
              <p:nextCondLst>
                <p:cond evt="onClick" delay="0">
                  <p:tgtEl>
                    <p:spTgt spid="9242"/>
                  </p:tgtEl>
                </p:cond>
              </p:nextCondLst>
            </p:seq>
            <p:seq concurrent="1" nextAc="seek">
              <p:cTn id="104" restart="whenNotActive" fill="hold" evtFilter="cancelBubble" nodeType="interactiveSeq">
                <p:stCondLst>
                  <p:cond evt="onClick" delay="0">
                    <p:tgtEl>
                      <p:spTgt spid="9248"/>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23" presetClass="entr" presetSubtype="272" fill="hold" nodeType="withEffect">
                                  <p:stCondLst>
                                    <p:cond delay="0"/>
                                  </p:stCondLst>
                                  <p:childTnLst>
                                    <p:set>
                                      <p:cBhvr>
                                        <p:cTn id="108" dur="1" fill="hold">
                                          <p:stCondLst>
                                            <p:cond delay="0"/>
                                          </p:stCondLst>
                                        </p:cTn>
                                        <p:tgtEl>
                                          <p:spTgt spid="9246"/>
                                        </p:tgtEl>
                                        <p:attrNameLst>
                                          <p:attrName>style.visibility</p:attrName>
                                        </p:attrNameLst>
                                      </p:cBhvr>
                                      <p:to>
                                        <p:strVal val="visible"/>
                                      </p:to>
                                    </p:set>
                                    <p:anim calcmode="lin" valueType="num">
                                      <p:cBhvr>
                                        <p:cTn id="109" dur="500" fill="hold"/>
                                        <p:tgtEl>
                                          <p:spTgt spid="9246"/>
                                        </p:tgtEl>
                                        <p:attrNameLst>
                                          <p:attrName>ppt_w</p:attrName>
                                        </p:attrNameLst>
                                      </p:cBhvr>
                                      <p:tavLst>
                                        <p:tav tm="0">
                                          <p:val>
                                            <p:strVal val="2/3*#ppt_w"/>
                                          </p:val>
                                        </p:tav>
                                        <p:tav tm="100000">
                                          <p:val>
                                            <p:strVal val="#ppt_w"/>
                                          </p:val>
                                        </p:tav>
                                      </p:tavLst>
                                    </p:anim>
                                    <p:anim calcmode="lin" valueType="num">
                                      <p:cBhvr>
                                        <p:cTn id="110" dur="500" fill="hold"/>
                                        <p:tgtEl>
                                          <p:spTgt spid="9246"/>
                                        </p:tgtEl>
                                        <p:attrNameLst>
                                          <p:attrName>ppt_h</p:attrName>
                                        </p:attrNameLst>
                                      </p:cBhvr>
                                      <p:tavLst>
                                        <p:tav tm="0">
                                          <p:val>
                                            <p:strVal val="2/3*#ppt_h"/>
                                          </p:val>
                                        </p:tav>
                                        <p:tav tm="100000">
                                          <p:val>
                                            <p:strVal val="#ppt_h"/>
                                          </p:val>
                                        </p:tav>
                                      </p:tavLst>
                                    </p:anim>
                                  </p:childTnLst>
                                </p:cTn>
                              </p:par>
                              <p:par>
                                <p:cTn id="111" presetID="10" presetClass="exit" presetSubtype="0" fill="hold" grpId="1" nodeType="withEffect">
                                  <p:stCondLst>
                                    <p:cond delay="0"/>
                                  </p:stCondLst>
                                  <p:childTnLst>
                                    <p:animEffect transition="out" filter="fade">
                                      <p:cBhvr>
                                        <p:cTn id="112" dur="500"/>
                                        <p:tgtEl>
                                          <p:spTgt spid="9247"/>
                                        </p:tgtEl>
                                      </p:cBhvr>
                                    </p:animEffect>
                                    <p:set>
                                      <p:cBhvr>
                                        <p:cTn id="113" dur="1" fill="hold">
                                          <p:stCondLst>
                                            <p:cond delay="499"/>
                                          </p:stCondLst>
                                        </p:cTn>
                                        <p:tgtEl>
                                          <p:spTgt spid="9247"/>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9248"/>
                                        </p:tgtEl>
                                      </p:cBhvr>
                                    </p:animEffect>
                                    <p:set>
                                      <p:cBhvr>
                                        <p:cTn id="116" dur="1" fill="hold">
                                          <p:stCondLst>
                                            <p:cond delay="499"/>
                                          </p:stCondLst>
                                        </p:cTn>
                                        <p:tgtEl>
                                          <p:spTgt spid="9248"/>
                                        </p:tgtEl>
                                        <p:attrNameLst>
                                          <p:attrName>style.visibility</p:attrName>
                                        </p:attrNameLst>
                                      </p:cBhvr>
                                      <p:to>
                                        <p:strVal val="hidden"/>
                                      </p:to>
                                    </p:set>
                                  </p:childTnLst>
                                </p:cTn>
                              </p:par>
                              <p:par>
                                <p:cTn id="117" presetID="23" presetClass="exit" presetSubtype="32" fill="hold" nodeType="withEffect">
                                  <p:stCondLst>
                                    <p:cond delay="0"/>
                                  </p:stCondLst>
                                  <p:childTnLst>
                                    <p:anim calcmode="lin" valueType="num">
                                      <p:cBhvr>
                                        <p:cTn id="118" dur="500"/>
                                        <p:tgtEl>
                                          <p:spTgt spid="9249"/>
                                        </p:tgtEl>
                                        <p:attrNameLst>
                                          <p:attrName>ppt_w</p:attrName>
                                        </p:attrNameLst>
                                      </p:cBhvr>
                                      <p:tavLst>
                                        <p:tav tm="0">
                                          <p:val>
                                            <p:strVal val="ppt_w"/>
                                          </p:val>
                                        </p:tav>
                                        <p:tav tm="100000">
                                          <p:val>
                                            <p:fltVal val="0"/>
                                          </p:val>
                                        </p:tav>
                                      </p:tavLst>
                                    </p:anim>
                                    <p:anim calcmode="lin" valueType="num">
                                      <p:cBhvr>
                                        <p:cTn id="119" dur="500"/>
                                        <p:tgtEl>
                                          <p:spTgt spid="9249"/>
                                        </p:tgtEl>
                                        <p:attrNameLst>
                                          <p:attrName>ppt_h</p:attrName>
                                        </p:attrNameLst>
                                      </p:cBhvr>
                                      <p:tavLst>
                                        <p:tav tm="0">
                                          <p:val>
                                            <p:strVal val="ppt_h"/>
                                          </p:val>
                                        </p:tav>
                                        <p:tav tm="100000">
                                          <p:val>
                                            <p:fltVal val="0"/>
                                          </p:val>
                                        </p:tav>
                                      </p:tavLst>
                                    </p:anim>
                                    <p:set>
                                      <p:cBhvr>
                                        <p:cTn id="120" dur="1" fill="hold">
                                          <p:stCondLst>
                                            <p:cond delay="499"/>
                                          </p:stCondLst>
                                        </p:cTn>
                                        <p:tgtEl>
                                          <p:spTgt spid="9249"/>
                                        </p:tgtEl>
                                        <p:attrNameLst>
                                          <p:attrName>style.visibility</p:attrName>
                                        </p:attrNameLst>
                                      </p:cBhvr>
                                      <p:to>
                                        <p:strVal val="hidden"/>
                                      </p:to>
                                    </p:set>
                                  </p:childTnLst>
                                </p:cTn>
                              </p:par>
                            </p:childTnLst>
                          </p:cTn>
                        </p:par>
                      </p:childTnLst>
                    </p:cTn>
                  </p:par>
                </p:childTnLst>
              </p:cTn>
              <p:nextCondLst>
                <p:cond evt="onClick" delay="0">
                  <p:tgtEl>
                    <p:spTgt spid="9248"/>
                  </p:tgtEl>
                </p:cond>
              </p:nextCondLst>
            </p:seq>
            <p:seq concurrent="1" nextAc="seek">
              <p:cTn id="121" restart="whenNotActive" fill="hold" evtFilter="cancelBubble" nodeType="interactiveSeq">
                <p:stCondLst>
                  <p:cond evt="onClick" delay="0">
                    <p:tgtEl>
                      <p:spTgt spid="9247"/>
                    </p:tgtEl>
                  </p:cond>
                </p:stCondLst>
                <p:endSync evt="end" delay="0">
                  <p:rtn val="all"/>
                </p:endSync>
                <p:childTnLst>
                  <p:par>
                    <p:cTn id="122" fill="hold" nodeType="clickPar">
                      <p:stCondLst>
                        <p:cond delay="0"/>
                      </p:stCondLst>
                      <p:childTnLst>
                        <p:par>
                          <p:cTn id="123" fill="hold" nodeType="withGroup">
                            <p:stCondLst>
                              <p:cond delay="0"/>
                            </p:stCondLst>
                            <p:childTnLst>
                              <p:par>
                                <p:cTn id="124" presetID="23" presetClass="entr" presetSubtype="272" fill="hold" nodeType="withEffect">
                                  <p:stCondLst>
                                    <p:cond delay="0"/>
                                  </p:stCondLst>
                                  <p:childTnLst>
                                    <p:set>
                                      <p:cBhvr>
                                        <p:cTn id="125" dur="1" fill="hold">
                                          <p:stCondLst>
                                            <p:cond delay="0"/>
                                          </p:stCondLst>
                                        </p:cTn>
                                        <p:tgtEl>
                                          <p:spTgt spid="9245"/>
                                        </p:tgtEl>
                                        <p:attrNameLst>
                                          <p:attrName>style.visibility</p:attrName>
                                        </p:attrNameLst>
                                      </p:cBhvr>
                                      <p:to>
                                        <p:strVal val="visible"/>
                                      </p:to>
                                    </p:set>
                                    <p:anim calcmode="lin" valueType="num">
                                      <p:cBhvr>
                                        <p:cTn id="126" dur="500" fill="hold"/>
                                        <p:tgtEl>
                                          <p:spTgt spid="9245"/>
                                        </p:tgtEl>
                                        <p:attrNameLst>
                                          <p:attrName>ppt_w</p:attrName>
                                        </p:attrNameLst>
                                      </p:cBhvr>
                                      <p:tavLst>
                                        <p:tav tm="0">
                                          <p:val>
                                            <p:strVal val="2/3*#ppt_w"/>
                                          </p:val>
                                        </p:tav>
                                        <p:tav tm="100000">
                                          <p:val>
                                            <p:strVal val="#ppt_w"/>
                                          </p:val>
                                        </p:tav>
                                      </p:tavLst>
                                    </p:anim>
                                    <p:anim calcmode="lin" valueType="num">
                                      <p:cBhvr>
                                        <p:cTn id="127" dur="500" fill="hold"/>
                                        <p:tgtEl>
                                          <p:spTgt spid="9245"/>
                                        </p:tgtEl>
                                        <p:attrNameLst>
                                          <p:attrName>ppt_h</p:attrName>
                                        </p:attrNameLst>
                                      </p:cBhvr>
                                      <p:tavLst>
                                        <p:tav tm="0">
                                          <p:val>
                                            <p:strVal val="2/3*#ppt_h"/>
                                          </p:val>
                                        </p:tav>
                                        <p:tav tm="100000">
                                          <p:val>
                                            <p:strVal val="#ppt_h"/>
                                          </p:val>
                                        </p:tav>
                                      </p:tavLst>
                                    </p:anim>
                                  </p:childTnLst>
                                </p:cTn>
                              </p:par>
                              <p:par>
                                <p:cTn id="128" presetID="10" presetClass="exit" presetSubtype="0" fill="hold" grpId="0" nodeType="withEffect">
                                  <p:stCondLst>
                                    <p:cond delay="0"/>
                                  </p:stCondLst>
                                  <p:childTnLst>
                                    <p:animEffect transition="out" filter="fade">
                                      <p:cBhvr>
                                        <p:cTn id="129" dur="500"/>
                                        <p:tgtEl>
                                          <p:spTgt spid="9247"/>
                                        </p:tgtEl>
                                      </p:cBhvr>
                                    </p:animEffect>
                                    <p:set>
                                      <p:cBhvr>
                                        <p:cTn id="130" dur="1" fill="hold">
                                          <p:stCondLst>
                                            <p:cond delay="499"/>
                                          </p:stCondLst>
                                        </p:cTn>
                                        <p:tgtEl>
                                          <p:spTgt spid="9247"/>
                                        </p:tgtEl>
                                        <p:attrNameLst>
                                          <p:attrName>style.visibility</p:attrName>
                                        </p:attrNameLst>
                                      </p:cBhvr>
                                      <p:to>
                                        <p:strVal val="hidden"/>
                                      </p:to>
                                    </p:set>
                                  </p:childTnLst>
                                </p:cTn>
                              </p:par>
                              <p:par>
                                <p:cTn id="131" presetID="10" presetClass="exit" presetSubtype="0" fill="hold" grpId="0" nodeType="withEffect">
                                  <p:stCondLst>
                                    <p:cond delay="0"/>
                                  </p:stCondLst>
                                  <p:childTnLst>
                                    <p:animEffect transition="out" filter="fade">
                                      <p:cBhvr>
                                        <p:cTn id="132" dur="500"/>
                                        <p:tgtEl>
                                          <p:spTgt spid="9248"/>
                                        </p:tgtEl>
                                      </p:cBhvr>
                                    </p:animEffect>
                                    <p:set>
                                      <p:cBhvr>
                                        <p:cTn id="133" dur="1" fill="hold">
                                          <p:stCondLst>
                                            <p:cond delay="499"/>
                                          </p:stCondLst>
                                        </p:cTn>
                                        <p:tgtEl>
                                          <p:spTgt spid="9248"/>
                                        </p:tgtEl>
                                        <p:attrNameLst>
                                          <p:attrName>style.visibility</p:attrName>
                                        </p:attrNameLst>
                                      </p:cBhvr>
                                      <p:to>
                                        <p:strVal val="hidden"/>
                                      </p:to>
                                    </p:set>
                                  </p:childTnLst>
                                </p:cTn>
                              </p:par>
                              <p:par>
                                <p:cTn id="134" presetID="23" presetClass="exit" presetSubtype="32" fill="hold" nodeType="withEffect">
                                  <p:stCondLst>
                                    <p:cond delay="0"/>
                                  </p:stCondLst>
                                  <p:childTnLst>
                                    <p:anim calcmode="lin" valueType="num">
                                      <p:cBhvr>
                                        <p:cTn id="135" dur="500"/>
                                        <p:tgtEl>
                                          <p:spTgt spid="9249"/>
                                        </p:tgtEl>
                                        <p:attrNameLst>
                                          <p:attrName>ppt_w</p:attrName>
                                        </p:attrNameLst>
                                      </p:cBhvr>
                                      <p:tavLst>
                                        <p:tav tm="0">
                                          <p:val>
                                            <p:strVal val="ppt_w"/>
                                          </p:val>
                                        </p:tav>
                                        <p:tav tm="100000">
                                          <p:val>
                                            <p:fltVal val="0"/>
                                          </p:val>
                                        </p:tav>
                                      </p:tavLst>
                                    </p:anim>
                                    <p:anim calcmode="lin" valueType="num">
                                      <p:cBhvr>
                                        <p:cTn id="136" dur="500"/>
                                        <p:tgtEl>
                                          <p:spTgt spid="9249"/>
                                        </p:tgtEl>
                                        <p:attrNameLst>
                                          <p:attrName>ppt_h</p:attrName>
                                        </p:attrNameLst>
                                      </p:cBhvr>
                                      <p:tavLst>
                                        <p:tav tm="0">
                                          <p:val>
                                            <p:strVal val="ppt_h"/>
                                          </p:val>
                                        </p:tav>
                                        <p:tav tm="100000">
                                          <p:val>
                                            <p:fltVal val="0"/>
                                          </p:val>
                                        </p:tav>
                                      </p:tavLst>
                                    </p:anim>
                                    <p:set>
                                      <p:cBhvr>
                                        <p:cTn id="137" dur="1" fill="hold">
                                          <p:stCondLst>
                                            <p:cond delay="499"/>
                                          </p:stCondLst>
                                        </p:cTn>
                                        <p:tgtEl>
                                          <p:spTgt spid="9249"/>
                                        </p:tgtEl>
                                        <p:attrNameLst>
                                          <p:attrName>style.visibility</p:attrName>
                                        </p:attrNameLst>
                                      </p:cBhvr>
                                      <p:to>
                                        <p:strVal val="hidden"/>
                                      </p:to>
                                    </p:set>
                                  </p:childTnLst>
                                </p:cTn>
                              </p:par>
                            </p:childTnLst>
                          </p:cTn>
                        </p:par>
                      </p:childTnLst>
                    </p:cTn>
                  </p:par>
                </p:childTnLst>
              </p:cTn>
              <p:nextCondLst>
                <p:cond evt="onClick" delay="0">
                  <p:tgtEl>
                    <p:spTgt spid="9247"/>
                  </p:tgtEl>
                </p:cond>
              </p:nextCondLst>
            </p:seq>
            <p:seq concurrent="1" nextAc="seek">
              <p:cTn id="138" restart="whenNotActive" fill="hold" evtFilter="cancelBubble" nodeType="interactiveSeq">
                <p:stCondLst>
                  <p:cond evt="onClick" delay="0">
                    <p:tgtEl>
                      <p:spTgt spid="9253"/>
                    </p:tgtEl>
                  </p:cond>
                </p:stCondLst>
                <p:endSync evt="end" delay="0">
                  <p:rtn val="all"/>
                </p:endSync>
                <p:childTnLst>
                  <p:par>
                    <p:cTn id="139" fill="hold" nodeType="clickPar">
                      <p:stCondLst>
                        <p:cond delay="0"/>
                      </p:stCondLst>
                      <p:childTnLst>
                        <p:par>
                          <p:cTn id="140" fill="hold" nodeType="withGroup">
                            <p:stCondLst>
                              <p:cond delay="0"/>
                            </p:stCondLst>
                            <p:childTnLst>
                              <p:par>
                                <p:cTn id="141" presetID="23" presetClass="entr" presetSubtype="272" fill="hold" nodeType="withEffect">
                                  <p:stCondLst>
                                    <p:cond delay="0"/>
                                  </p:stCondLst>
                                  <p:childTnLst>
                                    <p:set>
                                      <p:cBhvr>
                                        <p:cTn id="142" dur="1" fill="hold">
                                          <p:stCondLst>
                                            <p:cond delay="0"/>
                                          </p:stCondLst>
                                        </p:cTn>
                                        <p:tgtEl>
                                          <p:spTgt spid="9251"/>
                                        </p:tgtEl>
                                        <p:attrNameLst>
                                          <p:attrName>style.visibility</p:attrName>
                                        </p:attrNameLst>
                                      </p:cBhvr>
                                      <p:to>
                                        <p:strVal val="visible"/>
                                      </p:to>
                                    </p:set>
                                    <p:anim calcmode="lin" valueType="num">
                                      <p:cBhvr>
                                        <p:cTn id="143" dur="500" fill="hold"/>
                                        <p:tgtEl>
                                          <p:spTgt spid="9251"/>
                                        </p:tgtEl>
                                        <p:attrNameLst>
                                          <p:attrName>ppt_w</p:attrName>
                                        </p:attrNameLst>
                                      </p:cBhvr>
                                      <p:tavLst>
                                        <p:tav tm="0">
                                          <p:val>
                                            <p:strVal val="2/3*#ppt_w"/>
                                          </p:val>
                                        </p:tav>
                                        <p:tav tm="100000">
                                          <p:val>
                                            <p:strVal val="#ppt_w"/>
                                          </p:val>
                                        </p:tav>
                                      </p:tavLst>
                                    </p:anim>
                                    <p:anim calcmode="lin" valueType="num">
                                      <p:cBhvr>
                                        <p:cTn id="144" dur="500" fill="hold"/>
                                        <p:tgtEl>
                                          <p:spTgt spid="9251"/>
                                        </p:tgtEl>
                                        <p:attrNameLst>
                                          <p:attrName>ppt_h</p:attrName>
                                        </p:attrNameLst>
                                      </p:cBhvr>
                                      <p:tavLst>
                                        <p:tav tm="0">
                                          <p:val>
                                            <p:strVal val="2/3*#ppt_h"/>
                                          </p:val>
                                        </p:tav>
                                        <p:tav tm="100000">
                                          <p:val>
                                            <p:strVal val="#ppt_h"/>
                                          </p:val>
                                        </p:tav>
                                      </p:tavLst>
                                    </p:anim>
                                  </p:childTnLst>
                                </p:cTn>
                              </p:par>
                              <p:par>
                                <p:cTn id="145" presetID="10" presetClass="exit" presetSubtype="0" fill="hold" grpId="1" nodeType="withEffect">
                                  <p:stCondLst>
                                    <p:cond delay="0"/>
                                  </p:stCondLst>
                                  <p:childTnLst>
                                    <p:animEffect transition="out" filter="fade">
                                      <p:cBhvr>
                                        <p:cTn id="146" dur="500"/>
                                        <p:tgtEl>
                                          <p:spTgt spid="9252"/>
                                        </p:tgtEl>
                                      </p:cBhvr>
                                    </p:animEffect>
                                    <p:set>
                                      <p:cBhvr>
                                        <p:cTn id="147" dur="1" fill="hold">
                                          <p:stCondLst>
                                            <p:cond delay="499"/>
                                          </p:stCondLst>
                                        </p:cTn>
                                        <p:tgtEl>
                                          <p:spTgt spid="9252"/>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9253"/>
                                        </p:tgtEl>
                                      </p:cBhvr>
                                    </p:animEffect>
                                    <p:set>
                                      <p:cBhvr>
                                        <p:cTn id="150" dur="1" fill="hold">
                                          <p:stCondLst>
                                            <p:cond delay="499"/>
                                          </p:stCondLst>
                                        </p:cTn>
                                        <p:tgtEl>
                                          <p:spTgt spid="9253"/>
                                        </p:tgtEl>
                                        <p:attrNameLst>
                                          <p:attrName>style.visibility</p:attrName>
                                        </p:attrNameLst>
                                      </p:cBhvr>
                                      <p:to>
                                        <p:strVal val="hidden"/>
                                      </p:to>
                                    </p:set>
                                  </p:childTnLst>
                                </p:cTn>
                              </p:par>
                              <p:par>
                                <p:cTn id="151" presetID="23" presetClass="exit" presetSubtype="32" fill="hold" nodeType="withEffect">
                                  <p:stCondLst>
                                    <p:cond delay="0"/>
                                  </p:stCondLst>
                                  <p:childTnLst>
                                    <p:anim calcmode="lin" valueType="num">
                                      <p:cBhvr>
                                        <p:cTn id="152" dur="500"/>
                                        <p:tgtEl>
                                          <p:spTgt spid="9254"/>
                                        </p:tgtEl>
                                        <p:attrNameLst>
                                          <p:attrName>ppt_w</p:attrName>
                                        </p:attrNameLst>
                                      </p:cBhvr>
                                      <p:tavLst>
                                        <p:tav tm="0">
                                          <p:val>
                                            <p:strVal val="ppt_w"/>
                                          </p:val>
                                        </p:tav>
                                        <p:tav tm="100000">
                                          <p:val>
                                            <p:fltVal val="0"/>
                                          </p:val>
                                        </p:tav>
                                      </p:tavLst>
                                    </p:anim>
                                    <p:anim calcmode="lin" valueType="num">
                                      <p:cBhvr>
                                        <p:cTn id="153" dur="500"/>
                                        <p:tgtEl>
                                          <p:spTgt spid="9254"/>
                                        </p:tgtEl>
                                        <p:attrNameLst>
                                          <p:attrName>ppt_h</p:attrName>
                                        </p:attrNameLst>
                                      </p:cBhvr>
                                      <p:tavLst>
                                        <p:tav tm="0">
                                          <p:val>
                                            <p:strVal val="ppt_h"/>
                                          </p:val>
                                        </p:tav>
                                        <p:tav tm="100000">
                                          <p:val>
                                            <p:fltVal val="0"/>
                                          </p:val>
                                        </p:tav>
                                      </p:tavLst>
                                    </p:anim>
                                    <p:set>
                                      <p:cBhvr>
                                        <p:cTn id="154" dur="1" fill="hold">
                                          <p:stCondLst>
                                            <p:cond delay="499"/>
                                          </p:stCondLst>
                                        </p:cTn>
                                        <p:tgtEl>
                                          <p:spTgt spid="9254"/>
                                        </p:tgtEl>
                                        <p:attrNameLst>
                                          <p:attrName>style.visibility</p:attrName>
                                        </p:attrNameLst>
                                      </p:cBhvr>
                                      <p:to>
                                        <p:strVal val="hidden"/>
                                      </p:to>
                                    </p:set>
                                  </p:childTnLst>
                                </p:cTn>
                              </p:par>
                            </p:childTnLst>
                          </p:cTn>
                        </p:par>
                      </p:childTnLst>
                    </p:cTn>
                  </p:par>
                </p:childTnLst>
              </p:cTn>
              <p:nextCondLst>
                <p:cond evt="onClick" delay="0">
                  <p:tgtEl>
                    <p:spTgt spid="9253"/>
                  </p:tgtEl>
                </p:cond>
              </p:nextCondLst>
            </p:seq>
            <p:seq concurrent="1" nextAc="seek">
              <p:cTn id="155" restart="whenNotActive" fill="hold" evtFilter="cancelBubble" nodeType="interactiveSeq">
                <p:stCondLst>
                  <p:cond evt="onClick" delay="0">
                    <p:tgtEl>
                      <p:spTgt spid="9252"/>
                    </p:tgtEl>
                  </p:cond>
                </p:stCondLst>
                <p:endSync evt="end" delay="0">
                  <p:rtn val="all"/>
                </p:endSync>
                <p:childTnLst>
                  <p:par>
                    <p:cTn id="156" fill="hold" nodeType="clickPar">
                      <p:stCondLst>
                        <p:cond delay="0"/>
                      </p:stCondLst>
                      <p:childTnLst>
                        <p:par>
                          <p:cTn id="157" fill="hold" nodeType="withGroup">
                            <p:stCondLst>
                              <p:cond delay="0"/>
                            </p:stCondLst>
                            <p:childTnLst>
                              <p:par>
                                <p:cTn id="158" presetID="23" presetClass="entr" presetSubtype="272" fill="hold" nodeType="withEffect">
                                  <p:stCondLst>
                                    <p:cond delay="0"/>
                                  </p:stCondLst>
                                  <p:childTnLst>
                                    <p:set>
                                      <p:cBhvr>
                                        <p:cTn id="159" dur="1" fill="hold">
                                          <p:stCondLst>
                                            <p:cond delay="0"/>
                                          </p:stCondLst>
                                        </p:cTn>
                                        <p:tgtEl>
                                          <p:spTgt spid="9250"/>
                                        </p:tgtEl>
                                        <p:attrNameLst>
                                          <p:attrName>style.visibility</p:attrName>
                                        </p:attrNameLst>
                                      </p:cBhvr>
                                      <p:to>
                                        <p:strVal val="visible"/>
                                      </p:to>
                                    </p:set>
                                    <p:anim calcmode="lin" valueType="num">
                                      <p:cBhvr>
                                        <p:cTn id="160" dur="500" fill="hold"/>
                                        <p:tgtEl>
                                          <p:spTgt spid="9250"/>
                                        </p:tgtEl>
                                        <p:attrNameLst>
                                          <p:attrName>ppt_w</p:attrName>
                                        </p:attrNameLst>
                                      </p:cBhvr>
                                      <p:tavLst>
                                        <p:tav tm="0">
                                          <p:val>
                                            <p:strVal val="2/3*#ppt_w"/>
                                          </p:val>
                                        </p:tav>
                                        <p:tav tm="100000">
                                          <p:val>
                                            <p:strVal val="#ppt_w"/>
                                          </p:val>
                                        </p:tav>
                                      </p:tavLst>
                                    </p:anim>
                                    <p:anim calcmode="lin" valueType="num">
                                      <p:cBhvr>
                                        <p:cTn id="161" dur="500" fill="hold"/>
                                        <p:tgtEl>
                                          <p:spTgt spid="9250"/>
                                        </p:tgtEl>
                                        <p:attrNameLst>
                                          <p:attrName>ppt_h</p:attrName>
                                        </p:attrNameLst>
                                      </p:cBhvr>
                                      <p:tavLst>
                                        <p:tav tm="0">
                                          <p:val>
                                            <p:strVal val="2/3*#ppt_h"/>
                                          </p:val>
                                        </p:tav>
                                        <p:tav tm="100000">
                                          <p:val>
                                            <p:strVal val="#ppt_h"/>
                                          </p:val>
                                        </p:tav>
                                      </p:tavLst>
                                    </p:anim>
                                  </p:childTnLst>
                                </p:cTn>
                              </p:par>
                              <p:par>
                                <p:cTn id="162" presetID="10" presetClass="exit" presetSubtype="0" fill="hold" grpId="0" nodeType="withEffect">
                                  <p:stCondLst>
                                    <p:cond delay="0"/>
                                  </p:stCondLst>
                                  <p:childTnLst>
                                    <p:animEffect transition="out" filter="fade">
                                      <p:cBhvr>
                                        <p:cTn id="163" dur="500"/>
                                        <p:tgtEl>
                                          <p:spTgt spid="9252"/>
                                        </p:tgtEl>
                                      </p:cBhvr>
                                    </p:animEffect>
                                    <p:set>
                                      <p:cBhvr>
                                        <p:cTn id="164" dur="1" fill="hold">
                                          <p:stCondLst>
                                            <p:cond delay="499"/>
                                          </p:stCondLst>
                                        </p:cTn>
                                        <p:tgtEl>
                                          <p:spTgt spid="9252"/>
                                        </p:tgtEl>
                                        <p:attrNameLst>
                                          <p:attrName>style.visibility</p:attrName>
                                        </p:attrNameLst>
                                      </p:cBhvr>
                                      <p:to>
                                        <p:strVal val="hidden"/>
                                      </p:to>
                                    </p:set>
                                  </p:childTnLst>
                                </p:cTn>
                              </p:par>
                              <p:par>
                                <p:cTn id="165" presetID="10" presetClass="exit" presetSubtype="0" fill="hold" grpId="0" nodeType="withEffect">
                                  <p:stCondLst>
                                    <p:cond delay="0"/>
                                  </p:stCondLst>
                                  <p:childTnLst>
                                    <p:animEffect transition="out" filter="fade">
                                      <p:cBhvr>
                                        <p:cTn id="166" dur="500"/>
                                        <p:tgtEl>
                                          <p:spTgt spid="9253"/>
                                        </p:tgtEl>
                                      </p:cBhvr>
                                    </p:animEffect>
                                    <p:set>
                                      <p:cBhvr>
                                        <p:cTn id="167" dur="1" fill="hold">
                                          <p:stCondLst>
                                            <p:cond delay="499"/>
                                          </p:stCondLst>
                                        </p:cTn>
                                        <p:tgtEl>
                                          <p:spTgt spid="9253"/>
                                        </p:tgtEl>
                                        <p:attrNameLst>
                                          <p:attrName>style.visibility</p:attrName>
                                        </p:attrNameLst>
                                      </p:cBhvr>
                                      <p:to>
                                        <p:strVal val="hidden"/>
                                      </p:to>
                                    </p:set>
                                  </p:childTnLst>
                                </p:cTn>
                              </p:par>
                              <p:par>
                                <p:cTn id="168" presetID="23" presetClass="exit" presetSubtype="32" fill="hold" nodeType="withEffect">
                                  <p:stCondLst>
                                    <p:cond delay="0"/>
                                  </p:stCondLst>
                                  <p:childTnLst>
                                    <p:anim calcmode="lin" valueType="num">
                                      <p:cBhvr>
                                        <p:cTn id="169" dur="500"/>
                                        <p:tgtEl>
                                          <p:spTgt spid="9254"/>
                                        </p:tgtEl>
                                        <p:attrNameLst>
                                          <p:attrName>ppt_w</p:attrName>
                                        </p:attrNameLst>
                                      </p:cBhvr>
                                      <p:tavLst>
                                        <p:tav tm="0">
                                          <p:val>
                                            <p:strVal val="ppt_w"/>
                                          </p:val>
                                        </p:tav>
                                        <p:tav tm="100000">
                                          <p:val>
                                            <p:fltVal val="0"/>
                                          </p:val>
                                        </p:tav>
                                      </p:tavLst>
                                    </p:anim>
                                    <p:anim calcmode="lin" valueType="num">
                                      <p:cBhvr>
                                        <p:cTn id="170" dur="500"/>
                                        <p:tgtEl>
                                          <p:spTgt spid="9254"/>
                                        </p:tgtEl>
                                        <p:attrNameLst>
                                          <p:attrName>ppt_h</p:attrName>
                                        </p:attrNameLst>
                                      </p:cBhvr>
                                      <p:tavLst>
                                        <p:tav tm="0">
                                          <p:val>
                                            <p:strVal val="ppt_h"/>
                                          </p:val>
                                        </p:tav>
                                        <p:tav tm="100000">
                                          <p:val>
                                            <p:fltVal val="0"/>
                                          </p:val>
                                        </p:tav>
                                      </p:tavLst>
                                    </p:anim>
                                    <p:set>
                                      <p:cBhvr>
                                        <p:cTn id="171" dur="1" fill="hold">
                                          <p:stCondLst>
                                            <p:cond delay="499"/>
                                          </p:stCondLst>
                                        </p:cTn>
                                        <p:tgtEl>
                                          <p:spTgt spid="9254"/>
                                        </p:tgtEl>
                                        <p:attrNameLst>
                                          <p:attrName>style.visibility</p:attrName>
                                        </p:attrNameLst>
                                      </p:cBhvr>
                                      <p:to>
                                        <p:strVal val="hidden"/>
                                      </p:to>
                                    </p:set>
                                  </p:childTnLst>
                                </p:cTn>
                              </p:par>
                            </p:childTnLst>
                          </p:cTn>
                        </p:par>
                      </p:childTnLst>
                    </p:cTn>
                  </p:par>
                </p:childTnLst>
              </p:cTn>
              <p:nextCondLst>
                <p:cond evt="onClick" delay="0">
                  <p:tgtEl>
                    <p:spTgt spid="9252"/>
                  </p:tgtEl>
                </p:cond>
              </p:nextCondLst>
            </p:seq>
            <p:seq concurrent="1" nextAc="seek">
              <p:cTn id="172" restart="whenNotActive" fill="hold" evtFilter="cancelBubble" nodeType="interactiveSeq">
                <p:stCondLst>
                  <p:cond evt="onClick" delay="0">
                    <p:tgtEl>
                      <p:spTgt spid="9258"/>
                    </p:tgtEl>
                  </p:cond>
                </p:stCondLst>
                <p:endSync evt="end" delay="0">
                  <p:rtn val="all"/>
                </p:endSync>
                <p:childTnLst>
                  <p:par>
                    <p:cTn id="173" fill="hold" nodeType="clickPar">
                      <p:stCondLst>
                        <p:cond delay="0"/>
                      </p:stCondLst>
                      <p:childTnLst>
                        <p:par>
                          <p:cTn id="174" fill="hold" nodeType="withGroup">
                            <p:stCondLst>
                              <p:cond delay="0"/>
                            </p:stCondLst>
                            <p:childTnLst>
                              <p:par>
                                <p:cTn id="175" presetID="23" presetClass="entr" presetSubtype="272" fill="hold" nodeType="withEffect">
                                  <p:stCondLst>
                                    <p:cond delay="0"/>
                                  </p:stCondLst>
                                  <p:childTnLst>
                                    <p:set>
                                      <p:cBhvr>
                                        <p:cTn id="176" dur="1" fill="hold">
                                          <p:stCondLst>
                                            <p:cond delay="0"/>
                                          </p:stCondLst>
                                        </p:cTn>
                                        <p:tgtEl>
                                          <p:spTgt spid="9256"/>
                                        </p:tgtEl>
                                        <p:attrNameLst>
                                          <p:attrName>style.visibility</p:attrName>
                                        </p:attrNameLst>
                                      </p:cBhvr>
                                      <p:to>
                                        <p:strVal val="visible"/>
                                      </p:to>
                                    </p:set>
                                    <p:anim calcmode="lin" valueType="num">
                                      <p:cBhvr>
                                        <p:cTn id="177" dur="500" fill="hold"/>
                                        <p:tgtEl>
                                          <p:spTgt spid="9256"/>
                                        </p:tgtEl>
                                        <p:attrNameLst>
                                          <p:attrName>ppt_w</p:attrName>
                                        </p:attrNameLst>
                                      </p:cBhvr>
                                      <p:tavLst>
                                        <p:tav tm="0">
                                          <p:val>
                                            <p:strVal val="2/3*#ppt_w"/>
                                          </p:val>
                                        </p:tav>
                                        <p:tav tm="100000">
                                          <p:val>
                                            <p:strVal val="#ppt_w"/>
                                          </p:val>
                                        </p:tav>
                                      </p:tavLst>
                                    </p:anim>
                                    <p:anim calcmode="lin" valueType="num">
                                      <p:cBhvr>
                                        <p:cTn id="178" dur="500" fill="hold"/>
                                        <p:tgtEl>
                                          <p:spTgt spid="9256"/>
                                        </p:tgtEl>
                                        <p:attrNameLst>
                                          <p:attrName>ppt_h</p:attrName>
                                        </p:attrNameLst>
                                      </p:cBhvr>
                                      <p:tavLst>
                                        <p:tav tm="0">
                                          <p:val>
                                            <p:strVal val="2/3*#ppt_h"/>
                                          </p:val>
                                        </p:tav>
                                        <p:tav tm="100000">
                                          <p:val>
                                            <p:strVal val="#ppt_h"/>
                                          </p:val>
                                        </p:tav>
                                      </p:tavLst>
                                    </p:anim>
                                  </p:childTnLst>
                                </p:cTn>
                              </p:par>
                              <p:par>
                                <p:cTn id="179" presetID="10" presetClass="exit" presetSubtype="0" fill="hold" grpId="1" nodeType="withEffect">
                                  <p:stCondLst>
                                    <p:cond delay="0"/>
                                  </p:stCondLst>
                                  <p:childTnLst>
                                    <p:animEffect transition="out" filter="fade">
                                      <p:cBhvr>
                                        <p:cTn id="180" dur="500"/>
                                        <p:tgtEl>
                                          <p:spTgt spid="9257"/>
                                        </p:tgtEl>
                                      </p:cBhvr>
                                    </p:animEffect>
                                    <p:set>
                                      <p:cBhvr>
                                        <p:cTn id="181" dur="1" fill="hold">
                                          <p:stCondLst>
                                            <p:cond delay="499"/>
                                          </p:stCondLst>
                                        </p:cTn>
                                        <p:tgtEl>
                                          <p:spTgt spid="9257"/>
                                        </p:tgtEl>
                                        <p:attrNameLst>
                                          <p:attrName>style.visibility</p:attrName>
                                        </p:attrNameLst>
                                      </p:cBhvr>
                                      <p:to>
                                        <p:strVal val="hidden"/>
                                      </p:to>
                                    </p:set>
                                  </p:childTnLst>
                                </p:cTn>
                              </p:par>
                              <p:par>
                                <p:cTn id="182" presetID="10" presetClass="exit" presetSubtype="0" fill="hold" grpId="1" nodeType="withEffect">
                                  <p:stCondLst>
                                    <p:cond delay="0"/>
                                  </p:stCondLst>
                                  <p:childTnLst>
                                    <p:animEffect transition="out" filter="fade">
                                      <p:cBhvr>
                                        <p:cTn id="183" dur="500"/>
                                        <p:tgtEl>
                                          <p:spTgt spid="9258"/>
                                        </p:tgtEl>
                                      </p:cBhvr>
                                    </p:animEffect>
                                    <p:set>
                                      <p:cBhvr>
                                        <p:cTn id="184" dur="1" fill="hold">
                                          <p:stCondLst>
                                            <p:cond delay="499"/>
                                          </p:stCondLst>
                                        </p:cTn>
                                        <p:tgtEl>
                                          <p:spTgt spid="9258"/>
                                        </p:tgtEl>
                                        <p:attrNameLst>
                                          <p:attrName>style.visibility</p:attrName>
                                        </p:attrNameLst>
                                      </p:cBhvr>
                                      <p:to>
                                        <p:strVal val="hidden"/>
                                      </p:to>
                                    </p:set>
                                  </p:childTnLst>
                                </p:cTn>
                              </p:par>
                              <p:par>
                                <p:cTn id="185" presetID="23" presetClass="exit" presetSubtype="32" fill="hold" nodeType="withEffect">
                                  <p:stCondLst>
                                    <p:cond delay="0"/>
                                  </p:stCondLst>
                                  <p:childTnLst>
                                    <p:anim calcmode="lin" valueType="num">
                                      <p:cBhvr>
                                        <p:cTn id="186" dur="500"/>
                                        <p:tgtEl>
                                          <p:spTgt spid="9259"/>
                                        </p:tgtEl>
                                        <p:attrNameLst>
                                          <p:attrName>ppt_w</p:attrName>
                                        </p:attrNameLst>
                                      </p:cBhvr>
                                      <p:tavLst>
                                        <p:tav tm="0">
                                          <p:val>
                                            <p:strVal val="ppt_w"/>
                                          </p:val>
                                        </p:tav>
                                        <p:tav tm="100000">
                                          <p:val>
                                            <p:fltVal val="0"/>
                                          </p:val>
                                        </p:tav>
                                      </p:tavLst>
                                    </p:anim>
                                    <p:anim calcmode="lin" valueType="num">
                                      <p:cBhvr>
                                        <p:cTn id="187" dur="500"/>
                                        <p:tgtEl>
                                          <p:spTgt spid="9259"/>
                                        </p:tgtEl>
                                        <p:attrNameLst>
                                          <p:attrName>ppt_h</p:attrName>
                                        </p:attrNameLst>
                                      </p:cBhvr>
                                      <p:tavLst>
                                        <p:tav tm="0">
                                          <p:val>
                                            <p:strVal val="ppt_h"/>
                                          </p:val>
                                        </p:tav>
                                        <p:tav tm="100000">
                                          <p:val>
                                            <p:fltVal val="0"/>
                                          </p:val>
                                        </p:tav>
                                      </p:tavLst>
                                    </p:anim>
                                    <p:set>
                                      <p:cBhvr>
                                        <p:cTn id="188" dur="1" fill="hold">
                                          <p:stCondLst>
                                            <p:cond delay="499"/>
                                          </p:stCondLst>
                                        </p:cTn>
                                        <p:tgtEl>
                                          <p:spTgt spid="9259"/>
                                        </p:tgtEl>
                                        <p:attrNameLst>
                                          <p:attrName>style.visibility</p:attrName>
                                        </p:attrNameLst>
                                      </p:cBhvr>
                                      <p:to>
                                        <p:strVal val="hidden"/>
                                      </p:to>
                                    </p:set>
                                  </p:childTnLst>
                                </p:cTn>
                              </p:par>
                            </p:childTnLst>
                          </p:cTn>
                        </p:par>
                      </p:childTnLst>
                    </p:cTn>
                  </p:par>
                </p:childTnLst>
              </p:cTn>
              <p:nextCondLst>
                <p:cond evt="onClick" delay="0">
                  <p:tgtEl>
                    <p:spTgt spid="9258"/>
                  </p:tgtEl>
                </p:cond>
              </p:nextCondLst>
            </p:seq>
            <p:seq concurrent="1" nextAc="seek">
              <p:cTn id="189" restart="whenNotActive" fill="hold" evtFilter="cancelBubble" nodeType="interactiveSeq">
                <p:stCondLst>
                  <p:cond evt="onClick" delay="0">
                    <p:tgtEl>
                      <p:spTgt spid="9257"/>
                    </p:tgtEl>
                  </p:cond>
                </p:stCondLst>
                <p:endSync evt="end" delay="0">
                  <p:rtn val="all"/>
                </p:endSync>
                <p:childTnLst>
                  <p:par>
                    <p:cTn id="190" fill="hold" nodeType="clickPar">
                      <p:stCondLst>
                        <p:cond delay="0"/>
                      </p:stCondLst>
                      <p:childTnLst>
                        <p:par>
                          <p:cTn id="191" fill="hold" nodeType="withGroup">
                            <p:stCondLst>
                              <p:cond delay="0"/>
                            </p:stCondLst>
                            <p:childTnLst>
                              <p:par>
                                <p:cTn id="192" presetID="23" presetClass="entr" presetSubtype="272" fill="hold" nodeType="withEffect">
                                  <p:stCondLst>
                                    <p:cond delay="0"/>
                                  </p:stCondLst>
                                  <p:childTnLst>
                                    <p:set>
                                      <p:cBhvr>
                                        <p:cTn id="193" dur="1" fill="hold">
                                          <p:stCondLst>
                                            <p:cond delay="0"/>
                                          </p:stCondLst>
                                        </p:cTn>
                                        <p:tgtEl>
                                          <p:spTgt spid="9255"/>
                                        </p:tgtEl>
                                        <p:attrNameLst>
                                          <p:attrName>style.visibility</p:attrName>
                                        </p:attrNameLst>
                                      </p:cBhvr>
                                      <p:to>
                                        <p:strVal val="visible"/>
                                      </p:to>
                                    </p:set>
                                    <p:anim calcmode="lin" valueType="num">
                                      <p:cBhvr>
                                        <p:cTn id="194" dur="500" fill="hold"/>
                                        <p:tgtEl>
                                          <p:spTgt spid="9255"/>
                                        </p:tgtEl>
                                        <p:attrNameLst>
                                          <p:attrName>ppt_w</p:attrName>
                                        </p:attrNameLst>
                                      </p:cBhvr>
                                      <p:tavLst>
                                        <p:tav tm="0">
                                          <p:val>
                                            <p:strVal val="2/3*#ppt_w"/>
                                          </p:val>
                                        </p:tav>
                                        <p:tav tm="100000">
                                          <p:val>
                                            <p:strVal val="#ppt_w"/>
                                          </p:val>
                                        </p:tav>
                                      </p:tavLst>
                                    </p:anim>
                                    <p:anim calcmode="lin" valueType="num">
                                      <p:cBhvr>
                                        <p:cTn id="195" dur="500" fill="hold"/>
                                        <p:tgtEl>
                                          <p:spTgt spid="9255"/>
                                        </p:tgtEl>
                                        <p:attrNameLst>
                                          <p:attrName>ppt_h</p:attrName>
                                        </p:attrNameLst>
                                      </p:cBhvr>
                                      <p:tavLst>
                                        <p:tav tm="0">
                                          <p:val>
                                            <p:strVal val="2/3*#ppt_h"/>
                                          </p:val>
                                        </p:tav>
                                        <p:tav tm="100000">
                                          <p:val>
                                            <p:strVal val="#ppt_h"/>
                                          </p:val>
                                        </p:tav>
                                      </p:tavLst>
                                    </p:anim>
                                  </p:childTnLst>
                                </p:cTn>
                              </p:par>
                              <p:par>
                                <p:cTn id="196" presetID="10" presetClass="exit" presetSubtype="0" fill="hold" grpId="0" nodeType="withEffect">
                                  <p:stCondLst>
                                    <p:cond delay="0"/>
                                  </p:stCondLst>
                                  <p:childTnLst>
                                    <p:animEffect transition="out" filter="fade">
                                      <p:cBhvr>
                                        <p:cTn id="197" dur="500"/>
                                        <p:tgtEl>
                                          <p:spTgt spid="9257"/>
                                        </p:tgtEl>
                                      </p:cBhvr>
                                    </p:animEffect>
                                    <p:set>
                                      <p:cBhvr>
                                        <p:cTn id="198" dur="1" fill="hold">
                                          <p:stCondLst>
                                            <p:cond delay="499"/>
                                          </p:stCondLst>
                                        </p:cTn>
                                        <p:tgtEl>
                                          <p:spTgt spid="9257"/>
                                        </p:tgtEl>
                                        <p:attrNameLst>
                                          <p:attrName>style.visibility</p:attrName>
                                        </p:attrNameLst>
                                      </p:cBhvr>
                                      <p:to>
                                        <p:strVal val="hidden"/>
                                      </p:to>
                                    </p:set>
                                  </p:childTnLst>
                                </p:cTn>
                              </p:par>
                              <p:par>
                                <p:cTn id="199" presetID="10" presetClass="exit" presetSubtype="0" fill="hold" grpId="0" nodeType="withEffect">
                                  <p:stCondLst>
                                    <p:cond delay="0"/>
                                  </p:stCondLst>
                                  <p:childTnLst>
                                    <p:animEffect transition="out" filter="fade">
                                      <p:cBhvr>
                                        <p:cTn id="200" dur="500"/>
                                        <p:tgtEl>
                                          <p:spTgt spid="9258"/>
                                        </p:tgtEl>
                                      </p:cBhvr>
                                    </p:animEffect>
                                    <p:set>
                                      <p:cBhvr>
                                        <p:cTn id="201" dur="1" fill="hold">
                                          <p:stCondLst>
                                            <p:cond delay="499"/>
                                          </p:stCondLst>
                                        </p:cTn>
                                        <p:tgtEl>
                                          <p:spTgt spid="9258"/>
                                        </p:tgtEl>
                                        <p:attrNameLst>
                                          <p:attrName>style.visibility</p:attrName>
                                        </p:attrNameLst>
                                      </p:cBhvr>
                                      <p:to>
                                        <p:strVal val="hidden"/>
                                      </p:to>
                                    </p:set>
                                  </p:childTnLst>
                                </p:cTn>
                              </p:par>
                              <p:par>
                                <p:cTn id="202" presetID="23" presetClass="exit" presetSubtype="32" fill="hold" nodeType="withEffect">
                                  <p:stCondLst>
                                    <p:cond delay="0"/>
                                  </p:stCondLst>
                                  <p:childTnLst>
                                    <p:anim calcmode="lin" valueType="num">
                                      <p:cBhvr>
                                        <p:cTn id="203" dur="500"/>
                                        <p:tgtEl>
                                          <p:spTgt spid="9259"/>
                                        </p:tgtEl>
                                        <p:attrNameLst>
                                          <p:attrName>ppt_w</p:attrName>
                                        </p:attrNameLst>
                                      </p:cBhvr>
                                      <p:tavLst>
                                        <p:tav tm="0">
                                          <p:val>
                                            <p:strVal val="ppt_w"/>
                                          </p:val>
                                        </p:tav>
                                        <p:tav tm="100000">
                                          <p:val>
                                            <p:fltVal val="0"/>
                                          </p:val>
                                        </p:tav>
                                      </p:tavLst>
                                    </p:anim>
                                    <p:anim calcmode="lin" valueType="num">
                                      <p:cBhvr>
                                        <p:cTn id="204" dur="500"/>
                                        <p:tgtEl>
                                          <p:spTgt spid="9259"/>
                                        </p:tgtEl>
                                        <p:attrNameLst>
                                          <p:attrName>ppt_h</p:attrName>
                                        </p:attrNameLst>
                                      </p:cBhvr>
                                      <p:tavLst>
                                        <p:tav tm="0">
                                          <p:val>
                                            <p:strVal val="ppt_h"/>
                                          </p:val>
                                        </p:tav>
                                        <p:tav tm="100000">
                                          <p:val>
                                            <p:fltVal val="0"/>
                                          </p:val>
                                        </p:tav>
                                      </p:tavLst>
                                    </p:anim>
                                    <p:set>
                                      <p:cBhvr>
                                        <p:cTn id="205" dur="1" fill="hold">
                                          <p:stCondLst>
                                            <p:cond delay="499"/>
                                          </p:stCondLst>
                                        </p:cTn>
                                        <p:tgtEl>
                                          <p:spTgt spid="9259"/>
                                        </p:tgtEl>
                                        <p:attrNameLst>
                                          <p:attrName>style.visibility</p:attrName>
                                        </p:attrNameLst>
                                      </p:cBhvr>
                                      <p:to>
                                        <p:strVal val="hidden"/>
                                      </p:to>
                                    </p:set>
                                  </p:childTnLst>
                                </p:cTn>
                              </p:par>
                            </p:childTnLst>
                          </p:cTn>
                        </p:par>
                      </p:childTnLst>
                    </p:cTn>
                  </p:par>
                </p:childTnLst>
              </p:cTn>
              <p:nextCondLst>
                <p:cond evt="onClick" delay="0">
                  <p:tgtEl>
                    <p:spTgt spid="9257"/>
                  </p:tgtEl>
                </p:cond>
              </p:nextCondLst>
            </p:seq>
            <p:seq concurrent="1" nextAc="seek">
              <p:cTn id="206" restart="whenNotActive" fill="hold" evtFilter="cancelBubble" nodeType="interactiveSeq">
                <p:stCondLst>
                  <p:cond evt="onClick" delay="0">
                    <p:tgtEl>
                      <p:spTgt spid="9263"/>
                    </p:tgtEl>
                  </p:cond>
                </p:stCondLst>
                <p:endSync evt="end" delay="0">
                  <p:rtn val="all"/>
                </p:endSync>
                <p:childTnLst>
                  <p:par>
                    <p:cTn id="207" fill="hold" nodeType="clickPar">
                      <p:stCondLst>
                        <p:cond delay="0"/>
                      </p:stCondLst>
                      <p:childTnLst>
                        <p:par>
                          <p:cTn id="208" fill="hold" nodeType="withGroup">
                            <p:stCondLst>
                              <p:cond delay="0"/>
                            </p:stCondLst>
                            <p:childTnLst>
                              <p:par>
                                <p:cTn id="209" presetID="23" presetClass="entr" presetSubtype="272" fill="hold" nodeType="withEffect">
                                  <p:stCondLst>
                                    <p:cond delay="0"/>
                                  </p:stCondLst>
                                  <p:childTnLst>
                                    <p:set>
                                      <p:cBhvr>
                                        <p:cTn id="210" dur="1" fill="hold">
                                          <p:stCondLst>
                                            <p:cond delay="0"/>
                                          </p:stCondLst>
                                        </p:cTn>
                                        <p:tgtEl>
                                          <p:spTgt spid="9261"/>
                                        </p:tgtEl>
                                        <p:attrNameLst>
                                          <p:attrName>style.visibility</p:attrName>
                                        </p:attrNameLst>
                                      </p:cBhvr>
                                      <p:to>
                                        <p:strVal val="visible"/>
                                      </p:to>
                                    </p:set>
                                    <p:anim calcmode="lin" valueType="num">
                                      <p:cBhvr>
                                        <p:cTn id="211" dur="500" fill="hold"/>
                                        <p:tgtEl>
                                          <p:spTgt spid="9261"/>
                                        </p:tgtEl>
                                        <p:attrNameLst>
                                          <p:attrName>ppt_w</p:attrName>
                                        </p:attrNameLst>
                                      </p:cBhvr>
                                      <p:tavLst>
                                        <p:tav tm="0">
                                          <p:val>
                                            <p:strVal val="2/3*#ppt_w"/>
                                          </p:val>
                                        </p:tav>
                                        <p:tav tm="100000">
                                          <p:val>
                                            <p:strVal val="#ppt_w"/>
                                          </p:val>
                                        </p:tav>
                                      </p:tavLst>
                                    </p:anim>
                                    <p:anim calcmode="lin" valueType="num">
                                      <p:cBhvr>
                                        <p:cTn id="212" dur="500" fill="hold"/>
                                        <p:tgtEl>
                                          <p:spTgt spid="9261"/>
                                        </p:tgtEl>
                                        <p:attrNameLst>
                                          <p:attrName>ppt_h</p:attrName>
                                        </p:attrNameLst>
                                      </p:cBhvr>
                                      <p:tavLst>
                                        <p:tav tm="0">
                                          <p:val>
                                            <p:strVal val="2/3*#ppt_h"/>
                                          </p:val>
                                        </p:tav>
                                        <p:tav tm="100000">
                                          <p:val>
                                            <p:strVal val="#ppt_h"/>
                                          </p:val>
                                        </p:tav>
                                      </p:tavLst>
                                    </p:anim>
                                  </p:childTnLst>
                                </p:cTn>
                              </p:par>
                              <p:par>
                                <p:cTn id="213" presetID="10" presetClass="exit" presetSubtype="0" fill="hold" grpId="1" nodeType="withEffect">
                                  <p:stCondLst>
                                    <p:cond delay="0"/>
                                  </p:stCondLst>
                                  <p:childTnLst>
                                    <p:animEffect transition="out" filter="fade">
                                      <p:cBhvr>
                                        <p:cTn id="214" dur="500"/>
                                        <p:tgtEl>
                                          <p:spTgt spid="9262"/>
                                        </p:tgtEl>
                                      </p:cBhvr>
                                    </p:animEffect>
                                    <p:set>
                                      <p:cBhvr>
                                        <p:cTn id="215" dur="1" fill="hold">
                                          <p:stCondLst>
                                            <p:cond delay="499"/>
                                          </p:stCondLst>
                                        </p:cTn>
                                        <p:tgtEl>
                                          <p:spTgt spid="9262"/>
                                        </p:tgtEl>
                                        <p:attrNameLst>
                                          <p:attrName>style.visibility</p:attrName>
                                        </p:attrNameLst>
                                      </p:cBhvr>
                                      <p:to>
                                        <p:strVal val="hidden"/>
                                      </p:to>
                                    </p:set>
                                  </p:childTnLst>
                                </p:cTn>
                              </p:par>
                              <p:par>
                                <p:cTn id="216" presetID="10" presetClass="exit" presetSubtype="0" fill="hold" grpId="1" nodeType="withEffect">
                                  <p:stCondLst>
                                    <p:cond delay="0"/>
                                  </p:stCondLst>
                                  <p:childTnLst>
                                    <p:animEffect transition="out" filter="fade">
                                      <p:cBhvr>
                                        <p:cTn id="217" dur="500"/>
                                        <p:tgtEl>
                                          <p:spTgt spid="9263"/>
                                        </p:tgtEl>
                                      </p:cBhvr>
                                    </p:animEffect>
                                    <p:set>
                                      <p:cBhvr>
                                        <p:cTn id="218" dur="1" fill="hold">
                                          <p:stCondLst>
                                            <p:cond delay="499"/>
                                          </p:stCondLst>
                                        </p:cTn>
                                        <p:tgtEl>
                                          <p:spTgt spid="9263"/>
                                        </p:tgtEl>
                                        <p:attrNameLst>
                                          <p:attrName>style.visibility</p:attrName>
                                        </p:attrNameLst>
                                      </p:cBhvr>
                                      <p:to>
                                        <p:strVal val="hidden"/>
                                      </p:to>
                                    </p:set>
                                  </p:childTnLst>
                                </p:cTn>
                              </p:par>
                              <p:par>
                                <p:cTn id="219" presetID="23" presetClass="exit" presetSubtype="32" fill="hold" nodeType="withEffect">
                                  <p:stCondLst>
                                    <p:cond delay="0"/>
                                  </p:stCondLst>
                                  <p:childTnLst>
                                    <p:anim calcmode="lin" valueType="num">
                                      <p:cBhvr>
                                        <p:cTn id="220" dur="500"/>
                                        <p:tgtEl>
                                          <p:spTgt spid="9264"/>
                                        </p:tgtEl>
                                        <p:attrNameLst>
                                          <p:attrName>ppt_w</p:attrName>
                                        </p:attrNameLst>
                                      </p:cBhvr>
                                      <p:tavLst>
                                        <p:tav tm="0">
                                          <p:val>
                                            <p:strVal val="ppt_w"/>
                                          </p:val>
                                        </p:tav>
                                        <p:tav tm="100000">
                                          <p:val>
                                            <p:fltVal val="0"/>
                                          </p:val>
                                        </p:tav>
                                      </p:tavLst>
                                    </p:anim>
                                    <p:anim calcmode="lin" valueType="num">
                                      <p:cBhvr>
                                        <p:cTn id="221" dur="500"/>
                                        <p:tgtEl>
                                          <p:spTgt spid="9264"/>
                                        </p:tgtEl>
                                        <p:attrNameLst>
                                          <p:attrName>ppt_h</p:attrName>
                                        </p:attrNameLst>
                                      </p:cBhvr>
                                      <p:tavLst>
                                        <p:tav tm="0">
                                          <p:val>
                                            <p:strVal val="ppt_h"/>
                                          </p:val>
                                        </p:tav>
                                        <p:tav tm="100000">
                                          <p:val>
                                            <p:fltVal val="0"/>
                                          </p:val>
                                        </p:tav>
                                      </p:tavLst>
                                    </p:anim>
                                    <p:set>
                                      <p:cBhvr>
                                        <p:cTn id="222" dur="1" fill="hold">
                                          <p:stCondLst>
                                            <p:cond delay="499"/>
                                          </p:stCondLst>
                                        </p:cTn>
                                        <p:tgtEl>
                                          <p:spTgt spid="9264"/>
                                        </p:tgtEl>
                                        <p:attrNameLst>
                                          <p:attrName>style.visibility</p:attrName>
                                        </p:attrNameLst>
                                      </p:cBhvr>
                                      <p:to>
                                        <p:strVal val="hidden"/>
                                      </p:to>
                                    </p:set>
                                  </p:childTnLst>
                                </p:cTn>
                              </p:par>
                            </p:childTnLst>
                          </p:cTn>
                        </p:par>
                      </p:childTnLst>
                    </p:cTn>
                  </p:par>
                </p:childTnLst>
              </p:cTn>
              <p:nextCondLst>
                <p:cond evt="onClick" delay="0">
                  <p:tgtEl>
                    <p:spTgt spid="9263"/>
                  </p:tgtEl>
                </p:cond>
              </p:nextCondLst>
            </p:seq>
            <p:seq concurrent="1" nextAc="seek">
              <p:cTn id="223" restart="whenNotActive" fill="hold" evtFilter="cancelBubble" nodeType="interactiveSeq">
                <p:stCondLst>
                  <p:cond evt="onClick" delay="0">
                    <p:tgtEl>
                      <p:spTgt spid="9262"/>
                    </p:tgtEl>
                  </p:cond>
                </p:stCondLst>
                <p:endSync evt="end" delay="0">
                  <p:rtn val="all"/>
                </p:endSync>
                <p:childTnLst>
                  <p:par>
                    <p:cTn id="224" fill="hold" nodeType="clickPar">
                      <p:stCondLst>
                        <p:cond delay="0"/>
                      </p:stCondLst>
                      <p:childTnLst>
                        <p:par>
                          <p:cTn id="225" fill="hold" nodeType="withGroup">
                            <p:stCondLst>
                              <p:cond delay="0"/>
                            </p:stCondLst>
                            <p:childTnLst>
                              <p:par>
                                <p:cTn id="226" presetID="23" presetClass="entr" presetSubtype="272" fill="hold" nodeType="withEffect">
                                  <p:stCondLst>
                                    <p:cond delay="0"/>
                                  </p:stCondLst>
                                  <p:childTnLst>
                                    <p:set>
                                      <p:cBhvr>
                                        <p:cTn id="227" dur="1" fill="hold">
                                          <p:stCondLst>
                                            <p:cond delay="0"/>
                                          </p:stCondLst>
                                        </p:cTn>
                                        <p:tgtEl>
                                          <p:spTgt spid="9260"/>
                                        </p:tgtEl>
                                        <p:attrNameLst>
                                          <p:attrName>style.visibility</p:attrName>
                                        </p:attrNameLst>
                                      </p:cBhvr>
                                      <p:to>
                                        <p:strVal val="visible"/>
                                      </p:to>
                                    </p:set>
                                    <p:anim calcmode="lin" valueType="num">
                                      <p:cBhvr>
                                        <p:cTn id="228" dur="500" fill="hold"/>
                                        <p:tgtEl>
                                          <p:spTgt spid="9260"/>
                                        </p:tgtEl>
                                        <p:attrNameLst>
                                          <p:attrName>ppt_w</p:attrName>
                                        </p:attrNameLst>
                                      </p:cBhvr>
                                      <p:tavLst>
                                        <p:tav tm="0">
                                          <p:val>
                                            <p:strVal val="2/3*#ppt_w"/>
                                          </p:val>
                                        </p:tav>
                                        <p:tav tm="100000">
                                          <p:val>
                                            <p:strVal val="#ppt_w"/>
                                          </p:val>
                                        </p:tav>
                                      </p:tavLst>
                                    </p:anim>
                                    <p:anim calcmode="lin" valueType="num">
                                      <p:cBhvr>
                                        <p:cTn id="229" dur="500" fill="hold"/>
                                        <p:tgtEl>
                                          <p:spTgt spid="9260"/>
                                        </p:tgtEl>
                                        <p:attrNameLst>
                                          <p:attrName>ppt_h</p:attrName>
                                        </p:attrNameLst>
                                      </p:cBhvr>
                                      <p:tavLst>
                                        <p:tav tm="0">
                                          <p:val>
                                            <p:strVal val="2/3*#ppt_h"/>
                                          </p:val>
                                        </p:tav>
                                        <p:tav tm="100000">
                                          <p:val>
                                            <p:strVal val="#ppt_h"/>
                                          </p:val>
                                        </p:tav>
                                      </p:tavLst>
                                    </p:anim>
                                  </p:childTnLst>
                                </p:cTn>
                              </p:par>
                              <p:par>
                                <p:cTn id="230" presetID="10" presetClass="exit" presetSubtype="0" fill="hold" grpId="0" nodeType="withEffect">
                                  <p:stCondLst>
                                    <p:cond delay="0"/>
                                  </p:stCondLst>
                                  <p:childTnLst>
                                    <p:animEffect transition="out" filter="fade">
                                      <p:cBhvr>
                                        <p:cTn id="231" dur="500"/>
                                        <p:tgtEl>
                                          <p:spTgt spid="9262"/>
                                        </p:tgtEl>
                                      </p:cBhvr>
                                    </p:animEffect>
                                    <p:set>
                                      <p:cBhvr>
                                        <p:cTn id="232" dur="1" fill="hold">
                                          <p:stCondLst>
                                            <p:cond delay="499"/>
                                          </p:stCondLst>
                                        </p:cTn>
                                        <p:tgtEl>
                                          <p:spTgt spid="9262"/>
                                        </p:tgtEl>
                                        <p:attrNameLst>
                                          <p:attrName>style.visibility</p:attrName>
                                        </p:attrNameLst>
                                      </p:cBhvr>
                                      <p:to>
                                        <p:strVal val="hidden"/>
                                      </p:to>
                                    </p:set>
                                  </p:childTnLst>
                                </p:cTn>
                              </p:par>
                              <p:par>
                                <p:cTn id="233" presetID="10" presetClass="exit" presetSubtype="0" fill="hold" grpId="0" nodeType="withEffect">
                                  <p:stCondLst>
                                    <p:cond delay="0"/>
                                  </p:stCondLst>
                                  <p:childTnLst>
                                    <p:animEffect transition="out" filter="fade">
                                      <p:cBhvr>
                                        <p:cTn id="234" dur="500"/>
                                        <p:tgtEl>
                                          <p:spTgt spid="9263"/>
                                        </p:tgtEl>
                                      </p:cBhvr>
                                    </p:animEffect>
                                    <p:set>
                                      <p:cBhvr>
                                        <p:cTn id="235" dur="1" fill="hold">
                                          <p:stCondLst>
                                            <p:cond delay="499"/>
                                          </p:stCondLst>
                                        </p:cTn>
                                        <p:tgtEl>
                                          <p:spTgt spid="9263"/>
                                        </p:tgtEl>
                                        <p:attrNameLst>
                                          <p:attrName>style.visibility</p:attrName>
                                        </p:attrNameLst>
                                      </p:cBhvr>
                                      <p:to>
                                        <p:strVal val="hidden"/>
                                      </p:to>
                                    </p:set>
                                  </p:childTnLst>
                                </p:cTn>
                              </p:par>
                              <p:par>
                                <p:cTn id="236" presetID="23" presetClass="exit" presetSubtype="32" fill="hold" nodeType="withEffect">
                                  <p:stCondLst>
                                    <p:cond delay="0"/>
                                  </p:stCondLst>
                                  <p:childTnLst>
                                    <p:anim calcmode="lin" valueType="num">
                                      <p:cBhvr>
                                        <p:cTn id="237" dur="500"/>
                                        <p:tgtEl>
                                          <p:spTgt spid="9264"/>
                                        </p:tgtEl>
                                        <p:attrNameLst>
                                          <p:attrName>ppt_w</p:attrName>
                                        </p:attrNameLst>
                                      </p:cBhvr>
                                      <p:tavLst>
                                        <p:tav tm="0">
                                          <p:val>
                                            <p:strVal val="ppt_w"/>
                                          </p:val>
                                        </p:tav>
                                        <p:tav tm="100000">
                                          <p:val>
                                            <p:fltVal val="0"/>
                                          </p:val>
                                        </p:tav>
                                      </p:tavLst>
                                    </p:anim>
                                    <p:anim calcmode="lin" valueType="num">
                                      <p:cBhvr>
                                        <p:cTn id="238" dur="500"/>
                                        <p:tgtEl>
                                          <p:spTgt spid="9264"/>
                                        </p:tgtEl>
                                        <p:attrNameLst>
                                          <p:attrName>ppt_h</p:attrName>
                                        </p:attrNameLst>
                                      </p:cBhvr>
                                      <p:tavLst>
                                        <p:tav tm="0">
                                          <p:val>
                                            <p:strVal val="ppt_h"/>
                                          </p:val>
                                        </p:tav>
                                        <p:tav tm="100000">
                                          <p:val>
                                            <p:fltVal val="0"/>
                                          </p:val>
                                        </p:tav>
                                      </p:tavLst>
                                    </p:anim>
                                    <p:set>
                                      <p:cBhvr>
                                        <p:cTn id="239" dur="1" fill="hold">
                                          <p:stCondLst>
                                            <p:cond delay="499"/>
                                          </p:stCondLst>
                                        </p:cTn>
                                        <p:tgtEl>
                                          <p:spTgt spid="9264"/>
                                        </p:tgtEl>
                                        <p:attrNameLst>
                                          <p:attrName>style.visibility</p:attrName>
                                        </p:attrNameLst>
                                      </p:cBhvr>
                                      <p:to>
                                        <p:strVal val="hidden"/>
                                      </p:to>
                                    </p:set>
                                  </p:childTnLst>
                                </p:cTn>
                              </p:par>
                            </p:childTnLst>
                          </p:cTn>
                        </p:par>
                      </p:childTnLst>
                    </p:cTn>
                  </p:par>
                </p:childTnLst>
              </p:cTn>
              <p:nextCondLst>
                <p:cond evt="onClick" delay="0">
                  <p:tgtEl>
                    <p:spTgt spid="9262"/>
                  </p:tgtEl>
                </p:cond>
              </p:nextCondLst>
            </p:seq>
            <p:seq concurrent="1" nextAc="seek">
              <p:cTn id="240" restart="whenNotActive" fill="hold" evtFilter="cancelBubble" nodeType="interactiveSeq">
                <p:stCondLst>
                  <p:cond evt="onClick" delay="0">
                    <p:tgtEl>
                      <p:spTgt spid="9268"/>
                    </p:tgtEl>
                  </p:cond>
                </p:stCondLst>
                <p:endSync evt="end" delay="0">
                  <p:rtn val="all"/>
                </p:endSync>
                <p:childTnLst>
                  <p:par>
                    <p:cTn id="241" fill="hold" nodeType="clickPar">
                      <p:stCondLst>
                        <p:cond delay="0"/>
                      </p:stCondLst>
                      <p:childTnLst>
                        <p:par>
                          <p:cTn id="242" fill="hold" nodeType="withGroup">
                            <p:stCondLst>
                              <p:cond delay="0"/>
                            </p:stCondLst>
                            <p:childTnLst>
                              <p:par>
                                <p:cTn id="243" presetID="23" presetClass="entr" presetSubtype="272" fill="hold" nodeType="withEffect">
                                  <p:stCondLst>
                                    <p:cond delay="0"/>
                                  </p:stCondLst>
                                  <p:childTnLst>
                                    <p:set>
                                      <p:cBhvr>
                                        <p:cTn id="244" dur="1" fill="hold">
                                          <p:stCondLst>
                                            <p:cond delay="0"/>
                                          </p:stCondLst>
                                        </p:cTn>
                                        <p:tgtEl>
                                          <p:spTgt spid="9266"/>
                                        </p:tgtEl>
                                        <p:attrNameLst>
                                          <p:attrName>style.visibility</p:attrName>
                                        </p:attrNameLst>
                                      </p:cBhvr>
                                      <p:to>
                                        <p:strVal val="visible"/>
                                      </p:to>
                                    </p:set>
                                    <p:anim calcmode="lin" valueType="num">
                                      <p:cBhvr>
                                        <p:cTn id="245" dur="500" fill="hold"/>
                                        <p:tgtEl>
                                          <p:spTgt spid="9266"/>
                                        </p:tgtEl>
                                        <p:attrNameLst>
                                          <p:attrName>ppt_w</p:attrName>
                                        </p:attrNameLst>
                                      </p:cBhvr>
                                      <p:tavLst>
                                        <p:tav tm="0">
                                          <p:val>
                                            <p:strVal val="2/3*#ppt_w"/>
                                          </p:val>
                                        </p:tav>
                                        <p:tav tm="100000">
                                          <p:val>
                                            <p:strVal val="#ppt_w"/>
                                          </p:val>
                                        </p:tav>
                                      </p:tavLst>
                                    </p:anim>
                                    <p:anim calcmode="lin" valueType="num">
                                      <p:cBhvr>
                                        <p:cTn id="246" dur="500" fill="hold"/>
                                        <p:tgtEl>
                                          <p:spTgt spid="9266"/>
                                        </p:tgtEl>
                                        <p:attrNameLst>
                                          <p:attrName>ppt_h</p:attrName>
                                        </p:attrNameLst>
                                      </p:cBhvr>
                                      <p:tavLst>
                                        <p:tav tm="0">
                                          <p:val>
                                            <p:strVal val="2/3*#ppt_h"/>
                                          </p:val>
                                        </p:tav>
                                        <p:tav tm="100000">
                                          <p:val>
                                            <p:strVal val="#ppt_h"/>
                                          </p:val>
                                        </p:tav>
                                      </p:tavLst>
                                    </p:anim>
                                  </p:childTnLst>
                                </p:cTn>
                              </p:par>
                              <p:par>
                                <p:cTn id="247" presetID="10" presetClass="exit" presetSubtype="0" fill="hold" grpId="1" nodeType="withEffect">
                                  <p:stCondLst>
                                    <p:cond delay="0"/>
                                  </p:stCondLst>
                                  <p:childTnLst>
                                    <p:animEffect transition="out" filter="fade">
                                      <p:cBhvr>
                                        <p:cTn id="248" dur="500"/>
                                        <p:tgtEl>
                                          <p:spTgt spid="9267"/>
                                        </p:tgtEl>
                                      </p:cBhvr>
                                    </p:animEffect>
                                    <p:set>
                                      <p:cBhvr>
                                        <p:cTn id="249" dur="1" fill="hold">
                                          <p:stCondLst>
                                            <p:cond delay="499"/>
                                          </p:stCondLst>
                                        </p:cTn>
                                        <p:tgtEl>
                                          <p:spTgt spid="9267"/>
                                        </p:tgtEl>
                                        <p:attrNameLst>
                                          <p:attrName>style.visibility</p:attrName>
                                        </p:attrNameLst>
                                      </p:cBhvr>
                                      <p:to>
                                        <p:strVal val="hidden"/>
                                      </p:to>
                                    </p:set>
                                  </p:childTnLst>
                                </p:cTn>
                              </p:par>
                              <p:par>
                                <p:cTn id="250" presetID="10" presetClass="exit" presetSubtype="0" fill="hold" grpId="1" nodeType="withEffect">
                                  <p:stCondLst>
                                    <p:cond delay="0"/>
                                  </p:stCondLst>
                                  <p:childTnLst>
                                    <p:animEffect transition="out" filter="fade">
                                      <p:cBhvr>
                                        <p:cTn id="251" dur="500"/>
                                        <p:tgtEl>
                                          <p:spTgt spid="9268"/>
                                        </p:tgtEl>
                                      </p:cBhvr>
                                    </p:animEffect>
                                    <p:set>
                                      <p:cBhvr>
                                        <p:cTn id="252" dur="1" fill="hold">
                                          <p:stCondLst>
                                            <p:cond delay="499"/>
                                          </p:stCondLst>
                                        </p:cTn>
                                        <p:tgtEl>
                                          <p:spTgt spid="9268"/>
                                        </p:tgtEl>
                                        <p:attrNameLst>
                                          <p:attrName>style.visibility</p:attrName>
                                        </p:attrNameLst>
                                      </p:cBhvr>
                                      <p:to>
                                        <p:strVal val="hidden"/>
                                      </p:to>
                                    </p:set>
                                  </p:childTnLst>
                                </p:cTn>
                              </p:par>
                              <p:par>
                                <p:cTn id="253" presetID="23" presetClass="exit" presetSubtype="32" fill="hold" nodeType="withEffect">
                                  <p:stCondLst>
                                    <p:cond delay="0"/>
                                  </p:stCondLst>
                                  <p:childTnLst>
                                    <p:anim calcmode="lin" valueType="num">
                                      <p:cBhvr>
                                        <p:cTn id="254" dur="500"/>
                                        <p:tgtEl>
                                          <p:spTgt spid="9269"/>
                                        </p:tgtEl>
                                        <p:attrNameLst>
                                          <p:attrName>ppt_w</p:attrName>
                                        </p:attrNameLst>
                                      </p:cBhvr>
                                      <p:tavLst>
                                        <p:tav tm="0">
                                          <p:val>
                                            <p:strVal val="ppt_w"/>
                                          </p:val>
                                        </p:tav>
                                        <p:tav tm="100000">
                                          <p:val>
                                            <p:fltVal val="0"/>
                                          </p:val>
                                        </p:tav>
                                      </p:tavLst>
                                    </p:anim>
                                    <p:anim calcmode="lin" valueType="num">
                                      <p:cBhvr>
                                        <p:cTn id="255" dur="500"/>
                                        <p:tgtEl>
                                          <p:spTgt spid="9269"/>
                                        </p:tgtEl>
                                        <p:attrNameLst>
                                          <p:attrName>ppt_h</p:attrName>
                                        </p:attrNameLst>
                                      </p:cBhvr>
                                      <p:tavLst>
                                        <p:tav tm="0">
                                          <p:val>
                                            <p:strVal val="ppt_h"/>
                                          </p:val>
                                        </p:tav>
                                        <p:tav tm="100000">
                                          <p:val>
                                            <p:fltVal val="0"/>
                                          </p:val>
                                        </p:tav>
                                      </p:tavLst>
                                    </p:anim>
                                    <p:set>
                                      <p:cBhvr>
                                        <p:cTn id="256" dur="1" fill="hold">
                                          <p:stCondLst>
                                            <p:cond delay="499"/>
                                          </p:stCondLst>
                                        </p:cTn>
                                        <p:tgtEl>
                                          <p:spTgt spid="9269"/>
                                        </p:tgtEl>
                                        <p:attrNameLst>
                                          <p:attrName>style.visibility</p:attrName>
                                        </p:attrNameLst>
                                      </p:cBhvr>
                                      <p:to>
                                        <p:strVal val="hidden"/>
                                      </p:to>
                                    </p:set>
                                  </p:childTnLst>
                                </p:cTn>
                              </p:par>
                            </p:childTnLst>
                          </p:cTn>
                        </p:par>
                      </p:childTnLst>
                    </p:cTn>
                  </p:par>
                </p:childTnLst>
              </p:cTn>
              <p:nextCondLst>
                <p:cond evt="onClick" delay="0">
                  <p:tgtEl>
                    <p:spTgt spid="9268"/>
                  </p:tgtEl>
                </p:cond>
              </p:nextCondLst>
            </p:seq>
            <p:seq concurrent="1" nextAc="seek">
              <p:cTn id="257" restart="whenNotActive" fill="hold" evtFilter="cancelBubble" nodeType="interactiveSeq">
                <p:stCondLst>
                  <p:cond evt="onClick" delay="0">
                    <p:tgtEl>
                      <p:spTgt spid="9267"/>
                    </p:tgtEl>
                  </p:cond>
                </p:stCondLst>
                <p:endSync evt="end" delay="0">
                  <p:rtn val="all"/>
                </p:endSync>
                <p:childTnLst>
                  <p:par>
                    <p:cTn id="258" fill="hold" nodeType="clickPar">
                      <p:stCondLst>
                        <p:cond delay="0"/>
                      </p:stCondLst>
                      <p:childTnLst>
                        <p:par>
                          <p:cTn id="259" fill="hold" nodeType="withGroup">
                            <p:stCondLst>
                              <p:cond delay="0"/>
                            </p:stCondLst>
                            <p:childTnLst>
                              <p:par>
                                <p:cTn id="260" presetID="23" presetClass="entr" presetSubtype="272" fill="hold" nodeType="withEffect">
                                  <p:stCondLst>
                                    <p:cond delay="0"/>
                                  </p:stCondLst>
                                  <p:childTnLst>
                                    <p:set>
                                      <p:cBhvr>
                                        <p:cTn id="261" dur="1" fill="hold">
                                          <p:stCondLst>
                                            <p:cond delay="0"/>
                                          </p:stCondLst>
                                        </p:cTn>
                                        <p:tgtEl>
                                          <p:spTgt spid="9265"/>
                                        </p:tgtEl>
                                        <p:attrNameLst>
                                          <p:attrName>style.visibility</p:attrName>
                                        </p:attrNameLst>
                                      </p:cBhvr>
                                      <p:to>
                                        <p:strVal val="visible"/>
                                      </p:to>
                                    </p:set>
                                    <p:anim calcmode="lin" valueType="num">
                                      <p:cBhvr>
                                        <p:cTn id="262" dur="500" fill="hold"/>
                                        <p:tgtEl>
                                          <p:spTgt spid="9265"/>
                                        </p:tgtEl>
                                        <p:attrNameLst>
                                          <p:attrName>ppt_w</p:attrName>
                                        </p:attrNameLst>
                                      </p:cBhvr>
                                      <p:tavLst>
                                        <p:tav tm="0">
                                          <p:val>
                                            <p:strVal val="2/3*#ppt_w"/>
                                          </p:val>
                                        </p:tav>
                                        <p:tav tm="100000">
                                          <p:val>
                                            <p:strVal val="#ppt_w"/>
                                          </p:val>
                                        </p:tav>
                                      </p:tavLst>
                                    </p:anim>
                                    <p:anim calcmode="lin" valueType="num">
                                      <p:cBhvr>
                                        <p:cTn id="263" dur="500" fill="hold"/>
                                        <p:tgtEl>
                                          <p:spTgt spid="9265"/>
                                        </p:tgtEl>
                                        <p:attrNameLst>
                                          <p:attrName>ppt_h</p:attrName>
                                        </p:attrNameLst>
                                      </p:cBhvr>
                                      <p:tavLst>
                                        <p:tav tm="0">
                                          <p:val>
                                            <p:strVal val="2/3*#ppt_h"/>
                                          </p:val>
                                        </p:tav>
                                        <p:tav tm="100000">
                                          <p:val>
                                            <p:strVal val="#ppt_h"/>
                                          </p:val>
                                        </p:tav>
                                      </p:tavLst>
                                    </p:anim>
                                  </p:childTnLst>
                                </p:cTn>
                              </p:par>
                              <p:par>
                                <p:cTn id="264" presetID="10" presetClass="exit" presetSubtype="0" fill="hold" grpId="0" nodeType="withEffect">
                                  <p:stCondLst>
                                    <p:cond delay="0"/>
                                  </p:stCondLst>
                                  <p:childTnLst>
                                    <p:animEffect transition="out" filter="fade">
                                      <p:cBhvr>
                                        <p:cTn id="265" dur="500"/>
                                        <p:tgtEl>
                                          <p:spTgt spid="9267"/>
                                        </p:tgtEl>
                                      </p:cBhvr>
                                    </p:animEffect>
                                    <p:set>
                                      <p:cBhvr>
                                        <p:cTn id="266" dur="1" fill="hold">
                                          <p:stCondLst>
                                            <p:cond delay="499"/>
                                          </p:stCondLst>
                                        </p:cTn>
                                        <p:tgtEl>
                                          <p:spTgt spid="9267"/>
                                        </p:tgtEl>
                                        <p:attrNameLst>
                                          <p:attrName>style.visibility</p:attrName>
                                        </p:attrNameLst>
                                      </p:cBhvr>
                                      <p:to>
                                        <p:strVal val="hidden"/>
                                      </p:to>
                                    </p:set>
                                  </p:childTnLst>
                                </p:cTn>
                              </p:par>
                              <p:par>
                                <p:cTn id="267" presetID="10" presetClass="exit" presetSubtype="0" fill="hold" grpId="0" nodeType="withEffect">
                                  <p:stCondLst>
                                    <p:cond delay="0"/>
                                  </p:stCondLst>
                                  <p:childTnLst>
                                    <p:animEffect transition="out" filter="fade">
                                      <p:cBhvr>
                                        <p:cTn id="268" dur="500"/>
                                        <p:tgtEl>
                                          <p:spTgt spid="9268"/>
                                        </p:tgtEl>
                                      </p:cBhvr>
                                    </p:animEffect>
                                    <p:set>
                                      <p:cBhvr>
                                        <p:cTn id="269" dur="1" fill="hold">
                                          <p:stCondLst>
                                            <p:cond delay="499"/>
                                          </p:stCondLst>
                                        </p:cTn>
                                        <p:tgtEl>
                                          <p:spTgt spid="9268"/>
                                        </p:tgtEl>
                                        <p:attrNameLst>
                                          <p:attrName>style.visibility</p:attrName>
                                        </p:attrNameLst>
                                      </p:cBhvr>
                                      <p:to>
                                        <p:strVal val="hidden"/>
                                      </p:to>
                                    </p:set>
                                  </p:childTnLst>
                                </p:cTn>
                              </p:par>
                              <p:par>
                                <p:cTn id="270" presetID="23" presetClass="exit" presetSubtype="32" fill="hold" nodeType="withEffect">
                                  <p:stCondLst>
                                    <p:cond delay="0"/>
                                  </p:stCondLst>
                                  <p:childTnLst>
                                    <p:anim calcmode="lin" valueType="num">
                                      <p:cBhvr>
                                        <p:cTn id="271" dur="500"/>
                                        <p:tgtEl>
                                          <p:spTgt spid="9269"/>
                                        </p:tgtEl>
                                        <p:attrNameLst>
                                          <p:attrName>ppt_w</p:attrName>
                                        </p:attrNameLst>
                                      </p:cBhvr>
                                      <p:tavLst>
                                        <p:tav tm="0">
                                          <p:val>
                                            <p:strVal val="ppt_w"/>
                                          </p:val>
                                        </p:tav>
                                        <p:tav tm="100000">
                                          <p:val>
                                            <p:fltVal val="0"/>
                                          </p:val>
                                        </p:tav>
                                      </p:tavLst>
                                    </p:anim>
                                    <p:anim calcmode="lin" valueType="num">
                                      <p:cBhvr>
                                        <p:cTn id="272" dur="500"/>
                                        <p:tgtEl>
                                          <p:spTgt spid="9269"/>
                                        </p:tgtEl>
                                        <p:attrNameLst>
                                          <p:attrName>ppt_h</p:attrName>
                                        </p:attrNameLst>
                                      </p:cBhvr>
                                      <p:tavLst>
                                        <p:tav tm="0">
                                          <p:val>
                                            <p:strVal val="ppt_h"/>
                                          </p:val>
                                        </p:tav>
                                        <p:tav tm="100000">
                                          <p:val>
                                            <p:fltVal val="0"/>
                                          </p:val>
                                        </p:tav>
                                      </p:tavLst>
                                    </p:anim>
                                    <p:set>
                                      <p:cBhvr>
                                        <p:cTn id="273" dur="1" fill="hold">
                                          <p:stCondLst>
                                            <p:cond delay="499"/>
                                          </p:stCondLst>
                                        </p:cTn>
                                        <p:tgtEl>
                                          <p:spTgt spid="9269"/>
                                        </p:tgtEl>
                                        <p:attrNameLst>
                                          <p:attrName>style.visibility</p:attrName>
                                        </p:attrNameLst>
                                      </p:cBhvr>
                                      <p:to>
                                        <p:strVal val="hidden"/>
                                      </p:to>
                                    </p:set>
                                  </p:childTnLst>
                                </p:cTn>
                              </p:par>
                            </p:childTnLst>
                          </p:cTn>
                        </p:par>
                      </p:childTnLst>
                    </p:cTn>
                  </p:par>
                </p:childTnLst>
              </p:cTn>
              <p:nextCondLst>
                <p:cond evt="onClick" delay="0">
                  <p:tgtEl>
                    <p:spTgt spid="9267"/>
                  </p:tgtEl>
                </p:cond>
              </p:nextCondLst>
            </p:seq>
            <p:seq concurrent="1" nextAc="seek">
              <p:cTn id="274" restart="whenNotActive" fill="hold" evtFilter="cancelBubble" nodeType="interactiveSeq">
                <p:stCondLst>
                  <p:cond evt="onClick" delay="0">
                    <p:tgtEl>
                      <p:spTgt spid="9273"/>
                    </p:tgtEl>
                  </p:cond>
                </p:stCondLst>
                <p:endSync evt="end" delay="0">
                  <p:rtn val="all"/>
                </p:endSync>
                <p:childTnLst>
                  <p:par>
                    <p:cTn id="275" fill="hold" nodeType="clickPar">
                      <p:stCondLst>
                        <p:cond delay="0"/>
                      </p:stCondLst>
                      <p:childTnLst>
                        <p:par>
                          <p:cTn id="276" fill="hold" nodeType="withGroup">
                            <p:stCondLst>
                              <p:cond delay="0"/>
                            </p:stCondLst>
                            <p:childTnLst>
                              <p:par>
                                <p:cTn id="277" presetID="23" presetClass="entr" presetSubtype="272" fill="hold" nodeType="withEffect">
                                  <p:stCondLst>
                                    <p:cond delay="0"/>
                                  </p:stCondLst>
                                  <p:childTnLst>
                                    <p:set>
                                      <p:cBhvr>
                                        <p:cTn id="278" dur="1" fill="hold">
                                          <p:stCondLst>
                                            <p:cond delay="0"/>
                                          </p:stCondLst>
                                        </p:cTn>
                                        <p:tgtEl>
                                          <p:spTgt spid="9271"/>
                                        </p:tgtEl>
                                        <p:attrNameLst>
                                          <p:attrName>style.visibility</p:attrName>
                                        </p:attrNameLst>
                                      </p:cBhvr>
                                      <p:to>
                                        <p:strVal val="visible"/>
                                      </p:to>
                                    </p:set>
                                    <p:anim calcmode="lin" valueType="num">
                                      <p:cBhvr>
                                        <p:cTn id="279" dur="500" fill="hold"/>
                                        <p:tgtEl>
                                          <p:spTgt spid="9271"/>
                                        </p:tgtEl>
                                        <p:attrNameLst>
                                          <p:attrName>ppt_w</p:attrName>
                                        </p:attrNameLst>
                                      </p:cBhvr>
                                      <p:tavLst>
                                        <p:tav tm="0">
                                          <p:val>
                                            <p:strVal val="2/3*#ppt_w"/>
                                          </p:val>
                                        </p:tav>
                                        <p:tav tm="100000">
                                          <p:val>
                                            <p:strVal val="#ppt_w"/>
                                          </p:val>
                                        </p:tav>
                                      </p:tavLst>
                                    </p:anim>
                                    <p:anim calcmode="lin" valueType="num">
                                      <p:cBhvr>
                                        <p:cTn id="280" dur="500" fill="hold"/>
                                        <p:tgtEl>
                                          <p:spTgt spid="9271"/>
                                        </p:tgtEl>
                                        <p:attrNameLst>
                                          <p:attrName>ppt_h</p:attrName>
                                        </p:attrNameLst>
                                      </p:cBhvr>
                                      <p:tavLst>
                                        <p:tav tm="0">
                                          <p:val>
                                            <p:strVal val="2/3*#ppt_h"/>
                                          </p:val>
                                        </p:tav>
                                        <p:tav tm="100000">
                                          <p:val>
                                            <p:strVal val="#ppt_h"/>
                                          </p:val>
                                        </p:tav>
                                      </p:tavLst>
                                    </p:anim>
                                  </p:childTnLst>
                                </p:cTn>
                              </p:par>
                              <p:par>
                                <p:cTn id="281" presetID="10" presetClass="exit" presetSubtype="0" fill="hold" grpId="1" nodeType="withEffect">
                                  <p:stCondLst>
                                    <p:cond delay="0"/>
                                  </p:stCondLst>
                                  <p:childTnLst>
                                    <p:animEffect transition="out" filter="fade">
                                      <p:cBhvr>
                                        <p:cTn id="282" dur="500"/>
                                        <p:tgtEl>
                                          <p:spTgt spid="9272"/>
                                        </p:tgtEl>
                                      </p:cBhvr>
                                    </p:animEffect>
                                    <p:set>
                                      <p:cBhvr>
                                        <p:cTn id="283" dur="1" fill="hold">
                                          <p:stCondLst>
                                            <p:cond delay="499"/>
                                          </p:stCondLst>
                                        </p:cTn>
                                        <p:tgtEl>
                                          <p:spTgt spid="9272"/>
                                        </p:tgtEl>
                                        <p:attrNameLst>
                                          <p:attrName>style.visibility</p:attrName>
                                        </p:attrNameLst>
                                      </p:cBhvr>
                                      <p:to>
                                        <p:strVal val="hidden"/>
                                      </p:to>
                                    </p:set>
                                  </p:childTnLst>
                                </p:cTn>
                              </p:par>
                              <p:par>
                                <p:cTn id="284" presetID="10" presetClass="exit" presetSubtype="0" fill="hold" grpId="1" nodeType="withEffect">
                                  <p:stCondLst>
                                    <p:cond delay="0"/>
                                  </p:stCondLst>
                                  <p:childTnLst>
                                    <p:animEffect transition="out" filter="fade">
                                      <p:cBhvr>
                                        <p:cTn id="285" dur="500"/>
                                        <p:tgtEl>
                                          <p:spTgt spid="9273"/>
                                        </p:tgtEl>
                                      </p:cBhvr>
                                    </p:animEffect>
                                    <p:set>
                                      <p:cBhvr>
                                        <p:cTn id="286" dur="1" fill="hold">
                                          <p:stCondLst>
                                            <p:cond delay="499"/>
                                          </p:stCondLst>
                                        </p:cTn>
                                        <p:tgtEl>
                                          <p:spTgt spid="9273"/>
                                        </p:tgtEl>
                                        <p:attrNameLst>
                                          <p:attrName>style.visibility</p:attrName>
                                        </p:attrNameLst>
                                      </p:cBhvr>
                                      <p:to>
                                        <p:strVal val="hidden"/>
                                      </p:to>
                                    </p:set>
                                  </p:childTnLst>
                                </p:cTn>
                              </p:par>
                              <p:par>
                                <p:cTn id="287" presetID="23" presetClass="exit" presetSubtype="32" fill="hold" nodeType="withEffect">
                                  <p:stCondLst>
                                    <p:cond delay="0"/>
                                  </p:stCondLst>
                                  <p:childTnLst>
                                    <p:anim calcmode="lin" valueType="num">
                                      <p:cBhvr>
                                        <p:cTn id="288" dur="500"/>
                                        <p:tgtEl>
                                          <p:spTgt spid="9274"/>
                                        </p:tgtEl>
                                        <p:attrNameLst>
                                          <p:attrName>ppt_w</p:attrName>
                                        </p:attrNameLst>
                                      </p:cBhvr>
                                      <p:tavLst>
                                        <p:tav tm="0">
                                          <p:val>
                                            <p:strVal val="ppt_w"/>
                                          </p:val>
                                        </p:tav>
                                        <p:tav tm="100000">
                                          <p:val>
                                            <p:fltVal val="0"/>
                                          </p:val>
                                        </p:tav>
                                      </p:tavLst>
                                    </p:anim>
                                    <p:anim calcmode="lin" valueType="num">
                                      <p:cBhvr>
                                        <p:cTn id="289" dur="500"/>
                                        <p:tgtEl>
                                          <p:spTgt spid="9274"/>
                                        </p:tgtEl>
                                        <p:attrNameLst>
                                          <p:attrName>ppt_h</p:attrName>
                                        </p:attrNameLst>
                                      </p:cBhvr>
                                      <p:tavLst>
                                        <p:tav tm="0">
                                          <p:val>
                                            <p:strVal val="ppt_h"/>
                                          </p:val>
                                        </p:tav>
                                        <p:tav tm="100000">
                                          <p:val>
                                            <p:fltVal val="0"/>
                                          </p:val>
                                        </p:tav>
                                      </p:tavLst>
                                    </p:anim>
                                    <p:set>
                                      <p:cBhvr>
                                        <p:cTn id="290" dur="1" fill="hold">
                                          <p:stCondLst>
                                            <p:cond delay="499"/>
                                          </p:stCondLst>
                                        </p:cTn>
                                        <p:tgtEl>
                                          <p:spTgt spid="9274"/>
                                        </p:tgtEl>
                                        <p:attrNameLst>
                                          <p:attrName>style.visibility</p:attrName>
                                        </p:attrNameLst>
                                      </p:cBhvr>
                                      <p:to>
                                        <p:strVal val="hidden"/>
                                      </p:to>
                                    </p:set>
                                  </p:childTnLst>
                                </p:cTn>
                              </p:par>
                            </p:childTnLst>
                          </p:cTn>
                        </p:par>
                      </p:childTnLst>
                    </p:cTn>
                  </p:par>
                </p:childTnLst>
              </p:cTn>
              <p:nextCondLst>
                <p:cond evt="onClick" delay="0">
                  <p:tgtEl>
                    <p:spTgt spid="9273"/>
                  </p:tgtEl>
                </p:cond>
              </p:nextCondLst>
            </p:seq>
            <p:seq concurrent="1" nextAc="seek">
              <p:cTn id="291" restart="whenNotActive" fill="hold" evtFilter="cancelBubble" nodeType="interactiveSeq">
                <p:stCondLst>
                  <p:cond evt="onClick" delay="0">
                    <p:tgtEl>
                      <p:spTgt spid="9272"/>
                    </p:tgtEl>
                  </p:cond>
                </p:stCondLst>
                <p:endSync evt="end" delay="0">
                  <p:rtn val="all"/>
                </p:endSync>
                <p:childTnLst>
                  <p:par>
                    <p:cTn id="292" fill="hold" nodeType="clickPar">
                      <p:stCondLst>
                        <p:cond delay="0"/>
                      </p:stCondLst>
                      <p:childTnLst>
                        <p:par>
                          <p:cTn id="293" fill="hold" nodeType="withGroup">
                            <p:stCondLst>
                              <p:cond delay="0"/>
                            </p:stCondLst>
                            <p:childTnLst>
                              <p:par>
                                <p:cTn id="294" presetID="23" presetClass="entr" presetSubtype="272" fill="hold" nodeType="withEffect">
                                  <p:stCondLst>
                                    <p:cond delay="0"/>
                                  </p:stCondLst>
                                  <p:childTnLst>
                                    <p:set>
                                      <p:cBhvr>
                                        <p:cTn id="295" dur="1" fill="hold">
                                          <p:stCondLst>
                                            <p:cond delay="0"/>
                                          </p:stCondLst>
                                        </p:cTn>
                                        <p:tgtEl>
                                          <p:spTgt spid="9270"/>
                                        </p:tgtEl>
                                        <p:attrNameLst>
                                          <p:attrName>style.visibility</p:attrName>
                                        </p:attrNameLst>
                                      </p:cBhvr>
                                      <p:to>
                                        <p:strVal val="visible"/>
                                      </p:to>
                                    </p:set>
                                    <p:anim calcmode="lin" valueType="num">
                                      <p:cBhvr>
                                        <p:cTn id="296" dur="500" fill="hold"/>
                                        <p:tgtEl>
                                          <p:spTgt spid="9270"/>
                                        </p:tgtEl>
                                        <p:attrNameLst>
                                          <p:attrName>ppt_w</p:attrName>
                                        </p:attrNameLst>
                                      </p:cBhvr>
                                      <p:tavLst>
                                        <p:tav tm="0">
                                          <p:val>
                                            <p:strVal val="2/3*#ppt_w"/>
                                          </p:val>
                                        </p:tav>
                                        <p:tav tm="100000">
                                          <p:val>
                                            <p:strVal val="#ppt_w"/>
                                          </p:val>
                                        </p:tav>
                                      </p:tavLst>
                                    </p:anim>
                                    <p:anim calcmode="lin" valueType="num">
                                      <p:cBhvr>
                                        <p:cTn id="297" dur="500" fill="hold"/>
                                        <p:tgtEl>
                                          <p:spTgt spid="9270"/>
                                        </p:tgtEl>
                                        <p:attrNameLst>
                                          <p:attrName>ppt_h</p:attrName>
                                        </p:attrNameLst>
                                      </p:cBhvr>
                                      <p:tavLst>
                                        <p:tav tm="0">
                                          <p:val>
                                            <p:strVal val="2/3*#ppt_h"/>
                                          </p:val>
                                        </p:tav>
                                        <p:tav tm="100000">
                                          <p:val>
                                            <p:strVal val="#ppt_h"/>
                                          </p:val>
                                        </p:tav>
                                      </p:tavLst>
                                    </p:anim>
                                  </p:childTnLst>
                                </p:cTn>
                              </p:par>
                              <p:par>
                                <p:cTn id="298" presetID="10" presetClass="exit" presetSubtype="0" fill="hold" grpId="0" nodeType="withEffect">
                                  <p:stCondLst>
                                    <p:cond delay="0"/>
                                  </p:stCondLst>
                                  <p:childTnLst>
                                    <p:animEffect transition="out" filter="fade">
                                      <p:cBhvr>
                                        <p:cTn id="299" dur="500"/>
                                        <p:tgtEl>
                                          <p:spTgt spid="9272"/>
                                        </p:tgtEl>
                                      </p:cBhvr>
                                    </p:animEffect>
                                    <p:set>
                                      <p:cBhvr>
                                        <p:cTn id="300" dur="1" fill="hold">
                                          <p:stCondLst>
                                            <p:cond delay="499"/>
                                          </p:stCondLst>
                                        </p:cTn>
                                        <p:tgtEl>
                                          <p:spTgt spid="9272"/>
                                        </p:tgtEl>
                                        <p:attrNameLst>
                                          <p:attrName>style.visibility</p:attrName>
                                        </p:attrNameLst>
                                      </p:cBhvr>
                                      <p:to>
                                        <p:strVal val="hidden"/>
                                      </p:to>
                                    </p:set>
                                  </p:childTnLst>
                                </p:cTn>
                              </p:par>
                              <p:par>
                                <p:cTn id="301" presetID="10" presetClass="exit" presetSubtype="0" fill="hold" grpId="0" nodeType="withEffect">
                                  <p:stCondLst>
                                    <p:cond delay="0"/>
                                  </p:stCondLst>
                                  <p:childTnLst>
                                    <p:animEffect transition="out" filter="fade">
                                      <p:cBhvr>
                                        <p:cTn id="302" dur="500"/>
                                        <p:tgtEl>
                                          <p:spTgt spid="9273"/>
                                        </p:tgtEl>
                                      </p:cBhvr>
                                    </p:animEffect>
                                    <p:set>
                                      <p:cBhvr>
                                        <p:cTn id="303" dur="1" fill="hold">
                                          <p:stCondLst>
                                            <p:cond delay="499"/>
                                          </p:stCondLst>
                                        </p:cTn>
                                        <p:tgtEl>
                                          <p:spTgt spid="9273"/>
                                        </p:tgtEl>
                                        <p:attrNameLst>
                                          <p:attrName>style.visibility</p:attrName>
                                        </p:attrNameLst>
                                      </p:cBhvr>
                                      <p:to>
                                        <p:strVal val="hidden"/>
                                      </p:to>
                                    </p:set>
                                  </p:childTnLst>
                                </p:cTn>
                              </p:par>
                              <p:par>
                                <p:cTn id="304" presetID="23" presetClass="exit" presetSubtype="32" fill="hold" nodeType="withEffect">
                                  <p:stCondLst>
                                    <p:cond delay="0"/>
                                  </p:stCondLst>
                                  <p:childTnLst>
                                    <p:anim calcmode="lin" valueType="num">
                                      <p:cBhvr>
                                        <p:cTn id="305" dur="500"/>
                                        <p:tgtEl>
                                          <p:spTgt spid="9274"/>
                                        </p:tgtEl>
                                        <p:attrNameLst>
                                          <p:attrName>ppt_w</p:attrName>
                                        </p:attrNameLst>
                                      </p:cBhvr>
                                      <p:tavLst>
                                        <p:tav tm="0">
                                          <p:val>
                                            <p:strVal val="ppt_w"/>
                                          </p:val>
                                        </p:tav>
                                        <p:tav tm="100000">
                                          <p:val>
                                            <p:fltVal val="0"/>
                                          </p:val>
                                        </p:tav>
                                      </p:tavLst>
                                    </p:anim>
                                    <p:anim calcmode="lin" valueType="num">
                                      <p:cBhvr>
                                        <p:cTn id="306" dur="500"/>
                                        <p:tgtEl>
                                          <p:spTgt spid="9274"/>
                                        </p:tgtEl>
                                        <p:attrNameLst>
                                          <p:attrName>ppt_h</p:attrName>
                                        </p:attrNameLst>
                                      </p:cBhvr>
                                      <p:tavLst>
                                        <p:tav tm="0">
                                          <p:val>
                                            <p:strVal val="ppt_h"/>
                                          </p:val>
                                        </p:tav>
                                        <p:tav tm="100000">
                                          <p:val>
                                            <p:fltVal val="0"/>
                                          </p:val>
                                        </p:tav>
                                      </p:tavLst>
                                    </p:anim>
                                    <p:set>
                                      <p:cBhvr>
                                        <p:cTn id="307" dur="1" fill="hold">
                                          <p:stCondLst>
                                            <p:cond delay="499"/>
                                          </p:stCondLst>
                                        </p:cTn>
                                        <p:tgtEl>
                                          <p:spTgt spid="9274"/>
                                        </p:tgtEl>
                                        <p:attrNameLst>
                                          <p:attrName>style.visibility</p:attrName>
                                        </p:attrNameLst>
                                      </p:cBhvr>
                                      <p:to>
                                        <p:strVal val="hidden"/>
                                      </p:to>
                                    </p:set>
                                  </p:childTnLst>
                                </p:cTn>
                              </p:par>
                            </p:childTnLst>
                          </p:cTn>
                        </p:par>
                      </p:childTnLst>
                    </p:cTn>
                  </p:par>
                </p:childTnLst>
              </p:cTn>
              <p:nextCondLst>
                <p:cond evt="onClick" delay="0">
                  <p:tgtEl>
                    <p:spTgt spid="9272"/>
                  </p:tgtEl>
                </p:cond>
              </p:nextCondLst>
            </p:seq>
          </p:childTnLst>
        </p:cTn>
      </p:par>
    </p:tnLst>
    <p:bldLst>
      <p:bldP spid="9232" grpId="0" animBg="1"/>
      <p:bldP spid="9232" grpId="1" animBg="1"/>
      <p:bldP spid="9233" grpId="0" animBg="1"/>
      <p:bldP spid="9233" grpId="1" animBg="1"/>
      <p:bldP spid="9237" grpId="0" animBg="1"/>
      <p:bldP spid="9237" grpId="1" animBg="1"/>
      <p:bldP spid="9238" grpId="0" animBg="1"/>
      <p:bldP spid="9238" grpId="1" animBg="1"/>
      <p:bldP spid="9242" grpId="0" animBg="1"/>
      <p:bldP spid="9242" grpId="1" animBg="1"/>
      <p:bldP spid="9243" grpId="0" animBg="1"/>
      <p:bldP spid="9243" grpId="1" animBg="1"/>
      <p:bldP spid="9247" grpId="0" animBg="1"/>
      <p:bldP spid="9247" grpId="1" animBg="1"/>
      <p:bldP spid="9248" grpId="0" animBg="1"/>
      <p:bldP spid="9248" grpId="1" animBg="1"/>
      <p:bldP spid="9252" grpId="0" animBg="1"/>
      <p:bldP spid="9252" grpId="1" animBg="1"/>
      <p:bldP spid="9253" grpId="0" animBg="1"/>
      <p:bldP spid="9253" grpId="1" animBg="1"/>
      <p:bldP spid="9257" grpId="0" animBg="1"/>
      <p:bldP spid="9257" grpId="1" animBg="1"/>
      <p:bldP spid="9258" grpId="0" animBg="1"/>
      <p:bldP spid="9258" grpId="1" animBg="1"/>
      <p:bldP spid="9262" grpId="0" animBg="1"/>
      <p:bldP spid="9262" grpId="1" animBg="1"/>
      <p:bldP spid="9263" grpId="0" animBg="1"/>
      <p:bldP spid="9263" grpId="1" animBg="1"/>
      <p:bldP spid="9267" grpId="0" animBg="1"/>
      <p:bldP spid="9267" grpId="1" animBg="1"/>
      <p:bldP spid="9268" grpId="0" animBg="1"/>
      <p:bldP spid="9268" grpId="1" animBg="1"/>
      <p:bldP spid="9272" grpId="0" animBg="1"/>
      <p:bldP spid="9272" grpId="1" animBg="1"/>
      <p:bldP spid="9273" grpId="0" animBg="1"/>
      <p:bldP spid="927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454DBC02-9C34-4C49-B045-0871B15FA96B}"/>
              </a:ext>
            </a:extLst>
          </p:cNvPr>
          <p:cNvSpPr/>
          <p:nvPr/>
        </p:nvSpPr>
        <p:spPr>
          <a:xfrm rot="1896124">
            <a:off x="6653273" y="1454184"/>
            <a:ext cx="2223465" cy="2393339"/>
          </a:xfrm>
          <a:prstGeom prst="cloudCallout">
            <a:avLst>
              <a:gd name="adj1" fmla="val -19506"/>
              <a:gd name="adj2" fmla="val 54960"/>
            </a:avLst>
          </a:prstGeom>
          <a:solidFill>
            <a:schemeClr val="accent3">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2E481F97-31ED-42D2-932B-6E50A0214ABD}"/>
              </a:ext>
            </a:extLst>
          </p:cNvPr>
          <p:cNvGrpSpPr/>
          <p:nvPr/>
        </p:nvGrpSpPr>
        <p:grpSpPr>
          <a:xfrm>
            <a:off x="5451417" y="3444984"/>
            <a:ext cx="1444390" cy="1428131"/>
            <a:chOff x="7371102" y="1143619"/>
            <a:chExt cx="652190" cy="675651"/>
          </a:xfrm>
        </p:grpSpPr>
        <p:sp>
          <p:nvSpPr>
            <p:cNvPr id="12" name="Google Shape;2519;p72">
              <a:extLst>
                <a:ext uri="{FF2B5EF4-FFF2-40B4-BE49-F238E27FC236}">
                  <a16:creationId xmlns:a16="http://schemas.microsoft.com/office/drawing/2014/main" id="{EAEAF12F-EEF2-421C-A223-62AD3CF6AF68}"/>
                </a:ext>
              </a:extLst>
            </p:cNvPr>
            <p:cNvSpPr/>
            <p:nvPr/>
          </p:nvSpPr>
          <p:spPr>
            <a:xfrm>
              <a:off x="7386154" y="1276093"/>
              <a:ext cx="588332" cy="543177"/>
            </a:xfrm>
            <a:custGeom>
              <a:avLst/>
              <a:gdLst/>
              <a:ahLst/>
              <a:cxnLst/>
              <a:rect l="l" t="t" r="r" b="b"/>
              <a:pathLst>
                <a:path w="5316" h="4908" extrusionOk="0">
                  <a:moveTo>
                    <a:pt x="724" y="0"/>
                  </a:moveTo>
                  <a:lnTo>
                    <a:pt x="724" y="0"/>
                  </a:lnTo>
                  <a:cubicBezTo>
                    <a:pt x="905" y="1696"/>
                    <a:pt x="566" y="3019"/>
                    <a:pt x="0" y="4512"/>
                  </a:cubicBezTo>
                  <a:cubicBezTo>
                    <a:pt x="882" y="4777"/>
                    <a:pt x="1756" y="4908"/>
                    <a:pt x="2622" y="4908"/>
                  </a:cubicBezTo>
                  <a:cubicBezTo>
                    <a:pt x="3345" y="4908"/>
                    <a:pt x="4062" y="4816"/>
                    <a:pt x="4773" y="4637"/>
                  </a:cubicBezTo>
                  <a:cubicBezTo>
                    <a:pt x="5112" y="3574"/>
                    <a:pt x="5315" y="2036"/>
                    <a:pt x="5259" y="588"/>
                  </a:cubicBezTo>
                  <a:lnTo>
                    <a:pt x="724" y="0"/>
                  </a:ln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28;p72">
              <a:extLst>
                <a:ext uri="{FF2B5EF4-FFF2-40B4-BE49-F238E27FC236}">
                  <a16:creationId xmlns:a16="http://schemas.microsoft.com/office/drawing/2014/main" id="{1EF17D0B-F542-4EA6-860A-74949E182BEE}"/>
                </a:ext>
              </a:extLst>
            </p:cNvPr>
            <p:cNvSpPr/>
            <p:nvPr/>
          </p:nvSpPr>
          <p:spPr>
            <a:xfrm>
              <a:off x="7371102" y="1205485"/>
              <a:ext cx="519604" cy="475668"/>
            </a:xfrm>
            <a:custGeom>
              <a:avLst/>
              <a:gdLst/>
              <a:ahLst/>
              <a:cxnLst/>
              <a:rect l="l" t="t" r="r" b="b"/>
              <a:pathLst>
                <a:path w="4695" h="4298" extrusionOk="0">
                  <a:moveTo>
                    <a:pt x="2659" y="1"/>
                  </a:moveTo>
                  <a:cubicBezTo>
                    <a:pt x="2110" y="1"/>
                    <a:pt x="1522" y="171"/>
                    <a:pt x="1053" y="616"/>
                  </a:cubicBezTo>
                  <a:cubicBezTo>
                    <a:pt x="691" y="955"/>
                    <a:pt x="510" y="1644"/>
                    <a:pt x="352" y="2334"/>
                  </a:cubicBezTo>
                  <a:cubicBezTo>
                    <a:pt x="272" y="2719"/>
                    <a:pt x="1" y="3149"/>
                    <a:pt x="159" y="3578"/>
                  </a:cubicBezTo>
                  <a:cubicBezTo>
                    <a:pt x="332" y="4054"/>
                    <a:pt x="1335" y="4297"/>
                    <a:pt x="2304" y="4297"/>
                  </a:cubicBezTo>
                  <a:cubicBezTo>
                    <a:pt x="3106" y="4297"/>
                    <a:pt x="3885" y="4131"/>
                    <a:pt x="4151" y="3793"/>
                  </a:cubicBezTo>
                  <a:cubicBezTo>
                    <a:pt x="4694" y="3092"/>
                    <a:pt x="4649" y="1317"/>
                    <a:pt x="4253" y="649"/>
                  </a:cubicBezTo>
                  <a:cubicBezTo>
                    <a:pt x="4034" y="296"/>
                    <a:pt x="3381" y="1"/>
                    <a:pt x="2659" y="1"/>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29;p72">
              <a:extLst>
                <a:ext uri="{FF2B5EF4-FFF2-40B4-BE49-F238E27FC236}">
                  <a16:creationId xmlns:a16="http://schemas.microsoft.com/office/drawing/2014/main" id="{6509CC1B-ABB2-4F3B-8311-7319585A2124}"/>
                </a:ext>
              </a:extLst>
            </p:cNvPr>
            <p:cNvSpPr/>
            <p:nvPr/>
          </p:nvSpPr>
          <p:spPr>
            <a:xfrm>
              <a:off x="7404193" y="1143619"/>
              <a:ext cx="619099" cy="369091"/>
            </a:xfrm>
            <a:custGeom>
              <a:avLst/>
              <a:gdLst/>
              <a:ahLst/>
              <a:cxnLst/>
              <a:rect l="l" t="t" r="r" b="b"/>
              <a:pathLst>
                <a:path w="5594" h="3335" extrusionOk="0">
                  <a:moveTo>
                    <a:pt x="2375" y="1"/>
                  </a:moveTo>
                  <a:cubicBezTo>
                    <a:pt x="1193" y="1"/>
                    <a:pt x="1" y="584"/>
                    <a:pt x="143" y="2520"/>
                  </a:cubicBezTo>
                  <a:cubicBezTo>
                    <a:pt x="222" y="1954"/>
                    <a:pt x="697" y="1423"/>
                    <a:pt x="1184" y="1163"/>
                  </a:cubicBezTo>
                  <a:cubicBezTo>
                    <a:pt x="1828" y="2079"/>
                    <a:pt x="3196" y="2520"/>
                    <a:pt x="3750" y="2599"/>
                  </a:cubicBezTo>
                  <a:cubicBezTo>
                    <a:pt x="4030" y="2823"/>
                    <a:pt x="4431" y="3334"/>
                    <a:pt x="4779" y="3334"/>
                  </a:cubicBezTo>
                  <a:cubicBezTo>
                    <a:pt x="4783" y="3334"/>
                    <a:pt x="4787" y="3334"/>
                    <a:pt x="4790" y="3334"/>
                  </a:cubicBezTo>
                  <a:cubicBezTo>
                    <a:pt x="4790" y="3334"/>
                    <a:pt x="5594" y="1118"/>
                    <a:pt x="4610" y="507"/>
                  </a:cubicBezTo>
                  <a:cubicBezTo>
                    <a:pt x="4525" y="451"/>
                    <a:pt x="4418" y="436"/>
                    <a:pt x="4332" y="436"/>
                  </a:cubicBezTo>
                  <a:cubicBezTo>
                    <a:pt x="4245" y="436"/>
                    <a:pt x="4180" y="451"/>
                    <a:pt x="4180" y="451"/>
                  </a:cubicBezTo>
                  <a:cubicBezTo>
                    <a:pt x="3765" y="203"/>
                    <a:pt x="3072" y="1"/>
                    <a:pt x="2375" y="1"/>
                  </a:cubicBez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30;p72">
              <a:extLst>
                <a:ext uri="{FF2B5EF4-FFF2-40B4-BE49-F238E27FC236}">
                  <a16:creationId xmlns:a16="http://schemas.microsoft.com/office/drawing/2014/main" id="{9824CB36-9A85-479A-BE62-BB5D00AC0AC9}"/>
                </a:ext>
              </a:extLst>
            </p:cNvPr>
            <p:cNvSpPr/>
            <p:nvPr/>
          </p:nvSpPr>
          <p:spPr>
            <a:xfrm>
              <a:off x="7766649" y="1412444"/>
              <a:ext cx="122735" cy="206624"/>
            </a:xfrm>
            <a:custGeom>
              <a:avLst/>
              <a:gdLst/>
              <a:ahLst/>
              <a:cxnLst/>
              <a:rect l="l" t="t" r="r" b="b"/>
              <a:pathLst>
                <a:path w="1109" h="1867" extrusionOk="0">
                  <a:moveTo>
                    <a:pt x="532" y="0"/>
                  </a:moveTo>
                  <a:lnTo>
                    <a:pt x="532" y="0"/>
                  </a:lnTo>
                  <a:cubicBezTo>
                    <a:pt x="577" y="691"/>
                    <a:pt x="339" y="1357"/>
                    <a:pt x="0" y="1867"/>
                  </a:cubicBezTo>
                  <a:cubicBezTo>
                    <a:pt x="713" y="1697"/>
                    <a:pt x="950" y="928"/>
                    <a:pt x="1108" y="249"/>
                  </a:cubicBezTo>
                  <a:lnTo>
                    <a:pt x="532" y="0"/>
                  </a:ln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31;p72">
              <a:extLst>
                <a:ext uri="{FF2B5EF4-FFF2-40B4-BE49-F238E27FC236}">
                  <a16:creationId xmlns:a16="http://schemas.microsoft.com/office/drawing/2014/main" id="{0A9AA1C1-BB00-4FAE-9317-B6D00332D833}"/>
                </a:ext>
              </a:extLst>
            </p:cNvPr>
            <p:cNvSpPr/>
            <p:nvPr/>
          </p:nvSpPr>
          <p:spPr>
            <a:xfrm>
              <a:off x="7423671" y="1209469"/>
              <a:ext cx="490941" cy="236949"/>
            </a:xfrm>
            <a:custGeom>
              <a:avLst/>
              <a:gdLst/>
              <a:ahLst/>
              <a:cxnLst/>
              <a:rect l="l" t="t" r="r" b="b"/>
              <a:pathLst>
                <a:path w="4436" h="2141" extrusionOk="0">
                  <a:moveTo>
                    <a:pt x="2083" y="1"/>
                  </a:moveTo>
                  <a:cubicBezTo>
                    <a:pt x="1225" y="1"/>
                    <a:pt x="351" y="431"/>
                    <a:pt x="1" y="1416"/>
                  </a:cubicBezTo>
                  <a:cubicBezTo>
                    <a:pt x="385" y="830"/>
                    <a:pt x="1095" y="571"/>
                    <a:pt x="1820" y="571"/>
                  </a:cubicBezTo>
                  <a:cubicBezTo>
                    <a:pt x="2928" y="571"/>
                    <a:pt x="4071" y="1176"/>
                    <a:pt x="4140" y="2140"/>
                  </a:cubicBezTo>
                  <a:cubicBezTo>
                    <a:pt x="4435" y="826"/>
                    <a:pt x="3273" y="1"/>
                    <a:pt x="2083"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32;p72">
              <a:extLst>
                <a:ext uri="{FF2B5EF4-FFF2-40B4-BE49-F238E27FC236}">
                  <a16:creationId xmlns:a16="http://schemas.microsoft.com/office/drawing/2014/main" id="{3C9FEBA0-0954-4E67-925B-FAB9BBA2BFCE}"/>
                </a:ext>
              </a:extLst>
            </p:cNvPr>
            <p:cNvSpPr/>
            <p:nvPr/>
          </p:nvSpPr>
          <p:spPr>
            <a:xfrm>
              <a:off x="7814128" y="1448634"/>
              <a:ext cx="148189" cy="151843"/>
            </a:xfrm>
            <a:custGeom>
              <a:avLst/>
              <a:gdLst/>
              <a:ahLst/>
              <a:cxnLst/>
              <a:rect l="l" t="t" r="r" b="b"/>
              <a:pathLst>
                <a:path w="1339" h="1372" extrusionOk="0">
                  <a:moveTo>
                    <a:pt x="705" y="0"/>
                  </a:moveTo>
                  <a:cubicBezTo>
                    <a:pt x="403" y="0"/>
                    <a:pt x="239" y="431"/>
                    <a:pt x="239" y="431"/>
                  </a:cubicBezTo>
                  <a:lnTo>
                    <a:pt x="1" y="1324"/>
                  </a:lnTo>
                  <a:cubicBezTo>
                    <a:pt x="97" y="1357"/>
                    <a:pt x="189" y="1371"/>
                    <a:pt x="275" y="1371"/>
                  </a:cubicBezTo>
                  <a:cubicBezTo>
                    <a:pt x="973" y="1371"/>
                    <a:pt x="1338" y="418"/>
                    <a:pt x="996" y="126"/>
                  </a:cubicBezTo>
                  <a:cubicBezTo>
                    <a:pt x="888" y="35"/>
                    <a:pt x="791" y="0"/>
                    <a:pt x="705" y="0"/>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33;p72">
              <a:extLst>
                <a:ext uri="{FF2B5EF4-FFF2-40B4-BE49-F238E27FC236}">
                  <a16:creationId xmlns:a16="http://schemas.microsoft.com/office/drawing/2014/main" id="{95E5DB66-DADD-4E77-96C4-91E6EFA4E10F}"/>
                </a:ext>
              </a:extLst>
            </p:cNvPr>
            <p:cNvSpPr/>
            <p:nvPr/>
          </p:nvSpPr>
          <p:spPr>
            <a:xfrm>
              <a:off x="7667817" y="1494230"/>
              <a:ext cx="93851" cy="87540"/>
            </a:xfrm>
            <a:custGeom>
              <a:avLst/>
              <a:gdLst/>
              <a:ahLst/>
              <a:cxnLst/>
              <a:rect l="l" t="t" r="r" b="b"/>
              <a:pathLst>
                <a:path w="848" h="791" extrusionOk="0">
                  <a:moveTo>
                    <a:pt x="387" y="1"/>
                  </a:moveTo>
                  <a:cubicBezTo>
                    <a:pt x="319" y="1"/>
                    <a:pt x="251" y="17"/>
                    <a:pt x="192" y="53"/>
                  </a:cubicBezTo>
                  <a:cubicBezTo>
                    <a:pt x="68" y="132"/>
                    <a:pt x="11" y="268"/>
                    <a:pt x="0" y="404"/>
                  </a:cubicBezTo>
                  <a:cubicBezTo>
                    <a:pt x="0" y="540"/>
                    <a:pt x="91" y="698"/>
                    <a:pt x="215" y="754"/>
                  </a:cubicBezTo>
                  <a:cubicBezTo>
                    <a:pt x="283" y="788"/>
                    <a:pt x="305" y="788"/>
                    <a:pt x="385" y="788"/>
                  </a:cubicBezTo>
                  <a:lnTo>
                    <a:pt x="396" y="788"/>
                  </a:lnTo>
                  <a:cubicBezTo>
                    <a:pt x="406" y="790"/>
                    <a:pt x="416" y="790"/>
                    <a:pt x="427" y="790"/>
                  </a:cubicBezTo>
                  <a:cubicBezTo>
                    <a:pt x="496" y="790"/>
                    <a:pt x="563" y="761"/>
                    <a:pt x="622" y="731"/>
                  </a:cubicBezTo>
                  <a:cubicBezTo>
                    <a:pt x="712" y="686"/>
                    <a:pt x="780" y="585"/>
                    <a:pt x="803" y="483"/>
                  </a:cubicBezTo>
                  <a:cubicBezTo>
                    <a:pt x="848" y="291"/>
                    <a:pt x="747" y="110"/>
                    <a:pt x="566" y="42"/>
                  </a:cubicBezTo>
                  <a:cubicBezTo>
                    <a:pt x="512" y="15"/>
                    <a:pt x="450" y="1"/>
                    <a:pt x="387"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34;p72">
              <a:extLst>
                <a:ext uri="{FF2B5EF4-FFF2-40B4-BE49-F238E27FC236}">
                  <a16:creationId xmlns:a16="http://schemas.microsoft.com/office/drawing/2014/main" id="{39CFF899-0BBB-43DF-9B7F-4A10130B7F7A}"/>
                </a:ext>
              </a:extLst>
            </p:cNvPr>
            <p:cNvSpPr/>
            <p:nvPr/>
          </p:nvSpPr>
          <p:spPr>
            <a:xfrm>
              <a:off x="7396114" y="1475749"/>
              <a:ext cx="67730" cy="66403"/>
            </a:xfrm>
            <a:custGeom>
              <a:avLst/>
              <a:gdLst/>
              <a:ahLst/>
              <a:cxnLst/>
              <a:rect l="l" t="t" r="r" b="b"/>
              <a:pathLst>
                <a:path w="612" h="600" extrusionOk="0">
                  <a:moveTo>
                    <a:pt x="336" y="1"/>
                  </a:moveTo>
                  <a:cubicBezTo>
                    <a:pt x="296" y="1"/>
                    <a:pt x="256" y="9"/>
                    <a:pt x="216" y="16"/>
                  </a:cubicBezTo>
                  <a:cubicBezTo>
                    <a:pt x="137" y="39"/>
                    <a:pt x="91" y="84"/>
                    <a:pt x="46" y="152"/>
                  </a:cubicBezTo>
                  <a:cubicBezTo>
                    <a:pt x="1" y="220"/>
                    <a:pt x="1" y="299"/>
                    <a:pt x="24" y="378"/>
                  </a:cubicBezTo>
                  <a:lnTo>
                    <a:pt x="24" y="390"/>
                  </a:lnTo>
                  <a:cubicBezTo>
                    <a:pt x="46" y="491"/>
                    <a:pt x="126" y="582"/>
                    <a:pt x="239" y="593"/>
                  </a:cubicBezTo>
                  <a:cubicBezTo>
                    <a:pt x="265" y="597"/>
                    <a:pt x="291" y="599"/>
                    <a:pt x="316" y="599"/>
                  </a:cubicBezTo>
                  <a:cubicBezTo>
                    <a:pt x="369" y="599"/>
                    <a:pt x="419" y="589"/>
                    <a:pt x="465" y="559"/>
                  </a:cubicBezTo>
                  <a:cubicBezTo>
                    <a:pt x="533" y="514"/>
                    <a:pt x="578" y="458"/>
                    <a:pt x="589" y="378"/>
                  </a:cubicBezTo>
                  <a:cubicBezTo>
                    <a:pt x="612" y="299"/>
                    <a:pt x="601" y="220"/>
                    <a:pt x="555" y="152"/>
                  </a:cubicBezTo>
                  <a:cubicBezTo>
                    <a:pt x="521" y="73"/>
                    <a:pt x="465" y="39"/>
                    <a:pt x="385" y="5"/>
                  </a:cubicBezTo>
                  <a:cubicBezTo>
                    <a:pt x="369" y="2"/>
                    <a:pt x="352" y="1"/>
                    <a:pt x="336"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35;p72">
              <a:extLst>
                <a:ext uri="{FF2B5EF4-FFF2-40B4-BE49-F238E27FC236}">
                  <a16:creationId xmlns:a16="http://schemas.microsoft.com/office/drawing/2014/main" id="{CF5CAE51-502D-40A5-B43D-9028095046AB}"/>
                </a:ext>
              </a:extLst>
            </p:cNvPr>
            <p:cNvSpPr/>
            <p:nvPr/>
          </p:nvSpPr>
          <p:spPr>
            <a:xfrm>
              <a:off x="7680324" y="1389424"/>
              <a:ext cx="26339" cy="17377"/>
            </a:xfrm>
            <a:custGeom>
              <a:avLst/>
              <a:gdLst/>
              <a:ahLst/>
              <a:cxnLst/>
              <a:rect l="l" t="t" r="r" b="b"/>
              <a:pathLst>
                <a:path w="238" h="157" extrusionOk="0">
                  <a:moveTo>
                    <a:pt x="120" y="0"/>
                  </a:moveTo>
                  <a:cubicBezTo>
                    <a:pt x="88" y="0"/>
                    <a:pt x="58" y="8"/>
                    <a:pt x="34" y="16"/>
                  </a:cubicBezTo>
                  <a:cubicBezTo>
                    <a:pt x="0" y="27"/>
                    <a:pt x="0" y="84"/>
                    <a:pt x="46" y="95"/>
                  </a:cubicBezTo>
                  <a:cubicBezTo>
                    <a:pt x="79" y="95"/>
                    <a:pt x="102" y="95"/>
                    <a:pt x="124" y="118"/>
                  </a:cubicBezTo>
                  <a:cubicBezTo>
                    <a:pt x="136" y="142"/>
                    <a:pt x="161" y="156"/>
                    <a:pt x="183" y="156"/>
                  </a:cubicBezTo>
                  <a:cubicBezTo>
                    <a:pt x="203" y="156"/>
                    <a:pt x="221" y="145"/>
                    <a:pt x="227" y="118"/>
                  </a:cubicBezTo>
                  <a:cubicBezTo>
                    <a:pt x="237" y="62"/>
                    <a:pt x="192" y="16"/>
                    <a:pt x="159" y="5"/>
                  </a:cubicBezTo>
                  <a:cubicBezTo>
                    <a:pt x="146" y="2"/>
                    <a:pt x="132" y="0"/>
                    <a:pt x="120"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36;p72">
              <a:extLst>
                <a:ext uri="{FF2B5EF4-FFF2-40B4-BE49-F238E27FC236}">
                  <a16:creationId xmlns:a16="http://schemas.microsoft.com/office/drawing/2014/main" id="{ED314E82-6B2C-4B60-BB86-72568F9AA347}"/>
                </a:ext>
              </a:extLst>
            </p:cNvPr>
            <p:cNvSpPr/>
            <p:nvPr/>
          </p:nvSpPr>
          <p:spPr>
            <a:xfrm>
              <a:off x="7488747" y="1368838"/>
              <a:ext cx="24015" cy="13614"/>
            </a:xfrm>
            <a:custGeom>
              <a:avLst/>
              <a:gdLst/>
              <a:ahLst/>
              <a:cxnLst/>
              <a:rect l="l" t="t" r="r" b="b"/>
              <a:pathLst>
                <a:path w="217" h="123" extrusionOk="0">
                  <a:moveTo>
                    <a:pt x="109" y="1"/>
                  </a:moveTo>
                  <a:cubicBezTo>
                    <a:pt x="74" y="1"/>
                    <a:pt x="40" y="19"/>
                    <a:pt x="23" y="44"/>
                  </a:cubicBezTo>
                  <a:cubicBezTo>
                    <a:pt x="1" y="78"/>
                    <a:pt x="35" y="123"/>
                    <a:pt x="69" y="123"/>
                  </a:cubicBezTo>
                  <a:cubicBezTo>
                    <a:pt x="91" y="123"/>
                    <a:pt x="103" y="112"/>
                    <a:pt x="126" y="100"/>
                  </a:cubicBezTo>
                  <a:cubicBezTo>
                    <a:pt x="148" y="100"/>
                    <a:pt x="171" y="112"/>
                    <a:pt x="171" y="112"/>
                  </a:cubicBezTo>
                  <a:cubicBezTo>
                    <a:pt x="182" y="112"/>
                    <a:pt x="193" y="112"/>
                    <a:pt x="204" y="100"/>
                  </a:cubicBezTo>
                  <a:cubicBezTo>
                    <a:pt x="216" y="55"/>
                    <a:pt x="193" y="22"/>
                    <a:pt x="148" y="10"/>
                  </a:cubicBezTo>
                  <a:cubicBezTo>
                    <a:pt x="136" y="3"/>
                    <a:pt x="122" y="1"/>
                    <a:pt x="109"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37;p72">
              <a:extLst>
                <a:ext uri="{FF2B5EF4-FFF2-40B4-BE49-F238E27FC236}">
                  <a16:creationId xmlns:a16="http://schemas.microsoft.com/office/drawing/2014/main" id="{927EC63F-2B9B-4CF0-BADC-52654BA426D7}"/>
                </a:ext>
              </a:extLst>
            </p:cNvPr>
            <p:cNvSpPr/>
            <p:nvPr/>
          </p:nvSpPr>
          <p:spPr>
            <a:xfrm>
              <a:off x="7618567" y="1436570"/>
              <a:ext cx="74371" cy="48585"/>
            </a:xfrm>
            <a:custGeom>
              <a:avLst/>
              <a:gdLst/>
              <a:ahLst/>
              <a:cxnLst/>
              <a:rect l="l" t="t" r="r" b="b"/>
              <a:pathLst>
                <a:path w="672" h="439" extrusionOk="0">
                  <a:moveTo>
                    <a:pt x="382" y="1"/>
                  </a:moveTo>
                  <a:cubicBezTo>
                    <a:pt x="226" y="1"/>
                    <a:pt x="92" y="79"/>
                    <a:pt x="16" y="224"/>
                  </a:cubicBezTo>
                  <a:cubicBezTo>
                    <a:pt x="1" y="254"/>
                    <a:pt x="25" y="279"/>
                    <a:pt x="51" y="279"/>
                  </a:cubicBezTo>
                  <a:cubicBezTo>
                    <a:pt x="63" y="279"/>
                    <a:pt x="76" y="272"/>
                    <a:pt x="83" y="257"/>
                  </a:cubicBezTo>
                  <a:cubicBezTo>
                    <a:pt x="138" y="158"/>
                    <a:pt x="258" y="72"/>
                    <a:pt x="380" y="72"/>
                  </a:cubicBezTo>
                  <a:cubicBezTo>
                    <a:pt x="409" y="72"/>
                    <a:pt x="439" y="77"/>
                    <a:pt x="468" y="88"/>
                  </a:cubicBezTo>
                  <a:cubicBezTo>
                    <a:pt x="592" y="144"/>
                    <a:pt x="592" y="292"/>
                    <a:pt x="581" y="405"/>
                  </a:cubicBezTo>
                  <a:cubicBezTo>
                    <a:pt x="581" y="427"/>
                    <a:pt x="601" y="439"/>
                    <a:pt x="620" y="439"/>
                  </a:cubicBezTo>
                  <a:cubicBezTo>
                    <a:pt x="640" y="439"/>
                    <a:pt x="660" y="427"/>
                    <a:pt x="660" y="405"/>
                  </a:cubicBezTo>
                  <a:cubicBezTo>
                    <a:pt x="671" y="257"/>
                    <a:pt x="649" y="31"/>
                    <a:pt x="468" y="8"/>
                  </a:cubicBezTo>
                  <a:cubicBezTo>
                    <a:pt x="439" y="3"/>
                    <a:pt x="410" y="1"/>
                    <a:pt x="382"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38;p72">
              <a:extLst>
                <a:ext uri="{FF2B5EF4-FFF2-40B4-BE49-F238E27FC236}">
                  <a16:creationId xmlns:a16="http://schemas.microsoft.com/office/drawing/2014/main" id="{1F97A4CF-9C41-4706-A5C3-39F397F54A6A}"/>
                </a:ext>
              </a:extLst>
            </p:cNvPr>
            <p:cNvSpPr/>
            <p:nvPr/>
          </p:nvSpPr>
          <p:spPr>
            <a:xfrm>
              <a:off x="7461964" y="1410008"/>
              <a:ext cx="56997" cy="39841"/>
            </a:xfrm>
            <a:custGeom>
              <a:avLst/>
              <a:gdLst/>
              <a:ahLst/>
              <a:cxnLst/>
              <a:rect l="l" t="t" r="r" b="b"/>
              <a:pathLst>
                <a:path w="515" h="360" extrusionOk="0">
                  <a:moveTo>
                    <a:pt x="292" y="1"/>
                  </a:moveTo>
                  <a:cubicBezTo>
                    <a:pt x="170" y="1"/>
                    <a:pt x="73" y="90"/>
                    <a:pt x="17" y="203"/>
                  </a:cubicBezTo>
                  <a:cubicBezTo>
                    <a:pt x="1" y="235"/>
                    <a:pt x="30" y="267"/>
                    <a:pt x="56" y="267"/>
                  </a:cubicBezTo>
                  <a:cubicBezTo>
                    <a:pt x="67" y="267"/>
                    <a:pt x="78" y="262"/>
                    <a:pt x="84" y="248"/>
                  </a:cubicBezTo>
                  <a:cubicBezTo>
                    <a:pt x="121" y="175"/>
                    <a:pt x="195" y="72"/>
                    <a:pt x="283" y="72"/>
                  </a:cubicBezTo>
                  <a:cubicBezTo>
                    <a:pt x="303" y="72"/>
                    <a:pt x="324" y="77"/>
                    <a:pt x="345" y="90"/>
                  </a:cubicBezTo>
                  <a:cubicBezTo>
                    <a:pt x="424" y="135"/>
                    <a:pt x="424" y="238"/>
                    <a:pt x="435" y="316"/>
                  </a:cubicBezTo>
                  <a:cubicBezTo>
                    <a:pt x="435" y="345"/>
                    <a:pt x="455" y="359"/>
                    <a:pt x="475" y="359"/>
                  </a:cubicBezTo>
                  <a:cubicBezTo>
                    <a:pt x="494" y="359"/>
                    <a:pt x="514" y="345"/>
                    <a:pt x="514" y="316"/>
                  </a:cubicBezTo>
                  <a:cubicBezTo>
                    <a:pt x="503" y="215"/>
                    <a:pt x="492" y="45"/>
                    <a:pt x="368" y="11"/>
                  </a:cubicBezTo>
                  <a:cubicBezTo>
                    <a:pt x="342" y="4"/>
                    <a:pt x="316" y="1"/>
                    <a:pt x="292"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39;p72">
              <a:extLst>
                <a:ext uri="{FF2B5EF4-FFF2-40B4-BE49-F238E27FC236}">
                  <a16:creationId xmlns:a16="http://schemas.microsoft.com/office/drawing/2014/main" id="{7338AE9B-F746-49A3-953B-59725030A1E1}"/>
                </a:ext>
              </a:extLst>
            </p:cNvPr>
            <p:cNvSpPr/>
            <p:nvPr/>
          </p:nvSpPr>
          <p:spPr>
            <a:xfrm>
              <a:off x="7554600" y="1555433"/>
              <a:ext cx="98276" cy="66403"/>
            </a:xfrm>
            <a:custGeom>
              <a:avLst/>
              <a:gdLst/>
              <a:ahLst/>
              <a:cxnLst/>
              <a:rect l="l" t="t" r="r" b="b"/>
              <a:pathLst>
                <a:path w="888" h="600" extrusionOk="0">
                  <a:moveTo>
                    <a:pt x="828" y="1"/>
                  </a:moveTo>
                  <a:cubicBezTo>
                    <a:pt x="808" y="1"/>
                    <a:pt x="791" y="15"/>
                    <a:pt x="797" y="43"/>
                  </a:cubicBezTo>
                  <a:cubicBezTo>
                    <a:pt x="808" y="190"/>
                    <a:pt x="774" y="371"/>
                    <a:pt x="639" y="450"/>
                  </a:cubicBezTo>
                  <a:cubicBezTo>
                    <a:pt x="563" y="496"/>
                    <a:pt x="493" y="514"/>
                    <a:pt x="424" y="514"/>
                  </a:cubicBezTo>
                  <a:cubicBezTo>
                    <a:pt x="306" y="514"/>
                    <a:pt x="194" y="461"/>
                    <a:pt x="73" y="405"/>
                  </a:cubicBezTo>
                  <a:cubicBezTo>
                    <a:pt x="67" y="401"/>
                    <a:pt x="61" y="400"/>
                    <a:pt x="55" y="400"/>
                  </a:cubicBezTo>
                  <a:cubicBezTo>
                    <a:pt x="20" y="400"/>
                    <a:pt x="0" y="453"/>
                    <a:pt x="39" y="472"/>
                  </a:cubicBezTo>
                  <a:cubicBezTo>
                    <a:pt x="159" y="536"/>
                    <a:pt x="297" y="600"/>
                    <a:pt x="433" y="600"/>
                  </a:cubicBezTo>
                  <a:cubicBezTo>
                    <a:pt x="515" y="600"/>
                    <a:pt x="596" y="577"/>
                    <a:pt x="672" y="518"/>
                  </a:cubicBezTo>
                  <a:cubicBezTo>
                    <a:pt x="831" y="405"/>
                    <a:pt x="888" y="235"/>
                    <a:pt x="876" y="43"/>
                  </a:cubicBezTo>
                  <a:cubicBezTo>
                    <a:pt x="870" y="15"/>
                    <a:pt x="848" y="1"/>
                    <a:pt x="828"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40;p72">
              <a:extLst>
                <a:ext uri="{FF2B5EF4-FFF2-40B4-BE49-F238E27FC236}">
                  <a16:creationId xmlns:a16="http://schemas.microsoft.com/office/drawing/2014/main" id="{8EFE9CA9-350F-48C7-9BF6-55A37D815656}"/>
                </a:ext>
              </a:extLst>
            </p:cNvPr>
            <p:cNvSpPr/>
            <p:nvPr/>
          </p:nvSpPr>
          <p:spPr>
            <a:xfrm>
              <a:off x="7502581" y="1487259"/>
              <a:ext cx="60648" cy="45266"/>
            </a:xfrm>
            <a:custGeom>
              <a:avLst/>
              <a:gdLst/>
              <a:ahLst/>
              <a:cxnLst/>
              <a:rect l="l" t="t" r="r" b="b"/>
              <a:pathLst>
                <a:path w="548" h="409" extrusionOk="0">
                  <a:moveTo>
                    <a:pt x="264" y="0"/>
                  </a:moveTo>
                  <a:cubicBezTo>
                    <a:pt x="210" y="0"/>
                    <a:pt x="158" y="13"/>
                    <a:pt x="114" y="48"/>
                  </a:cubicBezTo>
                  <a:cubicBezTo>
                    <a:pt x="1" y="128"/>
                    <a:pt x="57" y="286"/>
                    <a:pt x="114" y="387"/>
                  </a:cubicBezTo>
                  <a:cubicBezTo>
                    <a:pt x="121" y="402"/>
                    <a:pt x="134" y="409"/>
                    <a:pt x="147" y="409"/>
                  </a:cubicBezTo>
                  <a:cubicBezTo>
                    <a:pt x="172" y="409"/>
                    <a:pt x="197" y="384"/>
                    <a:pt x="182" y="354"/>
                  </a:cubicBezTo>
                  <a:cubicBezTo>
                    <a:pt x="147" y="286"/>
                    <a:pt x="79" y="138"/>
                    <a:pt x="182" y="93"/>
                  </a:cubicBezTo>
                  <a:cubicBezTo>
                    <a:pt x="209" y="80"/>
                    <a:pt x="238" y="74"/>
                    <a:pt x="268" y="74"/>
                  </a:cubicBezTo>
                  <a:cubicBezTo>
                    <a:pt x="337" y="74"/>
                    <a:pt x="409" y="104"/>
                    <a:pt x="464" y="128"/>
                  </a:cubicBezTo>
                  <a:cubicBezTo>
                    <a:pt x="470" y="131"/>
                    <a:pt x="476" y="132"/>
                    <a:pt x="482" y="132"/>
                  </a:cubicBezTo>
                  <a:cubicBezTo>
                    <a:pt x="520" y="132"/>
                    <a:pt x="548" y="79"/>
                    <a:pt x="509" y="60"/>
                  </a:cubicBezTo>
                  <a:cubicBezTo>
                    <a:pt x="440" y="32"/>
                    <a:pt x="350" y="0"/>
                    <a:pt x="264"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roup 83">
            <a:extLst>
              <a:ext uri="{FF2B5EF4-FFF2-40B4-BE49-F238E27FC236}">
                <a16:creationId xmlns:a16="http://schemas.microsoft.com/office/drawing/2014/main" id="{71E60FFA-8072-4F01-86E0-B5EEDBBAE8EB}"/>
              </a:ext>
            </a:extLst>
          </p:cNvPr>
          <p:cNvGrpSpPr/>
          <p:nvPr/>
        </p:nvGrpSpPr>
        <p:grpSpPr>
          <a:xfrm flipH="1">
            <a:off x="328508" y="42010"/>
            <a:ext cx="1849571" cy="1567076"/>
            <a:chOff x="3497860" y="2967046"/>
            <a:chExt cx="867676" cy="735151"/>
          </a:xfrm>
        </p:grpSpPr>
        <p:sp>
          <p:nvSpPr>
            <p:cNvPr id="63" name="Google Shape;2595;p72">
              <a:extLst>
                <a:ext uri="{FF2B5EF4-FFF2-40B4-BE49-F238E27FC236}">
                  <a16:creationId xmlns:a16="http://schemas.microsoft.com/office/drawing/2014/main" id="{49E34905-0E3C-4CE2-91D6-F23DF8D5FD5C}"/>
                </a:ext>
              </a:extLst>
            </p:cNvPr>
            <p:cNvSpPr/>
            <p:nvPr/>
          </p:nvSpPr>
          <p:spPr>
            <a:xfrm>
              <a:off x="3497860" y="2967046"/>
              <a:ext cx="867676" cy="735151"/>
            </a:xfrm>
            <a:custGeom>
              <a:avLst/>
              <a:gdLst/>
              <a:ahLst/>
              <a:cxnLst/>
              <a:rect l="l" t="t" r="r" b="b"/>
              <a:pathLst>
                <a:path w="6876" h="5826" extrusionOk="0">
                  <a:moveTo>
                    <a:pt x="2237" y="0"/>
                  </a:moveTo>
                  <a:cubicBezTo>
                    <a:pt x="2159" y="0"/>
                    <a:pt x="2080" y="9"/>
                    <a:pt x="2001" y="29"/>
                  </a:cubicBezTo>
                  <a:cubicBezTo>
                    <a:pt x="1798" y="74"/>
                    <a:pt x="1617" y="210"/>
                    <a:pt x="1651" y="425"/>
                  </a:cubicBezTo>
                  <a:cubicBezTo>
                    <a:pt x="1685" y="652"/>
                    <a:pt x="1877" y="843"/>
                    <a:pt x="2024" y="1002"/>
                  </a:cubicBezTo>
                  <a:cubicBezTo>
                    <a:pt x="1830" y="905"/>
                    <a:pt x="1589" y="849"/>
                    <a:pt x="1351" y="849"/>
                  </a:cubicBezTo>
                  <a:cubicBezTo>
                    <a:pt x="1091" y="849"/>
                    <a:pt x="834" y="916"/>
                    <a:pt x="644" y="1069"/>
                  </a:cubicBezTo>
                  <a:cubicBezTo>
                    <a:pt x="237" y="1375"/>
                    <a:pt x="757" y="1669"/>
                    <a:pt x="1041" y="1771"/>
                  </a:cubicBezTo>
                  <a:cubicBezTo>
                    <a:pt x="622" y="1941"/>
                    <a:pt x="0" y="2235"/>
                    <a:pt x="79" y="2788"/>
                  </a:cubicBezTo>
                  <a:cubicBezTo>
                    <a:pt x="181" y="3444"/>
                    <a:pt x="3064" y="4756"/>
                    <a:pt x="3064" y="4756"/>
                  </a:cubicBezTo>
                  <a:cubicBezTo>
                    <a:pt x="3110" y="5152"/>
                    <a:pt x="3539" y="5627"/>
                    <a:pt x="3878" y="5785"/>
                  </a:cubicBezTo>
                  <a:cubicBezTo>
                    <a:pt x="3942" y="5812"/>
                    <a:pt x="4009" y="5825"/>
                    <a:pt x="4075" y="5825"/>
                  </a:cubicBezTo>
                  <a:cubicBezTo>
                    <a:pt x="4341" y="5825"/>
                    <a:pt x="4591" y="5621"/>
                    <a:pt x="4501" y="5321"/>
                  </a:cubicBezTo>
                  <a:lnTo>
                    <a:pt x="4501" y="5321"/>
                  </a:lnTo>
                  <a:cubicBezTo>
                    <a:pt x="4626" y="5377"/>
                    <a:pt x="4815" y="5463"/>
                    <a:pt x="4979" y="5463"/>
                  </a:cubicBezTo>
                  <a:cubicBezTo>
                    <a:pt x="5082" y="5463"/>
                    <a:pt x="5174" y="5429"/>
                    <a:pt x="5235" y="5333"/>
                  </a:cubicBezTo>
                  <a:cubicBezTo>
                    <a:pt x="5428" y="5062"/>
                    <a:pt x="5235" y="4643"/>
                    <a:pt x="5032" y="4383"/>
                  </a:cubicBezTo>
                  <a:cubicBezTo>
                    <a:pt x="5349" y="4349"/>
                    <a:pt x="5665" y="4258"/>
                    <a:pt x="5948" y="4134"/>
                  </a:cubicBezTo>
                  <a:cubicBezTo>
                    <a:pt x="6253" y="4021"/>
                    <a:pt x="6615" y="3818"/>
                    <a:pt x="6695" y="3489"/>
                  </a:cubicBezTo>
                  <a:cubicBezTo>
                    <a:pt x="6876" y="2845"/>
                    <a:pt x="6401" y="2336"/>
                    <a:pt x="5971" y="2235"/>
                  </a:cubicBezTo>
                  <a:cubicBezTo>
                    <a:pt x="5971" y="2235"/>
                    <a:pt x="6536" y="1477"/>
                    <a:pt x="6185" y="1172"/>
                  </a:cubicBezTo>
                  <a:cubicBezTo>
                    <a:pt x="5994" y="1021"/>
                    <a:pt x="5782" y="962"/>
                    <a:pt x="5566" y="962"/>
                  </a:cubicBezTo>
                  <a:cubicBezTo>
                    <a:pt x="5360" y="962"/>
                    <a:pt x="5151" y="1015"/>
                    <a:pt x="4953" y="1092"/>
                  </a:cubicBezTo>
                  <a:cubicBezTo>
                    <a:pt x="5077" y="991"/>
                    <a:pt x="5281" y="697"/>
                    <a:pt x="5122" y="549"/>
                  </a:cubicBezTo>
                  <a:cubicBezTo>
                    <a:pt x="5062" y="498"/>
                    <a:pt x="4984" y="477"/>
                    <a:pt x="4898" y="477"/>
                  </a:cubicBezTo>
                  <a:cubicBezTo>
                    <a:pt x="4642" y="477"/>
                    <a:pt x="4311" y="655"/>
                    <a:pt x="4150" y="730"/>
                  </a:cubicBezTo>
                  <a:cubicBezTo>
                    <a:pt x="4218" y="584"/>
                    <a:pt x="4489" y="109"/>
                    <a:pt x="4094" y="97"/>
                  </a:cubicBezTo>
                  <a:cubicBezTo>
                    <a:pt x="4082" y="96"/>
                    <a:pt x="4071" y="96"/>
                    <a:pt x="4060" y="96"/>
                  </a:cubicBezTo>
                  <a:cubicBezTo>
                    <a:pt x="3700" y="96"/>
                    <a:pt x="3557" y="443"/>
                    <a:pt x="3393" y="674"/>
                  </a:cubicBezTo>
                  <a:cubicBezTo>
                    <a:pt x="3112" y="316"/>
                    <a:pt x="2692" y="0"/>
                    <a:pt x="2237"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596;p72">
              <a:extLst>
                <a:ext uri="{FF2B5EF4-FFF2-40B4-BE49-F238E27FC236}">
                  <a16:creationId xmlns:a16="http://schemas.microsoft.com/office/drawing/2014/main" id="{FB80F949-F977-482F-93FA-C8C22B506E84}"/>
                </a:ext>
              </a:extLst>
            </p:cNvPr>
            <p:cNvSpPr/>
            <p:nvPr/>
          </p:nvSpPr>
          <p:spPr>
            <a:xfrm>
              <a:off x="3576224" y="3086796"/>
              <a:ext cx="649493" cy="596980"/>
            </a:xfrm>
            <a:custGeom>
              <a:avLst/>
              <a:gdLst/>
              <a:ahLst/>
              <a:cxnLst/>
              <a:rect l="l" t="t" r="r" b="b"/>
              <a:pathLst>
                <a:path w="5147" h="4731" extrusionOk="0">
                  <a:moveTo>
                    <a:pt x="2542" y="0"/>
                  </a:moveTo>
                  <a:cubicBezTo>
                    <a:pt x="1259" y="0"/>
                    <a:pt x="189" y="941"/>
                    <a:pt x="91" y="2179"/>
                  </a:cubicBezTo>
                  <a:cubicBezTo>
                    <a:pt x="1" y="3490"/>
                    <a:pt x="1030" y="4621"/>
                    <a:pt x="2398" y="4723"/>
                  </a:cubicBezTo>
                  <a:cubicBezTo>
                    <a:pt x="2463" y="4728"/>
                    <a:pt x="2528" y="4731"/>
                    <a:pt x="2592" y="4731"/>
                  </a:cubicBezTo>
                  <a:cubicBezTo>
                    <a:pt x="3877" y="4731"/>
                    <a:pt x="4958" y="3780"/>
                    <a:pt x="5044" y="2540"/>
                  </a:cubicBezTo>
                  <a:cubicBezTo>
                    <a:pt x="5146" y="1240"/>
                    <a:pt x="4106" y="98"/>
                    <a:pt x="2737" y="7"/>
                  </a:cubicBezTo>
                  <a:cubicBezTo>
                    <a:pt x="2672" y="3"/>
                    <a:pt x="2607" y="0"/>
                    <a:pt x="2542" y="0"/>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597;p72">
              <a:extLst>
                <a:ext uri="{FF2B5EF4-FFF2-40B4-BE49-F238E27FC236}">
                  <a16:creationId xmlns:a16="http://schemas.microsoft.com/office/drawing/2014/main" id="{BC300DBD-C143-4FB7-89A5-90D5D36604CD}"/>
                </a:ext>
              </a:extLst>
            </p:cNvPr>
            <p:cNvSpPr/>
            <p:nvPr/>
          </p:nvSpPr>
          <p:spPr>
            <a:xfrm>
              <a:off x="3497860" y="2967046"/>
              <a:ext cx="867676" cy="542719"/>
            </a:xfrm>
            <a:custGeom>
              <a:avLst/>
              <a:gdLst/>
              <a:ahLst/>
              <a:cxnLst/>
              <a:rect l="l" t="t" r="r" b="b"/>
              <a:pathLst>
                <a:path w="6876" h="4301" extrusionOk="0">
                  <a:moveTo>
                    <a:pt x="2237" y="0"/>
                  </a:moveTo>
                  <a:cubicBezTo>
                    <a:pt x="2159" y="0"/>
                    <a:pt x="2080" y="9"/>
                    <a:pt x="2001" y="29"/>
                  </a:cubicBezTo>
                  <a:cubicBezTo>
                    <a:pt x="1798" y="74"/>
                    <a:pt x="1617" y="210"/>
                    <a:pt x="1651" y="425"/>
                  </a:cubicBezTo>
                  <a:cubicBezTo>
                    <a:pt x="1685" y="652"/>
                    <a:pt x="1877" y="843"/>
                    <a:pt x="2024" y="1002"/>
                  </a:cubicBezTo>
                  <a:cubicBezTo>
                    <a:pt x="1830" y="905"/>
                    <a:pt x="1589" y="849"/>
                    <a:pt x="1351" y="849"/>
                  </a:cubicBezTo>
                  <a:cubicBezTo>
                    <a:pt x="1091" y="849"/>
                    <a:pt x="834" y="916"/>
                    <a:pt x="644" y="1069"/>
                  </a:cubicBezTo>
                  <a:cubicBezTo>
                    <a:pt x="237" y="1375"/>
                    <a:pt x="757" y="1669"/>
                    <a:pt x="1041" y="1771"/>
                  </a:cubicBezTo>
                  <a:cubicBezTo>
                    <a:pt x="622" y="1941"/>
                    <a:pt x="0" y="2235"/>
                    <a:pt x="79" y="2788"/>
                  </a:cubicBezTo>
                  <a:cubicBezTo>
                    <a:pt x="102" y="2891"/>
                    <a:pt x="181" y="3004"/>
                    <a:pt x="305" y="3128"/>
                  </a:cubicBezTo>
                  <a:cubicBezTo>
                    <a:pt x="453" y="3049"/>
                    <a:pt x="577" y="2924"/>
                    <a:pt x="701" y="2788"/>
                  </a:cubicBezTo>
                  <a:cubicBezTo>
                    <a:pt x="928" y="2562"/>
                    <a:pt x="1108" y="2313"/>
                    <a:pt x="1244" y="2019"/>
                  </a:cubicBezTo>
                  <a:cubicBezTo>
                    <a:pt x="1370" y="2080"/>
                    <a:pt x="1498" y="2106"/>
                    <a:pt x="1625" y="2106"/>
                  </a:cubicBezTo>
                  <a:cubicBezTo>
                    <a:pt x="2045" y="2106"/>
                    <a:pt x="2453" y="1820"/>
                    <a:pt x="2748" y="1534"/>
                  </a:cubicBezTo>
                  <a:lnTo>
                    <a:pt x="2748" y="1534"/>
                  </a:lnTo>
                  <a:cubicBezTo>
                    <a:pt x="2680" y="1793"/>
                    <a:pt x="2895" y="1884"/>
                    <a:pt x="3132" y="1884"/>
                  </a:cubicBezTo>
                  <a:cubicBezTo>
                    <a:pt x="3404" y="1873"/>
                    <a:pt x="3641" y="1737"/>
                    <a:pt x="3890" y="1612"/>
                  </a:cubicBezTo>
                  <a:lnTo>
                    <a:pt x="3890" y="1612"/>
                  </a:lnTo>
                  <a:cubicBezTo>
                    <a:pt x="3800" y="1884"/>
                    <a:pt x="3981" y="2087"/>
                    <a:pt x="4207" y="2200"/>
                  </a:cubicBezTo>
                  <a:cubicBezTo>
                    <a:pt x="4311" y="2250"/>
                    <a:pt x="4416" y="2269"/>
                    <a:pt x="4520" y="2269"/>
                  </a:cubicBezTo>
                  <a:cubicBezTo>
                    <a:pt x="4653" y="2269"/>
                    <a:pt x="4786" y="2238"/>
                    <a:pt x="4919" y="2200"/>
                  </a:cubicBezTo>
                  <a:lnTo>
                    <a:pt x="4919" y="2200"/>
                  </a:lnTo>
                  <a:cubicBezTo>
                    <a:pt x="4833" y="2577"/>
                    <a:pt x="4685" y="3497"/>
                    <a:pt x="5266" y="3497"/>
                  </a:cubicBezTo>
                  <a:cubicBezTo>
                    <a:pt x="5296" y="3497"/>
                    <a:pt x="5327" y="3494"/>
                    <a:pt x="5360" y="3489"/>
                  </a:cubicBezTo>
                  <a:lnTo>
                    <a:pt x="5360" y="3489"/>
                  </a:lnTo>
                  <a:cubicBezTo>
                    <a:pt x="5142" y="4133"/>
                    <a:pt x="5257" y="4300"/>
                    <a:pt x="5452" y="4300"/>
                  </a:cubicBezTo>
                  <a:cubicBezTo>
                    <a:pt x="5611" y="4300"/>
                    <a:pt x="5822" y="4190"/>
                    <a:pt x="5948" y="4134"/>
                  </a:cubicBezTo>
                  <a:cubicBezTo>
                    <a:pt x="6253" y="4021"/>
                    <a:pt x="6615" y="3818"/>
                    <a:pt x="6695" y="3489"/>
                  </a:cubicBezTo>
                  <a:cubicBezTo>
                    <a:pt x="6876" y="2845"/>
                    <a:pt x="6401" y="2336"/>
                    <a:pt x="5971" y="2235"/>
                  </a:cubicBezTo>
                  <a:cubicBezTo>
                    <a:pt x="5971" y="2235"/>
                    <a:pt x="6536" y="1477"/>
                    <a:pt x="6185" y="1172"/>
                  </a:cubicBezTo>
                  <a:cubicBezTo>
                    <a:pt x="5994" y="1021"/>
                    <a:pt x="5782" y="962"/>
                    <a:pt x="5566" y="962"/>
                  </a:cubicBezTo>
                  <a:cubicBezTo>
                    <a:pt x="5360" y="962"/>
                    <a:pt x="5151" y="1015"/>
                    <a:pt x="4953" y="1092"/>
                  </a:cubicBezTo>
                  <a:cubicBezTo>
                    <a:pt x="5077" y="991"/>
                    <a:pt x="5281" y="697"/>
                    <a:pt x="5122" y="549"/>
                  </a:cubicBezTo>
                  <a:cubicBezTo>
                    <a:pt x="5062" y="498"/>
                    <a:pt x="4984" y="477"/>
                    <a:pt x="4898" y="477"/>
                  </a:cubicBezTo>
                  <a:cubicBezTo>
                    <a:pt x="4642" y="477"/>
                    <a:pt x="4311" y="655"/>
                    <a:pt x="4150" y="730"/>
                  </a:cubicBezTo>
                  <a:cubicBezTo>
                    <a:pt x="4218" y="584"/>
                    <a:pt x="4489" y="109"/>
                    <a:pt x="4094" y="97"/>
                  </a:cubicBezTo>
                  <a:cubicBezTo>
                    <a:pt x="4082" y="96"/>
                    <a:pt x="4071" y="96"/>
                    <a:pt x="4060" y="96"/>
                  </a:cubicBezTo>
                  <a:cubicBezTo>
                    <a:pt x="3700" y="96"/>
                    <a:pt x="3557" y="443"/>
                    <a:pt x="3393" y="674"/>
                  </a:cubicBezTo>
                  <a:cubicBezTo>
                    <a:pt x="3112" y="316"/>
                    <a:pt x="2692" y="0"/>
                    <a:pt x="2237"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598;p72">
              <a:extLst>
                <a:ext uri="{FF2B5EF4-FFF2-40B4-BE49-F238E27FC236}">
                  <a16:creationId xmlns:a16="http://schemas.microsoft.com/office/drawing/2014/main" id="{B7096E6E-7AE0-4F4A-9C31-938ABC921678}"/>
                </a:ext>
              </a:extLst>
            </p:cNvPr>
            <p:cNvSpPr/>
            <p:nvPr/>
          </p:nvSpPr>
          <p:spPr>
            <a:xfrm>
              <a:off x="4000854" y="3123643"/>
              <a:ext cx="223356" cy="181076"/>
            </a:xfrm>
            <a:custGeom>
              <a:avLst/>
              <a:gdLst/>
              <a:ahLst/>
              <a:cxnLst/>
              <a:rect l="l" t="t" r="r" b="b"/>
              <a:pathLst>
                <a:path w="1770" h="1435" extrusionOk="0">
                  <a:moveTo>
                    <a:pt x="178" y="0"/>
                  </a:moveTo>
                  <a:cubicBezTo>
                    <a:pt x="168" y="0"/>
                    <a:pt x="158" y="7"/>
                    <a:pt x="153" y="21"/>
                  </a:cubicBezTo>
                  <a:cubicBezTo>
                    <a:pt x="0" y="439"/>
                    <a:pt x="343" y="674"/>
                    <a:pt x="697" y="674"/>
                  </a:cubicBezTo>
                  <a:cubicBezTo>
                    <a:pt x="842" y="674"/>
                    <a:pt x="988" y="634"/>
                    <a:pt x="1103" y="552"/>
                  </a:cubicBezTo>
                  <a:lnTo>
                    <a:pt x="1103" y="552"/>
                  </a:lnTo>
                  <a:cubicBezTo>
                    <a:pt x="1046" y="982"/>
                    <a:pt x="1261" y="1401"/>
                    <a:pt x="1736" y="1434"/>
                  </a:cubicBezTo>
                  <a:cubicBezTo>
                    <a:pt x="1770" y="1434"/>
                    <a:pt x="1770" y="1389"/>
                    <a:pt x="1747" y="1378"/>
                  </a:cubicBezTo>
                  <a:cubicBezTo>
                    <a:pt x="1566" y="1333"/>
                    <a:pt x="1408" y="1310"/>
                    <a:pt x="1295" y="1152"/>
                  </a:cubicBezTo>
                  <a:cubicBezTo>
                    <a:pt x="1159" y="982"/>
                    <a:pt x="1136" y="654"/>
                    <a:pt x="1204" y="462"/>
                  </a:cubicBezTo>
                  <a:cubicBezTo>
                    <a:pt x="1214" y="434"/>
                    <a:pt x="1185" y="414"/>
                    <a:pt x="1161" y="414"/>
                  </a:cubicBezTo>
                  <a:cubicBezTo>
                    <a:pt x="1157" y="414"/>
                    <a:pt x="1152" y="415"/>
                    <a:pt x="1148" y="416"/>
                  </a:cubicBezTo>
                  <a:cubicBezTo>
                    <a:pt x="1030" y="491"/>
                    <a:pt x="870" y="533"/>
                    <a:pt x="714" y="533"/>
                  </a:cubicBezTo>
                  <a:cubicBezTo>
                    <a:pt x="422" y="533"/>
                    <a:pt x="146" y="386"/>
                    <a:pt x="198" y="32"/>
                  </a:cubicBezTo>
                  <a:cubicBezTo>
                    <a:pt x="205" y="13"/>
                    <a:pt x="192" y="0"/>
                    <a:pt x="178"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599;p72">
              <a:extLst>
                <a:ext uri="{FF2B5EF4-FFF2-40B4-BE49-F238E27FC236}">
                  <a16:creationId xmlns:a16="http://schemas.microsoft.com/office/drawing/2014/main" id="{E6A21689-F329-4BF3-87C9-35593D5F7523}"/>
                </a:ext>
              </a:extLst>
            </p:cNvPr>
            <p:cNvSpPr/>
            <p:nvPr/>
          </p:nvSpPr>
          <p:spPr>
            <a:xfrm>
              <a:off x="4178404" y="3339674"/>
              <a:ext cx="63978" cy="143598"/>
            </a:xfrm>
            <a:custGeom>
              <a:avLst/>
              <a:gdLst/>
              <a:ahLst/>
              <a:cxnLst/>
              <a:rect l="l" t="t" r="r" b="b"/>
              <a:pathLst>
                <a:path w="507" h="1138" extrusionOk="0">
                  <a:moveTo>
                    <a:pt x="475" y="1"/>
                  </a:moveTo>
                  <a:cubicBezTo>
                    <a:pt x="472" y="1"/>
                    <a:pt x="468" y="2"/>
                    <a:pt x="465" y="5"/>
                  </a:cubicBezTo>
                  <a:cubicBezTo>
                    <a:pt x="227" y="277"/>
                    <a:pt x="1" y="921"/>
                    <a:pt x="431" y="1136"/>
                  </a:cubicBezTo>
                  <a:cubicBezTo>
                    <a:pt x="434" y="1137"/>
                    <a:pt x="438" y="1138"/>
                    <a:pt x="441" y="1138"/>
                  </a:cubicBezTo>
                  <a:cubicBezTo>
                    <a:pt x="473" y="1138"/>
                    <a:pt x="507" y="1098"/>
                    <a:pt x="476" y="1068"/>
                  </a:cubicBezTo>
                  <a:cubicBezTo>
                    <a:pt x="159" y="808"/>
                    <a:pt x="272" y="310"/>
                    <a:pt x="487" y="28"/>
                  </a:cubicBezTo>
                  <a:cubicBezTo>
                    <a:pt x="495" y="11"/>
                    <a:pt x="486" y="1"/>
                    <a:pt x="475"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600;p72">
              <a:extLst>
                <a:ext uri="{FF2B5EF4-FFF2-40B4-BE49-F238E27FC236}">
                  <a16:creationId xmlns:a16="http://schemas.microsoft.com/office/drawing/2014/main" id="{F2E39D29-AE3B-4070-ABE4-9CF935F77FAB}"/>
                </a:ext>
              </a:extLst>
            </p:cNvPr>
            <p:cNvSpPr/>
            <p:nvPr/>
          </p:nvSpPr>
          <p:spPr>
            <a:xfrm>
              <a:off x="4248692" y="3294625"/>
              <a:ext cx="63978" cy="176028"/>
            </a:xfrm>
            <a:custGeom>
              <a:avLst/>
              <a:gdLst/>
              <a:ahLst/>
              <a:cxnLst/>
              <a:rect l="l" t="t" r="r" b="b"/>
              <a:pathLst>
                <a:path w="507" h="1395" extrusionOk="0">
                  <a:moveTo>
                    <a:pt x="89" y="1"/>
                  </a:moveTo>
                  <a:cubicBezTo>
                    <a:pt x="77" y="1"/>
                    <a:pt x="66" y="23"/>
                    <a:pt x="89" y="23"/>
                  </a:cubicBezTo>
                  <a:cubicBezTo>
                    <a:pt x="405" y="159"/>
                    <a:pt x="462" y="441"/>
                    <a:pt x="371" y="758"/>
                  </a:cubicBezTo>
                  <a:cubicBezTo>
                    <a:pt x="315" y="996"/>
                    <a:pt x="145" y="1154"/>
                    <a:pt x="9" y="1358"/>
                  </a:cubicBezTo>
                  <a:cubicBezTo>
                    <a:pt x="0" y="1376"/>
                    <a:pt x="14" y="1394"/>
                    <a:pt x="37" y="1394"/>
                  </a:cubicBezTo>
                  <a:cubicBezTo>
                    <a:pt x="42" y="1394"/>
                    <a:pt x="48" y="1393"/>
                    <a:pt x="54" y="1391"/>
                  </a:cubicBezTo>
                  <a:cubicBezTo>
                    <a:pt x="292" y="1278"/>
                    <a:pt x="473" y="883"/>
                    <a:pt x="484" y="622"/>
                  </a:cubicBezTo>
                  <a:cubicBezTo>
                    <a:pt x="507" y="328"/>
                    <a:pt x="383" y="102"/>
                    <a:pt x="89"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601;p72">
              <a:extLst>
                <a:ext uri="{FF2B5EF4-FFF2-40B4-BE49-F238E27FC236}">
                  <a16:creationId xmlns:a16="http://schemas.microsoft.com/office/drawing/2014/main" id="{49B7E974-7B81-4FA8-8D08-025752880513}"/>
                </a:ext>
              </a:extLst>
            </p:cNvPr>
            <p:cNvSpPr/>
            <p:nvPr/>
          </p:nvSpPr>
          <p:spPr>
            <a:xfrm>
              <a:off x="4157077" y="3119480"/>
              <a:ext cx="81393" cy="122146"/>
            </a:xfrm>
            <a:custGeom>
              <a:avLst/>
              <a:gdLst/>
              <a:ahLst/>
              <a:cxnLst/>
              <a:rect l="l" t="t" r="r" b="b"/>
              <a:pathLst>
                <a:path w="645" h="968" extrusionOk="0">
                  <a:moveTo>
                    <a:pt x="203" y="1"/>
                  </a:moveTo>
                  <a:cubicBezTo>
                    <a:pt x="139" y="1"/>
                    <a:pt x="73" y="9"/>
                    <a:pt x="11" y="20"/>
                  </a:cubicBezTo>
                  <a:cubicBezTo>
                    <a:pt x="1" y="32"/>
                    <a:pt x="1" y="65"/>
                    <a:pt x="23" y="65"/>
                  </a:cubicBezTo>
                  <a:cubicBezTo>
                    <a:pt x="68" y="59"/>
                    <a:pt x="115" y="55"/>
                    <a:pt x="161" y="55"/>
                  </a:cubicBezTo>
                  <a:cubicBezTo>
                    <a:pt x="298" y="55"/>
                    <a:pt x="427" y="93"/>
                    <a:pt x="486" y="246"/>
                  </a:cubicBezTo>
                  <a:cubicBezTo>
                    <a:pt x="566" y="472"/>
                    <a:pt x="419" y="710"/>
                    <a:pt x="362" y="924"/>
                  </a:cubicBezTo>
                  <a:cubicBezTo>
                    <a:pt x="362" y="949"/>
                    <a:pt x="380" y="968"/>
                    <a:pt x="398" y="968"/>
                  </a:cubicBezTo>
                  <a:cubicBezTo>
                    <a:pt x="405" y="968"/>
                    <a:pt x="412" y="965"/>
                    <a:pt x="419" y="959"/>
                  </a:cubicBezTo>
                  <a:cubicBezTo>
                    <a:pt x="566" y="789"/>
                    <a:pt x="645" y="382"/>
                    <a:pt x="543" y="178"/>
                  </a:cubicBezTo>
                  <a:cubicBezTo>
                    <a:pt x="474" y="39"/>
                    <a:pt x="341" y="1"/>
                    <a:pt x="203"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602;p72">
              <a:extLst>
                <a:ext uri="{FF2B5EF4-FFF2-40B4-BE49-F238E27FC236}">
                  <a16:creationId xmlns:a16="http://schemas.microsoft.com/office/drawing/2014/main" id="{E2BC197E-565A-4EE4-B654-AF6CEFF26249}"/>
                </a:ext>
              </a:extLst>
            </p:cNvPr>
            <p:cNvSpPr/>
            <p:nvPr/>
          </p:nvSpPr>
          <p:spPr>
            <a:xfrm>
              <a:off x="3760335" y="3009572"/>
              <a:ext cx="231304" cy="107509"/>
            </a:xfrm>
            <a:custGeom>
              <a:avLst/>
              <a:gdLst/>
              <a:ahLst/>
              <a:cxnLst/>
              <a:rect l="l" t="t" r="r" b="b"/>
              <a:pathLst>
                <a:path w="1833" h="852" extrusionOk="0">
                  <a:moveTo>
                    <a:pt x="343" y="0"/>
                  </a:moveTo>
                  <a:cubicBezTo>
                    <a:pt x="235" y="0"/>
                    <a:pt x="123" y="36"/>
                    <a:pt x="12" y="122"/>
                  </a:cubicBezTo>
                  <a:cubicBezTo>
                    <a:pt x="1" y="134"/>
                    <a:pt x="12" y="144"/>
                    <a:pt x="24" y="144"/>
                  </a:cubicBezTo>
                  <a:cubicBezTo>
                    <a:pt x="126" y="78"/>
                    <a:pt x="224" y="49"/>
                    <a:pt x="318" y="49"/>
                  </a:cubicBezTo>
                  <a:cubicBezTo>
                    <a:pt x="701" y="49"/>
                    <a:pt x="1009" y="526"/>
                    <a:pt x="1200" y="835"/>
                  </a:cubicBezTo>
                  <a:cubicBezTo>
                    <a:pt x="1205" y="846"/>
                    <a:pt x="1219" y="852"/>
                    <a:pt x="1233" y="852"/>
                  </a:cubicBezTo>
                  <a:cubicBezTo>
                    <a:pt x="1247" y="852"/>
                    <a:pt x="1262" y="846"/>
                    <a:pt x="1267" y="835"/>
                  </a:cubicBezTo>
                  <a:cubicBezTo>
                    <a:pt x="1324" y="732"/>
                    <a:pt x="1369" y="654"/>
                    <a:pt x="1448" y="574"/>
                  </a:cubicBezTo>
                  <a:cubicBezTo>
                    <a:pt x="1480" y="536"/>
                    <a:pt x="1582" y="486"/>
                    <a:pt x="1660" y="486"/>
                  </a:cubicBezTo>
                  <a:cubicBezTo>
                    <a:pt x="1718" y="486"/>
                    <a:pt x="1763" y="514"/>
                    <a:pt x="1753" y="597"/>
                  </a:cubicBezTo>
                  <a:cubicBezTo>
                    <a:pt x="1753" y="610"/>
                    <a:pt x="1761" y="616"/>
                    <a:pt x="1770" y="616"/>
                  </a:cubicBezTo>
                  <a:cubicBezTo>
                    <a:pt x="1776" y="616"/>
                    <a:pt x="1783" y="613"/>
                    <a:pt x="1788" y="609"/>
                  </a:cubicBezTo>
                  <a:cubicBezTo>
                    <a:pt x="1833" y="484"/>
                    <a:pt x="1753" y="438"/>
                    <a:pt x="1640" y="428"/>
                  </a:cubicBezTo>
                  <a:cubicBezTo>
                    <a:pt x="1633" y="427"/>
                    <a:pt x="1627" y="427"/>
                    <a:pt x="1620" y="427"/>
                  </a:cubicBezTo>
                  <a:cubicBezTo>
                    <a:pt x="1440" y="427"/>
                    <a:pt x="1320" y="580"/>
                    <a:pt x="1233" y="732"/>
                  </a:cubicBezTo>
                  <a:cubicBezTo>
                    <a:pt x="1041" y="410"/>
                    <a:pt x="709" y="0"/>
                    <a:pt x="343"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603;p72">
              <a:extLst>
                <a:ext uri="{FF2B5EF4-FFF2-40B4-BE49-F238E27FC236}">
                  <a16:creationId xmlns:a16="http://schemas.microsoft.com/office/drawing/2014/main" id="{2503919F-6EA1-4135-AE10-E433A3C35225}"/>
                </a:ext>
              </a:extLst>
            </p:cNvPr>
            <p:cNvSpPr/>
            <p:nvPr/>
          </p:nvSpPr>
          <p:spPr>
            <a:xfrm>
              <a:off x="3590484" y="3105726"/>
              <a:ext cx="193827" cy="147004"/>
            </a:xfrm>
            <a:custGeom>
              <a:avLst/>
              <a:gdLst/>
              <a:ahLst/>
              <a:cxnLst/>
              <a:rect l="l" t="t" r="r" b="b"/>
              <a:pathLst>
                <a:path w="1536" h="1165" extrusionOk="0">
                  <a:moveTo>
                    <a:pt x="897" y="1"/>
                  </a:moveTo>
                  <a:cubicBezTo>
                    <a:pt x="809" y="1"/>
                    <a:pt x="720" y="23"/>
                    <a:pt x="634" y="73"/>
                  </a:cubicBezTo>
                  <a:cubicBezTo>
                    <a:pt x="363" y="242"/>
                    <a:pt x="544" y="423"/>
                    <a:pt x="747" y="536"/>
                  </a:cubicBezTo>
                  <a:cubicBezTo>
                    <a:pt x="431" y="626"/>
                    <a:pt x="69" y="785"/>
                    <a:pt x="1" y="1136"/>
                  </a:cubicBezTo>
                  <a:cubicBezTo>
                    <a:pt x="1" y="1150"/>
                    <a:pt x="14" y="1164"/>
                    <a:pt x="27" y="1164"/>
                  </a:cubicBezTo>
                  <a:cubicBezTo>
                    <a:pt x="35" y="1164"/>
                    <a:pt x="42" y="1159"/>
                    <a:pt x="46" y="1147"/>
                  </a:cubicBezTo>
                  <a:cubicBezTo>
                    <a:pt x="137" y="988"/>
                    <a:pt x="216" y="864"/>
                    <a:pt x="374" y="762"/>
                  </a:cubicBezTo>
                  <a:cubicBezTo>
                    <a:pt x="521" y="661"/>
                    <a:pt x="691" y="615"/>
                    <a:pt x="860" y="593"/>
                  </a:cubicBezTo>
                  <a:cubicBezTo>
                    <a:pt x="895" y="581"/>
                    <a:pt x="905" y="536"/>
                    <a:pt x="872" y="513"/>
                  </a:cubicBezTo>
                  <a:cubicBezTo>
                    <a:pt x="804" y="480"/>
                    <a:pt x="747" y="445"/>
                    <a:pt x="679" y="400"/>
                  </a:cubicBezTo>
                  <a:cubicBezTo>
                    <a:pt x="453" y="219"/>
                    <a:pt x="804" y="118"/>
                    <a:pt x="917" y="106"/>
                  </a:cubicBezTo>
                  <a:cubicBezTo>
                    <a:pt x="925" y="106"/>
                    <a:pt x="933" y="106"/>
                    <a:pt x="941" y="106"/>
                  </a:cubicBezTo>
                  <a:cubicBezTo>
                    <a:pt x="1158" y="106"/>
                    <a:pt x="1363" y="247"/>
                    <a:pt x="1505" y="400"/>
                  </a:cubicBezTo>
                  <a:cubicBezTo>
                    <a:pt x="1508" y="407"/>
                    <a:pt x="1513" y="410"/>
                    <a:pt x="1517" y="410"/>
                  </a:cubicBezTo>
                  <a:cubicBezTo>
                    <a:pt x="1526" y="410"/>
                    <a:pt x="1536" y="394"/>
                    <a:pt x="1528" y="378"/>
                  </a:cubicBezTo>
                  <a:cubicBezTo>
                    <a:pt x="1394" y="177"/>
                    <a:pt x="1149" y="1"/>
                    <a:pt x="897"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604;p72">
              <a:extLst>
                <a:ext uri="{FF2B5EF4-FFF2-40B4-BE49-F238E27FC236}">
                  <a16:creationId xmlns:a16="http://schemas.microsoft.com/office/drawing/2014/main" id="{3FC0D5FF-C840-478D-B89E-DA4B57B44AA0}"/>
                </a:ext>
              </a:extLst>
            </p:cNvPr>
            <p:cNvSpPr/>
            <p:nvPr/>
          </p:nvSpPr>
          <p:spPr>
            <a:xfrm>
              <a:off x="3872015" y="3126672"/>
              <a:ext cx="140322" cy="60189"/>
            </a:xfrm>
            <a:custGeom>
              <a:avLst/>
              <a:gdLst/>
              <a:ahLst/>
              <a:cxnLst/>
              <a:rect l="l" t="t" r="r" b="b"/>
              <a:pathLst>
                <a:path w="1112" h="477" extrusionOk="0">
                  <a:moveTo>
                    <a:pt x="1062" y="1"/>
                  </a:moveTo>
                  <a:cubicBezTo>
                    <a:pt x="1054" y="1"/>
                    <a:pt x="1046" y="3"/>
                    <a:pt x="1038" y="8"/>
                  </a:cubicBezTo>
                  <a:cubicBezTo>
                    <a:pt x="858" y="165"/>
                    <a:pt x="590" y="393"/>
                    <a:pt x="345" y="393"/>
                  </a:cubicBezTo>
                  <a:cubicBezTo>
                    <a:pt x="237" y="393"/>
                    <a:pt x="133" y="349"/>
                    <a:pt x="43" y="234"/>
                  </a:cubicBezTo>
                  <a:cubicBezTo>
                    <a:pt x="41" y="232"/>
                    <a:pt x="38" y="231"/>
                    <a:pt x="35" y="231"/>
                  </a:cubicBezTo>
                  <a:cubicBezTo>
                    <a:pt x="21" y="231"/>
                    <a:pt x="0" y="248"/>
                    <a:pt x="9" y="257"/>
                  </a:cubicBezTo>
                  <a:cubicBezTo>
                    <a:pt x="102" y="414"/>
                    <a:pt x="239" y="476"/>
                    <a:pt x="386" y="476"/>
                  </a:cubicBezTo>
                  <a:cubicBezTo>
                    <a:pt x="654" y="476"/>
                    <a:pt x="956" y="272"/>
                    <a:pt x="1094" y="53"/>
                  </a:cubicBezTo>
                  <a:cubicBezTo>
                    <a:pt x="1112" y="27"/>
                    <a:pt x="1089" y="1"/>
                    <a:pt x="1062"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605;p72">
              <a:extLst>
                <a:ext uri="{FF2B5EF4-FFF2-40B4-BE49-F238E27FC236}">
                  <a16:creationId xmlns:a16="http://schemas.microsoft.com/office/drawing/2014/main" id="{45D0BB52-EE52-4083-A9B1-6F026091023E}"/>
                </a:ext>
              </a:extLst>
            </p:cNvPr>
            <p:cNvSpPr/>
            <p:nvPr/>
          </p:nvSpPr>
          <p:spPr>
            <a:xfrm>
              <a:off x="3771819" y="3060046"/>
              <a:ext cx="115209" cy="86942"/>
            </a:xfrm>
            <a:custGeom>
              <a:avLst/>
              <a:gdLst/>
              <a:ahLst/>
              <a:cxnLst/>
              <a:rect l="l" t="t" r="r" b="b"/>
              <a:pathLst>
                <a:path w="913" h="689" extrusionOk="0">
                  <a:moveTo>
                    <a:pt x="201" y="0"/>
                  </a:moveTo>
                  <a:cubicBezTo>
                    <a:pt x="140" y="0"/>
                    <a:pt x="76" y="12"/>
                    <a:pt x="11" y="38"/>
                  </a:cubicBezTo>
                  <a:cubicBezTo>
                    <a:pt x="0" y="50"/>
                    <a:pt x="0" y="73"/>
                    <a:pt x="23" y="73"/>
                  </a:cubicBezTo>
                  <a:cubicBezTo>
                    <a:pt x="77" y="55"/>
                    <a:pt x="127" y="48"/>
                    <a:pt x="175" y="48"/>
                  </a:cubicBezTo>
                  <a:cubicBezTo>
                    <a:pt x="501" y="48"/>
                    <a:pt x="701" y="415"/>
                    <a:pt x="848" y="672"/>
                  </a:cubicBezTo>
                  <a:cubicBezTo>
                    <a:pt x="856" y="684"/>
                    <a:pt x="867" y="689"/>
                    <a:pt x="877" y="689"/>
                  </a:cubicBezTo>
                  <a:cubicBezTo>
                    <a:pt x="895" y="689"/>
                    <a:pt x="912" y="671"/>
                    <a:pt x="905" y="649"/>
                  </a:cubicBezTo>
                  <a:cubicBezTo>
                    <a:pt x="809" y="353"/>
                    <a:pt x="536" y="0"/>
                    <a:pt x="201"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606;p72">
              <a:extLst>
                <a:ext uri="{FF2B5EF4-FFF2-40B4-BE49-F238E27FC236}">
                  <a16:creationId xmlns:a16="http://schemas.microsoft.com/office/drawing/2014/main" id="{946AC38B-B6C4-426F-9BFA-5B0C64A360C3}"/>
                </a:ext>
              </a:extLst>
            </p:cNvPr>
            <p:cNvSpPr/>
            <p:nvPr/>
          </p:nvSpPr>
          <p:spPr>
            <a:xfrm>
              <a:off x="4124268" y="3455513"/>
              <a:ext cx="154456" cy="128456"/>
            </a:xfrm>
            <a:custGeom>
              <a:avLst/>
              <a:gdLst/>
              <a:ahLst/>
              <a:cxnLst/>
              <a:rect l="l" t="t" r="r" b="b"/>
              <a:pathLst>
                <a:path w="1224" h="1018" extrusionOk="0">
                  <a:moveTo>
                    <a:pt x="709" y="0"/>
                  </a:moveTo>
                  <a:cubicBezTo>
                    <a:pt x="478" y="0"/>
                    <a:pt x="261" y="184"/>
                    <a:pt x="261" y="184"/>
                  </a:cubicBezTo>
                  <a:lnTo>
                    <a:pt x="0" y="897"/>
                  </a:lnTo>
                  <a:cubicBezTo>
                    <a:pt x="138" y="982"/>
                    <a:pt x="270" y="1017"/>
                    <a:pt x="391" y="1017"/>
                  </a:cubicBezTo>
                  <a:cubicBezTo>
                    <a:pt x="900" y="1017"/>
                    <a:pt x="1224" y="392"/>
                    <a:pt x="995" y="128"/>
                  </a:cubicBezTo>
                  <a:cubicBezTo>
                    <a:pt x="908" y="33"/>
                    <a:pt x="807" y="0"/>
                    <a:pt x="709" y="0"/>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607;p72">
              <a:extLst>
                <a:ext uri="{FF2B5EF4-FFF2-40B4-BE49-F238E27FC236}">
                  <a16:creationId xmlns:a16="http://schemas.microsoft.com/office/drawing/2014/main" id="{D763C039-5858-4C02-AD65-880A72C0E8D1}"/>
                </a:ext>
              </a:extLst>
            </p:cNvPr>
            <p:cNvSpPr/>
            <p:nvPr/>
          </p:nvSpPr>
          <p:spPr>
            <a:xfrm>
              <a:off x="4139918" y="3503588"/>
              <a:ext cx="92876" cy="67888"/>
            </a:xfrm>
            <a:custGeom>
              <a:avLst/>
              <a:gdLst/>
              <a:ahLst/>
              <a:cxnLst/>
              <a:rect l="l" t="t" r="r" b="b"/>
              <a:pathLst>
                <a:path w="736" h="538" extrusionOk="0">
                  <a:moveTo>
                    <a:pt x="193" y="210"/>
                  </a:moveTo>
                  <a:cubicBezTo>
                    <a:pt x="227" y="222"/>
                    <a:pt x="261" y="222"/>
                    <a:pt x="295" y="244"/>
                  </a:cubicBezTo>
                  <a:cubicBezTo>
                    <a:pt x="363" y="278"/>
                    <a:pt x="408" y="346"/>
                    <a:pt x="351" y="413"/>
                  </a:cubicBezTo>
                  <a:cubicBezTo>
                    <a:pt x="324" y="445"/>
                    <a:pt x="286" y="457"/>
                    <a:pt x="246" y="457"/>
                  </a:cubicBezTo>
                  <a:cubicBezTo>
                    <a:pt x="184" y="457"/>
                    <a:pt x="116" y="430"/>
                    <a:pt x="69" y="403"/>
                  </a:cubicBezTo>
                  <a:cubicBezTo>
                    <a:pt x="114" y="335"/>
                    <a:pt x="137" y="267"/>
                    <a:pt x="193" y="210"/>
                  </a:cubicBezTo>
                  <a:close/>
                  <a:moveTo>
                    <a:pt x="473" y="0"/>
                  </a:moveTo>
                  <a:cubicBezTo>
                    <a:pt x="240" y="0"/>
                    <a:pt x="26" y="179"/>
                    <a:pt x="1" y="436"/>
                  </a:cubicBezTo>
                  <a:cubicBezTo>
                    <a:pt x="1" y="453"/>
                    <a:pt x="13" y="463"/>
                    <a:pt x="24" y="463"/>
                  </a:cubicBezTo>
                  <a:cubicBezTo>
                    <a:pt x="28" y="463"/>
                    <a:pt x="31" y="462"/>
                    <a:pt x="34" y="459"/>
                  </a:cubicBezTo>
                  <a:cubicBezTo>
                    <a:pt x="91" y="504"/>
                    <a:pt x="179" y="538"/>
                    <a:pt x="259" y="538"/>
                  </a:cubicBezTo>
                  <a:cubicBezTo>
                    <a:pt x="340" y="538"/>
                    <a:pt x="413" y="504"/>
                    <a:pt x="441" y="413"/>
                  </a:cubicBezTo>
                  <a:cubicBezTo>
                    <a:pt x="464" y="346"/>
                    <a:pt x="453" y="255"/>
                    <a:pt x="374" y="210"/>
                  </a:cubicBezTo>
                  <a:cubicBezTo>
                    <a:pt x="328" y="176"/>
                    <a:pt x="283" y="176"/>
                    <a:pt x="227" y="176"/>
                  </a:cubicBezTo>
                  <a:cubicBezTo>
                    <a:pt x="227" y="165"/>
                    <a:pt x="238" y="165"/>
                    <a:pt x="238" y="165"/>
                  </a:cubicBezTo>
                  <a:cubicBezTo>
                    <a:pt x="333" y="99"/>
                    <a:pt x="432" y="67"/>
                    <a:pt x="536" y="67"/>
                  </a:cubicBezTo>
                  <a:cubicBezTo>
                    <a:pt x="594" y="67"/>
                    <a:pt x="653" y="77"/>
                    <a:pt x="713" y="97"/>
                  </a:cubicBezTo>
                  <a:cubicBezTo>
                    <a:pt x="725" y="97"/>
                    <a:pt x="736" y="74"/>
                    <a:pt x="725" y="74"/>
                  </a:cubicBezTo>
                  <a:cubicBezTo>
                    <a:pt x="644" y="23"/>
                    <a:pt x="557" y="0"/>
                    <a:pt x="473"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608;p72">
              <a:extLst>
                <a:ext uri="{FF2B5EF4-FFF2-40B4-BE49-F238E27FC236}">
                  <a16:creationId xmlns:a16="http://schemas.microsoft.com/office/drawing/2014/main" id="{191F84CF-F71F-4903-B5DE-5D70EA93ADCB}"/>
                </a:ext>
              </a:extLst>
            </p:cNvPr>
            <p:cNvSpPr/>
            <p:nvPr/>
          </p:nvSpPr>
          <p:spPr>
            <a:xfrm>
              <a:off x="3970064" y="3413996"/>
              <a:ext cx="127199" cy="118992"/>
            </a:xfrm>
            <a:custGeom>
              <a:avLst/>
              <a:gdLst/>
              <a:ahLst/>
              <a:cxnLst/>
              <a:rect l="l" t="t" r="r" b="b"/>
              <a:pathLst>
                <a:path w="1008" h="943" extrusionOk="0">
                  <a:moveTo>
                    <a:pt x="458" y="0"/>
                  </a:moveTo>
                  <a:cubicBezTo>
                    <a:pt x="377" y="0"/>
                    <a:pt x="297" y="20"/>
                    <a:pt x="227" y="61"/>
                  </a:cubicBezTo>
                  <a:cubicBezTo>
                    <a:pt x="80" y="151"/>
                    <a:pt x="13" y="321"/>
                    <a:pt x="1" y="479"/>
                  </a:cubicBezTo>
                  <a:cubicBezTo>
                    <a:pt x="1" y="638"/>
                    <a:pt x="103" y="819"/>
                    <a:pt x="250" y="886"/>
                  </a:cubicBezTo>
                  <a:cubicBezTo>
                    <a:pt x="340" y="932"/>
                    <a:pt x="363" y="932"/>
                    <a:pt x="453" y="943"/>
                  </a:cubicBezTo>
                  <a:lnTo>
                    <a:pt x="465" y="943"/>
                  </a:lnTo>
                  <a:cubicBezTo>
                    <a:pt x="555" y="943"/>
                    <a:pt x="657" y="909"/>
                    <a:pt x="736" y="875"/>
                  </a:cubicBezTo>
                  <a:cubicBezTo>
                    <a:pt x="849" y="819"/>
                    <a:pt x="917" y="694"/>
                    <a:pt x="951" y="570"/>
                  </a:cubicBezTo>
                  <a:cubicBezTo>
                    <a:pt x="1008" y="355"/>
                    <a:pt x="895" y="128"/>
                    <a:pt x="679" y="50"/>
                  </a:cubicBezTo>
                  <a:cubicBezTo>
                    <a:pt x="609" y="17"/>
                    <a:pt x="533" y="0"/>
                    <a:pt x="458"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609;p72">
              <a:extLst>
                <a:ext uri="{FF2B5EF4-FFF2-40B4-BE49-F238E27FC236}">
                  <a16:creationId xmlns:a16="http://schemas.microsoft.com/office/drawing/2014/main" id="{14D642F1-4EDC-46B0-9458-DBC1A050CE81}"/>
                </a:ext>
              </a:extLst>
            </p:cNvPr>
            <p:cNvSpPr/>
            <p:nvPr/>
          </p:nvSpPr>
          <p:spPr>
            <a:xfrm>
              <a:off x="3601968" y="3388632"/>
              <a:ext cx="91360" cy="90978"/>
            </a:xfrm>
            <a:custGeom>
              <a:avLst/>
              <a:gdLst/>
              <a:ahLst/>
              <a:cxnLst/>
              <a:rect l="l" t="t" r="r" b="b"/>
              <a:pathLst>
                <a:path w="724" h="721" extrusionOk="0">
                  <a:moveTo>
                    <a:pt x="384" y="1"/>
                  </a:moveTo>
                  <a:cubicBezTo>
                    <a:pt x="340" y="1"/>
                    <a:pt x="296" y="10"/>
                    <a:pt x="261" y="24"/>
                  </a:cubicBezTo>
                  <a:cubicBezTo>
                    <a:pt x="170" y="47"/>
                    <a:pt x="103" y="103"/>
                    <a:pt x="57" y="183"/>
                  </a:cubicBezTo>
                  <a:cubicBezTo>
                    <a:pt x="0" y="262"/>
                    <a:pt x="0" y="364"/>
                    <a:pt x="23" y="442"/>
                  </a:cubicBezTo>
                  <a:cubicBezTo>
                    <a:pt x="23" y="454"/>
                    <a:pt x="35" y="465"/>
                    <a:pt x="35" y="465"/>
                  </a:cubicBezTo>
                  <a:cubicBezTo>
                    <a:pt x="57" y="590"/>
                    <a:pt x="159" y="691"/>
                    <a:pt x="283" y="714"/>
                  </a:cubicBezTo>
                  <a:cubicBezTo>
                    <a:pt x="315" y="718"/>
                    <a:pt x="346" y="720"/>
                    <a:pt x="375" y="720"/>
                  </a:cubicBezTo>
                  <a:cubicBezTo>
                    <a:pt x="440" y="720"/>
                    <a:pt x="500" y="708"/>
                    <a:pt x="555" y="669"/>
                  </a:cubicBezTo>
                  <a:cubicBezTo>
                    <a:pt x="634" y="613"/>
                    <a:pt x="691" y="545"/>
                    <a:pt x="713" y="454"/>
                  </a:cubicBezTo>
                  <a:cubicBezTo>
                    <a:pt x="724" y="352"/>
                    <a:pt x="713" y="262"/>
                    <a:pt x="668" y="183"/>
                  </a:cubicBezTo>
                  <a:cubicBezTo>
                    <a:pt x="623" y="92"/>
                    <a:pt x="555" y="47"/>
                    <a:pt x="464" y="13"/>
                  </a:cubicBezTo>
                  <a:cubicBezTo>
                    <a:pt x="439" y="4"/>
                    <a:pt x="411" y="1"/>
                    <a:pt x="384"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610;p72">
              <a:extLst>
                <a:ext uri="{FF2B5EF4-FFF2-40B4-BE49-F238E27FC236}">
                  <a16:creationId xmlns:a16="http://schemas.microsoft.com/office/drawing/2014/main" id="{CB122D78-9353-4F45-B9AB-C1EAD95D1365}"/>
                </a:ext>
              </a:extLst>
            </p:cNvPr>
            <p:cNvSpPr/>
            <p:nvPr/>
          </p:nvSpPr>
          <p:spPr>
            <a:xfrm>
              <a:off x="3985838" y="3271659"/>
              <a:ext cx="37225" cy="23469"/>
            </a:xfrm>
            <a:custGeom>
              <a:avLst/>
              <a:gdLst/>
              <a:ahLst/>
              <a:cxnLst/>
              <a:rect l="l" t="t" r="r" b="b"/>
              <a:pathLst>
                <a:path w="295" h="186" extrusionOk="0">
                  <a:moveTo>
                    <a:pt x="138" y="0"/>
                  </a:moveTo>
                  <a:cubicBezTo>
                    <a:pt x="108" y="0"/>
                    <a:pt x="78" y="10"/>
                    <a:pt x="57" y="24"/>
                  </a:cubicBezTo>
                  <a:cubicBezTo>
                    <a:pt x="1" y="35"/>
                    <a:pt x="11" y="115"/>
                    <a:pt x="68" y="115"/>
                  </a:cubicBezTo>
                  <a:cubicBezTo>
                    <a:pt x="102" y="115"/>
                    <a:pt x="136" y="115"/>
                    <a:pt x="159" y="148"/>
                  </a:cubicBezTo>
                  <a:cubicBezTo>
                    <a:pt x="176" y="171"/>
                    <a:pt x="201" y="185"/>
                    <a:pt x="225" y="185"/>
                  </a:cubicBezTo>
                  <a:cubicBezTo>
                    <a:pt x="249" y="185"/>
                    <a:pt x="272" y="171"/>
                    <a:pt x="283" y="137"/>
                  </a:cubicBezTo>
                  <a:cubicBezTo>
                    <a:pt x="295" y="80"/>
                    <a:pt x="238" y="24"/>
                    <a:pt x="192" y="12"/>
                  </a:cubicBezTo>
                  <a:cubicBezTo>
                    <a:pt x="175" y="4"/>
                    <a:pt x="157" y="0"/>
                    <a:pt x="138"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611;p72">
              <a:extLst>
                <a:ext uri="{FF2B5EF4-FFF2-40B4-BE49-F238E27FC236}">
                  <a16:creationId xmlns:a16="http://schemas.microsoft.com/office/drawing/2014/main" id="{21D05A5C-6BA8-42BE-B9D1-FCAF36519BCD}"/>
                </a:ext>
              </a:extLst>
            </p:cNvPr>
            <p:cNvSpPr/>
            <p:nvPr/>
          </p:nvSpPr>
          <p:spPr>
            <a:xfrm>
              <a:off x="3727526" y="3244151"/>
              <a:ext cx="32937" cy="17666"/>
            </a:xfrm>
            <a:custGeom>
              <a:avLst/>
              <a:gdLst/>
              <a:ahLst/>
              <a:cxnLst/>
              <a:rect l="l" t="t" r="r" b="b"/>
              <a:pathLst>
                <a:path w="261" h="140" extrusionOk="0">
                  <a:moveTo>
                    <a:pt x="143" y="1"/>
                  </a:moveTo>
                  <a:cubicBezTo>
                    <a:pt x="97" y="1"/>
                    <a:pt x="50" y="17"/>
                    <a:pt x="23" y="61"/>
                  </a:cubicBezTo>
                  <a:cubicBezTo>
                    <a:pt x="0" y="95"/>
                    <a:pt x="35" y="140"/>
                    <a:pt x="80" y="140"/>
                  </a:cubicBezTo>
                  <a:cubicBezTo>
                    <a:pt x="103" y="140"/>
                    <a:pt x="125" y="129"/>
                    <a:pt x="159" y="129"/>
                  </a:cubicBezTo>
                  <a:cubicBezTo>
                    <a:pt x="163" y="125"/>
                    <a:pt x="169" y="124"/>
                    <a:pt x="176" y="124"/>
                  </a:cubicBezTo>
                  <a:cubicBezTo>
                    <a:pt x="189" y="124"/>
                    <a:pt x="204" y="129"/>
                    <a:pt x="204" y="129"/>
                  </a:cubicBezTo>
                  <a:cubicBezTo>
                    <a:pt x="207" y="132"/>
                    <a:pt x="212" y="134"/>
                    <a:pt x="216" y="134"/>
                  </a:cubicBezTo>
                  <a:cubicBezTo>
                    <a:pt x="227" y="134"/>
                    <a:pt x="238" y="126"/>
                    <a:pt x="238" y="117"/>
                  </a:cubicBezTo>
                  <a:cubicBezTo>
                    <a:pt x="261" y="61"/>
                    <a:pt x="227" y="27"/>
                    <a:pt x="181" y="4"/>
                  </a:cubicBezTo>
                  <a:cubicBezTo>
                    <a:pt x="169" y="2"/>
                    <a:pt x="156" y="1"/>
                    <a:pt x="143"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612;p72">
              <a:extLst>
                <a:ext uri="{FF2B5EF4-FFF2-40B4-BE49-F238E27FC236}">
                  <a16:creationId xmlns:a16="http://schemas.microsoft.com/office/drawing/2014/main" id="{9206B050-D55D-4D61-A91B-35DF5FDDE523}"/>
                </a:ext>
              </a:extLst>
            </p:cNvPr>
            <p:cNvSpPr/>
            <p:nvPr/>
          </p:nvSpPr>
          <p:spPr>
            <a:xfrm>
              <a:off x="3904066" y="3336518"/>
              <a:ext cx="99059" cy="65365"/>
            </a:xfrm>
            <a:custGeom>
              <a:avLst/>
              <a:gdLst/>
              <a:ahLst/>
              <a:cxnLst/>
              <a:rect l="l" t="t" r="r" b="b"/>
              <a:pathLst>
                <a:path w="785" h="518" extrusionOk="0">
                  <a:moveTo>
                    <a:pt x="457" y="1"/>
                  </a:moveTo>
                  <a:cubicBezTo>
                    <a:pt x="274" y="1"/>
                    <a:pt x="103" y="91"/>
                    <a:pt x="15" y="257"/>
                  </a:cubicBezTo>
                  <a:cubicBezTo>
                    <a:pt x="0" y="294"/>
                    <a:pt x="31" y="327"/>
                    <a:pt x="60" y="327"/>
                  </a:cubicBezTo>
                  <a:cubicBezTo>
                    <a:pt x="74" y="327"/>
                    <a:pt x="87" y="320"/>
                    <a:pt x="94" y="302"/>
                  </a:cubicBezTo>
                  <a:cubicBezTo>
                    <a:pt x="158" y="183"/>
                    <a:pt x="303" y="79"/>
                    <a:pt x="452" y="79"/>
                  </a:cubicBezTo>
                  <a:cubicBezTo>
                    <a:pt x="487" y="79"/>
                    <a:pt x="523" y="85"/>
                    <a:pt x="558" y="98"/>
                  </a:cubicBezTo>
                  <a:cubicBezTo>
                    <a:pt x="694" y="166"/>
                    <a:pt x="694" y="347"/>
                    <a:pt x="694" y="471"/>
                  </a:cubicBezTo>
                  <a:cubicBezTo>
                    <a:pt x="688" y="503"/>
                    <a:pt x="709" y="518"/>
                    <a:pt x="732" y="518"/>
                  </a:cubicBezTo>
                  <a:cubicBezTo>
                    <a:pt x="757" y="518"/>
                    <a:pt x="784" y="501"/>
                    <a:pt x="784" y="471"/>
                  </a:cubicBezTo>
                  <a:cubicBezTo>
                    <a:pt x="784" y="302"/>
                    <a:pt x="762" y="41"/>
                    <a:pt x="546" y="8"/>
                  </a:cubicBezTo>
                  <a:cubicBezTo>
                    <a:pt x="517" y="3"/>
                    <a:pt x="487" y="1"/>
                    <a:pt x="457"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613;p72">
              <a:extLst>
                <a:ext uri="{FF2B5EF4-FFF2-40B4-BE49-F238E27FC236}">
                  <a16:creationId xmlns:a16="http://schemas.microsoft.com/office/drawing/2014/main" id="{2D60732E-2860-4C75-8190-AB5B4AE06A41}"/>
                </a:ext>
              </a:extLst>
            </p:cNvPr>
            <p:cNvSpPr/>
            <p:nvPr/>
          </p:nvSpPr>
          <p:spPr>
            <a:xfrm>
              <a:off x="3691815" y="3299925"/>
              <a:ext cx="75841" cy="54006"/>
            </a:xfrm>
            <a:custGeom>
              <a:avLst/>
              <a:gdLst/>
              <a:ahLst/>
              <a:cxnLst/>
              <a:rect l="l" t="t" r="r" b="b"/>
              <a:pathLst>
                <a:path w="601" h="428" extrusionOk="0">
                  <a:moveTo>
                    <a:pt x="338" y="1"/>
                  </a:moveTo>
                  <a:cubicBezTo>
                    <a:pt x="191" y="1"/>
                    <a:pt x="80" y="109"/>
                    <a:pt x="24" y="241"/>
                  </a:cubicBezTo>
                  <a:cubicBezTo>
                    <a:pt x="1" y="279"/>
                    <a:pt x="29" y="312"/>
                    <a:pt x="61" y="312"/>
                  </a:cubicBezTo>
                  <a:cubicBezTo>
                    <a:pt x="76" y="312"/>
                    <a:pt x="92" y="305"/>
                    <a:pt x="102" y="286"/>
                  </a:cubicBezTo>
                  <a:cubicBezTo>
                    <a:pt x="139" y="204"/>
                    <a:pt x="228" y="84"/>
                    <a:pt x="333" y="84"/>
                  </a:cubicBezTo>
                  <a:cubicBezTo>
                    <a:pt x="358" y="84"/>
                    <a:pt x="383" y="90"/>
                    <a:pt x="408" y="105"/>
                  </a:cubicBezTo>
                  <a:cubicBezTo>
                    <a:pt x="499" y="162"/>
                    <a:pt x="510" y="286"/>
                    <a:pt x="510" y="376"/>
                  </a:cubicBezTo>
                  <a:cubicBezTo>
                    <a:pt x="510" y="410"/>
                    <a:pt x="532" y="427"/>
                    <a:pt x="555" y="427"/>
                  </a:cubicBezTo>
                  <a:cubicBezTo>
                    <a:pt x="577" y="427"/>
                    <a:pt x="600" y="410"/>
                    <a:pt x="600" y="376"/>
                  </a:cubicBezTo>
                  <a:cubicBezTo>
                    <a:pt x="600" y="253"/>
                    <a:pt x="577" y="60"/>
                    <a:pt x="431" y="15"/>
                  </a:cubicBezTo>
                  <a:cubicBezTo>
                    <a:pt x="399" y="5"/>
                    <a:pt x="368" y="1"/>
                    <a:pt x="338"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614;p72">
              <a:extLst>
                <a:ext uri="{FF2B5EF4-FFF2-40B4-BE49-F238E27FC236}">
                  <a16:creationId xmlns:a16="http://schemas.microsoft.com/office/drawing/2014/main" id="{97060AA6-B2D6-45D5-937D-DC3D9DD8A326}"/>
                </a:ext>
              </a:extLst>
            </p:cNvPr>
            <p:cNvSpPr/>
            <p:nvPr/>
          </p:nvSpPr>
          <p:spPr>
            <a:xfrm>
              <a:off x="3816997" y="3496523"/>
              <a:ext cx="131868" cy="90095"/>
            </a:xfrm>
            <a:custGeom>
              <a:avLst/>
              <a:gdLst/>
              <a:ahLst/>
              <a:cxnLst/>
              <a:rect l="l" t="t" r="r" b="b"/>
              <a:pathLst>
                <a:path w="1045" h="714" extrusionOk="0">
                  <a:moveTo>
                    <a:pt x="988" y="1"/>
                  </a:moveTo>
                  <a:cubicBezTo>
                    <a:pt x="965" y="1"/>
                    <a:pt x="942" y="18"/>
                    <a:pt x="942" y="52"/>
                  </a:cubicBezTo>
                  <a:cubicBezTo>
                    <a:pt x="954" y="221"/>
                    <a:pt x="920" y="436"/>
                    <a:pt x="751" y="537"/>
                  </a:cubicBezTo>
                  <a:cubicBezTo>
                    <a:pt x="666" y="592"/>
                    <a:pt x="584" y="614"/>
                    <a:pt x="502" y="614"/>
                  </a:cubicBezTo>
                  <a:cubicBezTo>
                    <a:pt x="364" y="614"/>
                    <a:pt x="229" y="552"/>
                    <a:pt x="95" y="481"/>
                  </a:cubicBezTo>
                  <a:cubicBezTo>
                    <a:pt x="85" y="475"/>
                    <a:pt x="76" y="473"/>
                    <a:pt x="67" y="473"/>
                  </a:cubicBezTo>
                  <a:cubicBezTo>
                    <a:pt x="25" y="473"/>
                    <a:pt x="0" y="532"/>
                    <a:pt x="38" y="560"/>
                  </a:cubicBezTo>
                  <a:cubicBezTo>
                    <a:pt x="189" y="632"/>
                    <a:pt x="359" y="713"/>
                    <a:pt x="523" y="713"/>
                  </a:cubicBezTo>
                  <a:cubicBezTo>
                    <a:pt x="617" y="713"/>
                    <a:pt x="709" y="687"/>
                    <a:pt x="796" y="617"/>
                  </a:cubicBezTo>
                  <a:cubicBezTo>
                    <a:pt x="988" y="481"/>
                    <a:pt x="1045" y="278"/>
                    <a:pt x="1033" y="52"/>
                  </a:cubicBezTo>
                  <a:cubicBezTo>
                    <a:pt x="1033" y="18"/>
                    <a:pt x="1010" y="1"/>
                    <a:pt x="988"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615;p72">
              <a:extLst>
                <a:ext uri="{FF2B5EF4-FFF2-40B4-BE49-F238E27FC236}">
                  <a16:creationId xmlns:a16="http://schemas.microsoft.com/office/drawing/2014/main" id="{20530074-5E28-42C4-899A-0CFA581DCC6F}"/>
                </a:ext>
              </a:extLst>
            </p:cNvPr>
            <p:cNvSpPr/>
            <p:nvPr/>
          </p:nvSpPr>
          <p:spPr>
            <a:xfrm>
              <a:off x="3747466" y="3403650"/>
              <a:ext cx="80635" cy="61829"/>
            </a:xfrm>
            <a:custGeom>
              <a:avLst/>
              <a:gdLst/>
              <a:ahLst/>
              <a:cxnLst/>
              <a:rect l="l" t="t" r="r" b="b"/>
              <a:pathLst>
                <a:path w="639" h="490" extrusionOk="0">
                  <a:moveTo>
                    <a:pt x="295" y="0"/>
                  </a:moveTo>
                  <a:cubicBezTo>
                    <a:pt x="237" y="0"/>
                    <a:pt x="182" y="15"/>
                    <a:pt x="136" y="52"/>
                  </a:cubicBezTo>
                  <a:cubicBezTo>
                    <a:pt x="1" y="165"/>
                    <a:pt x="58" y="346"/>
                    <a:pt x="126" y="471"/>
                  </a:cubicBezTo>
                  <a:cubicBezTo>
                    <a:pt x="135" y="484"/>
                    <a:pt x="149" y="490"/>
                    <a:pt x="163" y="490"/>
                  </a:cubicBezTo>
                  <a:cubicBezTo>
                    <a:pt x="196" y="490"/>
                    <a:pt x="229" y="458"/>
                    <a:pt x="204" y="426"/>
                  </a:cubicBezTo>
                  <a:cubicBezTo>
                    <a:pt x="159" y="335"/>
                    <a:pt x="91" y="177"/>
                    <a:pt x="204" y="120"/>
                  </a:cubicBezTo>
                  <a:cubicBezTo>
                    <a:pt x="241" y="102"/>
                    <a:pt x="279" y="94"/>
                    <a:pt x="317" y="94"/>
                  </a:cubicBezTo>
                  <a:cubicBezTo>
                    <a:pt x="396" y="94"/>
                    <a:pt x="475" y="127"/>
                    <a:pt x="544" y="165"/>
                  </a:cubicBezTo>
                  <a:cubicBezTo>
                    <a:pt x="551" y="168"/>
                    <a:pt x="557" y="169"/>
                    <a:pt x="564" y="169"/>
                  </a:cubicBezTo>
                  <a:cubicBezTo>
                    <a:pt x="610" y="169"/>
                    <a:pt x="639" y="106"/>
                    <a:pt x="589" y="86"/>
                  </a:cubicBezTo>
                  <a:cubicBezTo>
                    <a:pt x="503" y="43"/>
                    <a:pt x="394" y="0"/>
                    <a:pt x="295"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Speech Bubble: Rectangle with Corners Rounded 85">
            <a:extLst>
              <a:ext uri="{FF2B5EF4-FFF2-40B4-BE49-F238E27FC236}">
                <a16:creationId xmlns:a16="http://schemas.microsoft.com/office/drawing/2014/main" id="{AC8C1BFA-9057-41B4-BDA3-279600E63BB4}"/>
              </a:ext>
            </a:extLst>
          </p:cNvPr>
          <p:cNvSpPr/>
          <p:nvPr/>
        </p:nvSpPr>
        <p:spPr>
          <a:xfrm>
            <a:off x="2553730" y="271850"/>
            <a:ext cx="6268994" cy="1013254"/>
          </a:xfrm>
          <a:prstGeom prst="wedgeRoundRectCallout">
            <a:avLst>
              <a:gd name="adj1" fmla="val -58678"/>
              <a:gd name="adj2" fmla="val 25144"/>
              <a:gd name="adj3" fmla="val 16667"/>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783F04"/>
                </a:solidFill>
                <a:latin typeface="Comic Sans MS" panose="030F0702030302020204" pitchFamily="66" charset="0"/>
              </a:rPr>
              <a:t>your sports day / May?</a:t>
            </a:r>
          </a:p>
        </p:txBody>
      </p:sp>
      <p:sp>
        <p:nvSpPr>
          <p:cNvPr id="87" name="Speech Bubble: Rectangle with Corners Rounded 86">
            <a:extLst>
              <a:ext uri="{FF2B5EF4-FFF2-40B4-BE49-F238E27FC236}">
                <a16:creationId xmlns:a16="http://schemas.microsoft.com/office/drawing/2014/main" id="{484F9ED1-3EAC-44C1-8BA1-83F01475A022}"/>
              </a:ext>
            </a:extLst>
          </p:cNvPr>
          <p:cNvSpPr/>
          <p:nvPr/>
        </p:nvSpPr>
        <p:spPr>
          <a:xfrm>
            <a:off x="1058536" y="3181350"/>
            <a:ext cx="4124937" cy="1236952"/>
          </a:xfrm>
          <a:prstGeom prst="wedgeRoundRectCallout">
            <a:avLst>
              <a:gd name="adj1" fmla="val 54251"/>
              <a:gd name="adj2" fmla="val 40339"/>
              <a:gd name="adj3" fmla="val 16667"/>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783F04"/>
                </a:solidFill>
                <a:latin typeface="Comic Sans MS" panose="030F0702030302020204" pitchFamily="66" charset="0"/>
              </a:rPr>
              <a:t>Yes, it is.</a:t>
            </a:r>
          </a:p>
        </p:txBody>
      </p:sp>
      <p:pic>
        <p:nvPicPr>
          <p:cNvPr id="44" name="Picture 2" descr="May calendar clipart template | Calendar clipart, Parents as teachers,  Calendar">
            <a:extLst>
              <a:ext uri="{FF2B5EF4-FFF2-40B4-BE49-F238E27FC236}">
                <a16:creationId xmlns:a16="http://schemas.microsoft.com/office/drawing/2014/main" id="{535513BB-258F-42C9-875F-0C36E082347F}"/>
              </a:ext>
            </a:extLst>
          </p:cNvPr>
          <p:cNvPicPr>
            <a:picLocks noChangeAspect="1" noChangeArrowheads="1"/>
          </p:cNvPicPr>
          <p:nvPr/>
        </p:nvPicPr>
        <p:blipFill>
          <a:blip r:embed="rId2">
            <a:clrChange>
              <a:clrFrom>
                <a:srgbClr val="FEFEF2"/>
              </a:clrFrom>
              <a:clrTo>
                <a:srgbClr val="FEFEF2">
                  <a:alpha val="0"/>
                </a:srgbClr>
              </a:clrTo>
            </a:clrChange>
            <a:extLst>
              <a:ext uri="{28A0092B-C50C-407E-A947-70E740481C1C}">
                <a14:useLocalDpi xmlns:a14="http://schemas.microsoft.com/office/drawing/2010/main" val="0"/>
              </a:ext>
            </a:extLst>
          </a:blip>
          <a:srcRect/>
          <a:stretch>
            <a:fillRect/>
          </a:stretch>
        </p:blipFill>
        <p:spPr bwMode="auto">
          <a:xfrm>
            <a:off x="6978321" y="1751395"/>
            <a:ext cx="1726959" cy="1798915"/>
          </a:xfrm>
          <a:prstGeom prst="rect">
            <a:avLst/>
          </a:prstGeom>
          <a:noFill/>
          <a:extLst>
            <a:ext uri="{909E8E84-426E-40DD-AFC4-6F175D3DCCD1}">
              <a14:hiddenFill xmlns:a14="http://schemas.microsoft.com/office/drawing/2010/main">
                <a:solidFill>
                  <a:srgbClr val="FFFFFF"/>
                </a:solidFill>
              </a14:hiddenFill>
            </a:ext>
          </a:extLst>
        </p:spPr>
      </p:pic>
      <p:sp>
        <p:nvSpPr>
          <p:cNvPr id="47" name="Speech Bubble: Rectangle with Corners Rounded 46">
            <a:extLst>
              <a:ext uri="{FF2B5EF4-FFF2-40B4-BE49-F238E27FC236}">
                <a16:creationId xmlns:a16="http://schemas.microsoft.com/office/drawing/2014/main" id="{EADDBB02-77E8-4039-B986-8C50D998B45D}"/>
              </a:ext>
            </a:extLst>
          </p:cNvPr>
          <p:cNvSpPr/>
          <p:nvPr/>
        </p:nvSpPr>
        <p:spPr>
          <a:xfrm>
            <a:off x="2553730" y="281441"/>
            <a:ext cx="6514070" cy="1013254"/>
          </a:xfrm>
          <a:prstGeom prst="wedgeRoundRectCallout">
            <a:avLst>
              <a:gd name="adj1" fmla="val -58678"/>
              <a:gd name="adj2" fmla="val 25144"/>
              <a:gd name="adj3" fmla="val 16667"/>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783F04"/>
                </a:solidFill>
                <a:latin typeface="Comic Sans MS" panose="030F0702030302020204" pitchFamily="66" charset="0"/>
              </a:rPr>
              <a:t>Is your sports day in May?</a:t>
            </a:r>
          </a:p>
        </p:txBody>
      </p:sp>
      <p:sp>
        <p:nvSpPr>
          <p:cNvPr id="4" name="Action Button: Go Home 3">
            <a:hlinkClick r:id="rId3" action="ppaction://hlinksldjump" highlightClick="1"/>
            <a:extLst>
              <a:ext uri="{FF2B5EF4-FFF2-40B4-BE49-F238E27FC236}">
                <a16:creationId xmlns:a16="http://schemas.microsoft.com/office/drawing/2014/main" id="{83C6067B-2C72-44FF-AFD7-9B5212ECFE10}"/>
              </a:ext>
            </a:extLst>
          </p:cNvPr>
          <p:cNvSpPr/>
          <p:nvPr/>
        </p:nvSpPr>
        <p:spPr>
          <a:xfrm>
            <a:off x="8203820" y="4457942"/>
            <a:ext cx="711580" cy="628408"/>
          </a:xfrm>
          <a:prstGeom prst="actionButtonHome">
            <a:avLst/>
          </a:prstGeom>
          <a:solidFill>
            <a:schemeClr val="accent5">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80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454DBC02-9C34-4C49-B045-0871B15FA96B}"/>
              </a:ext>
            </a:extLst>
          </p:cNvPr>
          <p:cNvSpPr/>
          <p:nvPr/>
        </p:nvSpPr>
        <p:spPr>
          <a:xfrm rot="1896124">
            <a:off x="6653273" y="1454184"/>
            <a:ext cx="2223465" cy="2393339"/>
          </a:xfrm>
          <a:prstGeom prst="cloudCallout">
            <a:avLst>
              <a:gd name="adj1" fmla="val -19506"/>
              <a:gd name="adj2" fmla="val 54960"/>
            </a:avLst>
          </a:prstGeom>
          <a:solidFill>
            <a:schemeClr val="accent3">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2E481F97-31ED-42D2-932B-6E50A0214ABD}"/>
              </a:ext>
            </a:extLst>
          </p:cNvPr>
          <p:cNvGrpSpPr/>
          <p:nvPr/>
        </p:nvGrpSpPr>
        <p:grpSpPr>
          <a:xfrm>
            <a:off x="5451417" y="3444984"/>
            <a:ext cx="1444390" cy="1428131"/>
            <a:chOff x="7371102" y="1143619"/>
            <a:chExt cx="652190" cy="675651"/>
          </a:xfrm>
        </p:grpSpPr>
        <p:sp>
          <p:nvSpPr>
            <p:cNvPr id="12" name="Google Shape;2519;p72">
              <a:extLst>
                <a:ext uri="{FF2B5EF4-FFF2-40B4-BE49-F238E27FC236}">
                  <a16:creationId xmlns:a16="http://schemas.microsoft.com/office/drawing/2014/main" id="{EAEAF12F-EEF2-421C-A223-62AD3CF6AF68}"/>
                </a:ext>
              </a:extLst>
            </p:cNvPr>
            <p:cNvSpPr/>
            <p:nvPr/>
          </p:nvSpPr>
          <p:spPr>
            <a:xfrm>
              <a:off x="7386154" y="1276093"/>
              <a:ext cx="588332" cy="543177"/>
            </a:xfrm>
            <a:custGeom>
              <a:avLst/>
              <a:gdLst/>
              <a:ahLst/>
              <a:cxnLst/>
              <a:rect l="l" t="t" r="r" b="b"/>
              <a:pathLst>
                <a:path w="5316" h="4908" extrusionOk="0">
                  <a:moveTo>
                    <a:pt x="724" y="0"/>
                  </a:moveTo>
                  <a:lnTo>
                    <a:pt x="724" y="0"/>
                  </a:lnTo>
                  <a:cubicBezTo>
                    <a:pt x="905" y="1696"/>
                    <a:pt x="566" y="3019"/>
                    <a:pt x="0" y="4512"/>
                  </a:cubicBezTo>
                  <a:cubicBezTo>
                    <a:pt x="882" y="4777"/>
                    <a:pt x="1756" y="4908"/>
                    <a:pt x="2622" y="4908"/>
                  </a:cubicBezTo>
                  <a:cubicBezTo>
                    <a:pt x="3345" y="4908"/>
                    <a:pt x="4062" y="4816"/>
                    <a:pt x="4773" y="4637"/>
                  </a:cubicBezTo>
                  <a:cubicBezTo>
                    <a:pt x="5112" y="3574"/>
                    <a:pt x="5315" y="2036"/>
                    <a:pt x="5259" y="588"/>
                  </a:cubicBezTo>
                  <a:lnTo>
                    <a:pt x="724" y="0"/>
                  </a:ln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28;p72">
              <a:extLst>
                <a:ext uri="{FF2B5EF4-FFF2-40B4-BE49-F238E27FC236}">
                  <a16:creationId xmlns:a16="http://schemas.microsoft.com/office/drawing/2014/main" id="{1EF17D0B-F542-4EA6-860A-74949E182BEE}"/>
                </a:ext>
              </a:extLst>
            </p:cNvPr>
            <p:cNvSpPr/>
            <p:nvPr/>
          </p:nvSpPr>
          <p:spPr>
            <a:xfrm>
              <a:off x="7371102" y="1205485"/>
              <a:ext cx="519604" cy="475668"/>
            </a:xfrm>
            <a:custGeom>
              <a:avLst/>
              <a:gdLst/>
              <a:ahLst/>
              <a:cxnLst/>
              <a:rect l="l" t="t" r="r" b="b"/>
              <a:pathLst>
                <a:path w="4695" h="4298" extrusionOk="0">
                  <a:moveTo>
                    <a:pt x="2659" y="1"/>
                  </a:moveTo>
                  <a:cubicBezTo>
                    <a:pt x="2110" y="1"/>
                    <a:pt x="1522" y="171"/>
                    <a:pt x="1053" y="616"/>
                  </a:cubicBezTo>
                  <a:cubicBezTo>
                    <a:pt x="691" y="955"/>
                    <a:pt x="510" y="1644"/>
                    <a:pt x="352" y="2334"/>
                  </a:cubicBezTo>
                  <a:cubicBezTo>
                    <a:pt x="272" y="2719"/>
                    <a:pt x="1" y="3149"/>
                    <a:pt x="159" y="3578"/>
                  </a:cubicBezTo>
                  <a:cubicBezTo>
                    <a:pt x="332" y="4054"/>
                    <a:pt x="1335" y="4297"/>
                    <a:pt x="2304" y="4297"/>
                  </a:cubicBezTo>
                  <a:cubicBezTo>
                    <a:pt x="3106" y="4297"/>
                    <a:pt x="3885" y="4131"/>
                    <a:pt x="4151" y="3793"/>
                  </a:cubicBezTo>
                  <a:cubicBezTo>
                    <a:pt x="4694" y="3092"/>
                    <a:pt x="4649" y="1317"/>
                    <a:pt x="4253" y="649"/>
                  </a:cubicBezTo>
                  <a:cubicBezTo>
                    <a:pt x="4034" y="296"/>
                    <a:pt x="3381" y="1"/>
                    <a:pt x="2659" y="1"/>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29;p72">
              <a:extLst>
                <a:ext uri="{FF2B5EF4-FFF2-40B4-BE49-F238E27FC236}">
                  <a16:creationId xmlns:a16="http://schemas.microsoft.com/office/drawing/2014/main" id="{6509CC1B-ABB2-4F3B-8311-7319585A2124}"/>
                </a:ext>
              </a:extLst>
            </p:cNvPr>
            <p:cNvSpPr/>
            <p:nvPr/>
          </p:nvSpPr>
          <p:spPr>
            <a:xfrm>
              <a:off x="7404193" y="1143619"/>
              <a:ext cx="619099" cy="369091"/>
            </a:xfrm>
            <a:custGeom>
              <a:avLst/>
              <a:gdLst/>
              <a:ahLst/>
              <a:cxnLst/>
              <a:rect l="l" t="t" r="r" b="b"/>
              <a:pathLst>
                <a:path w="5594" h="3335" extrusionOk="0">
                  <a:moveTo>
                    <a:pt x="2375" y="1"/>
                  </a:moveTo>
                  <a:cubicBezTo>
                    <a:pt x="1193" y="1"/>
                    <a:pt x="1" y="584"/>
                    <a:pt x="143" y="2520"/>
                  </a:cubicBezTo>
                  <a:cubicBezTo>
                    <a:pt x="222" y="1954"/>
                    <a:pt x="697" y="1423"/>
                    <a:pt x="1184" y="1163"/>
                  </a:cubicBezTo>
                  <a:cubicBezTo>
                    <a:pt x="1828" y="2079"/>
                    <a:pt x="3196" y="2520"/>
                    <a:pt x="3750" y="2599"/>
                  </a:cubicBezTo>
                  <a:cubicBezTo>
                    <a:pt x="4030" y="2823"/>
                    <a:pt x="4431" y="3334"/>
                    <a:pt x="4779" y="3334"/>
                  </a:cubicBezTo>
                  <a:cubicBezTo>
                    <a:pt x="4783" y="3334"/>
                    <a:pt x="4787" y="3334"/>
                    <a:pt x="4790" y="3334"/>
                  </a:cubicBezTo>
                  <a:cubicBezTo>
                    <a:pt x="4790" y="3334"/>
                    <a:pt x="5594" y="1118"/>
                    <a:pt x="4610" y="507"/>
                  </a:cubicBezTo>
                  <a:cubicBezTo>
                    <a:pt x="4525" y="451"/>
                    <a:pt x="4418" y="436"/>
                    <a:pt x="4332" y="436"/>
                  </a:cubicBezTo>
                  <a:cubicBezTo>
                    <a:pt x="4245" y="436"/>
                    <a:pt x="4180" y="451"/>
                    <a:pt x="4180" y="451"/>
                  </a:cubicBezTo>
                  <a:cubicBezTo>
                    <a:pt x="3765" y="203"/>
                    <a:pt x="3072" y="1"/>
                    <a:pt x="2375" y="1"/>
                  </a:cubicBez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30;p72">
              <a:extLst>
                <a:ext uri="{FF2B5EF4-FFF2-40B4-BE49-F238E27FC236}">
                  <a16:creationId xmlns:a16="http://schemas.microsoft.com/office/drawing/2014/main" id="{9824CB36-9A85-479A-BE62-BB5D00AC0AC9}"/>
                </a:ext>
              </a:extLst>
            </p:cNvPr>
            <p:cNvSpPr/>
            <p:nvPr/>
          </p:nvSpPr>
          <p:spPr>
            <a:xfrm>
              <a:off x="7766649" y="1412444"/>
              <a:ext cx="122735" cy="206624"/>
            </a:xfrm>
            <a:custGeom>
              <a:avLst/>
              <a:gdLst/>
              <a:ahLst/>
              <a:cxnLst/>
              <a:rect l="l" t="t" r="r" b="b"/>
              <a:pathLst>
                <a:path w="1109" h="1867" extrusionOk="0">
                  <a:moveTo>
                    <a:pt x="532" y="0"/>
                  </a:moveTo>
                  <a:lnTo>
                    <a:pt x="532" y="0"/>
                  </a:lnTo>
                  <a:cubicBezTo>
                    <a:pt x="577" y="691"/>
                    <a:pt x="339" y="1357"/>
                    <a:pt x="0" y="1867"/>
                  </a:cubicBezTo>
                  <a:cubicBezTo>
                    <a:pt x="713" y="1697"/>
                    <a:pt x="950" y="928"/>
                    <a:pt x="1108" y="249"/>
                  </a:cubicBezTo>
                  <a:lnTo>
                    <a:pt x="532" y="0"/>
                  </a:ln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31;p72">
              <a:extLst>
                <a:ext uri="{FF2B5EF4-FFF2-40B4-BE49-F238E27FC236}">
                  <a16:creationId xmlns:a16="http://schemas.microsoft.com/office/drawing/2014/main" id="{0A9AA1C1-BB00-4FAE-9317-B6D00332D833}"/>
                </a:ext>
              </a:extLst>
            </p:cNvPr>
            <p:cNvSpPr/>
            <p:nvPr/>
          </p:nvSpPr>
          <p:spPr>
            <a:xfrm>
              <a:off x="7423671" y="1209469"/>
              <a:ext cx="490941" cy="236949"/>
            </a:xfrm>
            <a:custGeom>
              <a:avLst/>
              <a:gdLst/>
              <a:ahLst/>
              <a:cxnLst/>
              <a:rect l="l" t="t" r="r" b="b"/>
              <a:pathLst>
                <a:path w="4436" h="2141" extrusionOk="0">
                  <a:moveTo>
                    <a:pt x="2083" y="1"/>
                  </a:moveTo>
                  <a:cubicBezTo>
                    <a:pt x="1225" y="1"/>
                    <a:pt x="351" y="431"/>
                    <a:pt x="1" y="1416"/>
                  </a:cubicBezTo>
                  <a:cubicBezTo>
                    <a:pt x="385" y="830"/>
                    <a:pt x="1095" y="571"/>
                    <a:pt x="1820" y="571"/>
                  </a:cubicBezTo>
                  <a:cubicBezTo>
                    <a:pt x="2928" y="571"/>
                    <a:pt x="4071" y="1176"/>
                    <a:pt x="4140" y="2140"/>
                  </a:cubicBezTo>
                  <a:cubicBezTo>
                    <a:pt x="4435" y="826"/>
                    <a:pt x="3273" y="1"/>
                    <a:pt x="2083"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32;p72">
              <a:extLst>
                <a:ext uri="{FF2B5EF4-FFF2-40B4-BE49-F238E27FC236}">
                  <a16:creationId xmlns:a16="http://schemas.microsoft.com/office/drawing/2014/main" id="{3C9FEBA0-0954-4E67-925B-FAB9BBA2BFCE}"/>
                </a:ext>
              </a:extLst>
            </p:cNvPr>
            <p:cNvSpPr/>
            <p:nvPr/>
          </p:nvSpPr>
          <p:spPr>
            <a:xfrm>
              <a:off x="7814128" y="1448634"/>
              <a:ext cx="148189" cy="151843"/>
            </a:xfrm>
            <a:custGeom>
              <a:avLst/>
              <a:gdLst/>
              <a:ahLst/>
              <a:cxnLst/>
              <a:rect l="l" t="t" r="r" b="b"/>
              <a:pathLst>
                <a:path w="1339" h="1372" extrusionOk="0">
                  <a:moveTo>
                    <a:pt x="705" y="0"/>
                  </a:moveTo>
                  <a:cubicBezTo>
                    <a:pt x="403" y="0"/>
                    <a:pt x="239" y="431"/>
                    <a:pt x="239" y="431"/>
                  </a:cubicBezTo>
                  <a:lnTo>
                    <a:pt x="1" y="1324"/>
                  </a:lnTo>
                  <a:cubicBezTo>
                    <a:pt x="97" y="1357"/>
                    <a:pt x="189" y="1371"/>
                    <a:pt x="275" y="1371"/>
                  </a:cubicBezTo>
                  <a:cubicBezTo>
                    <a:pt x="973" y="1371"/>
                    <a:pt x="1338" y="418"/>
                    <a:pt x="996" y="126"/>
                  </a:cubicBezTo>
                  <a:cubicBezTo>
                    <a:pt x="888" y="35"/>
                    <a:pt x="791" y="0"/>
                    <a:pt x="705" y="0"/>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33;p72">
              <a:extLst>
                <a:ext uri="{FF2B5EF4-FFF2-40B4-BE49-F238E27FC236}">
                  <a16:creationId xmlns:a16="http://schemas.microsoft.com/office/drawing/2014/main" id="{95E5DB66-DADD-4E77-96C4-91E6EFA4E10F}"/>
                </a:ext>
              </a:extLst>
            </p:cNvPr>
            <p:cNvSpPr/>
            <p:nvPr/>
          </p:nvSpPr>
          <p:spPr>
            <a:xfrm>
              <a:off x="7667817" y="1494230"/>
              <a:ext cx="93851" cy="87540"/>
            </a:xfrm>
            <a:custGeom>
              <a:avLst/>
              <a:gdLst/>
              <a:ahLst/>
              <a:cxnLst/>
              <a:rect l="l" t="t" r="r" b="b"/>
              <a:pathLst>
                <a:path w="848" h="791" extrusionOk="0">
                  <a:moveTo>
                    <a:pt x="387" y="1"/>
                  </a:moveTo>
                  <a:cubicBezTo>
                    <a:pt x="319" y="1"/>
                    <a:pt x="251" y="17"/>
                    <a:pt x="192" y="53"/>
                  </a:cubicBezTo>
                  <a:cubicBezTo>
                    <a:pt x="68" y="132"/>
                    <a:pt x="11" y="268"/>
                    <a:pt x="0" y="404"/>
                  </a:cubicBezTo>
                  <a:cubicBezTo>
                    <a:pt x="0" y="540"/>
                    <a:pt x="91" y="698"/>
                    <a:pt x="215" y="754"/>
                  </a:cubicBezTo>
                  <a:cubicBezTo>
                    <a:pt x="283" y="788"/>
                    <a:pt x="305" y="788"/>
                    <a:pt x="385" y="788"/>
                  </a:cubicBezTo>
                  <a:lnTo>
                    <a:pt x="396" y="788"/>
                  </a:lnTo>
                  <a:cubicBezTo>
                    <a:pt x="406" y="790"/>
                    <a:pt x="416" y="790"/>
                    <a:pt x="427" y="790"/>
                  </a:cubicBezTo>
                  <a:cubicBezTo>
                    <a:pt x="496" y="790"/>
                    <a:pt x="563" y="761"/>
                    <a:pt x="622" y="731"/>
                  </a:cubicBezTo>
                  <a:cubicBezTo>
                    <a:pt x="712" y="686"/>
                    <a:pt x="780" y="585"/>
                    <a:pt x="803" y="483"/>
                  </a:cubicBezTo>
                  <a:cubicBezTo>
                    <a:pt x="848" y="291"/>
                    <a:pt x="747" y="110"/>
                    <a:pt x="566" y="42"/>
                  </a:cubicBezTo>
                  <a:cubicBezTo>
                    <a:pt x="512" y="15"/>
                    <a:pt x="450" y="1"/>
                    <a:pt x="387"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34;p72">
              <a:extLst>
                <a:ext uri="{FF2B5EF4-FFF2-40B4-BE49-F238E27FC236}">
                  <a16:creationId xmlns:a16="http://schemas.microsoft.com/office/drawing/2014/main" id="{39CFF899-0BBB-43DF-9B7F-4A10130B7F7A}"/>
                </a:ext>
              </a:extLst>
            </p:cNvPr>
            <p:cNvSpPr/>
            <p:nvPr/>
          </p:nvSpPr>
          <p:spPr>
            <a:xfrm>
              <a:off x="7396114" y="1475749"/>
              <a:ext cx="67730" cy="66403"/>
            </a:xfrm>
            <a:custGeom>
              <a:avLst/>
              <a:gdLst/>
              <a:ahLst/>
              <a:cxnLst/>
              <a:rect l="l" t="t" r="r" b="b"/>
              <a:pathLst>
                <a:path w="612" h="600" extrusionOk="0">
                  <a:moveTo>
                    <a:pt x="336" y="1"/>
                  </a:moveTo>
                  <a:cubicBezTo>
                    <a:pt x="296" y="1"/>
                    <a:pt x="256" y="9"/>
                    <a:pt x="216" y="16"/>
                  </a:cubicBezTo>
                  <a:cubicBezTo>
                    <a:pt x="137" y="39"/>
                    <a:pt x="91" y="84"/>
                    <a:pt x="46" y="152"/>
                  </a:cubicBezTo>
                  <a:cubicBezTo>
                    <a:pt x="1" y="220"/>
                    <a:pt x="1" y="299"/>
                    <a:pt x="24" y="378"/>
                  </a:cubicBezTo>
                  <a:lnTo>
                    <a:pt x="24" y="390"/>
                  </a:lnTo>
                  <a:cubicBezTo>
                    <a:pt x="46" y="491"/>
                    <a:pt x="126" y="582"/>
                    <a:pt x="239" y="593"/>
                  </a:cubicBezTo>
                  <a:cubicBezTo>
                    <a:pt x="265" y="597"/>
                    <a:pt x="291" y="599"/>
                    <a:pt x="316" y="599"/>
                  </a:cubicBezTo>
                  <a:cubicBezTo>
                    <a:pt x="369" y="599"/>
                    <a:pt x="419" y="589"/>
                    <a:pt x="465" y="559"/>
                  </a:cubicBezTo>
                  <a:cubicBezTo>
                    <a:pt x="533" y="514"/>
                    <a:pt x="578" y="458"/>
                    <a:pt x="589" y="378"/>
                  </a:cubicBezTo>
                  <a:cubicBezTo>
                    <a:pt x="612" y="299"/>
                    <a:pt x="601" y="220"/>
                    <a:pt x="555" y="152"/>
                  </a:cubicBezTo>
                  <a:cubicBezTo>
                    <a:pt x="521" y="73"/>
                    <a:pt x="465" y="39"/>
                    <a:pt x="385" y="5"/>
                  </a:cubicBezTo>
                  <a:cubicBezTo>
                    <a:pt x="369" y="2"/>
                    <a:pt x="352" y="1"/>
                    <a:pt x="336"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35;p72">
              <a:extLst>
                <a:ext uri="{FF2B5EF4-FFF2-40B4-BE49-F238E27FC236}">
                  <a16:creationId xmlns:a16="http://schemas.microsoft.com/office/drawing/2014/main" id="{CF5CAE51-502D-40A5-B43D-9028095046AB}"/>
                </a:ext>
              </a:extLst>
            </p:cNvPr>
            <p:cNvSpPr/>
            <p:nvPr/>
          </p:nvSpPr>
          <p:spPr>
            <a:xfrm>
              <a:off x="7680324" y="1389424"/>
              <a:ext cx="26339" cy="17377"/>
            </a:xfrm>
            <a:custGeom>
              <a:avLst/>
              <a:gdLst/>
              <a:ahLst/>
              <a:cxnLst/>
              <a:rect l="l" t="t" r="r" b="b"/>
              <a:pathLst>
                <a:path w="238" h="157" extrusionOk="0">
                  <a:moveTo>
                    <a:pt x="120" y="0"/>
                  </a:moveTo>
                  <a:cubicBezTo>
                    <a:pt x="88" y="0"/>
                    <a:pt x="58" y="8"/>
                    <a:pt x="34" y="16"/>
                  </a:cubicBezTo>
                  <a:cubicBezTo>
                    <a:pt x="0" y="27"/>
                    <a:pt x="0" y="84"/>
                    <a:pt x="46" y="95"/>
                  </a:cubicBezTo>
                  <a:cubicBezTo>
                    <a:pt x="79" y="95"/>
                    <a:pt x="102" y="95"/>
                    <a:pt x="124" y="118"/>
                  </a:cubicBezTo>
                  <a:cubicBezTo>
                    <a:pt x="136" y="142"/>
                    <a:pt x="161" y="156"/>
                    <a:pt x="183" y="156"/>
                  </a:cubicBezTo>
                  <a:cubicBezTo>
                    <a:pt x="203" y="156"/>
                    <a:pt x="221" y="145"/>
                    <a:pt x="227" y="118"/>
                  </a:cubicBezTo>
                  <a:cubicBezTo>
                    <a:pt x="237" y="62"/>
                    <a:pt x="192" y="16"/>
                    <a:pt x="159" y="5"/>
                  </a:cubicBezTo>
                  <a:cubicBezTo>
                    <a:pt x="146" y="2"/>
                    <a:pt x="132" y="0"/>
                    <a:pt x="120"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36;p72">
              <a:extLst>
                <a:ext uri="{FF2B5EF4-FFF2-40B4-BE49-F238E27FC236}">
                  <a16:creationId xmlns:a16="http://schemas.microsoft.com/office/drawing/2014/main" id="{ED314E82-6B2C-4B60-BB86-72568F9AA347}"/>
                </a:ext>
              </a:extLst>
            </p:cNvPr>
            <p:cNvSpPr/>
            <p:nvPr/>
          </p:nvSpPr>
          <p:spPr>
            <a:xfrm>
              <a:off x="7488747" y="1368838"/>
              <a:ext cx="24015" cy="13614"/>
            </a:xfrm>
            <a:custGeom>
              <a:avLst/>
              <a:gdLst/>
              <a:ahLst/>
              <a:cxnLst/>
              <a:rect l="l" t="t" r="r" b="b"/>
              <a:pathLst>
                <a:path w="217" h="123" extrusionOk="0">
                  <a:moveTo>
                    <a:pt x="109" y="1"/>
                  </a:moveTo>
                  <a:cubicBezTo>
                    <a:pt x="74" y="1"/>
                    <a:pt x="40" y="19"/>
                    <a:pt x="23" y="44"/>
                  </a:cubicBezTo>
                  <a:cubicBezTo>
                    <a:pt x="1" y="78"/>
                    <a:pt x="35" y="123"/>
                    <a:pt x="69" y="123"/>
                  </a:cubicBezTo>
                  <a:cubicBezTo>
                    <a:pt x="91" y="123"/>
                    <a:pt x="103" y="112"/>
                    <a:pt x="126" y="100"/>
                  </a:cubicBezTo>
                  <a:cubicBezTo>
                    <a:pt x="148" y="100"/>
                    <a:pt x="171" y="112"/>
                    <a:pt x="171" y="112"/>
                  </a:cubicBezTo>
                  <a:cubicBezTo>
                    <a:pt x="182" y="112"/>
                    <a:pt x="193" y="112"/>
                    <a:pt x="204" y="100"/>
                  </a:cubicBezTo>
                  <a:cubicBezTo>
                    <a:pt x="216" y="55"/>
                    <a:pt x="193" y="22"/>
                    <a:pt x="148" y="10"/>
                  </a:cubicBezTo>
                  <a:cubicBezTo>
                    <a:pt x="136" y="3"/>
                    <a:pt x="122" y="1"/>
                    <a:pt x="109"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37;p72">
              <a:extLst>
                <a:ext uri="{FF2B5EF4-FFF2-40B4-BE49-F238E27FC236}">
                  <a16:creationId xmlns:a16="http://schemas.microsoft.com/office/drawing/2014/main" id="{927EC63F-2B9B-4CF0-BADC-52654BA426D7}"/>
                </a:ext>
              </a:extLst>
            </p:cNvPr>
            <p:cNvSpPr/>
            <p:nvPr/>
          </p:nvSpPr>
          <p:spPr>
            <a:xfrm>
              <a:off x="7618567" y="1436570"/>
              <a:ext cx="74371" cy="48585"/>
            </a:xfrm>
            <a:custGeom>
              <a:avLst/>
              <a:gdLst/>
              <a:ahLst/>
              <a:cxnLst/>
              <a:rect l="l" t="t" r="r" b="b"/>
              <a:pathLst>
                <a:path w="672" h="439" extrusionOk="0">
                  <a:moveTo>
                    <a:pt x="382" y="1"/>
                  </a:moveTo>
                  <a:cubicBezTo>
                    <a:pt x="226" y="1"/>
                    <a:pt x="92" y="79"/>
                    <a:pt x="16" y="224"/>
                  </a:cubicBezTo>
                  <a:cubicBezTo>
                    <a:pt x="1" y="254"/>
                    <a:pt x="25" y="279"/>
                    <a:pt x="51" y="279"/>
                  </a:cubicBezTo>
                  <a:cubicBezTo>
                    <a:pt x="63" y="279"/>
                    <a:pt x="76" y="272"/>
                    <a:pt x="83" y="257"/>
                  </a:cubicBezTo>
                  <a:cubicBezTo>
                    <a:pt x="138" y="158"/>
                    <a:pt x="258" y="72"/>
                    <a:pt x="380" y="72"/>
                  </a:cubicBezTo>
                  <a:cubicBezTo>
                    <a:pt x="409" y="72"/>
                    <a:pt x="439" y="77"/>
                    <a:pt x="468" y="88"/>
                  </a:cubicBezTo>
                  <a:cubicBezTo>
                    <a:pt x="592" y="144"/>
                    <a:pt x="592" y="292"/>
                    <a:pt x="581" y="405"/>
                  </a:cubicBezTo>
                  <a:cubicBezTo>
                    <a:pt x="581" y="427"/>
                    <a:pt x="601" y="439"/>
                    <a:pt x="620" y="439"/>
                  </a:cubicBezTo>
                  <a:cubicBezTo>
                    <a:pt x="640" y="439"/>
                    <a:pt x="660" y="427"/>
                    <a:pt x="660" y="405"/>
                  </a:cubicBezTo>
                  <a:cubicBezTo>
                    <a:pt x="671" y="257"/>
                    <a:pt x="649" y="31"/>
                    <a:pt x="468" y="8"/>
                  </a:cubicBezTo>
                  <a:cubicBezTo>
                    <a:pt x="439" y="3"/>
                    <a:pt x="410" y="1"/>
                    <a:pt x="382"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38;p72">
              <a:extLst>
                <a:ext uri="{FF2B5EF4-FFF2-40B4-BE49-F238E27FC236}">
                  <a16:creationId xmlns:a16="http://schemas.microsoft.com/office/drawing/2014/main" id="{1F97A4CF-9C41-4706-A5C3-39F397F54A6A}"/>
                </a:ext>
              </a:extLst>
            </p:cNvPr>
            <p:cNvSpPr/>
            <p:nvPr/>
          </p:nvSpPr>
          <p:spPr>
            <a:xfrm>
              <a:off x="7461964" y="1410008"/>
              <a:ext cx="56997" cy="39841"/>
            </a:xfrm>
            <a:custGeom>
              <a:avLst/>
              <a:gdLst/>
              <a:ahLst/>
              <a:cxnLst/>
              <a:rect l="l" t="t" r="r" b="b"/>
              <a:pathLst>
                <a:path w="515" h="360" extrusionOk="0">
                  <a:moveTo>
                    <a:pt x="292" y="1"/>
                  </a:moveTo>
                  <a:cubicBezTo>
                    <a:pt x="170" y="1"/>
                    <a:pt x="73" y="90"/>
                    <a:pt x="17" y="203"/>
                  </a:cubicBezTo>
                  <a:cubicBezTo>
                    <a:pt x="1" y="235"/>
                    <a:pt x="30" y="267"/>
                    <a:pt x="56" y="267"/>
                  </a:cubicBezTo>
                  <a:cubicBezTo>
                    <a:pt x="67" y="267"/>
                    <a:pt x="78" y="262"/>
                    <a:pt x="84" y="248"/>
                  </a:cubicBezTo>
                  <a:cubicBezTo>
                    <a:pt x="121" y="175"/>
                    <a:pt x="195" y="72"/>
                    <a:pt x="283" y="72"/>
                  </a:cubicBezTo>
                  <a:cubicBezTo>
                    <a:pt x="303" y="72"/>
                    <a:pt x="324" y="77"/>
                    <a:pt x="345" y="90"/>
                  </a:cubicBezTo>
                  <a:cubicBezTo>
                    <a:pt x="424" y="135"/>
                    <a:pt x="424" y="238"/>
                    <a:pt x="435" y="316"/>
                  </a:cubicBezTo>
                  <a:cubicBezTo>
                    <a:pt x="435" y="345"/>
                    <a:pt x="455" y="359"/>
                    <a:pt x="475" y="359"/>
                  </a:cubicBezTo>
                  <a:cubicBezTo>
                    <a:pt x="494" y="359"/>
                    <a:pt x="514" y="345"/>
                    <a:pt x="514" y="316"/>
                  </a:cubicBezTo>
                  <a:cubicBezTo>
                    <a:pt x="503" y="215"/>
                    <a:pt x="492" y="45"/>
                    <a:pt x="368" y="11"/>
                  </a:cubicBezTo>
                  <a:cubicBezTo>
                    <a:pt x="342" y="4"/>
                    <a:pt x="316" y="1"/>
                    <a:pt x="292"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39;p72">
              <a:extLst>
                <a:ext uri="{FF2B5EF4-FFF2-40B4-BE49-F238E27FC236}">
                  <a16:creationId xmlns:a16="http://schemas.microsoft.com/office/drawing/2014/main" id="{7338AE9B-F746-49A3-953B-59725030A1E1}"/>
                </a:ext>
              </a:extLst>
            </p:cNvPr>
            <p:cNvSpPr/>
            <p:nvPr/>
          </p:nvSpPr>
          <p:spPr>
            <a:xfrm>
              <a:off x="7554600" y="1555433"/>
              <a:ext cx="98276" cy="66403"/>
            </a:xfrm>
            <a:custGeom>
              <a:avLst/>
              <a:gdLst/>
              <a:ahLst/>
              <a:cxnLst/>
              <a:rect l="l" t="t" r="r" b="b"/>
              <a:pathLst>
                <a:path w="888" h="600" extrusionOk="0">
                  <a:moveTo>
                    <a:pt x="828" y="1"/>
                  </a:moveTo>
                  <a:cubicBezTo>
                    <a:pt x="808" y="1"/>
                    <a:pt x="791" y="15"/>
                    <a:pt x="797" y="43"/>
                  </a:cubicBezTo>
                  <a:cubicBezTo>
                    <a:pt x="808" y="190"/>
                    <a:pt x="774" y="371"/>
                    <a:pt x="639" y="450"/>
                  </a:cubicBezTo>
                  <a:cubicBezTo>
                    <a:pt x="563" y="496"/>
                    <a:pt x="493" y="514"/>
                    <a:pt x="424" y="514"/>
                  </a:cubicBezTo>
                  <a:cubicBezTo>
                    <a:pt x="306" y="514"/>
                    <a:pt x="194" y="461"/>
                    <a:pt x="73" y="405"/>
                  </a:cubicBezTo>
                  <a:cubicBezTo>
                    <a:pt x="67" y="401"/>
                    <a:pt x="61" y="400"/>
                    <a:pt x="55" y="400"/>
                  </a:cubicBezTo>
                  <a:cubicBezTo>
                    <a:pt x="20" y="400"/>
                    <a:pt x="0" y="453"/>
                    <a:pt x="39" y="472"/>
                  </a:cubicBezTo>
                  <a:cubicBezTo>
                    <a:pt x="159" y="536"/>
                    <a:pt x="297" y="600"/>
                    <a:pt x="433" y="600"/>
                  </a:cubicBezTo>
                  <a:cubicBezTo>
                    <a:pt x="515" y="600"/>
                    <a:pt x="596" y="577"/>
                    <a:pt x="672" y="518"/>
                  </a:cubicBezTo>
                  <a:cubicBezTo>
                    <a:pt x="831" y="405"/>
                    <a:pt x="888" y="235"/>
                    <a:pt x="876" y="43"/>
                  </a:cubicBezTo>
                  <a:cubicBezTo>
                    <a:pt x="870" y="15"/>
                    <a:pt x="848" y="1"/>
                    <a:pt x="828"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40;p72">
              <a:extLst>
                <a:ext uri="{FF2B5EF4-FFF2-40B4-BE49-F238E27FC236}">
                  <a16:creationId xmlns:a16="http://schemas.microsoft.com/office/drawing/2014/main" id="{8EFE9CA9-350F-48C7-9BF6-55A37D815656}"/>
                </a:ext>
              </a:extLst>
            </p:cNvPr>
            <p:cNvSpPr/>
            <p:nvPr/>
          </p:nvSpPr>
          <p:spPr>
            <a:xfrm>
              <a:off x="7502581" y="1487259"/>
              <a:ext cx="60648" cy="45266"/>
            </a:xfrm>
            <a:custGeom>
              <a:avLst/>
              <a:gdLst/>
              <a:ahLst/>
              <a:cxnLst/>
              <a:rect l="l" t="t" r="r" b="b"/>
              <a:pathLst>
                <a:path w="548" h="409" extrusionOk="0">
                  <a:moveTo>
                    <a:pt x="264" y="0"/>
                  </a:moveTo>
                  <a:cubicBezTo>
                    <a:pt x="210" y="0"/>
                    <a:pt x="158" y="13"/>
                    <a:pt x="114" y="48"/>
                  </a:cubicBezTo>
                  <a:cubicBezTo>
                    <a:pt x="1" y="128"/>
                    <a:pt x="57" y="286"/>
                    <a:pt x="114" y="387"/>
                  </a:cubicBezTo>
                  <a:cubicBezTo>
                    <a:pt x="121" y="402"/>
                    <a:pt x="134" y="409"/>
                    <a:pt x="147" y="409"/>
                  </a:cubicBezTo>
                  <a:cubicBezTo>
                    <a:pt x="172" y="409"/>
                    <a:pt x="197" y="384"/>
                    <a:pt x="182" y="354"/>
                  </a:cubicBezTo>
                  <a:cubicBezTo>
                    <a:pt x="147" y="286"/>
                    <a:pt x="79" y="138"/>
                    <a:pt x="182" y="93"/>
                  </a:cubicBezTo>
                  <a:cubicBezTo>
                    <a:pt x="209" y="80"/>
                    <a:pt x="238" y="74"/>
                    <a:pt x="268" y="74"/>
                  </a:cubicBezTo>
                  <a:cubicBezTo>
                    <a:pt x="337" y="74"/>
                    <a:pt x="409" y="104"/>
                    <a:pt x="464" y="128"/>
                  </a:cubicBezTo>
                  <a:cubicBezTo>
                    <a:pt x="470" y="131"/>
                    <a:pt x="476" y="132"/>
                    <a:pt x="482" y="132"/>
                  </a:cubicBezTo>
                  <a:cubicBezTo>
                    <a:pt x="520" y="132"/>
                    <a:pt x="548" y="79"/>
                    <a:pt x="509" y="60"/>
                  </a:cubicBezTo>
                  <a:cubicBezTo>
                    <a:pt x="440" y="32"/>
                    <a:pt x="350" y="0"/>
                    <a:pt x="264"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roup 83">
            <a:extLst>
              <a:ext uri="{FF2B5EF4-FFF2-40B4-BE49-F238E27FC236}">
                <a16:creationId xmlns:a16="http://schemas.microsoft.com/office/drawing/2014/main" id="{71E60FFA-8072-4F01-86E0-B5EEDBBAE8EB}"/>
              </a:ext>
            </a:extLst>
          </p:cNvPr>
          <p:cNvGrpSpPr/>
          <p:nvPr/>
        </p:nvGrpSpPr>
        <p:grpSpPr>
          <a:xfrm flipH="1">
            <a:off x="328508" y="42010"/>
            <a:ext cx="1849571" cy="1567076"/>
            <a:chOff x="3497860" y="2967046"/>
            <a:chExt cx="867676" cy="735151"/>
          </a:xfrm>
        </p:grpSpPr>
        <p:sp>
          <p:nvSpPr>
            <p:cNvPr id="63" name="Google Shape;2595;p72">
              <a:extLst>
                <a:ext uri="{FF2B5EF4-FFF2-40B4-BE49-F238E27FC236}">
                  <a16:creationId xmlns:a16="http://schemas.microsoft.com/office/drawing/2014/main" id="{49E34905-0E3C-4CE2-91D6-F23DF8D5FD5C}"/>
                </a:ext>
              </a:extLst>
            </p:cNvPr>
            <p:cNvSpPr/>
            <p:nvPr/>
          </p:nvSpPr>
          <p:spPr>
            <a:xfrm>
              <a:off x="3497860" y="2967046"/>
              <a:ext cx="867676" cy="735151"/>
            </a:xfrm>
            <a:custGeom>
              <a:avLst/>
              <a:gdLst/>
              <a:ahLst/>
              <a:cxnLst/>
              <a:rect l="l" t="t" r="r" b="b"/>
              <a:pathLst>
                <a:path w="6876" h="5826" extrusionOk="0">
                  <a:moveTo>
                    <a:pt x="2237" y="0"/>
                  </a:moveTo>
                  <a:cubicBezTo>
                    <a:pt x="2159" y="0"/>
                    <a:pt x="2080" y="9"/>
                    <a:pt x="2001" y="29"/>
                  </a:cubicBezTo>
                  <a:cubicBezTo>
                    <a:pt x="1798" y="74"/>
                    <a:pt x="1617" y="210"/>
                    <a:pt x="1651" y="425"/>
                  </a:cubicBezTo>
                  <a:cubicBezTo>
                    <a:pt x="1685" y="652"/>
                    <a:pt x="1877" y="843"/>
                    <a:pt x="2024" y="1002"/>
                  </a:cubicBezTo>
                  <a:cubicBezTo>
                    <a:pt x="1830" y="905"/>
                    <a:pt x="1589" y="849"/>
                    <a:pt x="1351" y="849"/>
                  </a:cubicBezTo>
                  <a:cubicBezTo>
                    <a:pt x="1091" y="849"/>
                    <a:pt x="834" y="916"/>
                    <a:pt x="644" y="1069"/>
                  </a:cubicBezTo>
                  <a:cubicBezTo>
                    <a:pt x="237" y="1375"/>
                    <a:pt x="757" y="1669"/>
                    <a:pt x="1041" y="1771"/>
                  </a:cubicBezTo>
                  <a:cubicBezTo>
                    <a:pt x="622" y="1941"/>
                    <a:pt x="0" y="2235"/>
                    <a:pt x="79" y="2788"/>
                  </a:cubicBezTo>
                  <a:cubicBezTo>
                    <a:pt x="181" y="3444"/>
                    <a:pt x="3064" y="4756"/>
                    <a:pt x="3064" y="4756"/>
                  </a:cubicBezTo>
                  <a:cubicBezTo>
                    <a:pt x="3110" y="5152"/>
                    <a:pt x="3539" y="5627"/>
                    <a:pt x="3878" y="5785"/>
                  </a:cubicBezTo>
                  <a:cubicBezTo>
                    <a:pt x="3942" y="5812"/>
                    <a:pt x="4009" y="5825"/>
                    <a:pt x="4075" y="5825"/>
                  </a:cubicBezTo>
                  <a:cubicBezTo>
                    <a:pt x="4341" y="5825"/>
                    <a:pt x="4591" y="5621"/>
                    <a:pt x="4501" y="5321"/>
                  </a:cubicBezTo>
                  <a:lnTo>
                    <a:pt x="4501" y="5321"/>
                  </a:lnTo>
                  <a:cubicBezTo>
                    <a:pt x="4626" y="5377"/>
                    <a:pt x="4815" y="5463"/>
                    <a:pt x="4979" y="5463"/>
                  </a:cubicBezTo>
                  <a:cubicBezTo>
                    <a:pt x="5082" y="5463"/>
                    <a:pt x="5174" y="5429"/>
                    <a:pt x="5235" y="5333"/>
                  </a:cubicBezTo>
                  <a:cubicBezTo>
                    <a:pt x="5428" y="5062"/>
                    <a:pt x="5235" y="4643"/>
                    <a:pt x="5032" y="4383"/>
                  </a:cubicBezTo>
                  <a:cubicBezTo>
                    <a:pt x="5349" y="4349"/>
                    <a:pt x="5665" y="4258"/>
                    <a:pt x="5948" y="4134"/>
                  </a:cubicBezTo>
                  <a:cubicBezTo>
                    <a:pt x="6253" y="4021"/>
                    <a:pt x="6615" y="3818"/>
                    <a:pt x="6695" y="3489"/>
                  </a:cubicBezTo>
                  <a:cubicBezTo>
                    <a:pt x="6876" y="2845"/>
                    <a:pt x="6401" y="2336"/>
                    <a:pt x="5971" y="2235"/>
                  </a:cubicBezTo>
                  <a:cubicBezTo>
                    <a:pt x="5971" y="2235"/>
                    <a:pt x="6536" y="1477"/>
                    <a:pt x="6185" y="1172"/>
                  </a:cubicBezTo>
                  <a:cubicBezTo>
                    <a:pt x="5994" y="1021"/>
                    <a:pt x="5782" y="962"/>
                    <a:pt x="5566" y="962"/>
                  </a:cubicBezTo>
                  <a:cubicBezTo>
                    <a:pt x="5360" y="962"/>
                    <a:pt x="5151" y="1015"/>
                    <a:pt x="4953" y="1092"/>
                  </a:cubicBezTo>
                  <a:cubicBezTo>
                    <a:pt x="5077" y="991"/>
                    <a:pt x="5281" y="697"/>
                    <a:pt x="5122" y="549"/>
                  </a:cubicBezTo>
                  <a:cubicBezTo>
                    <a:pt x="5062" y="498"/>
                    <a:pt x="4984" y="477"/>
                    <a:pt x="4898" y="477"/>
                  </a:cubicBezTo>
                  <a:cubicBezTo>
                    <a:pt x="4642" y="477"/>
                    <a:pt x="4311" y="655"/>
                    <a:pt x="4150" y="730"/>
                  </a:cubicBezTo>
                  <a:cubicBezTo>
                    <a:pt x="4218" y="584"/>
                    <a:pt x="4489" y="109"/>
                    <a:pt x="4094" y="97"/>
                  </a:cubicBezTo>
                  <a:cubicBezTo>
                    <a:pt x="4082" y="96"/>
                    <a:pt x="4071" y="96"/>
                    <a:pt x="4060" y="96"/>
                  </a:cubicBezTo>
                  <a:cubicBezTo>
                    <a:pt x="3700" y="96"/>
                    <a:pt x="3557" y="443"/>
                    <a:pt x="3393" y="674"/>
                  </a:cubicBezTo>
                  <a:cubicBezTo>
                    <a:pt x="3112" y="316"/>
                    <a:pt x="2692" y="0"/>
                    <a:pt x="2237"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596;p72">
              <a:extLst>
                <a:ext uri="{FF2B5EF4-FFF2-40B4-BE49-F238E27FC236}">
                  <a16:creationId xmlns:a16="http://schemas.microsoft.com/office/drawing/2014/main" id="{FB80F949-F977-482F-93FA-C8C22B506E84}"/>
                </a:ext>
              </a:extLst>
            </p:cNvPr>
            <p:cNvSpPr/>
            <p:nvPr/>
          </p:nvSpPr>
          <p:spPr>
            <a:xfrm>
              <a:off x="3576224" y="3086796"/>
              <a:ext cx="649493" cy="596980"/>
            </a:xfrm>
            <a:custGeom>
              <a:avLst/>
              <a:gdLst/>
              <a:ahLst/>
              <a:cxnLst/>
              <a:rect l="l" t="t" r="r" b="b"/>
              <a:pathLst>
                <a:path w="5147" h="4731" extrusionOk="0">
                  <a:moveTo>
                    <a:pt x="2542" y="0"/>
                  </a:moveTo>
                  <a:cubicBezTo>
                    <a:pt x="1259" y="0"/>
                    <a:pt x="189" y="941"/>
                    <a:pt x="91" y="2179"/>
                  </a:cubicBezTo>
                  <a:cubicBezTo>
                    <a:pt x="1" y="3490"/>
                    <a:pt x="1030" y="4621"/>
                    <a:pt x="2398" y="4723"/>
                  </a:cubicBezTo>
                  <a:cubicBezTo>
                    <a:pt x="2463" y="4728"/>
                    <a:pt x="2528" y="4731"/>
                    <a:pt x="2592" y="4731"/>
                  </a:cubicBezTo>
                  <a:cubicBezTo>
                    <a:pt x="3877" y="4731"/>
                    <a:pt x="4958" y="3780"/>
                    <a:pt x="5044" y="2540"/>
                  </a:cubicBezTo>
                  <a:cubicBezTo>
                    <a:pt x="5146" y="1240"/>
                    <a:pt x="4106" y="98"/>
                    <a:pt x="2737" y="7"/>
                  </a:cubicBezTo>
                  <a:cubicBezTo>
                    <a:pt x="2672" y="3"/>
                    <a:pt x="2607" y="0"/>
                    <a:pt x="2542" y="0"/>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597;p72">
              <a:extLst>
                <a:ext uri="{FF2B5EF4-FFF2-40B4-BE49-F238E27FC236}">
                  <a16:creationId xmlns:a16="http://schemas.microsoft.com/office/drawing/2014/main" id="{BC300DBD-C143-4FB7-89A5-90D5D36604CD}"/>
                </a:ext>
              </a:extLst>
            </p:cNvPr>
            <p:cNvSpPr/>
            <p:nvPr/>
          </p:nvSpPr>
          <p:spPr>
            <a:xfrm>
              <a:off x="3497860" y="2967046"/>
              <a:ext cx="867676" cy="542719"/>
            </a:xfrm>
            <a:custGeom>
              <a:avLst/>
              <a:gdLst/>
              <a:ahLst/>
              <a:cxnLst/>
              <a:rect l="l" t="t" r="r" b="b"/>
              <a:pathLst>
                <a:path w="6876" h="4301" extrusionOk="0">
                  <a:moveTo>
                    <a:pt x="2237" y="0"/>
                  </a:moveTo>
                  <a:cubicBezTo>
                    <a:pt x="2159" y="0"/>
                    <a:pt x="2080" y="9"/>
                    <a:pt x="2001" y="29"/>
                  </a:cubicBezTo>
                  <a:cubicBezTo>
                    <a:pt x="1798" y="74"/>
                    <a:pt x="1617" y="210"/>
                    <a:pt x="1651" y="425"/>
                  </a:cubicBezTo>
                  <a:cubicBezTo>
                    <a:pt x="1685" y="652"/>
                    <a:pt x="1877" y="843"/>
                    <a:pt x="2024" y="1002"/>
                  </a:cubicBezTo>
                  <a:cubicBezTo>
                    <a:pt x="1830" y="905"/>
                    <a:pt x="1589" y="849"/>
                    <a:pt x="1351" y="849"/>
                  </a:cubicBezTo>
                  <a:cubicBezTo>
                    <a:pt x="1091" y="849"/>
                    <a:pt x="834" y="916"/>
                    <a:pt x="644" y="1069"/>
                  </a:cubicBezTo>
                  <a:cubicBezTo>
                    <a:pt x="237" y="1375"/>
                    <a:pt x="757" y="1669"/>
                    <a:pt x="1041" y="1771"/>
                  </a:cubicBezTo>
                  <a:cubicBezTo>
                    <a:pt x="622" y="1941"/>
                    <a:pt x="0" y="2235"/>
                    <a:pt x="79" y="2788"/>
                  </a:cubicBezTo>
                  <a:cubicBezTo>
                    <a:pt x="102" y="2891"/>
                    <a:pt x="181" y="3004"/>
                    <a:pt x="305" y="3128"/>
                  </a:cubicBezTo>
                  <a:cubicBezTo>
                    <a:pt x="453" y="3049"/>
                    <a:pt x="577" y="2924"/>
                    <a:pt x="701" y="2788"/>
                  </a:cubicBezTo>
                  <a:cubicBezTo>
                    <a:pt x="928" y="2562"/>
                    <a:pt x="1108" y="2313"/>
                    <a:pt x="1244" y="2019"/>
                  </a:cubicBezTo>
                  <a:cubicBezTo>
                    <a:pt x="1370" y="2080"/>
                    <a:pt x="1498" y="2106"/>
                    <a:pt x="1625" y="2106"/>
                  </a:cubicBezTo>
                  <a:cubicBezTo>
                    <a:pt x="2045" y="2106"/>
                    <a:pt x="2453" y="1820"/>
                    <a:pt x="2748" y="1534"/>
                  </a:cubicBezTo>
                  <a:lnTo>
                    <a:pt x="2748" y="1534"/>
                  </a:lnTo>
                  <a:cubicBezTo>
                    <a:pt x="2680" y="1793"/>
                    <a:pt x="2895" y="1884"/>
                    <a:pt x="3132" y="1884"/>
                  </a:cubicBezTo>
                  <a:cubicBezTo>
                    <a:pt x="3404" y="1873"/>
                    <a:pt x="3641" y="1737"/>
                    <a:pt x="3890" y="1612"/>
                  </a:cubicBezTo>
                  <a:lnTo>
                    <a:pt x="3890" y="1612"/>
                  </a:lnTo>
                  <a:cubicBezTo>
                    <a:pt x="3800" y="1884"/>
                    <a:pt x="3981" y="2087"/>
                    <a:pt x="4207" y="2200"/>
                  </a:cubicBezTo>
                  <a:cubicBezTo>
                    <a:pt x="4311" y="2250"/>
                    <a:pt x="4416" y="2269"/>
                    <a:pt x="4520" y="2269"/>
                  </a:cubicBezTo>
                  <a:cubicBezTo>
                    <a:pt x="4653" y="2269"/>
                    <a:pt x="4786" y="2238"/>
                    <a:pt x="4919" y="2200"/>
                  </a:cubicBezTo>
                  <a:lnTo>
                    <a:pt x="4919" y="2200"/>
                  </a:lnTo>
                  <a:cubicBezTo>
                    <a:pt x="4833" y="2577"/>
                    <a:pt x="4685" y="3497"/>
                    <a:pt x="5266" y="3497"/>
                  </a:cubicBezTo>
                  <a:cubicBezTo>
                    <a:pt x="5296" y="3497"/>
                    <a:pt x="5327" y="3494"/>
                    <a:pt x="5360" y="3489"/>
                  </a:cubicBezTo>
                  <a:lnTo>
                    <a:pt x="5360" y="3489"/>
                  </a:lnTo>
                  <a:cubicBezTo>
                    <a:pt x="5142" y="4133"/>
                    <a:pt x="5257" y="4300"/>
                    <a:pt x="5452" y="4300"/>
                  </a:cubicBezTo>
                  <a:cubicBezTo>
                    <a:pt x="5611" y="4300"/>
                    <a:pt x="5822" y="4190"/>
                    <a:pt x="5948" y="4134"/>
                  </a:cubicBezTo>
                  <a:cubicBezTo>
                    <a:pt x="6253" y="4021"/>
                    <a:pt x="6615" y="3818"/>
                    <a:pt x="6695" y="3489"/>
                  </a:cubicBezTo>
                  <a:cubicBezTo>
                    <a:pt x="6876" y="2845"/>
                    <a:pt x="6401" y="2336"/>
                    <a:pt x="5971" y="2235"/>
                  </a:cubicBezTo>
                  <a:cubicBezTo>
                    <a:pt x="5971" y="2235"/>
                    <a:pt x="6536" y="1477"/>
                    <a:pt x="6185" y="1172"/>
                  </a:cubicBezTo>
                  <a:cubicBezTo>
                    <a:pt x="5994" y="1021"/>
                    <a:pt x="5782" y="962"/>
                    <a:pt x="5566" y="962"/>
                  </a:cubicBezTo>
                  <a:cubicBezTo>
                    <a:pt x="5360" y="962"/>
                    <a:pt x="5151" y="1015"/>
                    <a:pt x="4953" y="1092"/>
                  </a:cubicBezTo>
                  <a:cubicBezTo>
                    <a:pt x="5077" y="991"/>
                    <a:pt x="5281" y="697"/>
                    <a:pt x="5122" y="549"/>
                  </a:cubicBezTo>
                  <a:cubicBezTo>
                    <a:pt x="5062" y="498"/>
                    <a:pt x="4984" y="477"/>
                    <a:pt x="4898" y="477"/>
                  </a:cubicBezTo>
                  <a:cubicBezTo>
                    <a:pt x="4642" y="477"/>
                    <a:pt x="4311" y="655"/>
                    <a:pt x="4150" y="730"/>
                  </a:cubicBezTo>
                  <a:cubicBezTo>
                    <a:pt x="4218" y="584"/>
                    <a:pt x="4489" y="109"/>
                    <a:pt x="4094" y="97"/>
                  </a:cubicBezTo>
                  <a:cubicBezTo>
                    <a:pt x="4082" y="96"/>
                    <a:pt x="4071" y="96"/>
                    <a:pt x="4060" y="96"/>
                  </a:cubicBezTo>
                  <a:cubicBezTo>
                    <a:pt x="3700" y="96"/>
                    <a:pt x="3557" y="443"/>
                    <a:pt x="3393" y="674"/>
                  </a:cubicBezTo>
                  <a:cubicBezTo>
                    <a:pt x="3112" y="316"/>
                    <a:pt x="2692" y="0"/>
                    <a:pt x="2237"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598;p72">
              <a:extLst>
                <a:ext uri="{FF2B5EF4-FFF2-40B4-BE49-F238E27FC236}">
                  <a16:creationId xmlns:a16="http://schemas.microsoft.com/office/drawing/2014/main" id="{B7096E6E-7AE0-4F4A-9C31-938ABC921678}"/>
                </a:ext>
              </a:extLst>
            </p:cNvPr>
            <p:cNvSpPr/>
            <p:nvPr/>
          </p:nvSpPr>
          <p:spPr>
            <a:xfrm>
              <a:off x="4000854" y="3123643"/>
              <a:ext cx="223356" cy="181076"/>
            </a:xfrm>
            <a:custGeom>
              <a:avLst/>
              <a:gdLst/>
              <a:ahLst/>
              <a:cxnLst/>
              <a:rect l="l" t="t" r="r" b="b"/>
              <a:pathLst>
                <a:path w="1770" h="1435" extrusionOk="0">
                  <a:moveTo>
                    <a:pt x="178" y="0"/>
                  </a:moveTo>
                  <a:cubicBezTo>
                    <a:pt x="168" y="0"/>
                    <a:pt x="158" y="7"/>
                    <a:pt x="153" y="21"/>
                  </a:cubicBezTo>
                  <a:cubicBezTo>
                    <a:pt x="0" y="439"/>
                    <a:pt x="343" y="674"/>
                    <a:pt x="697" y="674"/>
                  </a:cubicBezTo>
                  <a:cubicBezTo>
                    <a:pt x="842" y="674"/>
                    <a:pt x="988" y="634"/>
                    <a:pt x="1103" y="552"/>
                  </a:cubicBezTo>
                  <a:lnTo>
                    <a:pt x="1103" y="552"/>
                  </a:lnTo>
                  <a:cubicBezTo>
                    <a:pt x="1046" y="982"/>
                    <a:pt x="1261" y="1401"/>
                    <a:pt x="1736" y="1434"/>
                  </a:cubicBezTo>
                  <a:cubicBezTo>
                    <a:pt x="1770" y="1434"/>
                    <a:pt x="1770" y="1389"/>
                    <a:pt x="1747" y="1378"/>
                  </a:cubicBezTo>
                  <a:cubicBezTo>
                    <a:pt x="1566" y="1333"/>
                    <a:pt x="1408" y="1310"/>
                    <a:pt x="1295" y="1152"/>
                  </a:cubicBezTo>
                  <a:cubicBezTo>
                    <a:pt x="1159" y="982"/>
                    <a:pt x="1136" y="654"/>
                    <a:pt x="1204" y="462"/>
                  </a:cubicBezTo>
                  <a:cubicBezTo>
                    <a:pt x="1214" y="434"/>
                    <a:pt x="1185" y="414"/>
                    <a:pt x="1161" y="414"/>
                  </a:cubicBezTo>
                  <a:cubicBezTo>
                    <a:pt x="1157" y="414"/>
                    <a:pt x="1152" y="415"/>
                    <a:pt x="1148" y="416"/>
                  </a:cubicBezTo>
                  <a:cubicBezTo>
                    <a:pt x="1030" y="491"/>
                    <a:pt x="870" y="533"/>
                    <a:pt x="714" y="533"/>
                  </a:cubicBezTo>
                  <a:cubicBezTo>
                    <a:pt x="422" y="533"/>
                    <a:pt x="146" y="386"/>
                    <a:pt x="198" y="32"/>
                  </a:cubicBezTo>
                  <a:cubicBezTo>
                    <a:pt x="205" y="13"/>
                    <a:pt x="192" y="0"/>
                    <a:pt x="178"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599;p72">
              <a:extLst>
                <a:ext uri="{FF2B5EF4-FFF2-40B4-BE49-F238E27FC236}">
                  <a16:creationId xmlns:a16="http://schemas.microsoft.com/office/drawing/2014/main" id="{E6A21689-F329-4BF3-87C9-35593D5F7523}"/>
                </a:ext>
              </a:extLst>
            </p:cNvPr>
            <p:cNvSpPr/>
            <p:nvPr/>
          </p:nvSpPr>
          <p:spPr>
            <a:xfrm>
              <a:off x="4178404" y="3339674"/>
              <a:ext cx="63978" cy="143598"/>
            </a:xfrm>
            <a:custGeom>
              <a:avLst/>
              <a:gdLst/>
              <a:ahLst/>
              <a:cxnLst/>
              <a:rect l="l" t="t" r="r" b="b"/>
              <a:pathLst>
                <a:path w="507" h="1138" extrusionOk="0">
                  <a:moveTo>
                    <a:pt x="475" y="1"/>
                  </a:moveTo>
                  <a:cubicBezTo>
                    <a:pt x="472" y="1"/>
                    <a:pt x="468" y="2"/>
                    <a:pt x="465" y="5"/>
                  </a:cubicBezTo>
                  <a:cubicBezTo>
                    <a:pt x="227" y="277"/>
                    <a:pt x="1" y="921"/>
                    <a:pt x="431" y="1136"/>
                  </a:cubicBezTo>
                  <a:cubicBezTo>
                    <a:pt x="434" y="1137"/>
                    <a:pt x="438" y="1138"/>
                    <a:pt x="441" y="1138"/>
                  </a:cubicBezTo>
                  <a:cubicBezTo>
                    <a:pt x="473" y="1138"/>
                    <a:pt x="507" y="1098"/>
                    <a:pt x="476" y="1068"/>
                  </a:cubicBezTo>
                  <a:cubicBezTo>
                    <a:pt x="159" y="808"/>
                    <a:pt x="272" y="310"/>
                    <a:pt x="487" y="28"/>
                  </a:cubicBezTo>
                  <a:cubicBezTo>
                    <a:pt x="495" y="11"/>
                    <a:pt x="486" y="1"/>
                    <a:pt x="475"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600;p72">
              <a:extLst>
                <a:ext uri="{FF2B5EF4-FFF2-40B4-BE49-F238E27FC236}">
                  <a16:creationId xmlns:a16="http://schemas.microsoft.com/office/drawing/2014/main" id="{F2E39D29-AE3B-4070-ABE4-9CF935F77FAB}"/>
                </a:ext>
              </a:extLst>
            </p:cNvPr>
            <p:cNvSpPr/>
            <p:nvPr/>
          </p:nvSpPr>
          <p:spPr>
            <a:xfrm>
              <a:off x="4248692" y="3294625"/>
              <a:ext cx="63978" cy="176028"/>
            </a:xfrm>
            <a:custGeom>
              <a:avLst/>
              <a:gdLst/>
              <a:ahLst/>
              <a:cxnLst/>
              <a:rect l="l" t="t" r="r" b="b"/>
              <a:pathLst>
                <a:path w="507" h="1395" extrusionOk="0">
                  <a:moveTo>
                    <a:pt x="89" y="1"/>
                  </a:moveTo>
                  <a:cubicBezTo>
                    <a:pt x="77" y="1"/>
                    <a:pt x="66" y="23"/>
                    <a:pt x="89" y="23"/>
                  </a:cubicBezTo>
                  <a:cubicBezTo>
                    <a:pt x="405" y="159"/>
                    <a:pt x="462" y="441"/>
                    <a:pt x="371" y="758"/>
                  </a:cubicBezTo>
                  <a:cubicBezTo>
                    <a:pt x="315" y="996"/>
                    <a:pt x="145" y="1154"/>
                    <a:pt x="9" y="1358"/>
                  </a:cubicBezTo>
                  <a:cubicBezTo>
                    <a:pt x="0" y="1376"/>
                    <a:pt x="14" y="1394"/>
                    <a:pt x="37" y="1394"/>
                  </a:cubicBezTo>
                  <a:cubicBezTo>
                    <a:pt x="42" y="1394"/>
                    <a:pt x="48" y="1393"/>
                    <a:pt x="54" y="1391"/>
                  </a:cubicBezTo>
                  <a:cubicBezTo>
                    <a:pt x="292" y="1278"/>
                    <a:pt x="473" y="883"/>
                    <a:pt x="484" y="622"/>
                  </a:cubicBezTo>
                  <a:cubicBezTo>
                    <a:pt x="507" y="328"/>
                    <a:pt x="383" y="102"/>
                    <a:pt x="89"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601;p72">
              <a:extLst>
                <a:ext uri="{FF2B5EF4-FFF2-40B4-BE49-F238E27FC236}">
                  <a16:creationId xmlns:a16="http://schemas.microsoft.com/office/drawing/2014/main" id="{49B7E974-7B81-4FA8-8D08-025752880513}"/>
                </a:ext>
              </a:extLst>
            </p:cNvPr>
            <p:cNvSpPr/>
            <p:nvPr/>
          </p:nvSpPr>
          <p:spPr>
            <a:xfrm>
              <a:off x="4157077" y="3119480"/>
              <a:ext cx="81393" cy="122146"/>
            </a:xfrm>
            <a:custGeom>
              <a:avLst/>
              <a:gdLst/>
              <a:ahLst/>
              <a:cxnLst/>
              <a:rect l="l" t="t" r="r" b="b"/>
              <a:pathLst>
                <a:path w="645" h="968" extrusionOk="0">
                  <a:moveTo>
                    <a:pt x="203" y="1"/>
                  </a:moveTo>
                  <a:cubicBezTo>
                    <a:pt x="139" y="1"/>
                    <a:pt x="73" y="9"/>
                    <a:pt x="11" y="20"/>
                  </a:cubicBezTo>
                  <a:cubicBezTo>
                    <a:pt x="1" y="32"/>
                    <a:pt x="1" y="65"/>
                    <a:pt x="23" y="65"/>
                  </a:cubicBezTo>
                  <a:cubicBezTo>
                    <a:pt x="68" y="59"/>
                    <a:pt x="115" y="55"/>
                    <a:pt x="161" y="55"/>
                  </a:cubicBezTo>
                  <a:cubicBezTo>
                    <a:pt x="298" y="55"/>
                    <a:pt x="427" y="93"/>
                    <a:pt x="486" y="246"/>
                  </a:cubicBezTo>
                  <a:cubicBezTo>
                    <a:pt x="566" y="472"/>
                    <a:pt x="419" y="710"/>
                    <a:pt x="362" y="924"/>
                  </a:cubicBezTo>
                  <a:cubicBezTo>
                    <a:pt x="362" y="949"/>
                    <a:pt x="380" y="968"/>
                    <a:pt x="398" y="968"/>
                  </a:cubicBezTo>
                  <a:cubicBezTo>
                    <a:pt x="405" y="968"/>
                    <a:pt x="412" y="965"/>
                    <a:pt x="419" y="959"/>
                  </a:cubicBezTo>
                  <a:cubicBezTo>
                    <a:pt x="566" y="789"/>
                    <a:pt x="645" y="382"/>
                    <a:pt x="543" y="178"/>
                  </a:cubicBezTo>
                  <a:cubicBezTo>
                    <a:pt x="474" y="39"/>
                    <a:pt x="341" y="1"/>
                    <a:pt x="203"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602;p72">
              <a:extLst>
                <a:ext uri="{FF2B5EF4-FFF2-40B4-BE49-F238E27FC236}">
                  <a16:creationId xmlns:a16="http://schemas.microsoft.com/office/drawing/2014/main" id="{E2BC197E-565A-4EE4-B654-AF6CEFF26249}"/>
                </a:ext>
              </a:extLst>
            </p:cNvPr>
            <p:cNvSpPr/>
            <p:nvPr/>
          </p:nvSpPr>
          <p:spPr>
            <a:xfrm>
              <a:off x="3760335" y="3009572"/>
              <a:ext cx="231304" cy="107509"/>
            </a:xfrm>
            <a:custGeom>
              <a:avLst/>
              <a:gdLst/>
              <a:ahLst/>
              <a:cxnLst/>
              <a:rect l="l" t="t" r="r" b="b"/>
              <a:pathLst>
                <a:path w="1833" h="852" extrusionOk="0">
                  <a:moveTo>
                    <a:pt x="343" y="0"/>
                  </a:moveTo>
                  <a:cubicBezTo>
                    <a:pt x="235" y="0"/>
                    <a:pt x="123" y="36"/>
                    <a:pt x="12" y="122"/>
                  </a:cubicBezTo>
                  <a:cubicBezTo>
                    <a:pt x="1" y="134"/>
                    <a:pt x="12" y="144"/>
                    <a:pt x="24" y="144"/>
                  </a:cubicBezTo>
                  <a:cubicBezTo>
                    <a:pt x="126" y="78"/>
                    <a:pt x="224" y="49"/>
                    <a:pt x="318" y="49"/>
                  </a:cubicBezTo>
                  <a:cubicBezTo>
                    <a:pt x="701" y="49"/>
                    <a:pt x="1009" y="526"/>
                    <a:pt x="1200" y="835"/>
                  </a:cubicBezTo>
                  <a:cubicBezTo>
                    <a:pt x="1205" y="846"/>
                    <a:pt x="1219" y="852"/>
                    <a:pt x="1233" y="852"/>
                  </a:cubicBezTo>
                  <a:cubicBezTo>
                    <a:pt x="1247" y="852"/>
                    <a:pt x="1262" y="846"/>
                    <a:pt x="1267" y="835"/>
                  </a:cubicBezTo>
                  <a:cubicBezTo>
                    <a:pt x="1324" y="732"/>
                    <a:pt x="1369" y="654"/>
                    <a:pt x="1448" y="574"/>
                  </a:cubicBezTo>
                  <a:cubicBezTo>
                    <a:pt x="1480" y="536"/>
                    <a:pt x="1582" y="486"/>
                    <a:pt x="1660" y="486"/>
                  </a:cubicBezTo>
                  <a:cubicBezTo>
                    <a:pt x="1718" y="486"/>
                    <a:pt x="1763" y="514"/>
                    <a:pt x="1753" y="597"/>
                  </a:cubicBezTo>
                  <a:cubicBezTo>
                    <a:pt x="1753" y="610"/>
                    <a:pt x="1761" y="616"/>
                    <a:pt x="1770" y="616"/>
                  </a:cubicBezTo>
                  <a:cubicBezTo>
                    <a:pt x="1776" y="616"/>
                    <a:pt x="1783" y="613"/>
                    <a:pt x="1788" y="609"/>
                  </a:cubicBezTo>
                  <a:cubicBezTo>
                    <a:pt x="1833" y="484"/>
                    <a:pt x="1753" y="438"/>
                    <a:pt x="1640" y="428"/>
                  </a:cubicBezTo>
                  <a:cubicBezTo>
                    <a:pt x="1633" y="427"/>
                    <a:pt x="1627" y="427"/>
                    <a:pt x="1620" y="427"/>
                  </a:cubicBezTo>
                  <a:cubicBezTo>
                    <a:pt x="1440" y="427"/>
                    <a:pt x="1320" y="580"/>
                    <a:pt x="1233" y="732"/>
                  </a:cubicBezTo>
                  <a:cubicBezTo>
                    <a:pt x="1041" y="410"/>
                    <a:pt x="709" y="0"/>
                    <a:pt x="343"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603;p72">
              <a:extLst>
                <a:ext uri="{FF2B5EF4-FFF2-40B4-BE49-F238E27FC236}">
                  <a16:creationId xmlns:a16="http://schemas.microsoft.com/office/drawing/2014/main" id="{2503919F-6EA1-4135-AE10-E433A3C35225}"/>
                </a:ext>
              </a:extLst>
            </p:cNvPr>
            <p:cNvSpPr/>
            <p:nvPr/>
          </p:nvSpPr>
          <p:spPr>
            <a:xfrm>
              <a:off x="3590484" y="3105726"/>
              <a:ext cx="193827" cy="147004"/>
            </a:xfrm>
            <a:custGeom>
              <a:avLst/>
              <a:gdLst/>
              <a:ahLst/>
              <a:cxnLst/>
              <a:rect l="l" t="t" r="r" b="b"/>
              <a:pathLst>
                <a:path w="1536" h="1165" extrusionOk="0">
                  <a:moveTo>
                    <a:pt x="897" y="1"/>
                  </a:moveTo>
                  <a:cubicBezTo>
                    <a:pt x="809" y="1"/>
                    <a:pt x="720" y="23"/>
                    <a:pt x="634" y="73"/>
                  </a:cubicBezTo>
                  <a:cubicBezTo>
                    <a:pt x="363" y="242"/>
                    <a:pt x="544" y="423"/>
                    <a:pt x="747" y="536"/>
                  </a:cubicBezTo>
                  <a:cubicBezTo>
                    <a:pt x="431" y="626"/>
                    <a:pt x="69" y="785"/>
                    <a:pt x="1" y="1136"/>
                  </a:cubicBezTo>
                  <a:cubicBezTo>
                    <a:pt x="1" y="1150"/>
                    <a:pt x="14" y="1164"/>
                    <a:pt x="27" y="1164"/>
                  </a:cubicBezTo>
                  <a:cubicBezTo>
                    <a:pt x="35" y="1164"/>
                    <a:pt x="42" y="1159"/>
                    <a:pt x="46" y="1147"/>
                  </a:cubicBezTo>
                  <a:cubicBezTo>
                    <a:pt x="137" y="988"/>
                    <a:pt x="216" y="864"/>
                    <a:pt x="374" y="762"/>
                  </a:cubicBezTo>
                  <a:cubicBezTo>
                    <a:pt x="521" y="661"/>
                    <a:pt x="691" y="615"/>
                    <a:pt x="860" y="593"/>
                  </a:cubicBezTo>
                  <a:cubicBezTo>
                    <a:pt x="895" y="581"/>
                    <a:pt x="905" y="536"/>
                    <a:pt x="872" y="513"/>
                  </a:cubicBezTo>
                  <a:cubicBezTo>
                    <a:pt x="804" y="480"/>
                    <a:pt x="747" y="445"/>
                    <a:pt x="679" y="400"/>
                  </a:cubicBezTo>
                  <a:cubicBezTo>
                    <a:pt x="453" y="219"/>
                    <a:pt x="804" y="118"/>
                    <a:pt x="917" y="106"/>
                  </a:cubicBezTo>
                  <a:cubicBezTo>
                    <a:pt x="925" y="106"/>
                    <a:pt x="933" y="106"/>
                    <a:pt x="941" y="106"/>
                  </a:cubicBezTo>
                  <a:cubicBezTo>
                    <a:pt x="1158" y="106"/>
                    <a:pt x="1363" y="247"/>
                    <a:pt x="1505" y="400"/>
                  </a:cubicBezTo>
                  <a:cubicBezTo>
                    <a:pt x="1508" y="407"/>
                    <a:pt x="1513" y="410"/>
                    <a:pt x="1517" y="410"/>
                  </a:cubicBezTo>
                  <a:cubicBezTo>
                    <a:pt x="1526" y="410"/>
                    <a:pt x="1536" y="394"/>
                    <a:pt x="1528" y="378"/>
                  </a:cubicBezTo>
                  <a:cubicBezTo>
                    <a:pt x="1394" y="177"/>
                    <a:pt x="1149" y="1"/>
                    <a:pt x="897"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604;p72">
              <a:extLst>
                <a:ext uri="{FF2B5EF4-FFF2-40B4-BE49-F238E27FC236}">
                  <a16:creationId xmlns:a16="http://schemas.microsoft.com/office/drawing/2014/main" id="{3FC0D5FF-C840-478D-B89E-DA4B57B44AA0}"/>
                </a:ext>
              </a:extLst>
            </p:cNvPr>
            <p:cNvSpPr/>
            <p:nvPr/>
          </p:nvSpPr>
          <p:spPr>
            <a:xfrm>
              <a:off x="3872015" y="3126672"/>
              <a:ext cx="140322" cy="60189"/>
            </a:xfrm>
            <a:custGeom>
              <a:avLst/>
              <a:gdLst/>
              <a:ahLst/>
              <a:cxnLst/>
              <a:rect l="l" t="t" r="r" b="b"/>
              <a:pathLst>
                <a:path w="1112" h="477" extrusionOk="0">
                  <a:moveTo>
                    <a:pt x="1062" y="1"/>
                  </a:moveTo>
                  <a:cubicBezTo>
                    <a:pt x="1054" y="1"/>
                    <a:pt x="1046" y="3"/>
                    <a:pt x="1038" y="8"/>
                  </a:cubicBezTo>
                  <a:cubicBezTo>
                    <a:pt x="858" y="165"/>
                    <a:pt x="590" y="393"/>
                    <a:pt x="345" y="393"/>
                  </a:cubicBezTo>
                  <a:cubicBezTo>
                    <a:pt x="237" y="393"/>
                    <a:pt x="133" y="349"/>
                    <a:pt x="43" y="234"/>
                  </a:cubicBezTo>
                  <a:cubicBezTo>
                    <a:pt x="41" y="232"/>
                    <a:pt x="38" y="231"/>
                    <a:pt x="35" y="231"/>
                  </a:cubicBezTo>
                  <a:cubicBezTo>
                    <a:pt x="21" y="231"/>
                    <a:pt x="0" y="248"/>
                    <a:pt x="9" y="257"/>
                  </a:cubicBezTo>
                  <a:cubicBezTo>
                    <a:pt x="102" y="414"/>
                    <a:pt x="239" y="476"/>
                    <a:pt x="386" y="476"/>
                  </a:cubicBezTo>
                  <a:cubicBezTo>
                    <a:pt x="654" y="476"/>
                    <a:pt x="956" y="272"/>
                    <a:pt x="1094" y="53"/>
                  </a:cubicBezTo>
                  <a:cubicBezTo>
                    <a:pt x="1112" y="27"/>
                    <a:pt x="1089" y="1"/>
                    <a:pt x="1062"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605;p72">
              <a:extLst>
                <a:ext uri="{FF2B5EF4-FFF2-40B4-BE49-F238E27FC236}">
                  <a16:creationId xmlns:a16="http://schemas.microsoft.com/office/drawing/2014/main" id="{45D0BB52-EE52-4083-A9B1-6F026091023E}"/>
                </a:ext>
              </a:extLst>
            </p:cNvPr>
            <p:cNvSpPr/>
            <p:nvPr/>
          </p:nvSpPr>
          <p:spPr>
            <a:xfrm>
              <a:off x="3771819" y="3060046"/>
              <a:ext cx="115209" cy="86942"/>
            </a:xfrm>
            <a:custGeom>
              <a:avLst/>
              <a:gdLst/>
              <a:ahLst/>
              <a:cxnLst/>
              <a:rect l="l" t="t" r="r" b="b"/>
              <a:pathLst>
                <a:path w="913" h="689" extrusionOk="0">
                  <a:moveTo>
                    <a:pt x="201" y="0"/>
                  </a:moveTo>
                  <a:cubicBezTo>
                    <a:pt x="140" y="0"/>
                    <a:pt x="76" y="12"/>
                    <a:pt x="11" y="38"/>
                  </a:cubicBezTo>
                  <a:cubicBezTo>
                    <a:pt x="0" y="50"/>
                    <a:pt x="0" y="73"/>
                    <a:pt x="23" y="73"/>
                  </a:cubicBezTo>
                  <a:cubicBezTo>
                    <a:pt x="77" y="55"/>
                    <a:pt x="127" y="48"/>
                    <a:pt x="175" y="48"/>
                  </a:cubicBezTo>
                  <a:cubicBezTo>
                    <a:pt x="501" y="48"/>
                    <a:pt x="701" y="415"/>
                    <a:pt x="848" y="672"/>
                  </a:cubicBezTo>
                  <a:cubicBezTo>
                    <a:pt x="856" y="684"/>
                    <a:pt x="867" y="689"/>
                    <a:pt x="877" y="689"/>
                  </a:cubicBezTo>
                  <a:cubicBezTo>
                    <a:pt x="895" y="689"/>
                    <a:pt x="912" y="671"/>
                    <a:pt x="905" y="649"/>
                  </a:cubicBezTo>
                  <a:cubicBezTo>
                    <a:pt x="809" y="353"/>
                    <a:pt x="536" y="0"/>
                    <a:pt x="201"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606;p72">
              <a:extLst>
                <a:ext uri="{FF2B5EF4-FFF2-40B4-BE49-F238E27FC236}">
                  <a16:creationId xmlns:a16="http://schemas.microsoft.com/office/drawing/2014/main" id="{946AC38B-B6C4-426F-9BFA-5B0C64A360C3}"/>
                </a:ext>
              </a:extLst>
            </p:cNvPr>
            <p:cNvSpPr/>
            <p:nvPr/>
          </p:nvSpPr>
          <p:spPr>
            <a:xfrm>
              <a:off x="4124268" y="3455513"/>
              <a:ext cx="154456" cy="128456"/>
            </a:xfrm>
            <a:custGeom>
              <a:avLst/>
              <a:gdLst/>
              <a:ahLst/>
              <a:cxnLst/>
              <a:rect l="l" t="t" r="r" b="b"/>
              <a:pathLst>
                <a:path w="1224" h="1018" extrusionOk="0">
                  <a:moveTo>
                    <a:pt x="709" y="0"/>
                  </a:moveTo>
                  <a:cubicBezTo>
                    <a:pt x="478" y="0"/>
                    <a:pt x="261" y="184"/>
                    <a:pt x="261" y="184"/>
                  </a:cubicBezTo>
                  <a:lnTo>
                    <a:pt x="0" y="897"/>
                  </a:lnTo>
                  <a:cubicBezTo>
                    <a:pt x="138" y="982"/>
                    <a:pt x="270" y="1017"/>
                    <a:pt x="391" y="1017"/>
                  </a:cubicBezTo>
                  <a:cubicBezTo>
                    <a:pt x="900" y="1017"/>
                    <a:pt x="1224" y="392"/>
                    <a:pt x="995" y="128"/>
                  </a:cubicBezTo>
                  <a:cubicBezTo>
                    <a:pt x="908" y="33"/>
                    <a:pt x="807" y="0"/>
                    <a:pt x="709" y="0"/>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607;p72">
              <a:extLst>
                <a:ext uri="{FF2B5EF4-FFF2-40B4-BE49-F238E27FC236}">
                  <a16:creationId xmlns:a16="http://schemas.microsoft.com/office/drawing/2014/main" id="{D763C039-5858-4C02-AD65-880A72C0E8D1}"/>
                </a:ext>
              </a:extLst>
            </p:cNvPr>
            <p:cNvSpPr/>
            <p:nvPr/>
          </p:nvSpPr>
          <p:spPr>
            <a:xfrm>
              <a:off x="4139918" y="3503588"/>
              <a:ext cx="92876" cy="67888"/>
            </a:xfrm>
            <a:custGeom>
              <a:avLst/>
              <a:gdLst/>
              <a:ahLst/>
              <a:cxnLst/>
              <a:rect l="l" t="t" r="r" b="b"/>
              <a:pathLst>
                <a:path w="736" h="538" extrusionOk="0">
                  <a:moveTo>
                    <a:pt x="193" y="210"/>
                  </a:moveTo>
                  <a:cubicBezTo>
                    <a:pt x="227" y="222"/>
                    <a:pt x="261" y="222"/>
                    <a:pt x="295" y="244"/>
                  </a:cubicBezTo>
                  <a:cubicBezTo>
                    <a:pt x="363" y="278"/>
                    <a:pt x="408" y="346"/>
                    <a:pt x="351" y="413"/>
                  </a:cubicBezTo>
                  <a:cubicBezTo>
                    <a:pt x="324" y="445"/>
                    <a:pt x="286" y="457"/>
                    <a:pt x="246" y="457"/>
                  </a:cubicBezTo>
                  <a:cubicBezTo>
                    <a:pt x="184" y="457"/>
                    <a:pt x="116" y="430"/>
                    <a:pt x="69" y="403"/>
                  </a:cubicBezTo>
                  <a:cubicBezTo>
                    <a:pt x="114" y="335"/>
                    <a:pt x="137" y="267"/>
                    <a:pt x="193" y="210"/>
                  </a:cubicBezTo>
                  <a:close/>
                  <a:moveTo>
                    <a:pt x="473" y="0"/>
                  </a:moveTo>
                  <a:cubicBezTo>
                    <a:pt x="240" y="0"/>
                    <a:pt x="26" y="179"/>
                    <a:pt x="1" y="436"/>
                  </a:cubicBezTo>
                  <a:cubicBezTo>
                    <a:pt x="1" y="453"/>
                    <a:pt x="13" y="463"/>
                    <a:pt x="24" y="463"/>
                  </a:cubicBezTo>
                  <a:cubicBezTo>
                    <a:pt x="28" y="463"/>
                    <a:pt x="31" y="462"/>
                    <a:pt x="34" y="459"/>
                  </a:cubicBezTo>
                  <a:cubicBezTo>
                    <a:pt x="91" y="504"/>
                    <a:pt x="179" y="538"/>
                    <a:pt x="259" y="538"/>
                  </a:cubicBezTo>
                  <a:cubicBezTo>
                    <a:pt x="340" y="538"/>
                    <a:pt x="413" y="504"/>
                    <a:pt x="441" y="413"/>
                  </a:cubicBezTo>
                  <a:cubicBezTo>
                    <a:pt x="464" y="346"/>
                    <a:pt x="453" y="255"/>
                    <a:pt x="374" y="210"/>
                  </a:cubicBezTo>
                  <a:cubicBezTo>
                    <a:pt x="328" y="176"/>
                    <a:pt x="283" y="176"/>
                    <a:pt x="227" y="176"/>
                  </a:cubicBezTo>
                  <a:cubicBezTo>
                    <a:pt x="227" y="165"/>
                    <a:pt x="238" y="165"/>
                    <a:pt x="238" y="165"/>
                  </a:cubicBezTo>
                  <a:cubicBezTo>
                    <a:pt x="333" y="99"/>
                    <a:pt x="432" y="67"/>
                    <a:pt x="536" y="67"/>
                  </a:cubicBezTo>
                  <a:cubicBezTo>
                    <a:pt x="594" y="67"/>
                    <a:pt x="653" y="77"/>
                    <a:pt x="713" y="97"/>
                  </a:cubicBezTo>
                  <a:cubicBezTo>
                    <a:pt x="725" y="97"/>
                    <a:pt x="736" y="74"/>
                    <a:pt x="725" y="74"/>
                  </a:cubicBezTo>
                  <a:cubicBezTo>
                    <a:pt x="644" y="23"/>
                    <a:pt x="557" y="0"/>
                    <a:pt x="473"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608;p72">
              <a:extLst>
                <a:ext uri="{FF2B5EF4-FFF2-40B4-BE49-F238E27FC236}">
                  <a16:creationId xmlns:a16="http://schemas.microsoft.com/office/drawing/2014/main" id="{191F84CF-F71F-4903-B5DE-5D70EA93ADCB}"/>
                </a:ext>
              </a:extLst>
            </p:cNvPr>
            <p:cNvSpPr/>
            <p:nvPr/>
          </p:nvSpPr>
          <p:spPr>
            <a:xfrm>
              <a:off x="3970064" y="3413996"/>
              <a:ext cx="127199" cy="118992"/>
            </a:xfrm>
            <a:custGeom>
              <a:avLst/>
              <a:gdLst/>
              <a:ahLst/>
              <a:cxnLst/>
              <a:rect l="l" t="t" r="r" b="b"/>
              <a:pathLst>
                <a:path w="1008" h="943" extrusionOk="0">
                  <a:moveTo>
                    <a:pt x="458" y="0"/>
                  </a:moveTo>
                  <a:cubicBezTo>
                    <a:pt x="377" y="0"/>
                    <a:pt x="297" y="20"/>
                    <a:pt x="227" y="61"/>
                  </a:cubicBezTo>
                  <a:cubicBezTo>
                    <a:pt x="80" y="151"/>
                    <a:pt x="13" y="321"/>
                    <a:pt x="1" y="479"/>
                  </a:cubicBezTo>
                  <a:cubicBezTo>
                    <a:pt x="1" y="638"/>
                    <a:pt x="103" y="819"/>
                    <a:pt x="250" y="886"/>
                  </a:cubicBezTo>
                  <a:cubicBezTo>
                    <a:pt x="340" y="932"/>
                    <a:pt x="363" y="932"/>
                    <a:pt x="453" y="943"/>
                  </a:cubicBezTo>
                  <a:lnTo>
                    <a:pt x="465" y="943"/>
                  </a:lnTo>
                  <a:cubicBezTo>
                    <a:pt x="555" y="943"/>
                    <a:pt x="657" y="909"/>
                    <a:pt x="736" y="875"/>
                  </a:cubicBezTo>
                  <a:cubicBezTo>
                    <a:pt x="849" y="819"/>
                    <a:pt x="917" y="694"/>
                    <a:pt x="951" y="570"/>
                  </a:cubicBezTo>
                  <a:cubicBezTo>
                    <a:pt x="1008" y="355"/>
                    <a:pt x="895" y="128"/>
                    <a:pt x="679" y="50"/>
                  </a:cubicBezTo>
                  <a:cubicBezTo>
                    <a:pt x="609" y="17"/>
                    <a:pt x="533" y="0"/>
                    <a:pt x="458"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609;p72">
              <a:extLst>
                <a:ext uri="{FF2B5EF4-FFF2-40B4-BE49-F238E27FC236}">
                  <a16:creationId xmlns:a16="http://schemas.microsoft.com/office/drawing/2014/main" id="{14D642F1-4EDC-46B0-9458-DBC1A050CE81}"/>
                </a:ext>
              </a:extLst>
            </p:cNvPr>
            <p:cNvSpPr/>
            <p:nvPr/>
          </p:nvSpPr>
          <p:spPr>
            <a:xfrm>
              <a:off x="3601968" y="3388632"/>
              <a:ext cx="91360" cy="90978"/>
            </a:xfrm>
            <a:custGeom>
              <a:avLst/>
              <a:gdLst/>
              <a:ahLst/>
              <a:cxnLst/>
              <a:rect l="l" t="t" r="r" b="b"/>
              <a:pathLst>
                <a:path w="724" h="721" extrusionOk="0">
                  <a:moveTo>
                    <a:pt x="384" y="1"/>
                  </a:moveTo>
                  <a:cubicBezTo>
                    <a:pt x="340" y="1"/>
                    <a:pt x="296" y="10"/>
                    <a:pt x="261" y="24"/>
                  </a:cubicBezTo>
                  <a:cubicBezTo>
                    <a:pt x="170" y="47"/>
                    <a:pt x="103" y="103"/>
                    <a:pt x="57" y="183"/>
                  </a:cubicBezTo>
                  <a:cubicBezTo>
                    <a:pt x="0" y="262"/>
                    <a:pt x="0" y="364"/>
                    <a:pt x="23" y="442"/>
                  </a:cubicBezTo>
                  <a:cubicBezTo>
                    <a:pt x="23" y="454"/>
                    <a:pt x="35" y="465"/>
                    <a:pt x="35" y="465"/>
                  </a:cubicBezTo>
                  <a:cubicBezTo>
                    <a:pt x="57" y="590"/>
                    <a:pt x="159" y="691"/>
                    <a:pt x="283" y="714"/>
                  </a:cubicBezTo>
                  <a:cubicBezTo>
                    <a:pt x="315" y="718"/>
                    <a:pt x="346" y="720"/>
                    <a:pt x="375" y="720"/>
                  </a:cubicBezTo>
                  <a:cubicBezTo>
                    <a:pt x="440" y="720"/>
                    <a:pt x="500" y="708"/>
                    <a:pt x="555" y="669"/>
                  </a:cubicBezTo>
                  <a:cubicBezTo>
                    <a:pt x="634" y="613"/>
                    <a:pt x="691" y="545"/>
                    <a:pt x="713" y="454"/>
                  </a:cubicBezTo>
                  <a:cubicBezTo>
                    <a:pt x="724" y="352"/>
                    <a:pt x="713" y="262"/>
                    <a:pt x="668" y="183"/>
                  </a:cubicBezTo>
                  <a:cubicBezTo>
                    <a:pt x="623" y="92"/>
                    <a:pt x="555" y="47"/>
                    <a:pt x="464" y="13"/>
                  </a:cubicBezTo>
                  <a:cubicBezTo>
                    <a:pt x="439" y="4"/>
                    <a:pt x="411" y="1"/>
                    <a:pt x="384"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610;p72">
              <a:extLst>
                <a:ext uri="{FF2B5EF4-FFF2-40B4-BE49-F238E27FC236}">
                  <a16:creationId xmlns:a16="http://schemas.microsoft.com/office/drawing/2014/main" id="{CB122D78-9353-4F45-B9AB-C1EAD95D1365}"/>
                </a:ext>
              </a:extLst>
            </p:cNvPr>
            <p:cNvSpPr/>
            <p:nvPr/>
          </p:nvSpPr>
          <p:spPr>
            <a:xfrm>
              <a:off x="3985838" y="3271659"/>
              <a:ext cx="37225" cy="23469"/>
            </a:xfrm>
            <a:custGeom>
              <a:avLst/>
              <a:gdLst/>
              <a:ahLst/>
              <a:cxnLst/>
              <a:rect l="l" t="t" r="r" b="b"/>
              <a:pathLst>
                <a:path w="295" h="186" extrusionOk="0">
                  <a:moveTo>
                    <a:pt x="138" y="0"/>
                  </a:moveTo>
                  <a:cubicBezTo>
                    <a:pt x="108" y="0"/>
                    <a:pt x="78" y="10"/>
                    <a:pt x="57" y="24"/>
                  </a:cubicBezTo>
                  <a:cubicBezTo>
                    <a:pt x="1" y="35"/>
                    <a:pt x="11" y="115"/>
                    <a:pt x="68" y="115"/>
                  </a:cubicBezTo>
                  <a:cubicBezTo>
                    <a:pt x="102" y="115"/>
                    <a:pt x="136" y="115"/>
                    <a:pt x="159" y="148"/>
                  </a:cubicBezTo>
                  <a:cubicBezTo>
                    <a:pt x="176" y="171"/>
                    <a:pt x="201" y="185"/>
                    <a:pt x="225" y="185"/>
                  </a:cubicBezTo>
                  <a:cubicBezTo>
                    <a:pt x="249" y="185"/>
                    <a:pt x="272" y="171"/>
                    <a:pt x="283" y="137"/>
                  </a:cubicBezTo>
                  <a:cubicBezTo>
                    <a:pt x="295" y="80"/>
                    <a:pt x="238" y="24"/>
                    <a:pt x="192" y="12"/>
                  </a:cubicBezTo>
                  <a:cubicBezTo>
                    <a:pt x="175" y="4"/>
                    <a:pt x="157" y="0"/>
                    <a:pt x="138"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611;p72">
              <a:extLst>
                <a:ext uri="{FF2B5EF4-FFF2-40B4-BE49-F238E27FC236}">
                  <a16:creationId xmlns:a16="http://schemas.microsoft.com/office/drawing/2014/main" id="{21D05A5C-6BA8-42BE-B9D1-FCAF36519BCD}"/>
                </a:ext>
              </a:extLst>
            </p:cNvPr>
            <p:cNvSpPr/>
            <p:nvPr/>
          </p:nvSpPr>
          <p:spPr>
            <a:xfrm>
              <a:off x="3727526" y="3244151"/>
              <a:ext cx="32937" cy="17666"/>
            </a:xfrm>
            <a:custGeom>
              <a:avLst/>
              <a:gdLst/>
              <a:ahLst/>
              <a:cxnLst/>
              <a:rect l="l" t="t" r="r" b="b"/>
              <a:pathLst>
                <a:path w="261" h="140" extrusionOk="0">
                  <a:moveTo>
                    <a:pt x="143" y="1"/>
                  </a:moveTo>
                  <a:cubicBezTo>
                    <a:pt x="97" y="1"/>
                    <a:pt x="50" y="17"/>
                    <a:pt x="23" y="61"/>
                  </a:cubicBezTo>
                  <a:cubicBezTo>
                    <a:pt x="0" y="95"/>
                    <a:pt x="35" y="140"/>
                    <a:pt x="80" y="140"/>
                  </a:cubicBezTo>
                  <a:cubicBezTo>
                    <a:pt x="103" y="140"/>
                    <a:pt x="125" y="129"/>
                    <a:pt x="159" y="129"/>
                  </a:cubicBezTo>
                  <a:cubicBezTo>
                    <a:pt x="163" y="125"/>
                    <a:pt x="169" y="124"/>
                    <a:pt x="176" y="124"/>
                  </a:cubicBezTo>
                  <a:cubicBezTo>
                    <a:pt x="189" y="124"/>
                    <a:pt x="204" y="129"/>
                    <a:pt x="204" y="129"/>
                  </a:cubicBezTo>
                  <a:cubicBezTo>
                    <a:pt x="207" y="132"/>
                    <a:pt x="212" y="134"/>
                    <a:pt x="216" y="134"/>
                  </a:cubicBezTo>
                  <a:cubicBezTo>
                    <a:pt x="227" y="134"/>
                    <a:pt x="238" y="126"/>
                    <a:pt x="238" y="117"/>
                  </a:cubicBezTo>
                  <a:cubicBezTo>
                    <a:pt x="261" y="61"/>
                    <a:pt x="227" y="27"/>
                    <a:pt x="181" y="4"/>
                  </a:cubicBezTo>
                  <a:cubicBezTo>
                    <a:pt x="169" y="2"/>
                    <a:pt x="156" y="1"/>
                    <a:pt x="143"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612;p72">
              <a:extLst>
                <a:ext uri="{FF2B5EF4-FFF2-40B4-BE49-F238E27FC236}">
                  <a16:creationId xmlns:a16="http://schemas.microsoft.com/office/drawing/2014/main" id="{9206B050-D55D-4D61-A91B-35DF5FDDE523}"/>
                </a:ext>
              </a:extLst>
            </p:cNvPr>
            <p:cNvSpPr/>
            <p:nvPr/>
          </p:nvSpPr>
          <p:spPr>
            <a:xfrm>
              <a:off x="3904066" y="3336518"/>
              <a:ext cx="99059" cy="65365"/>
            </a:xfrm>
            <a:custGeom>
              <a:avLst/>
              <a:gdLst/>
              <a:ahLst/>
              <a:cxnLst/>
              <a:rect l="l" t="t" r="r" b="b"/>
              <a:pathLst>
                <a:path w="785" h="518" extrusionOk="0">
                  <a:moveTo>
                    <a:pt x="457" y="1"/>
                  </a:moveTo>
                  <a:cubicBezTo>
                    <a:pt x="274" y="1"/>
                    <a:pt x="103" y="91"/>
                    <a:pt x="15" y="257"/>
                  </a:cubicBezTo>
                  <a:cubicBezTo>
                    <a:pt x="0" y="294"/>
                    <a:pt x="31" y="327"/>
                    <a:pt x="60" y="327"/>
                  </a:cubicBezTo>
                  <a:cubicBezTo>
                    <a:pt x="74" y="327"/>
                    <a:pt x="87" y="320"/>
                    <a:pt x="94" y="302"/>
                  </a:cubicBezTo>
                  <a:cubicBezTo>
                    <a:pt x="158" y="183"/>
                    <a:pt x="303" y="79"/>
                    <a:pt x="452" y="79"/>
                  </a:cubicBezTo>
                  <a:cubicBezTo>
                    <a:pt x="487" y="79"/>
                    <a:pt x="523" y="85"/>
                    <a:pt x="558" y="98"/>
                  </a:cubicBezTo>
                  <a:cubicBezTo>
                    <a:pt x="694" y="166"/>
                    <a:pt x="694" y="347"/>
                    <a:pt x="694" y="471"/>
                  </a:cubicBezTo>
                  <a:cubicBezTo>
                    <a:pt x="688" y="503"/>
                    <a:pt x="709" y="518"/>
                    <a:pt x="732" y="518"/>
                  </a:cubicBezTo>
                  <a:cubicBezTo>
                    <a:pt x="757" y="518"/>
                    <a:pt x="784" y="501"/>
                    <a:pt x="784" y="471"/>
                  </a:cubicBezTo>
                  <a:cubicBezTo>
                    <a:pt x="784" y="302"/>
                    <a:pt x="762" y="41"/>
                    <a:pt x="546" y="8"/>
                  </a:cubicBezTo>
                  <a:cubicBezTo>
                    <a:pt x="517" y="3"/>
                    <a:pt x="487" y="1"/>
                    <a:pt x="457"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613;p72">
              <a:extLst>
                <a:ext uri="{FF2B5EF4-FFF2-40B4-BE49-F238E27FC236}">
                  <a16:creationId xmlns:a16="http://schemas.microsoft.com/office/drawing/2014/main" id="{2D60732E-2860-4C75-8190-AB5B4AE06A41}"/>
                </a:ext>
              </a:extLst>
            </p:cNvPr>
            <p:cNvSpPr/>
            <p:nvPr/>
          </p:nvSpPr>
          <p:spPr>
            <a:xfrm>
              <a:off x="3691815" y="3299925"/>
              <a:ext cx="75841" cy="54006"/>
            </a:xfrm>
            <a:custGeom>
              <a:avLst/>
              <a:gdLst/>
              <a:ahLst/>
              <a:cxnLst/>
              <a:rect l="l" t="t" r="r" b="b"/>
              <a:pathLst>
                <a:path w="601" h="428" extrusionOk="0">
                  <a:moveTo>
                    <a:pt x="338" y="1"/>
                  </a:moveTo>
                  <a:cubicBezTo>
                    <a:pt x="191" y="1"/>
                    <a:pt x="80" y="109"/>
                    <a:pt x="24" y="241"/>
                  </a:cubicBezTo>
                  <a:cubicBezTo>
                    <a:pt x="1" y="279"/>
                    <a:pt x="29" y="312"/>
                    <a:pt x="61" y="312"/>
                  </a:cubicBezTo>
                  <a:cubicBezTo>
                    <a:pt x="76" y="312"/>
                    <a:pt x="92" y="305"/>
                    <a:pt x="102" y="286"/>
                  </a:cubicBezTo>
                  <a:cubicBezTo>
                    <a:pt x="139" y="204"/>
                    <a:pt x="228" y="84"/>
                    <a:pt x="333" y="84"/>
                  </a:cubicBezTo>
                  <a:cubicBezTo>
                    <a:pt x="358" y="84"/>
                    <a:pt x="383" y="90"/>
                    <a:pt x="408" y="105"/>
                  </a:cubicBezTo>
                  <a:cubicBezTo>
                    <a:pt x="499" y="162"/>
                    <a:pt x="510" y="286"/>
                    <a:pt x="510" y="376"/>
                  </a:cubicBezTo>
                  <a:cubicBezTo>
                    <a:pt x="510" y="410"/>
                    <a:pt x="532" y="427"/>
                    <a:pt x="555" y="427"/>
                  </a:cubicBezTo>
                  <a:cubicBezTo>
                    <a:pt x="577" y="427"/>
                    <a:pt x="600" y="410"/>
                    <a:pt x="600" y="376"/>
                  </a:cubicBezTo>
                  <a:cubicBezTo>
                    <a:pt x="600" y="253"/>
                    <a:pt x="577" y="60"/>
                    <a:pt x="431" y="15"/>
                  </a:cubicBezTo>
                  <a:cubicBezTo>
                    <a:pt x="399" y="5"/>
                    <a:pt x="368" y="1"/>
                    <a:pt x="338"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614;p72">
              <a:extLst>
                <a:ext uri="{FF2B5EF4-FFF2-40B4-BE49-F238E27FC236}">
                  <a16:creationId xmlns:a16="http://schemas.microsoft.com/office/drawing/2014/main" id="{97060AA6-B2D6-45D5-937D-DC3D9DD8A326}"/>
                </a:ext>
              </a:extLst>
            </p:cNvPr>
            <p:cNvSpPr/>
            <p:nvPr/>
          </p:nvSpPr>
          <p:spPr>
            <a:xfrm>
              <a:off x="3816997" y="3496523"/>
              <a:ext cx="131868" cy="90095"/>
            </a:xfrm>
            <a:custGeom>
              <a:avLst/>
              <a:gdLst/>
              <a:ahLst/>
              <a:cxnLst/>
              <a:rect l="l" t="t" r="r" b="b"/>
              <a:pathLst>
                <a:path w="1045" h="714" extrusionOk="0">
                  <a:moveTo>
                    <a:pt x="988" y="1"/>
                  </a:moveTo>
                  <a:cubicBezTo>
                    <a:pt x="965" y="1"/>
                    <a:pt x="942" y="18"/>
                    <a:pt x="942" y="52"/>
                  </a:cubicBezTo>
                  <a:cubicBezTo>
                    <a:pt x="954" y="221"/>
                    <a:pt x="920" y="436"/>
                    <a:pt x="751" y="537"/>
                  </a:cubicBezTo>
                  <a:cubicBezTo>
                    <a:pt x="666" y="592"/>
                    <a:pt x="584" y="614"/>
                    <a:pt x="502" y="614"/>
                  </a:cubicBezTo>
                  <a:cubicBezTo>
                    <a:pt x="364" y="614"/>
                    <a:pt x="229" y="552"/>
                    <a:pt x="95" y="481"/>
                  </a:cubicBezTo>
                  <a:cubicBezTo>
                    <a:pt x="85" y="475"/>
                    <a:pt x="76" y="473"/>
                    <a:pt x="67" y="473"/>
                  </a:cubicBezTo>
                  <a:cubicBezTo>
                    <a:pt x="25" y="473"/>
                    <a:pt x="0" y="532"/>
                    <a:pt x="38" y="560"/>
                  </a:cubicBezTo>
                  <a:cubicBezTo>
                    <a:pt x="189" y="632"/>
                    <a:pt x="359" y="713"/>
                    <a:pt x="523" y="713"/>
                  </a:cubicBezTo>
                  <a:cubicBezTo>
                    <a:pt x="617" y="713"/>
                    <a:pt x="709" y="687"/>
                    <a:pt x="796" y="617"/>
                  </a:cubicBezTo>
                  <a:cubicBezTo>
                    <a:pt x="988" y="481"/>
                    <a:pt x="1045" y="278"/>
                    <a:pt x="1033" y="52"/>
                  </a:cubicBezTo>
                  <a:cubicBezTo>
                    <a:pt x="1033" y="18"/>
                    <a:pt x="1010" y="1"/>
                    <a:pt x="988"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615;p72">
              <a:extLst>
                <a:ext uri="{FF2B5EF4-FFF2-40B4-BE49-F238E27FC236}">
                  <a16:creationId xmlns:a16="http://schemas.microsoft.com/office/drawing/2014/main" id="{20530074-5E28-42C4-899A-0CFA581DCC6F}"/>
                </a:ext>
              </a:extLst>
            </p:cNvPr>
            <p:cNvSpPr/>
            <p:nvPr/>
          </p:nvSpPr>
          <p:spPr>
            <a:xfrm>
              <a:off x="3747466" y="3403650"/>
              <a:ext cx="80635" cy="61829"/>
            </a:xfrm>
            <a:custGeom>
              <a:avLst/>
              <a:gdLst/>
              <a:ahLst/>
              <a:cxnLst/>
              <a:rect l="l" t="t" r="r" b="b"/>
              <a:pathLst>
                <a:path w="639" h="490" extrusionOk="0">
                  <a:moveTo>
                    <a:pt x="295" y="0"/>
                  </a:moveTo>
                  <a:cubicBezTo>
                    <a:pt x="237" y="0"/>
                    <a:pt x="182" y="15"/>
                    <a:pt x="136" y="52"/>
                  </a:cubicBezTo>
                  <a:cubicBezTo>
                    <a:pt x="1" y="165"/>
                    <a:pt x="58" y="346"/>
                    <a:pt x="126" y="471"/>
                  </a:cubicBezTo>
                  <a:cubicBezTo>
                    <a:pt x="135" y="484"/>
                    <a:pt x="149" y="490"/>
                    <a:pt x="163" y="490"/>
                  </a:cubicBezTo>
                  <a:cubicBezTo>
                    <a:pt x="196" y="490"/>
                    <a:pt x="229" y="458"/>
                    <a:pt x="204" y="426"/>
                  </a:cubicBezTo>
                  <a:cubicBezTo>
                    <a:pt x="159" y="335"/>
                    <a:pt x="91" y="177"/>
                    <a:pt x="204" y="120"/>
                  </a:cubicBezTo>
                  <a:cubicBezTo>
                    <a:pt x="241" y="102"/>
                    <a:pt x="279" y="94"/>
                    <a:pt x="317" y="94"/>
                  </a:cubicBezTo>
                  <a:cubicBezTo>
                    <a:pt x="396" y="94"/>
                    <a:pt x="475" y="127"/>
                    <a:pt x="544" y="165"/>
                  </a:cubicBezTo>
                  <a:cubicBezTo>
                    <a:pt x="551" y="168"/>
                    <a:pt x="557" y="169"/>
                    <a:pt x="564" y="169"/>
                  </a:cubicBezTo>
                  <a:cubicBezTo>
                    <a:pt x="610" y="169"/>
                    <a:pt x="639" y="106"/>
                    <a:pt x="589" y="86"/>
                  </a:cubicBezTo>
                  <a:cubicBezTo>
                    <a:pt x="503" y="43"/>
                    <a:pt x="394" y="0"/>
                    <a:pt x="295"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Speech Bubble: Rectangle with Corners Rounded 85">
            <a:extLst>
              <a:ext uri="{FF2B5EF4-FFF2-40B4-BE49-F238E27FC236}">
                <a16:creationId xmlns:a16="http://schemas.microsoft.com/office/drawing/2014/main" id="{AC8C1BFA-9057-41B4-BDA3-279600E63BB4}"/>
              </a:ext>
            </a:extLst>
          </p:cNvPr>
          <p:cNvSpPr/>
          <p:nvPr/>
        </p:nvSpPr>
        <p:spPr>
          <a:xfrm>
            <a:off x="2553730" y="271850"/>
            <a:ext cx="6268994" cy="1013254"/>
          </a:xfrm>
          <a:prstGeom prst="wedgeRoundRectCallout">
            <a:avLst>
              <a:gd name="adj1" fmla="val -58678"/>
              <a:gd name="adj2" fmla="val 25144"/>
              <a:gd name="adj3" fmla="val 16667"/>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783F04"/>
                </a:solidFill>
                <a:latin typeface="Comic Sans MS" panose="030F0702030302020204" pitchFamily="66" charset="0"/>
              </a:rPr>
              <a:t>your sports day / June?</a:t>
            </a:r>
          </a:p>
        </p:txBody>
      </p:sp>
      <p:sp>
        <p:nvSpPr>
          <p:cNvPr id="87" name="Speech Bubble: Rectangle with Corners Rounded 86">
            <a:extLst>
              <a:ext uri="{FF2B5EF4-FFF2-40B4-BE49-F238E27FC236}">
                <a16:creationId xmlns:a16="http://schemas.microsoft.com/office/drawing/2014/main" id="{484F9ED1-3EAC-44C1-8BA1-83F01475A022}"/>
              </a:ext>
            </a:extLst>
          </p:cNvPr>
          <p:cNvSpPr/>
          <p:nvPr/>
        </p:nvSpPr>
        <p:spPr>
          <a:xfrm>
            <a:off x="1058536" y="3181350"/>
            <a:ext cx="4124937" cy="1236952"/>
          </a:xfrm>
          <a:prstGeom prst="wedgeRoundRectCallout">
            <a:avLst>
              <a:gd name="adj1" fmla="val 54251"/>
              <a:gd name="adj2" fmla="val 40339"/>
              <a:gd name="adj3" fmla="val 16667"/>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783F04"/>
                </a:solidFill>
                <a:latin typeface="Comic Sans MS" panose="030F0702030302020204" pitchFamily="66" charset="0"/>
              </a:rPr>
              <a:t>No, it isn't. </a:t>
            </a:r>
          </a:p>
          <a:p>
            <a:pPr algn="ctr"/>
            <a:r>
              <a:rPr lang="en-US" sz="3600" b="1">
                <a:solidFill>
                  <a:srgbClr val="783F04"/>
                </a:solidFill>
                <a:latin typeface="Comic Sans MS" panose="030F0702030302020204" pitchFamily="66" charset="0"/>
              </a:rPr>
              <a:t>It's in May.</a:t>
            </a:r>
          </a:p>
        </p:txBody>
      </p:sp>
      <p:pic>
        <p:nvPicPr>
          <p:cNvPr id="44" name="Picture 2" descr="May calendar clipart template | Calendar clipart, Parents as teachers,  Calendar">
            <a:extLst>
              <a:ext uri="{FF2B5EF4-FFF2-40B4-BE49-F238E27FC236}">
                <a16:creationId xmlns:a16="http://schemas.microsoft.com/office/drawing/2014/main" id="{535513BB-258F-42C9-875F-0C36E082347F}"/>
              </a:ext>
            </a:extLst>
          </p:cNvPr>
          <p:cNvPicPr>
            <a:picLocks noChangeAspect="1" noChangeArrowheads="1"/>
          </p:cNvPicPr>
          <p:nvPr/>
        </p:nvPicPr>
        <p:blipFill>
          <a:blip r:embed="rId2">
            <a:clrChange>
              <a:clrFrom>
                <a:srgbClr val="FEFEF2"/>
              </a:clrFrom>
              <a:clrTo>
                <a:srgbClr val="FEFEF2">
                  <a:alpha val="0"/>
                </a:srgbClr>
              </a:clrTo>
            </a:clrChange>
            <a:extLst>
              <a:ext uri="{28A0092B-C50C-407E-A947-70E740481C1C}">
                <a14:useLocalDpi xmlns:a14="http://schemas.microsoft.com/office/drawing/2010/main" val="0"/>
              </a:ext>
            </a:extLst>
          </a:blip>
          <a:srcRect/>
          <a:stretch>
            <a:fillRect/>
          </a:stretch>
        </p:blipFill>
        <p:spPr bwMode="auto">
          <a:xfrm>
            <a:off x="6978321" y="1751395"/>
            <a:ext cx="1726959" cy="1798915"/>
          </a:xfrm>
          <a:prstGeom prst="rect">
            <a:avLst/>
          </a:prstGeom>
          <a:noFill/>
          <a:extLst>
            <a:ext uri="{909E8E84-426E-40DD-AFC4-6F175D3DCCD1}">
              <a14:hiddenFill xmlns:a14="http://schemas.microsoft.com/office/drawing/2010/main">
                <a:solidFill>
                  <a:srgbClr val="FFFFFF"/>
                </a:solidFill>
              </a14:hiddenFill>
            </a:ext>
          </a:extLst>
        </p:spPr>
      </p:pic>
      <p:sp>
        <p:nvSpPr>
          <p:cNvPr id="47" name="Speech Bubble: Rectangle with Corners Rounded 46">
            <a:extLst>
              <a:ext uri="{FF2B5EF4-FFF2-40B4-BE49-F238E27FC236}">
                <a16:creationId xmlns:a16="http://schemas.microsoft.com/office/drawing/2014/main" id="{EADDBB02-77E8-4039-B986-8C50D998B45D}"/>
              </a:ext>
            </a:extLst>
          </p:cNvPr>
          <p:cNvSpPr/>
          <p:nvPr/>
        </p:nvSpPr>
        <p:spPr>
          <a:xfrm>
            <a:off x="2553730" y="285750"/>
            <a:ext cx="6514070" cy="1013254"/>
          </a:xfrm>
          <a:prstGeom prst="wedgeRoundRectCallout">
            <a:avLst>
              <a:gd name="adj1" fmla="val -58678"/>
              <a:gd name="adj2" fmla="val 25144"/>
              <a:gd name="adj3" fmla="val 16667"/>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783F04"/>
                </a:solidFill>
                <a:latin typeface="Comic Sans MS" panose="030F0702030302020204" pitchFamily="66" charset="0"/>
              </a:rPr>
              <a:t>Is your sports day in June?</a:t>
            </a:r>
          </a:p>
        </p:txBody>
      </p:sp>
      <p:sp>
        <p:nvSpPr>
          <p:cNvPr id="46" name="Action Button: Go Home 45">
            <a:hlinkClick r:id="rId3" action="ppaction://hlinksldjump" highlightClick="1"/>
            <a:extLst>
              <a:ext uri="{FF2B5EF4-FFF2-40B4-BE49-F238E27FC236}">
                <a16:creationId xmlns:a16="http://schemas.microsoft.com/office/drawing/2014/main" id="{56328469-1E8D-4C28-B596-923943C9564E}"/>
              </a:ext>
            </a:extLst>
          </p:cNvPr>
          <p:cNvSpPr/>
          <p:nvPr/>
        </p:nvSpPr>
        <p:spPr>
          <a:xfrm>
            <a:off x="8203820" y="4457942"/>
            <a:ext cx="711580" cy="628408"/>
          </a:xfrm>
          <a:prstGeom prst="actionButtonHome">
            <a:avLst/>
          </a:prstGeom>
          <a:solidFill>
            <a:schemeClr val="accent5">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2470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454DBC02-9C34-4C49-B045-0871B15FA96B}"/>
              </a:ext>
            </a:extLst>
          </p:cNvPr>
          <p:cNvSpPr/>
          <p:nvPr/>
        </p:nvSpPr>
        <p:spPr>
          <a:xfrm rot="1020877">
            <a:off x="6226077" y="1333292"/>
            <a:ext cx="2684873" cy="2393339"/>
          </a:xfrm>
          <a:prstGeom prst="cloudCallout">
            <a:avLst>
              <a:gd name="adj1" fmla="val -19506"/>
              <a:gd name="adj2" fmla="val 54960"/>
            </a:avLst>
          </a:prstGeom>
          <a:solidFill>
            <a:schemeClr val="accent2">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2E481F97-31ED-42D2-932B-6E50A0214ABD}"/>
              </a:ext>
            </a:extLst>
          </p:cNvPr>
          <p:cNvGrpSpPr/>
          <p:nvPr/>
        </p:nvGrpSpPr>
        <p:grpSpPr>
          <a:xfrm>
            <a:off x="5451417" y="3444984"/>
            <a:ext cx="1444390" cy="1428131"/>
            <a:chOff x="7371102" y="1143619"/>
            <a:chExt cx="652190" cy="675651"/>
          </a:xfrm>
        </p:grpSpPr>
        <p:sp>
          <p:nvSpPr>
            <p:cNvPr id="12" name="Google Shape;2519;p72">
              <a:extLst>
                <a:ext uri="{FF2B5EF4-FFF2-40B4-BE49-F238E27FC236}">
                  <a16:creationId xmlns:a16="http://schemas.microsoft.com/office/drawing/2014/main" id="{EAEAF12F-EEF2-421C-A223-62AD3CF6AF68}"/>
                </a:ext>
              </a:extLst>
            </p:cNvPr>
            <p:cNvSpPr/>
            <p:nvPr/>
          </p:nvSpPr>
          <p:spPr>
            <a:xfrm>
              <a:off x="7386154" y="1276093"/>
              <a:ext cx="588332" cy="543177"/>
            </a:xfrm>
            <a:custGeom>
              <a:avLst/>
              <a:gdLst/>
              <a:ahLst/>
              <a:cxnLst/>
              <a:rect l="l" t="t" r="r" b="b"/>
              <a:pathLst>
                <a:path w="5316" h="4908" extrusionOk="0">
                  <a:moveTo>
                    <a:pt x="724" y="0"/>
                  </a:moveTo>
                  <a:lnTo>
                    <a:pt x="724" y="0"/>
                  </a:lnTo>
                  <a:cubicBezTo>
                    <a:pt x="905" y="1696"/>
                    <a:pt x="566" y="3019"/>
                    <a:pt x="0" y="4512"/>
                  </a:cubicBezTo>
                  <a:cubicBezTo>
                    <a:pt x="882" y="4777"/>
                    <a:pt x="1756" y="4908"/>
                    <a:pt x="2622" y="4908"/>
                  </a:cubicBezTo>
                  <a:cubicBezTo>
                    <a:pt x="3345" y="4908"/>
                    <a:pt x="4062" y="4816"/>
                    <a:pt x="4773" y="4637"/>
                  </a:cubicBezTo>
                  <a:cubicBezTo>
                    <a:pt x="5112" y="3574"/>
                    <a:pt x="5315" y="2036"/>
                    <a:pt x="5259" y="588"/>
                  </a:cubicBezTo>
                  <a:lnTo>
                    <a:pt x="724" y="0"/>
                  </a:ln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28;p72">
              <a:extLst>
                <a:ext uri="{FF2B5EF4-FFF2-40B4-BE49-F238E27FC236}">
                  <a16:creationId xmlns:a16="http://schemas.microsoft.com/office/drawing/2014/main" id="{1EF17D0B-F542-4EA6-860A-74949E182BEE}"/>
                </a:ext>
              </a:extLst>
            </p:cNvPr>
            <p:cNvSpPr/>
            <p:nvPr/>
          </p:nvSpPr>
          <p:spPr>
            <a:xfrm>
              <a:off x="7371102" y="1205485"/>
              <a:ext cx="519604" cy="475668"/>
            </a:xfrm>
            <a:custGeom>
              <a:avLst/>
              <a:gdLst/>
              <a:ahLst/>
              <a:cxnLst/>
              <a:rect l="l" t="t" r="r" b="b"/>
              <a:pathLst>
                <a:path w="4695" h="4298" extrusionOk="0">
                  <a:moveTo>
                    <a:pt x="2659" y="1"/>
                  </a:moveTo>
                  <a:cubicBezTo>
                    <a:pt x="2110" y="1"/>
                    <a:pt x="1522" y="171"/>
                    <a:pt x="1053" y="616"/>
                  </a:cubicBezTo>
                  <a:cubicBezTo>
                    <a:pt x="691" y="955"/>
                    <a:pt x="510" y="1644"/>
                    <a:pt x="352" y="2334"/>
                  </a:cubicBezTo>
                  <a:cubicBezTo>
                    <a:pt x="272" y="2719"/>
                    <a:pt x="1" y="3149"/>
                    <a:pt x="159" y="3578"/>
                  </a:cubicBezTo>
                  <a:cubicBezTo>
                    <a:pt x="332" y="4054"/>
                    <a:pt x="1335" y="4297"/>
                    <a:pt x="2304" y="4297"/>
                  </a:cubicBezTo>
                  <a:cubicBezTo>
                    <a:pt x="3106" y="4297"/>
                    <a:pt x="3885" y="4131"/>
                    <a:pt x="4151" y="3793"/>
                  </a:cubicBezTo>
                  <a:cubicBezTo>
                    <a:pt x="4694" y="3092"/>
                    <a:pt x="4649" y="1317"/>
                    <a:pt x="4253" y="649"/>
                  </a:cubicBezTo>
                  <a:cubicBezTo>
                    <a:pt x="4034" y="296"/>
                    <a:pt x="3381" y="1"/>
                    <a:pt x="2659" y="1"/>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29;p72">
              <a:extLst>
                <a:ext uri="{FF2B5EF4-FFF2-40B4-BE49-F238E27FC236}">
                  <a16:creationId xmlns:a16="http://schemas.microsoft.com/office/drawing/2014/main" id="{6509CC1B-ABB2-4F3B-8311-7319585A2124}"/>
                </a:ext>
              </a:extLst>
            </p:cNvPr>
            <p:cNvSpPr/>
            <p:nvPr/>
          </p:nvSpPr>
          <p:spPr>
            <a:xfrm>
              <a:off x="7404193" y="1143619"/>
              <a:ext cx="619099" cy="369091"/>
            </a:xfrm>
            <a:custGeom>
              <a:avLst/>
              <a:gdLst/>
              <a:ahLst/>
              <a:cxnLst/>
              <a:rect l="l" t="t" r="r" b="b"/>
              <a:pathLst>
                <a:path w="5594" h="3335" extrusionOk="0">
                  <a:moveTo>
                    <a:pt x="2375" y="1"/>
                  </a:moveTo>
                  <a:cubicBezTo>
                    <a:pt x="1193" y="1"/>
                    <a:pt x="1" y="584"/>
                    <a:pt x="143" y="2520"/>
                  </a:cubicBezTo>
                  <a:cubicBezTo>
                    <a:pt x="222" y="1954"/>
                    <a:pt x="697" y="1423"/>
                    <a:pt x="1184" y="1163"/>
                  </a:cubicBezTo>
                  <a:cubicBezTo>
                    <a:pt x="1828" y="2079"/>
                    <a:pt x="3196" y="2520"/>
                    <a:pt x="3750" y="2599"/>
                  </a:cubicBezTo>
                  <a:cubicBezTo>
                    <a:pt x="4030" y="2823"/>
                    <a:pt x="4431" y="3334"/>
                    <a:pt x="4779" y="3334"/>
                  </a:cubicBezTo>
                  <a:cubicBezTo>
                    <a:pt x="4783" y="3334"/>
                    <a:pt x="4787" y="3334"/>
                    <a:pt x="4790" y="3334"/>
                  </a:cubicBezTo>
                  <a:cubicBezTo>
                    <a:pt x="4790" y="3334"/>
                    <a:pt x="5594" y="1118"/>
                    <a:pt x="4610" y="507"/>
                  </a:cubicBezTo>
                  <a:cubicBezTo>
                    <a:pt x="4525" y="451"/>
                    <a:pt x="4418" y="436"/>
                    <a:pt x="4332" y="436"/>
                  </a:cubicBezTo>
                  <a:cubicBezTo>
                    <a:pt x="4245" y="436"/>
                    <a:pt x="4180" y="451"/>
                    <a:pt x="4180" y="451"/>
                  </a:cubicBezTo>
                  <a:cubicBezTo>
                    <a:pt x="3765" y="203"/>
                    <a:pt x="3072" y="1"/>
                    <a:pt x="2375" y="1"/>
                  </a:cubicBez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30;p72">
              <a:extLst>
                <a:ext uri="{FF2B5EF4-FFF2-40B4-BE49-F238E27FC236}">
                  <a16:creationId xmlns:a16="http://schemas.microsoft.com/office/drawing/2014/main" id="{9824CB36-9A85-479A-BE62-BB5D00AC0AC9}"/>
                </a:ext>
              </a:extLst>
            </p:cNvPr>
            <p:cNvSpPr/>
            <p:nvPr/>
          </p:nvSpPr>
          <p:spPr>
            <a:xfrm>
              <a:off x="7766649" y="1412444"/>
              <a:ext cx="122735" cy="206624"/>
            </a:xfrm>
            <a:custGeom>
              <a:avLst/>
              <a:gdLst/>
              <a:ahLst/>
              <a:cxnLst/>
              <a:rect l="l" t="t" r="r" b="b"/>
              <a:pathLst>
                <a:path w="1109" h="1867" extrusionOk="0">
                  <a:moveTo>
                    <a:pt x="532" y="0"/>
                  </a:moveTo>
                  <a:lnTo>
                    <a:pt x="532" y="0"/>
                  </a:lnTo>
                  <a:cubicBezTo>
                    <a:pt x="577" y="691"/>
                    <a:pt x="339" y="1357"/>
                    <a:pt x="0" y="1867"/>
                  </a:cubicBezTo>
                  <a:cubicBezTo>
                    <a:pt x="713" y="1697"/>
                    <a:pt x="950" y="928"/>
                    <a:pt x="1108" y="249"/>
                  </a:cubicBezTo>
                  <a:lnTo>
                    <a:pt x="532" y="0"/>
                  </a:ln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31;p72">
              <a:extLst>
                <a:ext uri="{FF2B5EF4-FFF2-40B4-BE49-F238E27FC236}">
                  <a16:creationId xmlns:a16="http://schemas.microsoft.com/office/drawing/2014/main" id="{0A9AA1C1-BB00-4FAE-9317-B6D00332D833}"/>
                </a:ext>
              </a:extLst>
            </p:cNvPr>
            <p:cNvSpPr/>
            <p:nvPr/>
          </p:nvSpPr>
          <p:spPr>
            <a:xfrm>
              <a:off x="7423671" y="1209469"/>
              <a:ext cx="490941" cy="236949"/>
            </a:xfrm>
            <a:custGeom>
              <a:avLst/>
              <a:gdLst/>
              <a:ahLst/>
              <a:cxnLst/>
              <a:rect l="l" t="t" r="r" b="b"/>
              <a:pathLst>
                <a:path w="4436" h="2141" extrusionOk="0">
                  <a:moveTo>
                    <a:pt x="2083" y="1"/>
                  </a:moveTo>
                  <a:cubicBezTo>
                    <a:pt x="1225" y="1"/>
                    <a:pt x="351" y="431"/>
                    <a:pt x="1" y="1416"/>
                  </a:cubicBezTo>
                  <a:cubicBezTo>
                    <a:pt x="385" y="830"/>
                    <a:pt x="1095" y="571"/>
                    <a:pt x="1820" y="571"/>
                  </a:cubicBezTo>
                  <a:cubicBezTo>
                    <a:pt x="2928" y="571"/>
                    <a:pt x="4071" y="1176"/>
                    <a:pt x="4140" y="2140"/>
                  </a:cubicBezTo>
                  <a:cubicBezTo>
                    <a:pt x="4435" y="826"/>
                    <a:pt x="3273" y="1"/>
                    <a:pt x="2083"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32;p72">
              <a:extLst>
                <a:ext uri="{FF2B5EF4-FFF2-40B4-BE49-F238E27FC236}">
                  <a16:creationId xmlns:a16="http://schemas.microsoft.com/office/drawing/2014/main" id="{3C9FEBA0-0954-4E67-925B-FAB9BBA2BFCE}"/>
                </a:ext>
              </a:extLst>
            </p:cNvPr>
            <p:cNvSpPr/>
            <p:nvPr/>
          </p:nvSpPr>
          <p:spPr>
            <a:xfrm>
              <a:off x="7814128" y="1448634"/>
              <a:ext cx="148189" cy="151843"/>
            </a:xfrm>
            <a:custGeom>
              <a:avLst/>
              <a:gdLst/>
              <a:ahLst/>
              <a:cxnLst/>
              <a:rect l="l" t="t" r="r" b="b"/>
              <a:pathLst>
                <a:path w="1339" h="1372" extrusionOk="0">
                  <a:moveTo>
                    <a:pt x="705" y="0"/>
                  </a:moveTo>
                  <a:cubicBezTo>
                    <a:pt x="403" y="0"/>
                    <a:pt x="239" y="431"/>
                    <a:pt x="239" y="431"/>
                  </a:cubicBezTo>
                  <a:lnTo>
                    <a:pt x="1" y="1324"/>
                  </a:lnTo>
                  <a:cubicBezTo>
                    <a:pt x="97" y="1357"/>
                    <a:pt x="189" y="1371"/>
                    <a:pt x="275" y="1371"/>
                  </a:cubicBezTo>
                  <a:cubicBezTo>
                    <a:pt x="973" y="1371"/>
                    <a:pt x="1338" y="418"/>
                    <a:pt x="996" y="126"/>
                  </a:cubicBezTo>
                  <a:cubicBezTo>
                    <a:pt x="888" y="35"/>
                    <a:pt x="791" y="0"/>
                    <a:pt x="705" y="0"/>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33;p72">
              <a:extLst>
                <a:ext uri="{FF2B5EF4-FFF2-40B4-BE49-F238E27FC236}">
                  <a16:creationId xmlns:a16="http://schemas.microsoft.com/office/drawing/2014/main" id="{95E5DB66-DADD-4E77-96C4-91E6EFA4E10F}"/>
                </a:ext>
              </a:extLst>
            </p:cNvPr>
            <p:cNvSpPr/>
            <p:nvPr/>
          </p:nvSpPr>
          <p:spPr>
            <a:xfrm>
              <a:off x="7667817" y="1494230"/>
              <a:ext cx="93851" cy="87540"/>
            </a:xfrm>
            <a:custGeom>
              <a:avLst/>
              <a:gdLst/>
              <a:ahLst/>
              <a:cxnLst/>
              <a:rect l="l" t="t" r="r" b="b"/>
              <a:pathLst>
                <a:path w="848" h="791" extrusionOk="0">
                  <a:moveTo>
                    <a:pt x="387" y="1"/>
                  </a:moveTo>
                  <a:cubicBezTo>
                    <a:pt x="319" y="1"/>
                    <a:pt x="251" y="17"/>
                    <a:pt x="192" y="53"/>
                  </a:cubicBezTo>
                  <a:cubicBezTo>
                    <a:pt x="68" y="132"/>
                    <a:pt x="11" y="268"/>
                    <a:pt x="0" y="404"/>
                  </a:cubicBezTo>
                  <a:cubicBezTo>
                    <a:pt x="0" y="540"/>
                    <a:pt x="91" y="698"/>
                    <a:pt x="215" y="754"/>
                  </a:cubicBezTo>
                  <a:cubicBezTo>
                    <a:pt x="283" y="788"/>
                    <a:pt x="305" y="788"/>
                    <a:pt x="385" y="788"/>
                  </a:cubicBezTo>
                  <a:lnTo>
                    <a:pt x="396" y="788"/>
                  </a:lnTo>
                  <a:cubicBezTo>
                    <a:pt x="406" y="790"/>
                    <a:pt x="416" y="790"/>
                    <a:pt x="427" y="790"/>
                  </a:cubicBezTo>
                  <a:cubicBezTo>
                    <a:pt x="496" y="790"/>
                    <a:pt x="563" y="761"/>
                    <a:pt x="622" y="731"/>
                  </a:cubicBezTo>
                  <a:cubicBezTo>
                    <a:pt x="712" y="686"/>
                    <a:pt x="780" y="585"/>
                    <a:pt x="803" y="483"/>
                  </a:cubicBezTo>
                  <a:cubicBezTo>
                    <a:pt x="848" y="291"/>
                    <a:pt x="747" y="110"/>
                    <a:pt x="566" y="42"/>
                  </a:cubicBezTo>
                  <a:cubicBezTo>
                    <a:pt x="512" y="15"/>
                    <a:pt x="450" y="1"/>
                    <a:pt x="387"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34;p72">
              <a:extLst>
                <a:ext uri="{FF2B5EF4-FFF2-40B4-BE49-F238E27FC236}">
                  <a16:creationId xmlns:a16="http://schemas.microsoft.com/office/drawing/2014/main" id="{39CFF899-0BBB-43DF-9B7F-4A10130B7F7A}"/>
                </a:ext>
              </a:extLst>
            </p:cNvPr>
            <p:cNvSpPr/>
            <p:nvPr/>
          </p:nvSpPr>
          <p:spPr>
            <a:xfrm>
              <a:off x="7396114" y="1475749"/>
              <a:ext cx="67730" cy="66403"/>
            </a:xfrm>
            <a:custGeom>
              <a:avLst/>
              <a:gdLst/>
              <a:ahLst/>
              <a:cxnLst/>
              <a:rect l="l" t="t" r="r" b="b"/>
              <a:pathLst>
                <a:path w="612" h="600" extrusionOk="0">
                  <a:moveTo>
                    <a:pt x="336" y="1"/>
                  </a:moveTo>
                  <a:cubicBezTo>
                    <a:pt x="296" y="1"/>
                    <a:pt x="256" y="9"/>
                    <a:pt x="216" y="16"/>
                  </a:cubicBezTo>
                  <a:cubicBezTo>
                    <a:pt x="137" y="39"/>
                    <a:pt x="91" y="84"/>
                    <a:pt x="46" y="152"/>
                  </a:cubicBezTo>
                  <a:cubicBezTo>
                    <a:pt x="1" y="220"/>
                    <a:pt x="1" y="299"/>
                    <a:pt x="24" y="378"/>
                  </a:cubicBezTo>
                  <a:lnTo>
                    <a:pt x="24" y="390"/>
                  </a:lnTo>
                  <a:cubicBezTo>
                    <a:pt x="46" y="491"/>
                    <a:pt x="126" y="582"/>
                    <a:pt x="239" y="593"/>
                  </a:cubicBezTo>
                  <a:cubicBezTo>
                    <a:pt x="265" y="597"/>
                    <a:pt x="291" y="599"/>
                    <a:pt x="316" y="599"/>
                  </a:cubicBezTo>
                  <a:cubicBezTo>
                    <a:pt x="369" y="599"/>
                    <a:pt x="419" y="589"/>
                    <a:pt x="465" y="559"/>
                  </a:cubicBezTo>
                  <a:cubicBezTo>
                    <a:pt x="533" y="514"/>
                    <a:pt x="578" y="458"/>
                    <a:pt x="589" y="378"/>
                  </a:cubicBezTo>
                  <a:cubicBezTo>
                    <a:pt x="612" y="299"/>
                    <a:pt x="601" y="220"/>
                    <a:pt x="555" y="152"/>
                  </a:cubicBezTo>
                  <a:cubicBezTo>
                    <a:pt x="521" y="73"/>
                    <a:pt x="465" y="39"/>
                    <a:pt x="385" y="5"/>
                  </a:cubicBezTo>
                  <a:cubicBezTo>
                    <a:pt x="369" y="2"/>
                    <a:pt x="352" y="1"/>
                    <a:pt x="336"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35;p72">
              <a:extLst>
                <a:ext uri="{FF2B5EF4-FFF2-40B4-BE49-F238E27FC236}">
                  <a16:creationId xmlns:a16="http://schemas.microsoft.com/office/drawing/2014/main" id="{CF5CAE51-502D-40A5-B43D-9028095046AB}"/>
                </a:ext>
              </a:extLst>
            </p:cNvPr>
            <p:cNvSpPr/>
            <p:nvPr/>
          </p:nvSpPr>
          <p:spPr>
            <a:xfrm>
              <a:off x="7680324" y="1389424"/>
              <a:ext cx="26339" cy="17377"/>
            </a:xfrm>
            <a:custGeom>
              <a:avLst/>
              <a:gdLst/>
              <a:ahLst/>
              <a:cxnLst/>
              <a:rect l="l" t="t" r="r" b="b"/>
              <a:pathLst>
                <a:path w="238" h="157" extrusionOk="0">
                  <a:moveTo>
                    <a:pt x="120" y="0"/>
                  </a:moveTo>
                  <a:cubicBezTo>
                    <a:pt x="88" y="0"/>
                    <a:pt x="58" y="8"/>
                    <a:pt x="34" y="16"/>
                  </a:cubicBezTo>
                  <a:cubicBezTo>
                    <a:pt x="0" y="27"/>
                    <a:pt x="0" y="84"/>
                    <a:pt x="46" y="95"/>
                  </a:cubicBezTo>
                  <a:cubicBezTo>
                    <a:pt x="79" y="95"/>
                    <a:pt x="102" y="95"/>
                    <a:pt x="124" y="118"/>
                  </a:cubicBezTo>
                  <a:cubicBezTo>
                    <a:pt x="136" y="142"/>
                    <a:pt x="161" y="156"/>
                    <a:pt x="183" y="156"/>
                  </a:cubicBezTo>
                  <a:cubicBezTo>
                    <a:pt x="203" y="156"/>
                    <a:pt x="221" y="145"/>
                    <a:pt x="227" y="118"/>
                  </a:cubicBezTo>
                  <a:cubicBezTo>
                    <a:pt x="237" y="62"/>
                    <a:pt x="192" y="16"/>
                    <a:pt x="159" y="5"/>
                  </a:cubicBezTo>
                  <a:cubicBezTo>
                    <a:pt x="146" y="2"/>
                    <a:pt x="132" y="0"/>
                    <a:pt x="120"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36;p72">
              <a:extLst>
                <a:ext uri="{FF2B5EF4-FFF2-40B4-BE49-F238E27FC236}">
                  <a16:creationId xmlns:a16="http://schemas.microsoft.com/office/drawing/2014/main" id="{ED314E82-6B2C-4B60-BB86-72568F9AA347}"/>
                </a:ext>
              </a:extLst>
            </p:cNvPr>
            <p:cNvSpPr/>
            <p:nvPr/>
          </p:nvSpPr>
          <p:spPr>
            <a:xfrm>
              <a:off x="7488747" y="1368838"/>
              <a:ext cx="24015" cy="13614"/>
            </a:xfrm>
            <a:custGeom>
              <a:avLst/>
              <a:gdLst/>
              <a:ahLst/>
              <a:cxnLst/>
              <a:rect l="l" t="t" r="r" b="b"/>
              <a:pathLst>
                <a:path w="217" h="123" extrusionOk="0">
                  <a:moveTo>
                    <a:pt x="109" y="1"/>
                  </a:moveTo>
                  <a:cubicBezTo>
                    <a:pt x="74" y="1"/>
                    <a:pt x="40" y="19"/>
                    <a:pt x="23" y="44"/>
                  </a:cubicBezTo>
                  <a:cubicBezTo>
                    <a:pt x="1" y="78"/>
                    <a:pt x="35" y="123"/>
                    <a:pt x="69" y="123"/>
                  </a:cubicBezTo>
                  <a:cubicBezTo>
                    <a:pt x="91" y="123"/>
                    <a:pt x="103" y="112"/>
                    <a:pt x="126" y="100"/>
                  </a:cubicBezTo>
                  <a:cubicBezTo>
                    <a:pt x="148" y="100"/>
                    <a:pt x="171" y="112"/>
                    <a:pt x="171" y="112"/>
                  </a:cubicBezTo>
                  <a:cubicBezTo>
                    <a:pt x="182" y="112"/>
                    <a:pt x="193" y="112"/>
                    <a:pt x="204" y="100"/>
                  </a:cubicBezTo>
                  <a:cubicBezTo>
                    <a:pt x="216" y="55"/>
                    <a:pt x="193" y="22"/>
                    <a:pt x="148" y="10"/>
                  </a:cubicBezTo>
                  <a:cubicBezTo>
                    <a:pt x="136" y="3"/>
                    <a:pt x="122" y="1"/>
                    <a:pt x="109"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37;p72">
              <a:extLst>
                <a:ext uri="{FF2B5EF4-FFF2-40B4-BE49-F238E27FC236}">
                  <a16:creationId xmlns:a16="http://schemas.microsoft.com/office/drawing/2014/main" id="{927EC63F-2B9B-4CF0-BADC-52654BA426D7}"/>
                </a:ext>
              </a:extLst>
            </p:cNvPr>
            <p:cNvSpPr/>
            <p:nvPr/>
          </p:nvSpPr>
          <p:spPr>
            <a:xfrm>
              <a:off x="7618567" y="1436570"/>
              <a:ext cx="74371" cy="48585"/>
            </a:xfrm>
            <a:custGeom>
              <a:avLst/>
              <a:gdLst/>
              <a:ahLst/>
              <a:cxnLst/>
              <a:rect l="l" t="t" r="r" b="b"/>
              <a:pathLst>
                <a:path w="672" h="439" extrusionOk="0">
                  <a:moveTo>
                    <a:pt x="382" y="1"/>
                  </a:moveTo>
                  <a:cubicBezTo>
                    <a:pt x="226" y="1"/>
                    <a:pt x="92" y="79"/>
                    <a:pt x="16" y="224"/>
                  </a:cubicBezTo>
                  <a:cubicBezTo>
                    <a:pt x="1" y="254"/>
                    <a:pt x="25" y="279"/>
                    <a:pt x="51" y="279"/>
                  </a:cubicBezTo>
                  <a:cubicBezTo>
                    <a:pt x="63" y="279"/>
                    <a:pt x="76" y="272"/>
                    <a:pt x="83" y="257"/>
                  </a:cubicBezTo>
                  <a:cubicBezTo>
                    <a:pt x="138" y="158"/>
                    <a:pt x="258" y="72"/>
                    <a:pt x="380" y="72"/>
                  </a:cubicBezTo>
                  <a:cubicBezTo>
                    <a:pt x="409" y="72"/>
                    <a:pt x="439" y="77"/>
                    <a:pt x="468" y="88"/>
                  </a:cubicBezTo>
                  <a:cubicBezTo>
                    <a:pt x="592" y="144"/>
                    <a:pt x="592" y="292"/>
                    <a:pt x="581" y="405"/>
                  </a:cubicBezTo>
                  <a:cubicBezTo>
                    <a:pt x="581" y="427"/>
                    <a:pt x="601" y="439"/>
                    <a:pt x="620" y="439"/>
                  </a:cubicBezTo>
                  <a:cubicBezTo>
                    <a:pt x="640" y="439"/>
                    <a:pt x="660" y="427"/>
                    <a:pt x="660" y="405"/>
                  </a:cubicBezTo>
                  <a:cubicBezTo>
                    <a:pt x="671" y="257"/>
                    <a:pt x="649" y="31"/>
                    <a:pt x="468" y="8"/>
                  </a:cubicBezTo>
                  <a:cubicBezTo>
                    <a:pt x="439" y="3"/>
                    <a:pt x="410" y="1"/>
                    <a:pt x="382"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38;p72">
              <a:extLst>
                <a:ext uri="{FF2B5EF4-FFF2-40B4-BE49-F238E27FC236}">
                  <a16:creationId xmlns:a16="http://schemas.microsoft.com/office/drawing/2014/main" id="{1F97A4CF-9C41-4706-A5C3-39F397F54A6A}"/>
                </a:ext>
              </a:extLst>
            </p:cNvPr>
            <p:cNvSpPr/>
            <p:nvPr/>
          </p:nvSpPr>
          <p:spPr>
            <a:xfrm>
              <a:off x="7461964" y="1410008"/>
              <a:ext cx="56997" cy="39841"/>
            </a:xfrm>
            <a:custGeom>
              <a:avLst/>
              <a:gdLst/>
              <a:ahLst/>
              <a:cxnLst/>
              <a:rect l="l" t="t" r="r" b="b"/>
              <a:pathLst>
                <a:path w="515" h="360" extrusionOk="0">
                  <a:moveTo>
                    <a:pt x="292" y="1"/>
                  </a:moveTo>
                  <a:cubicBezTo>
                    <a:pt x="170" y="1"/>
                    <a:pt x="73" y="90"/>
                    <a:pt x="17" y="203"/>
                  </a:cubicBezTo>
                  <a:cubicBezTo>
                    <a:pt x="1" y="235"/>
                    <a:pt x="30" y="267"/>
                    <a:pt x="56" y="267"/>
                  </a:cubicBezTo>
                  <a:cubicBezTo>
                    <a:pt x="67" y="267"/>
                    <a:pt x="78" y="262"/>
                    <a:pt x="84" y="248"/>
                  </a:cubicBezTo>
                  <a:cubicBezTo>
                    <a:pt x="121" y="175"/>
                    <a:pt x="195" y="72"/>
                    <a:pt x="283" y="72"/>
                  </a:cubicBezTo>
                  <a:cubicBezTo>
                    <a:pt x="303" y="72"/>
                    <a:pt x="324" y="77"/>
                    <a:pt x="345" y="90"/>
                  </a:cubicBezTo>
                  <a:cubicBezTo>
                    <a:pt x="424" y="135"/>
                    <a:pt x="424" y="238"/>
                    <a:pt x="435" y="316"/>
                  </a:cubicBezTo>
                  <a:cubicBezTo>
                    <a:pt x="435" y="345"/>
                    <a:pt x="455" y="359"/>
                    <a:pt x="475" y="359"/>
                  </a:cubicBezTo>
                  <a:cubicBezTo>
                    <a:pt x="494" y="359"/>
                    <a:pt x="514" y="345"/>
                    <a:pt x="514" y="316"/>
                  </a:cubicBezTo>
                  <a:cubicBezTo>
                    <a:pt x="503" y="215"/>
                    <a:pt x="492" y="45"/>
                    <a:pt x="368" y="11"/>
                  </a:cubicBezTo>
                  <a:cubicBezTo>
                    <a:pt x="342" y="4"/>
                    <a:pt x="316" y="1"/>
                    <a:pt x="292"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39;p72">
              <a:extLst>
                <a:ext uri="{FF2B5EF4-FFF2-40B4-BE49-F238E27FC236}">
                  <a16:creationId xmlns:a16="http://schemas.microsoft.com/office/drawing/2014/main" id="{7338AE9B-F746-49A3-953B-59725030A1E1}"/>
                </a:ext>
              </a:extLst>
            </p:cNvPr>
            <p:cNvSpPr/>
            <p:nvPr/>
          </p:nvSpPr>
          <p:spPr>
            <a:xfrm>
              <a:off x="7554600" y="1555433"/>
              <a:ext cx="98276" cy="66403"/>
            </a:xfrm>
            <a:custGeom>
              <a:avLst/>
              <a:gdLst/>
              <a:ahLst/>
              <a:cxnLst/>
              <a:rect l="l" t="t" r="r" b="b"/>
              <a:pathLst>
                <a:path w="888" h="600" extrusionOk="0">
                  <a:moveTo>
                    <a:pt x="828" y="1"/>
                  </a:moveTo>
                  <a:cubicBezTo>
                    <a:pt x="808" y="1"/>
                    <a:pt x="791" y="15"/>
                    <a:pt x="797" y="43"/>
                  </a:cubicBezTo>
                  <a:cubicBezTo>
                    <a:pt x="808" y="190"/>
                    <a:pt x="774" y="371"/>
                    <a:pt x="639" y="450"/>
                  </a:cubicBezTo>
                  <a:cubicBezTo>
                    <a:pt x="563" y="496"/>
                    <a:pt x="493" y="514"/>
                    <a:pt x="424" y="514"/>
                  </a:cubicBezTo>
                  <a:cubicBezTo>
                    <a:pt x="306" y="514"/>
                    <a:pt x="194" y="461"/>
                    <a:pt x="73" y="405"/>
                  </a:cubicBezTo>
                  <a:cubicBezTo>
                    <a:pt x="67" y="401"/>
                    <a:pt x="61" y="400"/>
                    <a:pt x="55" y="400"/>
                  </a:cubicBezTo>
                  <a:cubicBezTo>
                    <a:pt x="20" y="400"/>
                    <a:pt x="0" y="453"/>
                    <a:pt x="39" y="472"/>
                  </a:cubicBezTo>
                  <a:cubicBezTo>
                    <a:pt x="159" y="536"/>
                    <a:pt x="297" y="600"/>
                    <a:pt x="433" y="600"/>
                  </a:cubicBezTo>
                  <a:cubicBezTo>
                    <a:pt x="515" y="600"/>
                    <a:pt x="596" y="577"/>
                    <a:pt x="672" y="518"/>
                  </a:cubicBezTo>
                  <a:cubicBezTo>
                    <a:pt x="831" y="405"/>
                    <a:pt x="888" y="235"/>
                    <a:pt x="876" y="43"/>
                  </a:cubicBezTo>
                  <a:cubicBezTo>
                    <a:pt x="870" y="15"/>
                    <a:pt x="848" y="1"/>
                    <a:pt x="828"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40;p72">
              <a:extLst>
                <a:ext uri="{FF2B5EF4-FFF2-40B4-BE49-F238E27FC236}">
                  <a16:creationId xmlns:a16="http://schemas.microsoft.com/office/drawing/2014/main" id="{8EFE9CA9-350F-48C7-9BF6-55A37D815656}"/>
                </a:ext>
              </a:extLst>
            </p:cNvPr>
            <p:cNvSpPr/>
            <p:nvPr/>
          </p:nvSpPr>
          <p:spPr>
            <a:xfrm>
              <a:off x="7502581" y="1487259"/>
              <a:ext cx="60648" cy="45266"/>
            </a:xfrm>
            <a:custGeom>
              <a:avLst/>
              <a:gdLst/>
              <a:ahLst/>
              <a:cxnLst/>
              <a:rect l="l" t="t" r="r" b="b"/>
              <a:pathLst>
                <a:path w="548" h="409" extrusionOk="0">
                  <a:moveTo>
                    <a:pt x="264" y="0"/>
                  </a:moveTo>
                  <a:cubicBezTo>
                    <a:pt x="210" y="0"/>
                    <a:pt x="158" y="13"/>
                    <a:pt x="114" y="48"/>
                  </a:cubicBezTo>
                  <a:cubicBezTo>
                    <a:pt x="1" y="128"/>
                    <a:pt x="57" y="286"/>
                    <a:pt x="114" y="387"/>
                  </a:cubicBezTo>
                  <a:cubicBezTo>
                    <a:pt x="121" y="402"/>
                    <a:pt x="134" y="409"/>
                    <a:pt x="147" y="409"/>
                  </a:cubicBezTo>
                  <a:cubicBezTo>
                    <a:pt x="172" y="409"/>
                    <a:pt x="197" y="384"/>
                    <a:pt x="182" y="354"/>
                  </a:cubicBezTo>
                  <a:cubicBezTo>
                    <a:pt x="147" y="286"/>
                    <a:pt x="79" y="138"/>
                    <a:pt x="182" y="93"/>
                  </a:cubicBezTo>
                  <a:cubicBezTo>
                    <a:pt x="209" y="80"/>
                    <a:pt x="238" y="74"/>
                    <a:pt x="268" y="74"/>
                  </a:cubicBezTo>
                  <a:cubicBezTo>
                    <a:pt x="337" y="74"/>
                    <a:pt x="409" y="104"/>
                    <a:pt x="464" y="128"/>
                  </a:cubicBezTo>
                  <a:cubicBezTo>
                    <a:pt x="470" y="131"/>
                    <a:pt x="476" y="132"/>
                    <a:pt x="482" y="132"/>
                  </a:cubicBezTo>
                  <a:cubicBezTo>
                    <a:pt x="520" y="132"/>
                    <a:pt x="548" y="79"/>
                    <a:pt x="509" y="60"/>
                  </a:cubicBezTo>
                  <a:cubicBezTo>
                    <a:pt x="440" y="32"/>
                    <a:pt x="350" y="0"/>
                    <a:pt x="264"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roup 83">
            <a:extLst>
              <a:ext uri="{FF2B5EF4-FFF2-40B4-BE49-F238E27FC236}">
                <a16:creationId xmlns:a16="http://schemas.microsoft.com/office/drawing/2014/main" id="{71E60FFA-8072-4F01-86E0-B5EEDBBAE8EB}"/>
              </a:ext>
            </a:extLst>
          </p:cNvPr>
          <p:cNvGrpSpPr/>
          <p:nvPr/>
        </p:nvGrpSpPr>
        <p:grpSpPr>
          <a:xfrm flipH="1">
            <a:off x="328508" y="42010"/>
            <a:ext cx="1849571" cy="1567076"/>
            <a:chOff x="3497860" y="2967046"/>
            <a:chExt cx="867676" cy="735151"/>
          </a:xfrm>
        </p:grpSpPr>
        <p:sp>
          <p:nvSpPr>
            <p:cNvPr id="63" name="Google Shape;2595;p72">
              <a:extLst>
                <a:ext uri="{FF2B5EF4-FFF2-40B4-BE49-F238E27FC236}">
                  <a16:creationId xmlns:a16="http://schemas.microsoft.com/office/drawing/2014/main" id="{49E34905-0E3C-4CE2-91D6-F23DF8D5FD5C}"/>
                </a:ext>
              </a:extLst>
            </p:cNvPr>
            <p:cNvSpPr/>
            <p:nvPr/>
          </p:nvSpPr>
          <p:spPr>
            <a:xfrm>
              <a:off x="3497860" y="2967046"/>
              <a:ext cx="867676" cy="735151"/>
            </a:xfrm>
            <a:custGeom>
              <a:avLst/>
              <a:gdLst/>
              <a:ahLst/>
              <a:cxnLst/>
              <a:rect l="l" t="t" r="r" b="b"/>
              <a:pathLst>
                <a:path w="6876" h="5826" extrusionOk="0">
                  <a:moveTo>
                    <a:pt x="2237" y="0"/>
                  </a:moveTo>
                  <a:cubicBezTo>
                    <a:pt x="2159" y="0"/>
                    <a:pt x="2080" y="9"/>
                    <a:pt x="2001" y="29"/>
                  </a:cubicBezTo>
                  <a:cubicBezTo>
                    <a:pt x="1798" y="74"/>
                    <a:pt x="1617" y="210"/>
                    <a:pt x="1651" y="425"/>
                  </a:cubicBezTo>
                  <a:cubicBezTo>
                    <a:pt x="1685" y="652"/>
                    <a:pt x="1877" y="843"/>
                    <a:pt x="2024" y="1002"/>
                  </a:cubicBezTo>
                  <a:cubicBezTo>
                    <a:pt x="1830" y="905"/>
                    <a:pt x="1589" y="849"/>
                    <a:pt x="1351" y="849"/>
                  </a:cubicBezTo>
                  <a:cubicBezTo>
                    <a:pt x="1091" y="849"/>
                    <a:pt x="834" y="916"/>
                    <a:pt x="644" y="1069"/>
                  </a:cubicBezTo>
                  <a:cubicBezTo>
                    <a:pt x="237" y="1375"/>
                    <a:pt x="757" y="1669"/>
                    <a:pt x="1041" y="1771"/>
                  </a:cubicBezTo>
                  <a:cubicBezTo>
                    <a:pt x="622" y="1941"/>
                    <a:pt x="0" y="2235"/>
                    <a:pt x="79" y="2788"/>
                  </a:cubicBezTo>
                  <a:cubicBezTo>
                    <a:pt x="181" y="3444"/>
                    <a:pt x="3064" y="4756"/>
                    <a:pt x="3064" y="4756"/>
                  </a:cubicBezTo>
                  <a:cubicBezTo>
                    <a:pt x="3110" y="5152"/>
                    <a:pt x="3539" y="5627"/>
                    <a:pt x="3878" y="5785"/>
                  </a:cubicBezTo>
                  <a:cubicBezTo>
                    <a:pt x="3942" y="5812"/>
                    <a:pt x="4009" y="5825"/>
                    <a:pt x="4075" y="5825"/>
                  </a:cubicBezTo>
                  <a:cubicBezTo>
                    <a:pt x="4341" y="5825"/>
                    <a:pt x="4591" y="5621"/>
                    <a:pt x="4501" y="5321"/>
                  </a:cubicBezTo>
                  <a:lnTo>
                    <a:pt x="4501" y="5321"/>
                  </a:lnTo>
                  <a:cubicBezTo>
                    <a:pt x="4626" y="5377"/>
                    <a:pt x="4815" y="5463"/>
                    <a:pt x="4979" y="5463"/>
                  </a:cubicBezTo>
                  <a:cubicBezTo>
                    <a:pt x="5082" y="5463"/>
                    <a:pt x="5174" y="5429"/>
                    <a:pt x="5235" y="5333"/>
                  </a:cubicBezTo>
                  <a:cubicBezTo>
                    <a:pt x="5428" y="5062"/>
                    <a:pt x="5235" y="4643"/>
                    <a:pt x="5032" y="4383"/>
                  </a:cubicBezTo>
                  <a:cubicBezTo>
                    <a:pt x="5349" y="4349"/>
                    <a:pt x="5665" y="4258"/>
                    <a:pt x="5948" y="4134"/>
                  </a:cubicBezTo>
                  <a:cubicBezTo>
                    <a:pt x="6253" y="4021"/>
                    <a:pt x="6615" y="3818"/>
                    <a:pt x="6695" y="3489"/>
                  </a:cubicBezTo>
                  <a:cubicBezTo>
                    <a:pt x="6876" y="2845"/>
                    <a:pt x="6401" y="2336"/>
                    <a:pt x="5971" y="2235"/>
                  </a:cubicBezTo>
                  <a:cubicBezTo>
                    <a:pt x="5971" y="2235"/>
                    <a:pt x="6536" y="1477"/>
                    <a:pt x="6185" y="1172"/>
                  </a:cubicBezTo>
                  <a:cubicBezTo>
                    <a:pt x="5994" y="1021"/>
                    <a:pt x="5782" y="962"/>
                    <a:pt x="5566" y="962"/>
                  </a:cubicBezTo>
                  <a:cubicBezTo>
                    <a:pt x="5360" y="962"/>
                    <a:pt x="5151" y="1015"/>
                    <a:pt x="4953" y="1092"/>
                  </a:cubicBezTo>
                  <a:cubicBezTo>
                    <a:pt x="5077" y="991"/>
                    <a:pt x="5281" y="697"/>
                    <a:pt x="5122" y="549"/>
                  </a:cubicBezTo>
                  <a:cubicBezTo>
                    <a:pt x="5062" y="498"/>
                    <a:pt x="4984" y="477"/>
                    <a:pt x="4898" y="477"/>
                  </a:cubicBezTo>
                  <a:cubicBezTo>
                    <a:pt x="4642" y="477"/>
                    <a:pt x="4311" y="655"/>
                    <a:pt x="4150" y="730"/>
                  </a:cubicBezTo>
                  <a:cubicBezTo>
                    <a:pt x="4218" y="584"/>
                    <a:pt x="4489" y="109"/>
                    <a:pt x="4094" y="97"/>
                  </a:cubicBezTo>
                  <a:cubicBezTo>
                    <a:pt x="4082" y="96"/>
                    <a:pt x="4071" y="96"/>
                    <a:pt x="4060" y="96"/>
                  </a:cubicBezTo>
                  <a:cubicBezTo>
                    <a:pt x="3700" y="96"/>
                    <a:pt x="3557" y="443"/>
                    <a:pt x="3393" y="674"/>
                  </a:cubicBezTo>
                  <a:cubicBezTo>
                    <a:pt x="3112" y="316"/>
                    <a:pt x="2692" y="0"/>
                    <a:pt x="2237"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596;p72">
              <a:extLst>
                <a:ext uri="{FF2B5EF4-FFF2-40B4-BE49-F238E27FC236}">
                  <a16:creationId xmlns:a16="http://schemas.microsoft.com/office/drawing/2014/main" id="{FB80F949-F977-482F-93FA-C8C22B506E84}"/>
                </a:ext>
              </a:extLst>
            </p:cNvPr>
            <p:cNvSpPr/>
            <p:nvPr/>
          </p:nvSpPr>
          <p:spPr>
            <a:xfrm>
              <a:off x="3576224" y="3086796"/>
              <a:ext cx="649493" cy="596980"/>
            </a:xfrm>
            <a:custGeom>
              <a:avLst/>
              <a:gdLst/>
              <a:ahLst/>
              <a:cxnLst/>
              <a:rect l="l" t="t" r="r" b="b"/>
              <a:pathLst>
                <a:path w="5147" h="4731" extrusionOk="0">
                  <a:moveTo>
                    <a:pt x="2542" y="0"/>
                  </a:moveTo>
                  <a:cubicBezTo>
                    <a:pt x="1259" y="0"/>
                    <a:pt x="189" y="941"/>
                    <a:pt x="91" y="2179"/>
                  </a:cubicBezTo>
                  <a:cubicBezTo>
                    <a:pt x="1" y="3490"/>
                    <a:pt x="1030" y="4621"/>
                    <a:pt x="2398" y="4723"/>
                  </a:cubicBezTo>
                  <a:cubicBezTo>
                    <a:pt x="2463" y="4728"/>
                    <a:pt x="2528" y="4731"/>
                    <a:pt x="2592" y="4731"/>
                  </a:cubicBezTo>
                  <a:cubicBezTo>
                    <a:pt x="3877" y="4731"/>
                    <a:pt x="4958" y="3780"/>
                    <a:pt x="5044" y="2540"/>
                  </a:cubicBezTo>
                  <a:cubicBezTo>
                    <a:pt x="5146" y="1240"/>
                    <a:pt x="4106" y="98"/>
                    <a:pt x="2737" y="7"/>
                  </a:cubicBezTo>
                  <a:cubicBezTo>
                    <a:pt x="2672" y="3"/>
                    <a:pt x="2607" y="0"/>
                    <a:pt x="2542" y="0"/>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597;p72">
              <a:extLst>
                <a:ext uri="{FF2B5EF4-FFF2-40B4-BE49-F238E27FC236}">
                  <a16:creationId xmlns:a16="http://schemas.microsoft.com/office/drawing/2014/main" id="{BC300DBD-C143-4FB7-89A5-90D5D36604CD}"/>
                </a:ext>
              </a:extLst>
            </p:cNvPr>
            <p:cNvSpPr/>
            <p:nvPr/>
          </p:nvSpPr>
          <p:spPr>
            <a:xfrm>
              <a:off x="3497860" y="2967046"/>
              <a:ext cx="867676" cy="542719"/>
            </a:xfrm>
            <a:custGeom>
              <a:avLst/>
              <a:gdLst/>
              <a:ahLst/>
              <a:cxnLst/>
              <a:rect l="l" t="t" r="r" b="b"/>
              <a:pathLst>
                <a:path w="6876" h="4301" extrusionOk="0">
                  <a:moveTo>
                    <a:pt x="2237" y="0"/>
                  </a:moveTo>
                  <a:cubicBezTo>
                    <a:pt x="2159" y="0"/>
                    <a:pt x="2080" y="9"/>
                    <a:pt x="2001" y="29"/>
                  </a:cubicBezTo>
                  <a:cubicBezTo>
                    <a:pt x="1798" y="74"/>
                    <a:pt x="1617" y="210"/>
                    <a:pt x="1651" y="425"/>
                  </a:cubicBezTo>
                  <a:cubicBezTo>
                    <a:pt x="1685" y="652"/>
                    <a:pt x="1877" y="843"/>
                    <a:pt x="2024" y="1002"/>
                  </a:cubicBezTo>
                  <a:cubicBezTo>
                    <a:pt x="1830" y="905"/>
                    <a:pt x="1589" y="849"/>
                    <a:pt x="1351" y="849"/>
                  </a:cubicBezTo>
                  <a:cubicBezTo>
                    <a:pt x="1091" y="849"/>
                    <a:pt x="834" y="916"/>
                    <a:pt x="644" y="1069"/>
                  </a:cubicBezTo>
                  <a:cubicBezTo>
                    <a:pt x="237" y="1375"/>
                    <a:pt x="757" y="1669"/>
                    <a:pt x="1041" y="1771"/>
                  </a:cubicBezTo>
                  <a:cubicBezTo>
                    <a:pt x="622" y="1941"/>
                    <a:pt x="0" y="2235"/>
                    <a:pt x="79" y="2788"/>
                  </a:cubicBezTo>
                  <a:cubicBezTo>
                    <a:pt x="102" y="2891"/>
                    <a:pt x="181" y="3004"/>
                    <a:pt x="305" y="3128"/>
                  </a:cubicBezTo>
                  <a:cubicBezTo>
                    <a:pt x="453" y="3049"/>
                    <a:pt x="577" y="2924"/>
                    <a:pt x="701" y="2788"/>
                  </a:cubicBezTo>
                  <a:cubicBezTo>
                    <a:pt x="928" y="2562"/>
                    <a:pt x="1108" y="2313"/>
                    <a:pt x="1244" y="2019"/>
                  </a:cubicBezTo>
                  <a:cubicBezTo>
                    <a:pt x="1370" y="2080"/>
                    <a:pt x="1498" y="2106"/>
                    <a:pt x="1625" y="2106"/>
                  </a:cubicBezTo>
                  <a:cubicBezTo>
                    <a:pt x="2045" y="2106"/>
                    <a:pt x="2453" y="1820"/>
                    <a:pt x="2748" y="1534"/>
                  </a:cubicBezTo>
                  <a:lnTo>
                    <a:pt x="2748" y="1534"/>
                  </a:lnTo>
                  <a:cubicBezTo>
                    <a:pt x="2680" y="1793"/>
                    <a:pt x="2895" y="1884"/>
                    <a:pt x="3132" y="1884"/>
                  </a:cubicBezTo>
                  <a:cubicBezTo>
                    <a:pt x="3404" y="1873"/>
                    <a:pt x="3641" y="1737"/>
                    <a:pt x="3890" y="1612"/>
                  </a:cubicBezTo>
                  <a:lnTo>
                    <a:pt x="3890" y="1612"/>
                  </a:lnTo>
                  <a:cubicBezTo>
                    <a:pt x="3800" y="1884"/>
                    <a:pt x="3981" y="2087"/>
                    <a:pt x="4207" y="2200"/>
                  </a:cubicBezTo>
                  <a:cubicBezTo>
                    <a:pt x="4311" y="2250"/>
                    <a:pt x="4416" y="2269"/>
                    <a:pt x="4520" y="2269"/>
                  </a:cubicBezTo>
                  <a:cubicBezTo>
                    <a:pt x="4653" y="2269"/>
                    <a:pt x="4786" y="2238"/>
                    <a:pt x="4919" y="2200"/>
                  </a:cubicBezTo>
                  <a:lnTo>
                    <a:pt x="4919" y="2200"/>
                  </a:lnTo>
                  <a:cubicBezTo>
                    <a:pt x="4833" y="2577"/>
                    <a:pt x="4685" y="3497"/>
                    <a:pt x="5266" y="3497"/>
                  </a:cubicBezTo>
                  <a:cubicBezTo>
                    <a:pt x="5296" y="3497"/>
                    <a:pt x="5327" y="3494"/>
                    <a:pt x="5360" y="3489"/>
                  </a:cubicBezTo>
                  <a:lnTo>
                    <a:pt x="5360" y="3489"/>
                  </a:lnTo>
                  <a:cubicBezTo>
                    <a:pt x="5142" y="4133"/>
                    <a:pt x="5257" y="4300"/>
                    <a:pt x="5452" y="4300"/>
                  </a:cubicBezTo>
                  <a:cubicBezTo>
                    <a:pt x="5611" y="4300"/>
                    <a:pt x="5822" y="4190"/>
                    <a:pt x="5948" y="4134"/>
                  </a:cubicBezTo>
                  <a:cubicBezTo>
                    <a:pt x="6253" y="4021"/>
                    <a:pt x="6615" y="3818"/>
                    <a:pt x="6695" y="3489"/>
                  </a:cubicBezTo>
                  <a:cubicBezTo>
                    <a:pt x="6876" y="2845"/>
                    <a:pt x="6401" y="2336"/>
                    <a:pt x="5971" y="2235"/>
                  </a:cubicBezTo>
                  <a:cubicBezTo>
                    <a:pt x="5971" y="2235"/>
                    <a:pt x="6536" y="1477"/>
                    <a:pt x="6185" y="1172"/>
                  </a:cubicBezTo>
                  <a:cubicBezTo>
                    <a:pt x="5994" y="1021"/>
                    <a:pt x="5782" y="962"/>
                    <a:pt x="5566" y="962"/>
                  </a:cubicBezTo>
                  <a:cubicBezTo>
                    <a:pt x="5360" y="962"/>
                    <a:pt x="5151" y="1015"/>
                    <a:pt x="4953" y="1092"/>
                  </a:cubicBezTo>
                  <a:cubicBezTo>
                    <a:pt x="5077" y="991"/>
                    <a:pt x="5281" y="697"/>
                    <a:pt x="5122" y="549"/>
                  </a:cubicBezTo>
                  <a:cubicBezTo>
                    <a:pt x="5062" y="498"/>
                    <a:pt x="4984" y="477"/>
                    <a:pt x="4898" y="477"/>
                  </a:cubicBezTo>
                  <a:cubicBezTo>
                    <a:pt x="4642" y="477"/>
                    <a:pt x="4311" y="655"/>
                    <a:pt x="4150" y="730"/>
                  </a:cubicBezTo>
                  <a:cubicBezTo>
                    <a:pt x="4218" y="584"/>
                    <a:pt x="4489" y="109"/>
                    <a:pt x="4094" y="97"/>
                  </a:cubicBezTo>
                  <a:cubicBezTo>
                    <a:pt x="4082" y="96"/>
                    <a:pt x="4071" y="96"/>
                    <a:pt x="4060" y="96"/>
                  </a:cubicBezTo>
                  <a:cubicBezTo>
                    <a:pt x="3700" y="96"/>
                    <a:pt x="3557" y="443"/>
                    <a:pt x="3393" y="674"/>
                  </a:cubicBezTo>
                  <a:cubicBezTo>
                    <a:pt x="3112" y="316"/>
                    <a:pt x="2692" y="0"/>
                    <a:pt x="2237"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598;p72">
              <a:extLst>
                <a:ext uri="{FF2B5EF4-FFF2-40B4-BE49-F238E27FC236}">
                  <a16:creationId xmlns:a16="http://schemas.microsoft.com/office/drawing/2014/main" id="{B7096E6E-7AE0-4F4A-9C31-938ABC921678}"/>
                </a:ext>
              </a:extLst>
            </p:cNvPr>
            <p:cNvSpPr/>
            <p:nvPr/>
          </p:nvSpPr>
          <p:spPr>
            <a:xfrm>
              <a:off x="4000854" y="3123643"/>
              <a:ext cx="223356" cy="181076"/>
            </a:xfrm>
            <a:custGeom>
              <a:avLst/>
              <a:gdLst/>
              <a:ahLst/>
              <a:cxnLst/>
              <a:rect l="l" t="t" r="r" b="b"/>
              <a:pathLst>
                <a:path w="1770" h="1435" extrusionOk="0">
                  <a:moveTo>
                    <a:pt x="178" y="0"/>
                  </a:moveTo>
                  <a:cubicBezTo>
                    <a:pt x="168" y="0"/>
                    <a:pt x="158" y="7"/>
                    <a:pt x="153" y="21"/>
                  </a:cubicBezTo>
                  <a:cubicBezTo>
                    <a:pt x="0" y="439"/>
                    <a:pt x="343" y="674"/>
                    <a:pt x="697" y="674"/>
                  </a:cubicBezTo>
                  <a:cubicBezTo>
                    <a:pt x="842" y="674"/>
                    <a:pt x="988" y="634"/>
                    <a:pt x="1103" y="552"/>
                  </a:cubicBezTo>
                  <a:lnTo>
                    <a:pt x="1103" y="552"/>
                  </a:lnTo>
                  <a:cubicBezTo>
                    <a:pt x="1046" y="982"/>
                    <a:pt x="1261" y="1401"/>
                    <a:pt x="1736" y="1434"/>
                  </a:cubicBezTo>
                  <a:cubicBezTo>
                    <a:pt x="1770" y="1434"/>
                    <a:pt x="1770" y="1389"/>
                    <a:pt x="1747" y="1378"/>
                  </a:cubicBezTo>
                  <a:cubicBezTo>
                    <a:pt x="1566" y="1333"/>
                    <a:pt x="1408" y="1310"/>
                    <a:pt x="1295" y="1152"/>
                  </a:cubicBezTo>
                  <a:cubicBezTo>
                    <a:pt x="1159" y="982"/>
                    <a:pt x="1136" y="654"/>
                    <a:pt x="1204" y="462"/>
                  </a:cubicBezTo>
                  <a:cubicBezTo>
                    <a:pt x="1214" y="434"/>
                    <a:pt x="1185" y="414"/>
                    <a:pt x="1161" y="414"/>
                  </a:cubicBezTo>
                  <a:cubicBezTo>
                    <a:pt x="1157" y="414"/>
                    <a:pt x="1152" y="415"/>
                    <a:pt x="1148" y="416"/>
                  </a:cubicBezTo>
                  <a:cubicBezTo>
                    <a:pt x="1030" y="491"/>
                    <a:pt x="870" y="533"/>
                    <a:pt x="714" y="533"/>
                  </a:cubicBezTo>
                  <a:cubicBezTo>
                    <a:pt x="422" y="533"/>
                    <a:pt x="146" y="386"/>
                    <a:pt x="198" y="32"/>
                  </a:cubicBezTo>
                  <a:cubicBezTo>
                    <a:pt x="205" y="13"/>
                    <a:pt x="192" y="0"/>
                    <a:pt x="178"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599;p72">
              <a:extLst>
                <a:ext uri="{FF2B5EF4-FFF2-40B4-BE49-F238E27FC236}">
                  <a16:creationId xmlns:a16="http://schemas.microsoft.com/office/drawing/2014/main" id="{E6A21689-F329-4BF3-87C9-35593D5F7523}"/>
                </a:ext>
              </a:extLst>
            </p:cNvPr>
            <p:cNvSpPr/>
            <p:nvPr/>
          </p:nvSpPr>
          <p:spPr>
            <a:xfrm>
              <a:off x="4178404" y="3339674"/>
              <a:ext cx="63978" cy="143598"/>
            </a:xfrm>
            <a:custGeom>
              <a:avLst/>
              <a:gdLst/>
              <a:ahLst/>
              <a:cxnLst/>
              <a:rect l="l" t="t" r="r" b="b"/>
              <a:pathLst>
                <a:path w="507" h="1138" extrusionOk="0">
                  <a:moveTo>
                    <a:pt x="475" y="1"/>
                  </a:moveTo>
                  <a:cubicBezTo>
                    <a:pt x="472" y="1"/>
                    <a:pt x="468" y="2"/>
                    <a:pt x="465" y="5"/>
                  </a:cubicBezTo>
                  <a:cubicBezTo>
                    <a:pt x="227" y="277"/>
                    <a:pt x="1" y="921"/>
                    <a:pt x="431" y="1136"/>
                  </a:cubicBezTo>
                  <a:cubicBezTo>
                    <a:pt x="434" y="1137"/>
                    <a:pt x="438" y="1138"/>
                    <a:pt x="441" y="1138"/>
                  </a:cubicBezTo>
                  <a:cubicBezTo>
                    <a:pt x="473" y="1138"/>
                    <a:pt x="507" y="1098"/>
                    <a:pt x="476" y="1068"/>
                  </a:cubicBezTo>
                  <a:cubicBezTo>
                    <a:pt x="159" y="808"/>
                    <a:pt x="272" y="310"/>
                    <a:pt x="487" y="28"/>
                  </a:cubicBezTo>
                  <a:cubicBezTo>
                    <a:pt x="495" y="11"/>
                    <a:pt x="486" y="1"/>
                    <a:pt x="475"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600;p72">
              <a:extLst>
                <a:ext uri="{FF2B5EF4-FFF2-40B4-BE49-F238E27FC236}">
                  <a16:creationId xmlns:a16="http://schemas.microsoft.com/office/drawing/2014/main" id="{F2E39D29-AE3B-4070-ABE4-9CF935F77FAB}"/>
                </a:ext>
              </a:extLst>
            </p:cNvPr>
            <p:cNvSpPr/>
            <p:nvPr/>
          </p:nvSpPr>
          <p:spPr>
            <a:xfrm>
              <a:off x="4248692" y="3294625"/>
              <a:ext cx="63978" cy="176028"/>
            </a:xfrm>
            <a:custGeom>
              <a:avLst/>
              <a:gdLst/>
              <a:ahLst/>
              <a:cxnLst/>
              <a:rect l="l" t="t" r="r" b="b"/>
              <a:pathLst>
                <a:path w="507" h="1395" extrusionOk="0">
                  <a:moveTo>
                    <a:pt x="89" y="1"/>
                  </a:moveTo>
                  <a:cubicBezTo>
                    <a:pt x="77" y="1"/>
                    <a:pt x="66" y="23"/>
                    <a:pt x="89" y="23"/>
                  </a:cubicBezTo>
                  <a:cubicBezTo>
                    <a:pt x="405" y="159"/>
                    <a:pt x="462" y="441"/>
                    <a:pt x="371" y="758"/>
                  </a:cubicBezTo>
                  <a:cubicBezTo>
                    <a:pt x="315" y="996"/>
                    <a:pt x="145" y="1154"/>
                    <a:pt x="9" y="1358"/>
                  </a:cubicBezTo>
                  <a:cubicBezTo>
                    <a:pt x="0" y="1376"/>
                    <a:pt x="14" y="1394"/>
                    <a:pt x="37" y="1394"/>
                  </a:cubicBezTo>
                  <a:cubicBezTo>
                    <a:pt x="42" y="1394"/>
                    <a:pt x="48" y="1393"/>
                    <a:pt x="54" y="1391"/>
                  </a:cubicBezTo>
                  <a:cubicBezTo>
                    <a:pt x="292" y="1278"/>
                    <a:pt x="473" y="883"/>
                    <a:pt x="484" y="622"/>
                  </a:cubicBezTo>
                  <a:cubicBezTo>
                    <a:pt x="507" y="328"/>
                    <a:pt x="383" y="102"/>
                    <a:pt x="89"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601;p72">
              <a:extLst>
                <a:ext uri="{FF2B5EF4-FFF2-40B4-BE49-F238E27FC236}">
                  <a16:creationId xmlns:a16="http://schemas.microsoft.com/office/drawing/2014/main" id="{49B7E974-7B81-4FA8-8D08-025752880513}"/>
                </a:ext>
              </a:extLst>
            </p:cNvPr>
            <p:cNvSpPr/>
            <p:nvPr/>
          </p:nvSpPr>
          <p:spPr>
            <a:xfrm>
              <a:off x="4157077" y="3119480"/>
              <a:ext cx="81393" cy="122146"/>
            </a:xfrm>
            <a:custGeom>
              <a:avLst/>
              <a:gdLst/>
              <a:ahLst/>
              <a:cxnLst/>
              <a:rect l="l" t="t" r="r" b="b"/>
              <a:pathLst>
                <a:path w="645" h="968" extrusionOk="0">
                  <a:moveTo>
                    <a:pt x="203" y="1"/>
                  </a:moveTo>
                  <a:cubicBezTo>
                    <a:pt x="139" y="1"/>
                    <a:pt x="73" y="9"/>
                    <a:pt x="11" y="20"/>
                  </a:cubicBezTo>
                  <a:cubicBezTo>
                    <a:pt x="1" y="32"/>
                    <a:pt x="1" y="65"/>
                    <a:pt x="23" y="65"/>
                  </a:cubicBezTo>
                  <a:cubicBezTo>
                    <a:pt x="68" y="59"/>
                    <a:pt x="115" y="55"/>
                    <a:pt x="161" y="55"/>
                  </a:cubicBezTo>
                  <a:cubicBezTo>
                    <a:pt x="298" y="55"/>
                    <a:pt x="427" y="93"/>
                    <a:pt x="486" y="246"/>
                  </a:cubicBezTo>
                  <a:cubicBezTo>
                    <a:pt x="566" y="472"/>
                    <a:pt x="419" y="710"/>
                    <a:pt x="362" y="924"/>
                  </a:cubicBezTo>
                  <a:cubicBezTo>
                    <a:pt x="362" y="949"/>
                    <a:pt x="380" y="968"/>
                    <a:pt x="398" y="968"/>
                  </a:cubicBezTo>
                  <a:cubicBezTo>
                    <a:pt x="405" y="968"/>
                    <a:pt x="412" y="965"/>
                    <a:pt x="419" y="959"/>
                  </a:cubicBezTo>
                  <a:cubicBezTo>
                    <a:pt x="566" y="789"/>
                    <a:pt x="645" y="382"/>
                    <a:pt x="543" y="178"/>
                  </a:cubicBezTo>
                  <a:cubicBezTo>
                    <a:pt x="474" y="39"/>
                    <a:pt x="341" y="1"/>
                    <a:pt x="203"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602;p72">
              <a:extLst>
                <a:ext uri="{FF2B5EF4-FFF2-40B4-BE49-F238E27FC236}">
                  <a16:creationId xmlns:a16="http://schemas.microsoft.com/office/drawing/2014/main" id="{E2BC197E-565A-4EE4-B654-AF6CEFF26249}"/>
                </a:ext>
              </a:extLst>
            </p:cNvPr>
            <p:cNvSpPr/>
            <p:nvPr/>
          </p:nvSpPr>
          <p:spPr>
            <a:xfrm>
              <a:off x="3760335" y="3009572"/>
              <a:ext cx="231304" cy="107509"/>
            </a:xfrm>
            <a:custGeom>
              <a:avLst/>
              <a:gdLst/>
              <a:ahLst/>
              <a:cxnLst/>
              <a:rect l="l" t="t" r="r" b="b"/>
              <a:pathLst>
                <a:path w="1833" h="852" extrusionOk="0">
                  <a:moveTo>
                    <a:pt x="343" y="0"/>
                  </a:moveTo>
                  <a:cubicBezTo>
                    <a:pt x="235" y="0"/>
                    <a:pt x="123" y="36"/>
                    <a:pt x="12" y="122"/>
                  </a:cubicBezTo>
                  <a:cubicBezTo>
                    <a:pt x="1" y="134"/>
                    <a:pt x="12" y="144"/>
                    <a:pt x="24" y="144"/>
                  </a:cubicBezTo>
                  <a:cubicBezTo>
                    <a:pt x="126" y="78"/>
                    <a:pt x="224" y="49"/>
                    <a:pt x="318" y="49"/>
                  </a:cubicBezTo>
                  <a:cubicBezTo>
                    <a:pt x="701" y="49"/>
                    <a:pt x="1009" y="526"/>
                    <a:pt x="1200" y="835"/>
                  </a:cubicBezTo>
                  <a:cubicBezTo>
                    <a:pt x="1205" y="846"/>
                    <a:pt x="1219" y="852"/>
                    <a:pt x="1233" y="852"/>
                  </a:cubicBezTo>
                  <a:cubicBezTo>
                    <a:pt x="1247" y="852"/>
                    <a:pt x="1262" y="846"/>
                    <a:pt x="1267" y="835"/>
                  </a:cubicBezTo>
                  <a:cubicBezTo>
                    <a:pt x="1324" y="732"/>
                    <a:pt x="1369" y="654"/>
                    <a:pt x="1448" y="574"/>
                  </a:cubicBezTo>
                  <a:cubicBezTo>
                    <a:pt x="1480" y="536"/>
                    <a:pt x="1582" y="486"/>
                    <a:pt x="1660" y="486"/>
                  </a:cubicBezTo>
                  <a:cubicBezTo>
                    <a:pt x="1718" y="486"/>
                    <a:pt x="1763" y="514"/>
                    <a:pt x="1753" y="597"/>
                  </a:cubicBezTo>
                  <a:cubicBezTo>
                    <a:pt x="1753" y="610"/>
                    <a:pt x="1761" y="616"/>
                    <a:pt x="1770" y="616"/>
                  </a:cubicBezTo>
                  <a:cubicBezTo>
                    <a:pt x="1776" y="616"/>
                    <a:pt x="1783" y="613"/>
                    <a:pt x="1788" y="609"/>
                  </a:cubicBezTo>
                  <a:cubicBezTo>
                    <a:pt x="1833" y="484"/>
                    <a:pt x="1753" y="438"/>
                    <a:pt x="1640" y="428"/>
                  </a:cubicBezTo>
                  <a:cubicBezTo>
                    <a:pt x="1633" y="427"/>
                    <a:pt x="1627" y="427"/>
                    <a:pt x="1620" y="427"/>
                  </a:cubicBezTo>
                  <a:cubicBezTo>
                    <a:pt x="1440" y="427"/>
                    <a:pt x="1320" y="580"/>
                    <a:pt x="1233" y="732"/>
                  </a:cubicBezTo>
                  <a:cubicBezTo>
                    <a:pt x="1041" y="410"/>
                    <a:pt x="709" y="0"/>
                    <a:pt x="343"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603;p72">
              <a:extLst>
                <a:ext uri="{FF2B5EF4-FFF2-40B4-BE49-F238E27FC236}">
                  <a16:creationId xmlns:a16="http://schemas.microsoft.com/office/drawing/2014/main" id="{2503919F-6EA1-4135-AE10-E433A3C35225}"/>
                </a:ext>
              </a:extLst>
            </p:cNvPr>
            <p:cNvSpPr/>
            <p:nvPr/>
          </p:nvSpPr>
          <p:spPr>
            <a:xfrm>
              <a:off x="3590484" y="3105726"/>
              <a:ext cx="193827" cy="147004"/>
            </a:xfrm>
            <a:custGeom>
              <a:avLst/>
              <a:gdLst/>
              <a:ahLst/>
              <a:cxnLst/>
              <a:rect l="l" t="t" r="r" b="b"/>
              <a:pathLst>
                <a:path w="1536" h="1165" extrusionOk="0">
                  <a:moveTo>
                    <a:pt x="897" y="1"/>
                  </a:moveTo>
                  <a:cubicBezTo>
                    <a:pt x="809" y="1"/>
                    <a:pt x="720" y="23"/>
                    <a:pt x="634" y="73"/>
                  </a:cubicBezTo>
                  <a:cubicBezTo>
                    <a:pt x="363" y="242"/>
                    <a:pt x="544" y="423"/>
                    <a:pt x="747" y="536"/>
                  </a:cubicBezTo>
                  <a:cubicBezTo>
                    <a:pt x="431" y="626"/>
                    <a:pt x="69" y="785"/>
                    <a:pt x="1" y="1136"/>
                  </a:cubicBezTo>
                  <a:cubicBezTo>
                    <a:pt x="1" y="1150"/>
                    <a:pt x="14" y="1164"/>
                    <a:pt x="27" y="1164"/>
                  </a:cubicBezTo>
                  <a:cubicBezTo>
                    <a:pt x="35" y="1164"/>
                    <a:pt x="42" y="1159"/>
                    <a:pt x="46" y="1147"/>
                  </a:cubicBezTo>
                  <a:cubicBezTo>
                    <a:pt x="137" y="988"/>
                    <a:pt x="216" y="864"/>
                    <a:pt x="374" y="762"/>
                  </a:cubicBezTo>
                  <a:cubicBezTo>
                    <a:pt x="521" y="661"/>
                    <a:pt x="691" y="615"/>
                    <a:pt x="860" y="593"/>
                  </a:cubicBezTo>
                  <a:cubicBezTo>
                    <a:pt x="895" y="581"/>
                    <a:pt x="905" y="536"/>
                    <a:pt x="872" y="513"/>
                  </a:cubicBezTo>
                  <a:cubicBezTo>
                    <a:pt x="804" y="480"/>
                    <a:pt x="747" y="445"/>
                    <a:pt x="679" y="400"/>
                  </a:cubicBezTo>
                  <a:cubicBezTo>
                    <a:pt x="453" y="219"/>
                    <a:pt x="804" y="118"/>
                    <a:pt x="917" y="106"/>
                  </a:cubicBezTo>
                  <a:cubicBezTo>
                    <a:pt x="925" y="106"/>
                    <a:pt x="933" y="106"/>
                    <a:pt x="941" y="106"/>
                  </a:cubicBezTo>
                  <a:cubicBezTo>
                    <a:pt x="1158" y="106"/>
                    <a:pt x="1363" y="247"/>
                    <a:pt x="1505" y="400"/>
                  </a:cubicBezTo>
                  <a:cubicBezTo>
                    <a:pt x="1508" y="407"/>
                    <a:pt x="1513" y="410"/>
                    <a:pt x="1517" y="410"/>
                  </a:cubicBezTo>
                  <a:cubicBezTo>
                    <a:pt x="1526" y="410"/>
                    <a:pt x="1536" y="394"/>
                    <a:pt x="1528" y="378"/>
                  </a:cubicBezTo>
                  <a:cubicBezTo>
                    <a:pt x="1394" y="177"/>
                    <a:pt x="1149" y="1"/>
                    <a:pt x="897"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604;p72">
              <a:extLst>
                <a:ext uri="{FF2B5EF4-FFF2-40B4-BE49-F238E27FC236}">
                  <a16:creationId xmlns:a16="http://schemas.microsoft.com/office/drawing/2014/main" id="{3FC0D5FF-C840-478D-B89E-DA4B57B44AA0}"/>
                </a:ext>
              </a:extLst>
            </p:cNvPr>
            <p:cNvSpPr/>
            <p:nvPr/>
          </p:nvSpPr>
          <p:spPr>
            <a:xfrm>
              <a:off x="3872015" y="3126672"/>
              <a:ext cx="140322" cy="60189"/>
            </a:xfrm>
            <a:custGeom>
              <a:avLst/>
              <a:gdLst/>
              <a:ahLst/>
              <a:cxnLst/>
              <a:rect l="l" t="t" r="r" b="b"/>
              <a:pathLst>
                <a:path w="1112" h="477" extrusionOk="0">
                  <a:moveTo>
                    <a:pt x="1062" y="1"/>
                  </a:moveTo>
                  <a:cubicBezTo>
                    <a:pt x="1054" y="1"/>
                    <a:pt x="1046" y="3"/>
                    <a:pt x="1038" y="8"/>
                  </a:cubicBezTo>
                  <a:cubicBezTo>
                    <a:pt x="858" y="165"/>
                    <a:pt x="590" y="393"/>
                    <a:pt x="345" y="393"/>
                  </a:cubicBezTo>
                  <a:cubicBezTo>
                    <a:pt x="237" y="393"/>
                    <a:pt x="133" y="349"/>
                    <a:pt x="43" y="234"/>
                  </a:cubicBezTo>
                  <a:cubicBezTo>
                    <a:pt x="41" y="232"/>
                    <a:pt x="38" y="231"/>
                    <a:pt x="35" y="231"/>
                  </a:cubicBezTo>
                  <a:cubicBezTo>
                    <a:pt x="21" y="231"/>
                    <a:pt x="0" y="248"/>
                    <a:pt x="9" y="257"/>
                  </a:cubicBezTo>
                  <a:cubicBezTo>
                    <a:pt x="102" y="414"/>
                    <a:pt x="239" y="476"/>
                    <a:pt x="386" y="476"/>
                  </a:cubicBezTo>
                  <a:cubicBezTo>
                    <a:pt x="654" y="476"/>
                    <a:pt x="956" y="272"/>
                    <a:pt x="1094" y="53"/>
                  </a:cubicBezTo>
                  <a:cubicBezTo>
                    <a:pt x="1112" y="27"/>
                    <a:pt x="1089" y="1"/>
                    <a:pt x="1062"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605;p72">
              <a:extLst>
                <a:ext uri="{FF2B5EF4-FFF2-40B4-BE49-F238E27FC236}">
                  <a16:creationId xmlns:a16="http://schemas.microsoft.com/office/drawing/2014/main" id="{45D0BB52-EE52-4083-A9B1-6F026091023E}"/>
                </a:ext>
              </a:extLst>
            </p:cNvPr>
            <p:cNvSpPr/>
            <p:nvPr/>
          </p:nvSpPr>
          <p:spPr>
            <a:xfrm>
              <a:off x="3771819" y="3060046"/>
              <a:ext cx="115209" cy="86942"/>
            </a:xfrm>
            <a:custGeom>
              <a:avLst/>
              <a:gdLst/>
              <a:ahLst/>
              <a:cxnLst/>
              <a:rect l="l" t="t" r="r" b="b"/>
              <a:pathLst>
                <a:path w="913" h="689" extrusionOk="0">
                  <a:moveTo>
                    <a:pt x="201" y="0"/>
                  </a:moveTo>
                  <a:cubicBezTo>
                    <a:pt x="140" y="0"/>
                    <a:pt x="76" y="12"/>
                    <a:pt x="11" y="38"/>
                  </a:cubicBezTo>
                  <a:cubicBezTo>
                    <a:pt x="0" y="50"/>
                    <a:pt x="0" y="73"/>
                    <a:pt x="23" y="73"/>
                  </a:cubicBezTo>
                  <a:cubicBezTo>
                    <a:pt x="77" y="55"/>
                    <a:pt x="127" y="48"/>
                    <a:pt x="175" y="48"/>
                  </a:cubicBezTo>
                  <a:cubicBezTo>
                    <a:pt x="501" y="48"/>
                    <a:pt x="701" y="415"/>
                    <a:pt x="848" y="672"/>
                  </a:cubicBezTo>
                  <a:cubicBezTo>
                    <a:pt x="856" y="684"/>
                    <a:pt x="867" y="689"/>
                    <a:pt x="877" y="689"/>
                  </a:cubicBezTo>
                  <a:cubicBezTo>
                    <a:pt x="895" y="689"/>
                    <a:pt x="912" y="671"/>
                    <a:pt x="905" y="649"/>
                  </a:cubicBezTo>
                  <a:cubicBezTo>
                    <a:pt x="809" y="353"/>
                    <a:pt x="536" y="0"/>
                    <a:pt x="201"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606;p72">
              <a:extLst>
                <a:ext uri="{FF2B5EF4-FFF2-40B4-BE49-F238E27FC236}">
                  <a16:creationId xmlns:a16="http://schemas.microsoft.com/office/drawing/2014/main" id="{946AC38B-B6C4-426F-9BFA-5B0C64A360C3}"/>
                </a:ext>
              </a:extLst>
            </p:cNvPr>
            <p:cNvSpPr/>
            <p:nvPr/>
          </p:nvSpPr>
          <p:spPr>
            <a:xfrm>
              <a:off x="4124268" y="3455513"/>
              <a:ext cx="154456" cy="128456"/>
            </a:xfrm>
            <a:custGeom>
              <a:avLst/>
              <a:gdLst/>
              <a:ahLst/>
              <a:cxnLst/>
              <a:rect l="l" t="t" r="r" b="b"/>
              <a:pathLst>
                <a:path w="1224" h="1018" extrusionOk="0">
                  <a:moveTo>
                    <a:pt x="709" y="0"/>
                  </a:moveTo>
                  <a:cubicBezTo>
                    <a:pt x="478" y="0"/>
                    <a:pt x="261" y="184"/>
                    <a:pt x="261" y="184"/>
                  </a:cubicBezTo>
                  <a:lnTo>
                    <a:pt x="0" y="897"/>
                  </a:lnTo>
                  <a:cubicBezTo>
                    <a:pt x="138" y="982"/>
                    <a:pt x="270" y="1017"/>
                    <a:pt x="391" y="1017"/>
                  </a:cubicBezTo>
                  <a:cubicBezTo>
                    <a:pt x="900" y="1017"/>
                    <a:pt x="1224" y="392"/>
                    <a:pt x="995" y="128"/>
                  </a:cubicBezTo>
                  <a:cubicBezTo>
                    <a:pt x="908" y="33"/>
                    <a:pt x="807" y="0"/>
                    <a:pt x="709" y="0"/>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607;p72">
              <a:extLst>
                <a:ext uri="{FF2B5EF4-FFF2-40B4-BE49-F238E27FC236}">
                  <a16:creationId xmlns:a16="http://schemas.microsoft.com/office/drawing/2014/main" id="{D763C039-5858-4C02-AD65-880A72C0E8D1}"/>
                </a:ext>
              </a:extLst>
            </p:cNvPr>
            <p:cNvSpPr/>
            <p:nvPr/>
          </p:nvSpPr>
          <p:spPr>
            <a:xfrm>
              <a:off x="4139918" y="3503588"/>
              <a:ext cx="92876" cy="67888"/>
            </a:xfrm>
            <a:custGeom>
              <a:avLst/>
              <a:gdLst/>
              <a:ahLst/>
              <a:cxnLst/>
              <a:rect l="l" t="t" r="r" b="b"/>
              <a:pathLst>
                <a:path w="736" h="538" extrusionOk="0">
                  <a:moveTo>
                    <a:pt x="193" y="210"/>
                  </a:moveTo>
                  <a:cubicBezTo>
                    <a:pt x="227" y="222"/>
                    <a:pt x="261" y="222"/>
                    <a:pt x="295" y="244"/>
                  </a:cubicBezTo>
                  <a:cubicBezTo>
                    <a:pt x="363" y="278"/>
                    <a:pt x="408" y="346"/>
                    <a:pt x="351" y="413"/>
                  </a:cubicBezTo>
                  <a:cubicBezTo>
                    <a:pt x="324" y="445"/>
                    <a:pt x="286" y="457"/>
                    <a:pt x="246" y="457"/>
                  </a:cubicBezTo>
                  <a:cubicBezTo>
                    <a:pt x="184" y="457"/>
                    <a:pt x="116" y="430"/>
                    <a:pt x="69" y="403"/>
                  </a:cubicBezTo>
                  <a:cubicBezTo>
                    <a:pt x="114" y="335"/>
                    <a:pt x="137" y="267"/>
                    <a:pt x="193" y="210"/>
                  </a:cubicBezTo>
                  <a:close/>
                  <a:moveTo>
                    <a:pt x="473" y="0"/>
                  </a:moveTo>
                  <a:cubicBezTo>
                    <a:pt x="240" y="0"/>
                    <a:pt x="26" y="179"/>
                    <a:pt x="1" y="436"/>
                  </a:cubicBezTo>
                  <a:cubicBezTo>
                    <a:pt x="1" y="453"/>
                    <a:pt x="13" y="463"/>
                    <a:pt x="24" y="463"/>
                  </a:cubicBezTo>
                  <a:cubicBezTo>
                    <a:pt x="28" y="463"/>
                    <a:pt x="31" y="462"/>
                    <a:pt x="34" y="459"/>
                  </a:cubicBezTo>
                  <a:cubicBezTo>
                    <a:pt x="91" y="504"/>
                    <a:pt x="179" y="538"/>
                    <a:pt x="259" y="538"/>
                  </a:cubicBezTo>
                  <a:cubicBezTo>
                    <a:pt x="340" y="538"/>
                    <a:pt x="413" y="504"/>
                    <a:pt x="441" y="413"/>
                  </a:cubicBezTo>
                  <a:cubicBezTo>
                    <a:pt x="464" y="346"/>
                    <a:pt x="453" y="255"/>
                    <a:pt x="374" y="210"/>
                  </a:cubicBezTo>
                  <a:cubicBezTo>
                    <a:pt x="328" y="176"/>
                    <a:pt x="283" y="176"/>
                    <a:pt x="227" y="176"/>
                  </a:cubicBezTo>
                  <a:cubicBezTo>
                    <a:pt x="227" y="165"/>
                    <a:pt x="238" y="165"/>
                    <a:pt x="238" y="165"/>
                  </a:cubicBezTo>
                  <a:cubicBezTo>
                    <a:pt x="333" y="99"/>
                    <a:pt x="432" y="67"/>
                    <a:pt x="536" y="67"/>
                  </a:cubicBezTo>
                  <a:cubicBezTo>
                    <a:pt x="594" y="67"/>
                    <a:pt x="653" y="77"/>
                    <a:pt x="713" y="97"/>
                  </a:cubicBezTo>
                  <a:cubicBezTo>
                    <a:pt x="725" y="97"/>
                    <a:pt x="736" y="74"/>
                    <a:pt x="725" y="74"/>
                  </a:cubicBezTo>
                  <a:cubicBezTo>
                    <a:pt x="644" y="23"/>
                    <a:pt x="557" y="0"/>
                    <a:pt x="473"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608;p72">
              <a:extLst>
                <a:ext uri="{FF2B5EF4-FFF2-40B4-BE49-F238E27FC236}">
                  <a16:creationId xmlns:a16="http://schemas.microsoft.com/office/drawing/2014/main" id="{191F84CF-F71F-4903-B5DE-5D70EA93ADCB}"/>
                </a:ext>
              </a:extLst>
            </p:cNvPr>
            <p:cNvSpPr/>
            <p:nvPr/>
          </p:nvSpPr>
          <p:spPr>
            <a:xfrm>
              <a:off x="3970064" y="3413996"/>
              <a:ext cx="127199" cy="118992"/>
            </a:xfrm>
            <a:custGeom>
              <a:avLst/>
              <a:gdLst/>
              <a:ahLst/>
              <a:cxnLst/>
              <a:rect l="l" t="t" r="r" b="b"/>
              <a:pathLst>
                <a:path w="1008" h="943" extrusionOk="0">
                  <a:moveTo>
                    <a:pt x="458" y="0"/>
                  </a:moveTo>
                  <a:cubicBezTo>
                    <a:pt x="377" y="0"/>
                    <a:pt x="297" y="20"/>
                    <a:pt x="227" y="61"/>
                  </a:cubicBezTo>
                  <a:cubicBezTo>
                    <a:pt x="80" y="151"/>
                    <a:pt x="13" y="321"/>
                    <a:pt x="1" y="479"/>
                  </a:cubicBezTo>
                  <a:cubicBezTo>
                    <a:pt x="1" y="638"/>
                    <a:pt x="103" y="819"/>
                    <a:pt x="250" y="886"/>
                  </a:cubicBezTo>
                  <a:cubicBezTo>
                    <a:pt x="340" y="932"/>
                    <a:pt x="363" y="932"/>
                    <a:pt x="453" y="943"/>
                  </a:cubicBezTo>
                  <a:lnTo>
                    <a:pt x="465" y="943"/>
                  </a:lnTo>
                  <a:cubicBezTo>
                    <a:pt x="555" y="943"/>
                    <a:pt x="657" y="909"/>
                    <a:pt x="736" y="875"/>
                  </a:cubicBezTo>
                  <a:cubicBezTo>
                    <a:pt x="849" y="819"/>
                    <a:pt x="917" y="694"/>
                    <a:pt x="951" y="570"/>
                  </a:cubicBezTo>
                  <a:cubicBezTo>
                    <a:pt x="1008" y="355"/>
                    <a:pt x="895" y="128"/>
                    <a:pt x="679" y="50"/>
                  </a:cubicBezTo>
                  <a:cubicBezTo>
                    <a:pt x="609" y="17"/>
                    <a:pt x="533" y="0"/>
                    <a:pt x="458"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609;p72">
              <a:extLst>
                <a:ext uri="{FF2B5EF4-FFF2-40B4-BE49-F238E27FC236}">
                  <a16:creationId xmlns:a16="http://schemas.microsoft.com/office/drawing/2014/main" id="{14D642F1-4EDC-46B0-9458-DBC1A050CE81}"/>
                </a:ext>
              </a:extLst>
            </p:cNvPr>
            <p:cNvSpPr/>
            <p:nvPr/>
          </p:nvSpPr>
          <p:spPr>
            <a:xfrm>
              <a:off x="3601968" y="3388632"/>
              <a:ext cx="91360" cy="90978"/>
            </a:xfrm>
            <a:custGeom>
              <a:avLst/>
              <a:gdLst/>
              <a:ahLst/>
              <a:cxnLst/>
              <a:rect l="l" t="t" r="r" b="b"/>
              <a:pathLst>
                <a:path w="724" h="721" extrusionOk="0">
                  <a:moveTo>
                    <a:pt x="384" y="1"/>
                  </a:moveTo>
                  <a:cubicBezTo>
                    <a:pt x="340" y="1"/>
                    <a:pt x="296" y="10"/>
                    <a:pt x="261" y="24"/>
                  </a:cubicBezTo>
                  <a:cubicBezTo>
                    <a:pt x="170" y="47"/>
                    <a:pt x="103" y="103"/>
                    <a:pt x="57" y="183"/>
                  </a:cubicBezTo>
                  <a:cubicBezTo>
                    <a:pt x="0" y="262"/>
                    <a:pt x="0" y="364"/>
                    <a:pt x="23" y="442"/>
                  </a:cubicBezTo>
                  <a:cubicBezTo>
                    <a:pt x="23" y="454"/>
                    <a:pt x="35" y="465"/>
                    <a:pt x="35" y="465"/>
                  </a:cubicBezTo>
                  <a:cubicBezTo>
                    <a:pt x="57" y="590"/>
                    <a:pt x="159" y="691"/>
                    <a:pt x="283" y="714"/>
                  </a:cubicBezTo>
                  <a:cubicBezTo>
                    <a:pt x="315" y="718"/>
                    <a:pt x="346" y="720"/>
                    <a:pt x="375" y="720"/>
                  </a:cubicBezTo>
                  <a:cubicBezTo>
                    <a:pt x="440" y="720"/>
                    <a:pt x="500" y="708"/>
                    <a:pt x="555" y="669"/>
                  </a:cubicBezTo>
                  <a:cubicBezTo>
                    <a:pt x="634" y="613"/>
                    <a:pt x="691" y="545"/>
                    <a:pt x="713" y="454"/>
                  </a:cubicBezTo>
                  <a:cubicBezTo>
                    <a:pt x="724" y="352"/>
                    <a:pt x="713" y="262"/>
                    <a:pt x="668" y="183"/>
                  </a:cubicBezTo>
                  <a:cubicBezTo>
                    <a:pt x="623" y="92"/>
                    <a:pt x="555" y="47"/>
                    <a:pt x="464" y="13"/>
                  </a:cubicBezTo>
                  <a:cubicBezTo>
                    <a:pt x="439" y="4"/>
                    <a:pt x="411" y="1"/>
                    <a:pt x="384"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610;p72">
              <a:extLst>
                <a:ext uri="{FF2B5EF4-FFF2-40B4-BE49-F238E27FC236}">
                  <a16:creationId xmlns:a16="http://schemas.microsoft.com/office/drawing/2014/main" id="{CB122D78-9353-4F45-B9AB-C1EAD95D1365}"/>
                </a:ext>
              </a:extLst>
            </p:cNvPr>
            <p:cNvSpPr/>
            <p:nvPr/>
          </p:nvSpPr>
          <p:spPr>
            <a:xfrm>
              <a:off x="3985838" y="3271659"/>
              <a:ext cx="37225" cy="23469"/>
            </a:xfrm>
            <a:custGeom>
              <a:avLst/>
              <a:gdLst/>
              <a:ahLst/>
              <a:cxnLst/>
              <a:rect l="l" t="t" r="r" b="b"/>
              <a:pathLst>
                <a:path w="295" h="186" extrusionOk="0">
                  <a:moveTo>
                    <a:pt x="138" y="0"/>
                  </a:moveTo>
                  <a:cubicBezTo>
                    <a:pt x="108" y="0"/>
                    <a:pt x="78" y="10"/>
                    <a:pt x="57" y="24"/>
                  </a:cubicBezTo>
                  <a:cubicBezTo>
                    <a:pt x="1" y="35"/>
                    <a:pt x="11" y="115"/>
                    <a:pt x="68" y="115"/>
                  </a:cubicBezTo>
                  <a:cubicBezTo>
                    <a:pt x="102" y="115"/>
                    <a:pt x="136" y="115"/>
                    <a:pt x="159" y="148"/>
                  </a:cubicBezTo>
                  <a:cubicBezTo>
                    <a:pt x="176" y="171"/>
                    <a:pt x="201" y="185"/>
                    <a:pt x="225" y="185"/>
                  </a:cubicBezTo>
                  <a:cubicBezTo>
                    <a:pt x="249" y="185"/>
                    <a:pt x="272" y="171"/>
                    <a:pt x="283" y="137"/>
                  </a:cubicBezTo>
                  <a:cubicBezTo>
                    <a:pt x="295" y="80"/>
                    <a:pt x="238" y="24"/>
                    <a:pt x="192" y="12"/>
                  </a:cubicBezTo>
                  <a:cubicBezTo>
                    <a:pt x="175" y="4"/>
                    <a:pt x="157" y="0"/>
                    <a:pt x="138"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611;p72">
              <a:extLst>
                <a:ext uri="{FF2B5EF4-FFF2-40B4-BE49-F238E27FC236}">
                  <a16:creationId xmlns:a16="http://schemas.microsoft.com/office/drawing/2014/main" id="{21D05A5C-6BA8-42BE-B9D1-FCAF36519BCD}"/>
                </a:ext>
              </a:extLst>
            </p:cNvPr>
            <p:cNvSpPr/>
            <p:nvPr/>
          </p:nvSpPr>
          <p:spPr>
            <a:xfrm>
              <a:off x="3727526" y="3244151"/>
              <a:ext cx="32937" cy="17666"/>
            </a:xfrm>
            <a:custGeom>
              <a:avLst/>
              <a:gdLst/>
              <a:ahLst/>
              <a:cxnLst/>
              <a:rect l="l" t="t" r="r" b="b"/>
              <a:pathLst>
                <a:path w="261" h="140" extrusionOk="0">
                  <a:moveTo>
                    <a:pt x="143" y="1"/>
                  </a:moveTo>
                  <a:cubicBezTo>
                    <a:pt x="97" y="1"/>
                    <a:pt x="50" y="17"/>
                    <a:pt x="23" y="61"/>
                  </a:cubicBezTo>
                  <a:cubicBezTo>
                    <a:pt x="0" y="95"/>
                    <a:pt x="35" y="140"/>
                    <a:pt x="80" y="140"/>
                  </a:cubicBezTo>
                  <a:cubicBezTo>
                    <a:pt x="103" y="140"/>
                    <a:pt x="125" y="129"/>
                    <a:pt x="159" y="129"/>
                  </a:cubicBezTo>
                  <a:cubicBezTo>
                    <a:pt x="163" y="125"/>
                    <a:pt x="169" y="124"/>
                    <a:pt x="176" y="124"/>
                  </a:cubicBezTo>
                  <a:cubicBezTo>
                    <a:pt x="189" y="124"/>
                    <a:pt x="204" y="129"/>
                    <a:pt x="204" y="129"/>
                  </a:cubicBezTo>
                  <a:cubicBezTo>
                    <a:pt x="207" y="132"/>
                    <a:pt x="212" y="134"/>
                    <a:pt x="216" y="134"/>
                  </a:cubicBezTo>
                  <a:cubicBezTo>
                    <a:pt x="227" y="134"/>
                    <a:pt x="238" y="126"/>
                    <a:pt x="238" y="117"/>
                  </a:cubicBezTo>
                  <a:cubicBezTo>
                    <a:pt x="261" y="61"/>
                    <a:pt x="227" y="27"/>
                    <a:pt x="181" y="4"/>
                  </a:cubicBezTo>
                  <a:cubicBezTo>
                    <a:pt x="169" y="2"/>
                    <a:pt x="156" y="1"/>
                    <a:pt x="143"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612;p72">
              <a:extLst>
                <a:ext uri="{FF2B5EF4-FFF2-40B4-BE49-F238E27FC236}">
                  <a16:creationId xmlns:a16="http://schemas.microsoft.com/office/drawing/2014/main" id="{9206B050-D55D-4D61-A91B-35DF5FDDE523}"/>
                </a:ext>
              </a:extLst>
            </p:cNvPr>
            <p:cNvSpPr/>
            <p:nvPr/>
          </p:nvSpPr>
          <p:spPr>
            <a:xfrm>
              <a:off x="3904066" y="3336518"/>
              <a:ext cx="99059" cy="65365"/>
            </a:xfrm>
            <a:custGeom>
              <a:avLst/>
              <a:gdLst/>
              <a:ahLst/>
              <a:cxnLst/>
              <a:rect l="l" t="t" r="r" b="b"/>
              <a:pathLst>
                <a:path w="785" h="518" extrusionOk="0">
                  <a:moveTo>
                    <a:pt x="457" y="1"/>
                  </a:moveTo>
                  <a:cubicBezTo>
                    <a:pt x="274" y="1"/>
                    <a:pt x="103" y="91"/>
                    <a:pt x="15" y="257"/>
                  </a:cubicBezTo>
                  <a:cubicBezTo>
                    <a:pt x="0" y="294"/>
                    <a:pt x="31" y="327"/>
                    <a:pt x="60" y="327"/>
                  </a:cubicBezTo>
                  <a:cubicBezTo>
                    <a:pt x="74" y="327"/>
                    <a:pt x="87" y="320"/>
                    <a:pt x="94" y="302"/>
                  </a:cubicBezTo>
                  <a:cubicBezTo>
                    <a:pt x="158" y="183"/>
                    <a:pt x="303" y="79"/>
                    <a:pt x="452" y="79"/>
                  </a:cubicBezTo>
                  <a:cubicBezTo>
                    <a:pt x="487" y="79"/>
                    <a:pt x="523" y="85"/>
                    <a:pt x="558" y="98"/>
                  </a:cubicBezTo>
                  <a:cubicBezTo>
                    <a:pt x="694" y="166"/>
                    <a:pt x="694" y="347"/>
                    <a:pt x="694" y="471"/>
                  </a:cubicBezTo>
                  <a:cubicBezTo>
                    <a:pt x="688" y="503"/>
                    <a:pt x="709" y="518"/>
                    <a:pt x="732" y="518"/>
                  </a:cubicBezTo>
                  <a:cubicBezTo>
                    <a:pt x="757" y="518"/>
                    <a:pt x="784" y="501"/>
                    <a:pt x="784" y="471"/>
                  </a:cubicBezTo>
                  <a:cubicBezTo>
                    <a:pt x="784" y="302"/>
                    <a:pt x="762" y="41"/>
                    <a:pt x="546" y="8"/>
                  </a:cubicBezTo>
                  <a:cubicBezTo>
                    <a:pt x="517" y="3"/>
                    <a:pt x="487" y="1"/>
                    <a:pt x="457"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613;p72">
              <a:extLst>
                <a:ext uri="{FF2B5EF4-FFF2-40B4-BE49-F238E27FC236}">
                  <a16:creationId xmlns:a16="http://schemas.microsoft.com/office/drawing/2014/main" id="{2D60732E-2860-4C75-8190-AB5B4AE06A41}"/>
                </a:ext>
              </a:extLst>
            </p:cNvPr>
            <p:cNvSpPr/>
            <p:nvPr/>
          </p:nvSpPr>
          <p:spPr>
            <a:xfrm>
              <a:off x="3691815" y="3299925"/>
              <a:ext cx="75841" cy="54006"/>
            </a:xfrm>
            <a:custGeom>
              <a:avLst/>
              <a:gdLst/>
              <a:ahLst/>
              <a:cxnLst/>
              <a:rect l="l" t="t" r="r" b="b"/>
              <a:pathLst>
                <a:path w="601" h="428" extrusionOk="0">
                  <a:moveTo>
                    <a:pt x="338" y="1"/>
                  </a:moveTo>
                  <a:cubicBezTo>
                    <a:pt x="191" y="1"/>
                    <a:pt x="80" y="109"/>
                    <a:pt x="24" y="241"/>
                  </a:cubicBezTo>
                  <a:cubicBezTo>
                    <a:pt x="1" y="279"/>
                    <a:pt x="29" y="312"/>
                    <a:pt x="61" y="312"/>
                  </a:cubicBezTo>
                  <a:cubicBezTo>
                    <a:pt x="76" y="312"/>
                    <a:pt x="92" y="305"/>
                    <a:pt x="102" y="286"/>
                  </a:cubicBezTo>
                  <a:cubicBezTo>
                    <a:pt x="139" y="204"/>
                    <a:pt x="228" y="84"/>
                    <a:pt x="333" y="84"/>
                  </a:cubicBezTo>
                  <a:cubicBezTo>
                    <a:pt x="358" y="84"/>
                    <a:pt x="383" y="90"/>
                    <a:pt x="408" y="105"/>
                  </a:cubicBezTo>
                  <a:cubicBezTo>
                    <a:pt x="499" y="162"/>
                    <a:pt x="510" y="286"/>
                    <a:pt x="510" y="376"/>
                  </a:cubicBezTo>
                  <a:cubicBezTo>
                    <a:pt x="510" y="410"/>
                    <a:pt x="532" y="427"/>
                    <a:pt x="555" y="427"/>
                  </a:cubicBezTo>
                  <a:cubicBezTo>
                    <a:pt x="577" y="427"/>
                    <a:pt x="600" y="410"/>
                    <a:pt x="600" y="376"/>
                  </a:cubicBezTo>
                  <a:cubicBezTo>
                    <a:pt x="600" y="253"/>
                    <a:pt x="577" y="60"/>
                    <a:pt x="431" y="15"/>
                  </a:cubicBezTo>
                  <a:cubicBezTo>
                    <a:pt x="399" y="5"/>
                    <a:pt x="368" y="1"/>
                    <a:pt x="338"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614;p72">
              <a:extLst>
                <a:ext uri="{FF2B5EF4-FFF2-40B4-BE49-F238E27FC236}">
                  <a16:creationId xmlns:a16="http://schemas.microsoft.com/office/drawing/2014/main" id="{97060AA6-B2D6-45D5-937D-DC3D9DD8A326}"/>
                </a:ext>
              </a:extLst>
            </p:cNvPr>
            <p:cNvSpPr/>
            <p:nvPr/>
          </p:nvSpPr>
          <p:spPr>
            <a:xfrm>
              <a:off x="3816997" y="3496523"/>
              <a:ext cx="131868" cy="90095"/>
            </a:xfrm>
            <a:custGeom>
              <a:avLst/>
              <a:gdLst/>
              <a:ahLst/>
              <a:cxnLst/>
              <a:rect l="l" t="t" r="r" b="b"/>
              <a:pathLst>
                <a:path w="1045" h="714" extrusionOk="0">
                  <a:moveTo>
                    <a:pt x="988" y="1"/>
                  </a:moveTo>
                  <a:cubicBezTo>
                    <a:pt x="965" y="1"/>
                    <a:pt x="942" y="18"/>
                    <a:pt x="942" y="52"/>
                  </a:cubicBezTo>
                  <a:cubicBezTo>
                    <a:pt x="954" y="221"/>
                    <a:pt x="920" y="436"/>
                    <a:pt x="751" y="537"/>
                  </a:cubicBezTo>
                  <a:cubicBezTo>
                    <a:pt x="666" y="592"/>
                    <a:pt x="584" y="614"/>
                    <a:pt x="502" y="614"/>
                  </a:cubicBezTo>
                  <a:cubicBezTo>
                    <a:pt x="364" y="614"/>
                    <a:pt x="229" y="552"/>
                    <a:pt x="95" y="481"/>
                  </a:cubicBezTo>
                  <a:cubicBezTo>
                    <a:pt x="85" y="475"/>
                    <a:pt x="76" y="473"/>
                    <a:pt x="67" y="473"/>
                  </a:cubicBezTo>
                  <a:cubicBezTo>
                    <a:pt x="25" y="473"/>
                    <a:pt x="0" y="532"/>
                    <a:pt x="38" y="560"/>
                  </a:cubicBezTo>
                  <a:cubicBezTo>
                    <a:pt x="189" y="632"/>
                    <a:pt x="359" y="713"/>
                    <a:pt x="523" y="713"/>
                  </a:cubicBezTo>
                  <a:cubicBezTo>
                    <a:pt x="617" y="713"/>
                    <a:pt x="709" y="687"/>
                    <a:pt x="796" y="617"/>
                  </a:cubicBezTo>
                  <a:cubicBezTo>
                    <a:pt x="988" y="481"/>
                    <a:pt x="1045" y="278"/>
                    <a:pt x="1033" y="52"/>
                  </a:cubicBezTo>
                  <a:cubicBezTo>
                    <a:pt x="1033" y="18"/>
                    <a:pt x="1010" y="1"/>
                    <a:pt x="988"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615;p72">
              <a:extLst>
                <a:ext uri="{FF2B5EF4-FFF2-40B4-BE49-F238E27FC236}">
                  <a16:creationId xmlns:a16="http://schemas.microsoft.com/office/drawing/2014/main" id="{20530074-5E28-42C4-899A-0CFA581DCC6F}"/>
                </a:ext>
              </a:extLst>
            </p:cNvPr>
            <p:cNvSpPr/>
            <p:nvPr/>
          </p:nvSpPr>
          <p:spPr>
            <a:xfrm>
              <a:off x="3747466" y="3403650"/>
              <a:ext cx="80635" cy="61829"/>
            </a:xfrm>
            <a:custGeom>
              <a:avLst/>
              <a:gdLst/>
              <a:ahLst/>
              <a:cxnLst/>
              <a:rect l="l" t="t" r="r" b="b"/>
              <a:pathLst>
                <a:path w="639" h="490" extrusionOk="0">
                  <a:moveTo>
                    <a:pt x="295" y="0"/>
                  </a:moveTo>
                  <a:cubicBezTo>
                    <a:pt x="237" y="0"/>
                    <a:pt x="182" y="15"/>
                    <a:pt x="136" y="52"/>
                  </a:cubicBezTo>
                  <a:cubicBezTo>
                    <a:pt x="1" y="165"/>
                    <a:pt x="58" y="346"/>
                    <a:pt x="126" y="471"/>
                  </a:cubicBezTo>
                  <a:cubicBezTo>
                    <a:pt x="135" y="484"/>
                    <a:pt x="149" y="490"/>
                    <a:pt x="163" y="490"/>
                  </a:cubicBezTo>
                  <a:cubicBezTo>
                    <a:pt x="196" y="490"/>
                    <a:pt x="229" y="458"/>
                    <a:pt x="204" y="426"/>
                  </a:cubicBezTo>
                  <a:cubicBezTo>
                    <a:pt x="159" y="335"/>
                    <a:pt x="91" y="177"/>
                    <a:pt x="204" y="120"/>
                  </a:cubicBezTo>
                  <a:cubicBezTo>
                    <a:pt x="241" y="102"/>
                    <a:pt x="279" y="94"/>
                    <a:pt x="317" y="94"/>
                  </a:cubicBezTo>
                  <a:cubicBezTo>
                    <a:pt x="396" y="94"/>
                    <a:pt x="475" y="127"/>
                    <a:pt x="544" y="165"/>
                  </a:cubicBezTo>
                  <a:cubicBezTo>
                    <a:pt x="551" y="168"/>
                    <a:pt x="557" y="169"/>
                    <a:pt x="564" y="169"/>
                  </a:cubicBezTo>
                  <a:cubicBezTo>
                    <a:pt x="610" y="169"/>
                    <a:pt x="639" y="106"/>
                    <a:pt x="589" y="86"/>
                  </a:cubicBezTo>
                  <a:cubicBezTo>
                    <a:pt x="503" y="43"/>
                    <a:pt x="394" y="0"/>
                    <a:pt x="295"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Speech Bubble: Rectangle with Corners Rounded 85">
            <a:extLst>
              <a:ext uri="{FF2B5EF4-FFF2-40B4-BE49-F238E27FC236}">
                <a16:creationId xmlns:a16="http://schemas.microsoft.com/office/drawing/2014/main" id="{AC8C1BFA-9057-41B4-BDA3-279600E63BB4}"/>
              </a:ext>
            </a:extLst>
          </p:cNvPr>
          <p:cNvSpPr/>
          <p:nvPr/>
        </p:nvSpPr>
        <p:spPr>
          <a:xfrm>
            <a:off x="2553730" y="271850"/>
            <a:ext cx="6268994" cy="1013254"/>
          </a:xfrm>
          <a:prstGeom prst="wedgeRoundRectCallout">
            <a:avLst>
              <a:gd name="adj1" fmla="val -58678"/>
              <a:gd name="adj2" fmla="val 25144"/>
              <a:gd name="adj3" fmla="val 16667"/>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783F04"/>
                </a:solidFill>
                <a:latin typeface="Comic Sans MS" panose="030F0702030302020204" pitchFamily="66" charset="0"/>
              </a:rPr>
              <a:t>your sports day / July?</a:t>
            </a:r>
          </a:p>
        </p:txBody>
      </p:sp>
      <p:sp>
        <p:nvSpPr>
          <p:cNvPr id="87" name="Speech Bubble: Rectangle with Corners Rounded 86">
            <a:extLst>
              <a:ext uri="{FF2B5EF4-FFF2-40B4-BE49-F238E27FC236}">
                <a16:creationId xmlns:a16="http://schemas.microsoft.com/office/drawing/2014/main" id="{484F9ED1-3EAC-44C1-8BA1-83F01475A022}"/>
              </a:ext>
            </a:extLst>
          </p:cNvPr>
          <p:cNvSpPr/>
          <p:nvPr/>
        </p:nvSpPr>
        <p:spPr>
          <a:xfrm>
            <a:off x="1058536" y="3181350"/>
            <a:ext cx="4124937" cy="1236952"/>
          </a:xfrm>
          <a:prstGeom prst="wedgeRoundRectCallout">
            <a:avLst>
              <a:gd name="adj1" fmla="val 54251"/>
              <a:gd name="adj2" fmla="val 40339"/>
              <a:gd name="adj3" fmla="val 16667"/>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783F04"/>
                </a:solidFill>
                <a:latin typeface="Comic Sans MS" panose="030F0702030302020204" pitchFamily="66" charset="0"/>
              </a:rPr>
              <a:t>Yes, it is.</a:t>
            </a:r>
          </a:p>
        </p:txBody>
      </p:sp>
      <p:sp>
        <p:nvSpPr>
          <p:cNvPr id="47" name="Speech Bubble: Rectangle with Corners Rounded 46">
            <a:extLst>
              <a:ext uri="{FF2B5EF4-FFF2-40B4-BE49-F238E27FC236}">
                <a16:creationId xmlns:a16="http://schemas.microsoft.com/office/drawing/2014/main" id="{EADDBB02-77E8-4039-B986-8C50D998B45D}"/>
              </a:ext>
            </a:extLst>
          </p:cNvPr>
          <p:cNvSpPr/>
          <p:nvPr/>
        </p:nvSpPr>
        <p:spPr>
          <a:xfrm>
            <a:off x="2553730" y="274192"/>
            <a:ext cx="6514070" cy="1013254"/>
          </a:xfrm>
          <a:prstGeom prst="wedgeRoundRectCallout">
            <a:avLst>
              <a:gd name="adj1" fmla="val -58678"/>
              <a:gd name="adj2" fmla="val 25144"/>
              <a:gd name="adj3" fmla="val 16667"/>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783F04"/>
                </a:solidFill>
                <a:latin typeface="Comic Sans MS" panose="030F0702030302020204" pitchFamily="66" charset="0"/>
              </a:rPr>
              <a:t>Is your sports day in July?</a:t>
            </a:r>
          </a:p>
        </p:txBody>
      </p:sp>
      <p:grpSp>
        <p:nvGrpSpPr>
          <p:cNvPr id="5" name="Group 4">
            <a:extLst>
              <a:ext uri="{FF2B5EF4-FFF2-40B4-BE49-F238E27FC236}">
                <a16:creationId xmlns:a16="http://schemas.microsoft.com/office/drawing/2014/main" id="{EE2B9674-A764-469D-9BEF-393EB808FFC0}"/>
              </a:ext>
            </a:extLst>
          </p:cNvPr>
          <p:cNvGrpSpPr/>
          <p:nvPr/>
        </p:nvGrpSpPr>
        <p:grpSpPr>
          <a:xfrm>
            <a:off x="6474898" y="1681627"/>
            <a:ext cx="2143161" cy="1482352"/>
            <a:chOff x="6474898" y="1681627"/>
            <a:chExt cx="2143161" cy="1482352"/>
          </a:xfrm>
        </p:grpSpPr>
        <p:pic>
          <p:nvPicPr>
            <p:cNvPr id="44" name="Picture 2">
              <a:extLst>
                <a:ext uri="{FF2B5EF4-FFF2-40B4-BE49-F238E27FC236}">
                  <a16:creationId xmlns:a16="http://schemas.microsoft.com/office/drawing/2014/main" id="{535513BB-258F-42C9-875F-0C36E082347F}"/>
                </a:ext>
              </a:extLst>
            </p:cNvPr>
            <p:cNvPicPr>
              <a:picLocks noChangeAspect="1" noChangeArrowheads="1"/>
            </p:cNvPicPr>
            <p:nvPr/>
          </p:nvPicPr>
          <p:blipFill>
            <a:blip r:embed="rId2"/>
            <a:srcRect/>
            <a:stretch/>
          </p:blipFill>
          <p:spPr bwMode="auto">
            <a:xfrm>
              <a:off x="6474898" y="1681627"/>
              <a:ext cx="2143161" cy="14823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9E5AFC0-E62E-4931-82CF-1D35C055676C}"/>
                </a:ext>
              </a:extLst>
            </p:cNvPr>
            <p:cNvPicPr>
              <a:picLocks noChangeAspect="1"/>
            </p:cNvPicPr>
            <p:nvPr/>
          </p:nvPicPr>
          <p:blipFill>
            <a:blip r:embed="rId3"/>
            <a:stretch>
              <a:fillRect/>
            </a:stretch>
          </p:blipFill>
          <p:spPr>
            <a:xfrm>
              <a:off x="6760767" y="1784953"/>
              <a:ext cx="1240233" cy="644435"/>
            </a:xfrm>
            <a:prstGeom prst="rect">
              <a:avLst/>
            </a:prstGeom>
          </p:spPr>
        </p:pic>
      </p:grpSp>
      <p:sp>
        <p:nvSpPr>
          <p:cNvPr id="48" name="Action Button: Go Home 47">
            <a:hlinkClick r:id="rId4" action="ppaction://hlinksldjump" highlightClick="1"/>
            <a:extLst>
              <a:ext uri="{FF2B5EF4-FFF2-40B4-BE49-F238E27FC236}">
                <a16:creationId xmlns:a16="http://schemas.microsoft.com/office/drawing/2014/main" id="{1311D68D-45E2-492E-B2EB-DC12B62CB16A}"/>
              </a:ext>
            </a:extLst>
          </p:cNvPr>
          <p:cNvSpPr/>
          <p:nvPr/>
        </p:nvSpPr>
        <p:spPr>
          <a:xfrm>
            <a:off x="8203820" y="4457942"/>
            <a:ext cx="711580" cy="628408"/>
          </a:xfrm>
          <a:prstGeom prst="actionButtonHome">
            <a:avLst/>
          </a:prstGeom>
          <a:solidFill>
            <a:schemeClr val="accent5">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025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454DBC02-9C34-4C49-B045-0871B15FA96B}"/>
              </a:ext>
            </a:extLst>
          </p:cNvPr>
          <p:cNvSpPr/>
          <p:nvPr/>
        </p:nvSpPr>
        <p:spPr>
          <a:xfrm rot="1020877">
            <a:off x="6226077" y="1333292"/>
            <a:ext cx="2684873" cy="2393339"/>
          </a:xfrm>
          <a:prstGeom prst="cloudCallout">
            <a:avLst>
              <a:gd name="adj1" fmla="val -19506"/>
              <a:gd name="adj2" fmla="val 54960"/>
            </a:avLst>
          </a:prstGeom>
          <a:solidFill>
            <a:schemeClr val="accent2">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2E481F97-31ED-42D2-932B-6E50A0214ABD}"/>
              </a:ext>
            </a:extLst>
          </p:cNvPr>
          <p:cNvGrpSpPr/>
          <p:nvPr/>
        </p:nvGrpSpPr>
        <p:grpSpPr>
          <a:xfrm>
            <a:off x="5451417" y="3444984"/>
            <a:ext cx="1444390" cy="1428131"/>
            <a:chOff x="7371102" y="1143619"/>
            <a:chExt cx="652190" cy="675651"/>
          </a:xfrm>
        </p:grpSpPr>
        <p:sp>
          <p:nvSpPr>
            <p:cNvPr id="12" name="Google Shape;2519;p72">
              <a:extLst>
                <a:ext uri="{FF2B5EF4-FFF2-40B4-BE49-F238E27FC236}">
                  <a16:creationId xmlns:a16="http://schemas.microsoft.com/office/drawing/2014/main" id="{EAEAF12F-EEF2-421C-A223-62AD3CF6AF68}"/>
                </a:ext>
              </a:extLst>
            </p:cNvPr>
            <p:cNvSpPr/>
            <p:nvPr/>
          </p:nvSpPr>
          <p:spPr>
            <a:xfrm>
              <a:off x="7386154" y="1276093"/>
              <a:ext cx="588332" cy="543177"/>
            </a:xfrm>
            <a:custGeom>
              <a:avLst/>
              <a:gdLst/>
              <a:ahLst/>
              <a:cxnLst/>
              <a:rect l="l" t="t" r="r" b="b"/>
              <a:pathLst>
                <a:path w="5316" h="4908" extrusionOk="0">
                  <a:moveTo>
                    <a:pt x="724" y="0"/>
                  </a:moveTo>
                  <a:lnTo>
                    <a:pt x="724" y="0"/>
                  </a:lnTo>
                  <a:cubicBezTo>
                    <a:pt x="905" y="1696"/>
                    <a:pt x="566" y="3019"/>
                    <a:pt x="0" y="4512"/>
                  </a:cubicBezTo>
                  <a:cubicBezTo>
                    <a:pt x="882" y="4777"/>
                    <a:pt x="1756" y="4908"/>
                    <a:pt x="2622" y="4908"/>
                  </a:cubicBezTo>
                  <a:cubicBezTo>
                    <a:pt x="3345" y="4908"/>
                    <a:pt x="4062" y="4816"/>
                    <a:pt x="4773" y="4637"/>
                  </a:cubicBezTo>
                  <a:cubicBezTo>
                    <a:pt x="5112" y="3574"/>
                    <a:pt x="5315" y="2036"/>
                    <a:pt x="5259" y="588"/>
                  </a:cubicBezTo>
                  <a:lnTo>
                    <a:pt x="724" y="0"/>
                  </a:ln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28;p72">
              <a:extLst>
                <a:ext uri="{FF2B5EF4-FFF2-40B4-BE49-F238E27FC236}">
                  <a16:creationId xmlns:a16="http://schemas.microsoft.com/office/drawing/2014/main" id="{1EF17D0B-F542-4EA6-860A-74949E182BEE}"/>
                </a:ext>
              </a:extLst>
            </p:cNvPr>
            <p:cNvSpPr/>
            <p:nvPr/>
          </p:nvSpPr>
          <p:spPr>
            <a:xfrm>
              <a:off x="7371102" y="1205485"/>
              <a:ext cx="519604" cy="475668"/>
            </a:xfrm>
            <a:custGeom>
              <a:avLst/>
              <a:gdLst/>
              <a:ahLst/>
              <a:cxnLst/>
              <a:rect l="l" t="t" r="r" b="b"/>
              <a:pathLst>
                <a:path w="4695" h="4298" extrusionOk="0">
                  <a:moveTo>
                    <a:pt x="2659" y="1"/>
                  </a:moveTo>
                  <a:cubicBezTo>
                    <a:pt x="2110" y="1"/>
                    <a:pt x="1522" y="171"/>
                    <a:pt x="1053" y="616"/>
                  </a:cubicBezTo>
                  <a:cubicBezTo>
                    <a:pt x="691" y="955"/>
                    <a:pt x="510" y="1644"/>
                    <a:pt x="352" y="2334"/>
                  </a:cubicBezTo>
                  <a:cubicBezTo>
                    <a:pt x="272" y="2719"/>
                    <a:pt x="1" y="3149"/>
                    <a:pt x="159" y="3578"/>
                  </a:cubicBezTo>
                  <a:cubicBezTo>
                    <a:pt x="332" y="4054"/>
                    <a:pt x="1335" y="4297"/>
                    <a:pt x="2304" y="4297"/>
                  </a:cubicBezTo>
                  <a:cubicBezTo>
                    <a:pt x="3106" y="4297"/>
                    <a:pt x="3885" y="4131"/>
                    <a:pt x="4151" y="3793"/>
                  </a:cubicBezTo>
                  <a:cubicBezTo>
                    <a:pt x="4694" y="3092"/>
                    <a:pt x="4649" y="1317"/>
                    <a:pt x="4253" y="649"/>
                  </a:cubicBezTo>
                  <a:cubicBezTo>
                    <a:pt x="4034" y="296"/>
                    <a:pt x="3381" y="1"/>
                    <a:pt x="2659" y="1"/>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29;p72">
              <a:extLst>
                <a:ext uri="{FF2B5EF4-FFF2-40B4-BE49-F238E27FC236}">
                  <a16:creationId xmlns:a16="http://schemas.microsoft.com/office/drawing/2014/main" id="{6509CC1B-ABB2-4F3B-8311-7319585A2124}"/>
                </a:ext>
              </a:extLst>
            </p:cNvPr>
            <p:cNvSpPr/>
            <p:nvPr/>
          </p:nvSpPr>
          <p:spPr>
            <a:xfrm>
              <a:off x="7404193" y="1143619"/>
              <a:ext cx="619099" cy="369091"/>
            </a:xfrm>
            <a:custGeom>
              <a:avLst/>
              <a:gdLst/>
              <a:ahLst/>
              <a:cxnLst/>
              <a:rect l="l" t="t" r="r" b="b"/>
              <a:pathLst>
                <a:path w="5594" h="3335" extrusionOk="0">
                  <a:moveTo>
                    <a:pt x="2375" y="1"/>
                  </a:moveTo>
                  <a:cubicBezTo>
                    <a:pt x="1193" y="1"/>
                    <a:pt x="1" y="584"/>
                    <a:pt x="143" y="2520"/>
                  </a:cubicBezTo>
                  <a:cubicBezTo>
                    <a:pt x="222" y="1954"/>
                    <a:pt x="697" y="1423"/>
                    <a:pt x="1184" y="1163"/>
                  </a:cubicBezTo>
                  <a:cubicBezTo>
                    <a:pt x="1828" y="2079"/>
                    <a:pt x="3196" y="2520"/>
                    <a:pt x="3750" y="2599"/>
                  </a:cubicBezTo>
                  <a:cubicBezTo>
                    <a:pt x="4030" y="2823"/>
                    <a:pt x="4431" y="3334"/>
                    <a:pt x="4779" y="3334"/>
                  </a:cubicBezTo>
                  <a:cubicBezTo>
                    <a:pt x="4783" y="3334"/>
                    <a:pt x="4787" y="3334"/>
                    <a:pt x="4790" y="3334"/>
                  </a:cubicBezTo>
                  <a:cubicBezTo>
                    <a:pt x="4790" y="3334"/>
                    <a:pt x="5594" y="1118"/>
                    <a:pt x="4610" y="507"/>
                  </a:cubicBezTo>
                  <a:cubicBezTo>
                    <a:pt x="4525" y="451"/>
                    <a:pt x="4418" y="436"/>
                    <a:pt x="4332" y="436"/>
                  </a:cubicBezTo>
                  <a:cubicBezTo>
                    <a:pt x="4245" y="436"/>
                    <a:pt x="4180" y="451"/>
                    <a:pt x="4180" y="451"/>
                  </a:cubicBezTo>
                  <a:cubicBezTo>
                    <a:pt x="3765" y="203"/>
                    <a:pt x="3072" y="1"/>
                    <a:pt x="2375" y="1"/>
                  </a:cubicBez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30;p72">
              <a:extLst>
                <a:ext uri="{FF2B5EF4-FFF2-40B4-BE49-F238E27FC236}">
                  <a16:creationId xmlns:a16="http://schemas.microsoft.com/office/drawing/2014/main" id="{9824CB36-9A85-479A-BE62-BB5D00AC0AC9}"/>
                </a:ext>
              </a:extLst>
            </p:cNvPr>
            <p:cNvSpPr/>
            <p:nvPr/>
          </p:nvSpPr>
          <p:spPr>
            <a:xfrm>
              <a:off x="7766649" y="1412444"/>
              <a:ext cx="122735" cy="206624"/>
            </a:xfrm>
            <a:custGeom>
              <a:avLst/>
              <a:gdLst/>
              <a:ahLst/>
              <a:cxnLst/>
              <a:rect l="l" t="t" r="r" b="b"/>
              <a:pathLst>
                <a:path w="1109" h="1867" extrusionOk="0">
                  <a:moveTo>
                    <a:pt x="532" y="0"/>
                  </a:moveTo>
                  <a:lnTo>
                    <a:pt x="532" y="0"/>
                  </a:lnTo>
                  <a:cubicBezTo>
                    <a:pt x="577" y="691"/>
                    <a:pt x="339" y="1357"/>
                    <a:pt x="0" y="1867"/>
                  </a:cubicBezTo>
                  <a:cubicBezTo>
                    <a:pt x="713" y="1697"/>
                    <a:pt x="950" y="928"/>
                    <a:pt x="1108" y="249"/>
                  </a:cubicBezTo>
                  <a:lnTo>
                    <a:pt x="532" y="0"/>
                  </a:ln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31;p72">
              <a:extLst>
                <a:ext uri="{FF2B5EF4-FFF2-40B4-BE49-F238E27FC236}">
                  <a16:creationId xmlns:a16="http://schemas.microsoft.com/office/drawing/2014/main" id="{0A9AA1C1-BB00-4FAE-9317-B6D00332D833}"/>
                </a:ext>
              </a:extLst>
            </p:cNvPr>
            <p:cNvSpPr/>
            <p:nvPr/>
          </p:nvSpPr>
          <p:spPr>
            <a:xfrm>
              <a:off x="7423671" y="1209469"/>
              <a:ext cx="490941" cy="236949"/>
            </a:xfrm>
            <a:custGeom>
              <a:avLst/>
              <a:gdLst/>
              <a:ahLst/>
              <a:cxnLst/>
              <a:rect l="l" t="t" r="r" b="b"/>
              <a:pathLst>
                <a:path w="4436" h="2141" extrusionOk="0">
                  <a:moveTo>
                    <a:pt x="2083" y="1"/>
                  </a:moveTo>
                  <a:cubicBezTo>
                    <a:pt x="1225" y="1"/>
                    <a:pt x="351" y="431"/>
                    <a:pt x="1" y="1416"/>
                  </a:cubicBezTo>
                  <a:cubicBezTo>
                    <a:pt x="385" y="830"/>
                    <a:pt x="1095" y="571"/>
                    <a:pt x="1820" y="571"/>
                  </a:cubicBezTo>
                  <a:cubicBezTo>
                    <a:pt x="2928" y="571"/>
                    <a:pt x="4071" y="1176"/>
                    <a:pt x="4140" y="2140"/>
                  </a:cubicBezTo>
                  <a:cubicBezTo>
                    <a:pt x="4435" y="826"/>
                    <a:pt x="3273" y="1"/>
                    <a:pt x="2083"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32;p72">
              <a:extLst>
                <a:ext uri="{FF2B5EF4-FFF2-40B4-BE49-F238E27FC236}">
                  <a16:creationId xmlns:a16="http://schemas.microsoft.com/office/drawing/2014/main" id="{3C9FEBA0-0954-4E67-925B-FAB9BBA2BFCE}"/>
                </a:ext>
              </a:extLst>
            </p:cNvPr>
            <p:cNvSpPr/>
            <p:nvPr/>
          </p:nvSpPr>
          <p:spPr>
            <a:xfrm>
              <a:off x="7814128" y="1448634"/>
              <a:ext cx="148189" cy="151843"/>
            </a:xfrm>
            <a:custGeom>
              <a:avLst/>
              <a:gdLst/>
              <a:ahLst/>
              <a:cxnLst/>
              <a:rect l="l" t="t" r="r" b="b"/>
              <a:pathLst>
                <a:path w="1339" h="1372" extrusionOk="0">
                  <a:moveTo>
                    <a:pt x="705" y="0"/>
                  </a:moveTo>
                  <a:cubicBezTo>
                    <a:pt x="403" y="0"/>
                    <a:pt x="239" y="431"/>
                    <a:pt x="239" y="431"/>
                  </a:cubicBezTo>
                  <a:lnTo>
                    <a:pt x="1" y="1324"/>
                  </a:lnTo>
                  <a:cubicBezTo>
                    <a:pt x="97" y="1357"/>
                    <a:pt x="189" y="1371"/>
                    <a:pt x="275" y="1371"/>
                  </a:cubicBezTo>
                  <a:cubicBezTo>
                    <a:pt x="973" y="1371"/>
                    <a:pt x="1338" y="418"/>
                    <a:pt x="996" y="126"/>
                  </a:cubicBezTo>
                  <a:cubicBezTo>
                    <a:pt x="888" y="35"/>
                    <a:pt x="791" y="0"/>
                    <a:pt x="705" y="0"/>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33;p72">
              <a:extLst>
                <a:ext uri="{FF2B5EF4-FFF2-40B4-BE49-F238E27FC236}">
                  <a16:creationId xmlns:a16="http://schemas.microsoft.com/office/drawing/2014/main" id="{95E5DB66-DADD-4E77-96C4-91E6EFA4E10F}"/>
                </a:ext>
              </a:extLst>
            </p:cNvPr>
            <p:cNvSpPr/>
            <p:nvPr/>
          </p:nvSpPr>
          <p:spPr>
            <a:xfrm>
              <a:off x="7667817" y="1494230"/>
              <a:ext cx="93851" cy="87540"/>
            </a:xfrm>
            <a:custGeom>
              <a:avLst/>
              <a:gdLst/>
              <a:ahLst/>
              <a:cxnLst/>
              <a:rect l="l" t="t" r="r" b="b"/>
              <a:pathLst>
                <a:path w="848" h="791" extrusionOk="0">
                  <a:moveTo>
                    <a:pt x="387" y="1"/>
                  </a:moveTo>
                  <a:cubicBezTo>
                    <a:pt x="319" y="1"/>
                    <a:pt x="251" y="17"/>
                    <a:pt x="192" y="53"/>
                  </a:cubicBezTo>
                  <a:cubicBezTo>
                    <a:pt x="68" y="132"/>
                    <a:pt x="11" y="268"/>
                    <a:pt x="0" y="404"/>
                  </a:cubicBezTo>
                  <a:cubicBezTo>
                    <a:pt x="0" y="540"/>
                    <a:pt x="91" y="698"/>
                    <a:pt x="215" y="754"/>
                  </a:cubicBezTo>
                  <a:cubicBezTo>
                    <a:pt x="283" y="788"/>
                    <a:pt x="305" y="788"/>
                    <a:pt x="385" y="788"/>
                  </a:cubicBezTo>
                  <a:lnTo>
                    <a:pt x="396" y="788"/>
                  </a:lnTo>
                  <a:cubicBezTo>
                    <a:pt x="406" y="790"/>
                    <a:pt x="416" y="790"/>
                    <a:pt x="427" y="790"/>
                  </a:cubicBezTo>
                  <a:cubicBezTo>
                    <a:pt x="496" y="790"/>
                    <a:pt x="563" y="761"/>
                    <a:pt x="622" y="731"/>
                  </a:cubicBezTo>
                  <a:cubicBezTo>
                    <a:pt x="712" y="686"/>
                    <a:pt x="780" y="585"/>
                    <a:pt x="803" y="483"/>
                  </a:cubicBezTo>
                  <a:cubicBezTo>
                    <a:pt x="848" y="291"/>
                    <a:pt x="747" y="110"/>
                    <a:pt x="566" y="42"/>
                  </a:cubicBezTo>
                  <a:cubicBezTo>
                    <a:pt x="512" y="15"/>
                    <a:pt x="450" y="1"/>
                    <a:pt x="387"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34;p72">
              <a:extLst>
                <a:ext uri="{FF2B5EF4-FFF2-40B4-BE49-F238E27FC236}">
                  <a16:creationId xmlns:a16="http://schemas.microsoft.com/office/drawing/2014/main" id="{39CFF899-0BBB-43DF-9B7F-4A10130B7F7A}"/>
                </a:ext>
              </a:extLst>
            </p:cNvPr>
            <p:cNvSpPr/>
            <p:nvPr/>
          </p:nvSpPr>
          <p:spPr>
            <a:xfrm>
              <a:off x="7396114" y="1475749"/>
              <a:ext cx="67730" cy="66403"/>
            </a:xfrm>
            <a:custGeom>
              <a:avLst/>
              <a:gdLst/>
              <a:ahLst/>
              <a:cxnLst/>
              <a:rect l="l" t="t" r="r" b="b"/>
              <a:pathLst>
                <a:path w="612" h="600" extrusionOk="0">
                  <a:moveTo>
                    <a:pt x="336" y="1"/>
                  </a:moveTo>
                  <a:cubicBezTo>
                    <a:pt x="296" y="1"/>
                    <a:pt x="256" y="9"/>
                    <a:pt x="216" y="16"/>
                  </a:cubicBezTo>
                  <a:cubicBezTo>
                    <a:pt x="137" y="39"/>
                    <a:pt x="91" y="84"/>
                    <a:pt x="46" y="152"/>
                  </a:cubicBezTo>
                  <a:cubicBezTo>
                    <a:pt x="1" y="220"/>
                    <a:pt x="1" y="299"/>
                    <a:pt x="24" y="378"/>
                  </a:cubicBezTo>
                  <a:lnTo>
                    <a:pt x="24" y="390"/>
                  </a:lnTo>
                  <a:cubicBezTo>
                    <a:pt x="46" y="491"/>
                    <a:pt x="126" y="582"/>
                    <a:pt x="239" y="593"/>
                  </a:cubicBezTo>
                  <a:cubicBezTo>
                    <a:pt x="265" y="597"/>
                    <a:pt x="291" y="599"/>
                    <a:pt x="316" y="599"/>
                  </a:cubicBezTo>
                  <a:cubicBezTo>
                    <a:pt x="369" y="599"/>
                    <a:pt x="419" y="589"/>
                    <a:pt x="465" y="559"/>
                  </a:cubicBezTo>
                  <a:cubicBezTo>
                    <a:pt x="533" y="514"/>
                    <a:pt x="578" y="458"/>
                    <a:pt x="589" y="378"/>
                  </a:cubicBezTo>
                  <a:cubicBezTo>
                    <a:pt x="612" y="299"/>
                    <a:pt x="601" y="220"/>
                    <a:pt x="555" y="152"/>
                  </a:cubicBezTo>
                  <a:cubicBezTo>
                    <a:pt x="521" y="73"/>
                    <a:pt x="465" y="39"/>
                    <a:pt x="385" y="5"/>
                  </a:cubicBezTo>
                  <a:cubicBezTo>
                    <a:pt x="369" y="2"/>
                    <a:pt x="352" y="1"/>
                    <a:pt x="336"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35;p72">
              <a:extLst>
                <a:ext uri="{FF2B5EF4-FFF2-40B4-BE49-F238E27FC236}">
                  <a16:creationId xmlns:a16="http://schemas.microsoft.com/office/drawing/2014/main" id="{CF5CAE51-502D-40A5-B43D-9028095046AB}"/>
                </a:ext>
              </a:extLst>
            </p:cNvPr>
            <p:cNvSpPr/>
            <p:nvPr/>
          </p:nvSpPr>
          <p:spPr>
            <a:xfrm>
              <a:off x="7680324" y="1389424"/>
              <a:ext cx="26339" cy="17377"/>
            </a:xfrm>
            <a:custGeom>
              <a:avLst/>
              <a:gdLst/>
              <a:ahLst/>
              <a:cxnLst/>
              <a:rect l="l" t="t" r="r" b="b"/>
              <a:pathLst>
                <a:path w="238" h="157" extrusionOk="0">
                  <a:moveTo>
                    <a:pt x="120" y="0"/>
                  </a:moveTo>
                  <a:cubicBezTo>
                    <a:pt x="88" y="0"/>
                    <a:pt x="58" y="8"/>
                    <a:pt x="34" y="16"/>
                  </a:cubicBezTo>
                  <a:cubicBezTo>
                    <a:pt x="0" y="27"/>
                    <a:pt x="0" y="84"/>
                    <a:pt x="46" y="95"/>
                  </a:cubicBezTo>
                  <a:cubicBezTo>
                    <a:pt x="79" y="95"/>
                    <a:pt x="102" y="95"/>
                    <a:pt x="124" y="118"/>
                  </a:cubicBezTo>
                  <a:cubicBezTo>
                    <a:pt x="136" y="142"/>
                    <a:pt x="161" y="156"/>
                    <a:pt x="183" y="156"/>
                  </a:cubicBezTo>
                  <a:cubicBezTo>
                    <a:pt x="203" y="156"/>
                    <a:pt x="221" y="145"/>
                    <a:pt x="227" y="118"/>
                  </a:cubicBezTo>
                  <a:cubicBezTo>
                    <a:pt x="237" y="62"/>
                    <a:pt x="192" y="16"/>
                    <a:pt x="159" y="5"/>
                  </a:cubicBezTo>
                  <a:cubicBezTo>
                    <a:pt x="146" y="2"/>
                    <a:pt x="132" y="0"/>
                    <a:pt x="120"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36;p72">
              <a:extLst>
                <a:ext uri="{FF2B5EF4-FFF2-40B4-BE49-F238E27FC236}">
                  <a16:creationId xmlns:a16="http://schemas.microsoft.com/office/drawing/2014/main" id="{ED314E82-6B2C-4B60-BB86-72568F9AA347}"/>
                </a:ext>
              </a:extLst>
            </p:cNvPr>
            <p:cNvSpPr/>
            <p:nvPr/>
          </p:nvSpPr>
          <p:spPr>
            <a:xfrm>
              <a:off x="7488747" y="1368838"/>
              <a:ext cx="24015" cy="13614"/>
            </a:xfrm>
            <a:custGeom>
              <a:avLst/>
              <a:gdLst/>
              <a:ahLst/>
              <a:cxnLst/>
              <a:rect l="l" t="t" r="r" b="b"/>
              <a:pathLst>
                <a:path w="217" h="123" extrusionOk="0">
                  <a:moveTo>
                    <a:pt x="109" y="1"/>
                  </a:moveTo>
                  <a:cubicBezTo>
                    <a:pt x="74" y="1"/>
                    <a:pt x="40" y="19"/>
                    <a:pt x="23" y="44"/>
                  </a:cubicBezTo>
                  <a:cubicBezTo>
                    <a:pt x="1" y="78"/>
                    <a:pt x="35" y="123"/>
                    <a:pt x="69" y="123"/>
                  </a:cubicBezTo>
                  <a:cubicBezTo>
                    <a:pt x="91" y="123"/>
                    <a:pt x="103" y="112"/>
                    <a:pt x="126" y="100"/>
                  </a:cubicBezTo>
                  <a:cubicBezTo>
                    <a:pt x="148" y="100"/>
                    <a:pt x="171" y="112"/>
                    <a:pt x="171" y="112"/>
                  </a:cubicBezTo>
                  <a:cubicBezTo>
                    <a:pt x="182" y="112"/>
                    <a:pt x="193" y="112"/>
                    <a:pt x="204" y="100"/>
                  </a:cubicBezTo>
                  <a:cubicBezTo>
                    <a:pt x="216" y="55"/>
                    <a:pt x="193" y="22"/>
                    <a:pt x="148" y="10"/>
                  </a:cubicBezTo>
                  <a:cubicBezTo>
                    <a:pt x="136" y="3"/>
                    <a:pt x="122" y="1"/>
                    <a:pt x="109"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37;p72">
              <a:extLst>
                <a:ext uri="{FF2B5EF4-FFF2-40B4-BE49-F238E27FC236}">
                  <a16:creationId xmlns:a16="http://schemas.microsoft.com/office/drawing/2014/main" id="{927EC63F-2B9B-4CF0-BADC-52654BA426D7}"/>
                </a:ext>
              </a:extLst>
            </p:cNvPr>
            <p:cNvSpPr/>
            <p:nvPr/>
          </p:nvSpPr>
          <p:spPr>
            <a:xfrm>
              <a:off x="7618567" y="1436570"/>
              <a:ext cx="74371" cy="48585"/>
            </a:xfrm>
            <a:custGeom>
              <a:avLst/>
              <a:gdLst/>
              <a:ahLst/>
              <a:cxnLst/>
              <a:rect l="l" t="t" r="r" b="b"/>
              <a:pathLst>
                <a:path w="672" h="439" extrusionOk="0">
                  <a:moveTo>
                    <a:pt x="382" y="1"/>
                  </a:moveTo>
                  <a:cubicBezTo>
                    <a:pt x="226" y="1"/>
                    <a:pt x="92" y="79"/>
                    <a:pt x="16" y="224"/>
                  </a:cubicBezTo>
                  <a:cubicBezTo>
                    <a:pt x="1" y="254"/>
                    <a:pt x="25" y="279"/>
                    <a:pt x="51" y="279"/>
                  </a:cubicBezTo>
                  <a:cubicBezTo>
                    <a:pt x="63" y="279"/>
                    <a:pt x="76" y="272"/>
                    <a:pt x="83" y="257"/>
                  </a:cubicBezTo>
                  <a:cubicBezTo>
                    <a:pt x="138" y="158"/>
                    <a:pt x="258" y="72"/>
                    <a:pt x="380" y="72"/>
                  </a:cubicBezTo>
                  <a:cubicBezTo>
                    <a:pt x="409" y="72"/>
                    <a:pt x="439" y="77"/>
                    <a:pt x="468" y="88"/>
                  </a:cubicBezTo>
                  <a:cubicBezTo>
                    <a:pt x="592" y="144"/>
                    <a:pt x="592" y="292"/>
                    <a:pt x="581" y="405"/>
                  </a:cubicBezTo>
                  <a:cubicBezTo>
                    <a:pt x="581" y="427"/>
                    <a:pt x="601" y="439"/>
                    <a:pt x="620" y="439"/>
                  </a:cubicBezTo>
                  <a:cubicBezTo>
                    <a:pt x="640" y="439"/>
                    <a:pt x="660" y="427"/>
                    <a:pt x="660" y="405"/>
                  </a:cubicBezTo>
                  <a:cubicBezTo>
                    <a:pt x="671" y="257"/>
                    <a:pt x="649" y="31"/>
                    <a:pt x="468" y="8"/>
                  </a:cubicBezTo>
                  <a:cubicBezTo>
                    <a:pt x="439" y="3"/>
                    <a:pt x="410" y="1"/>
                    <a:pt x="382"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38;p72">
              <a:extLst>
                <a:ext uri="{FF2B5EF4-FFF2-40B4-BE49-F238E27FC236}">
                  <a16:creationId xmlns:a16="http://schemas.microsoft.com/office/drawing/2014/main" id="{1F97A4CF-9C41-4706-A5C3-39F397F54A6A}"/>
                </a:ext>
              </a:extLst>
            </p:cNvPr>
            <p:cNvSpPr/>
            <p:nvPr/>
          </p:nvSpPr>
          <p:spPr>
            <a:xfrm>
              <a:off x="7461964" y="1410008"/>
              <a:ext cx="56997" cy="39841"/>
            </a:xfrm>
            <a:custGeom>
              <a:avLst/>
              <a:gdLst/>
              <a:ahLst/>
              <a:cxnLst/>
              <a:rect l="l" t="t" r="r" b="b"/>
              <a:pathLst>
                <a:path w="515" h="360" extrusionOk="0">
                  <a:moveTo>
                    <a:pt x="292" y="1"/>
                  </a:moveTo>
                  <a:cubicBezTo>
                    <a:pt x="170" y="1"/>
                    <a:pt x="73" y="90"/>
                    <a:pt x="17" y="203"/>
                  </a:cubicBezTo>
                  <a:cubicBezTo>
                    <a:pt x="1" y="235"/>
                    <a:pt x="30" y="267"/>
                    <a:pt x="56" y="267"/>
                  </a:cubicBezTo>
                  <a:cubicBezTo>
                    <a:pt x="67" y="267"/>
                    <a:pt x="78" y="262"/>
                    <a:pt x="84" y="248"/>
                  </a:cubicBezTo>
                  <a:cubicBezTo>
                    <a:pt x="121" y="175"/>
                    <a:pt x="195" y="72"/>
                    <a:pt x="283" y="72"/>
                  </a:cubicBezTo>
                  <a:cubicBezTo>
                    <a:pt x="303" y="72"/>
                    <a:pt x="324" y="77"/>
                    <a:pt x="345" y="90"/>
                  </a:cubicBezTo>
                  <a:cubicBezTo>
                    <a:pt x="424" y="135"/>
                    <a:pt x="424" y="238"/>
                    <a:pt x="435" y="316"/>
                  </a:cubicBezTo>
                  <a:cubicBezTo>
                    <a:pt x="435" y="345"/>
                    <a:pt x="455" y="359"/>
                    <a:pt x="475" y="359"/>
                  </a:cubicBezTo>
                  <a:cubicBezTo>
                    <a:pt x="494" y="359"/>
                    <a:pt x="514" y="345"/>
                    <a:pt x="514" y="316"/>
                  </a:cubicBezTo>
                  <a:cubicBezTo>
                    <a:pt x="503" y="215"/>
                    <a:pt x="492" y="45"/>
                    <a:pt x="368" y="11"/>
                  </a:cubicBezTo>
                  <a:cubicBezTo>
                    <a:pt x="342" y="4"/>
                    <a:pt x="316" y="1"/>
                    <a:pt x="292"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39;p72">
              <a:extLst>
                <a:ext uri="{FF2B5EF4-FFF2-40B4-BE49-F238E27FC236}">
                  <a16:creationId xmlns:a16="http://schemas.microsoft.com/office/drawing/2014/main" id="{7338AE9B-F746-49A3-953B-59725030A1E1}"/>
                </a:ext>
              </a:extLst>
            </p:cNvPr>
            <p:cNvSpPr/>
            <p:nvPr/>
          </p:nvSpPr>
          <p:spPr>
            <a:xfrm>
              <a:off x="7554600" y="1555433"/>
              <a:ext cx="98276" cy="66403"/>
            </a:xfrm>
            <a:custGeom>
              <a:avLst/>
              <a:gdLst/>
              <a:ahLst/>
              <a:cxnLst/>
              <a:rect l="l" t="t" r="r" b="b"/>
              <a:pathLst>
                <a:path w="888" h="600" extrusionOk="0">
                  <a:moveTo>
                    <a:pt x="828" y="1"/>
                  </a:moveTo>
                  <a:cubicBezTo>
                    <a:pt x="808" y="1"/>
                    <a:pt x="791" y="15"/>
                    <a:pt x="797" y="43"/>
                  </a:cubicBezTo>
                  <a:cubicBezTo>
                    <a:pt x="808" y="190"/>
                    <a:pt x="774" y="371"/>
                    <a:pt x="639" y="450"/>
                  </a:cubicBezTo>
                  <a:cubicBezTo>
                    <a:pt x="563" y="496"/>
                    <a:pt x="493" y="514"/>
                    <a:pt x="424" y="514"/>
                  </a:cubicBezTo>
                  <a:cubicBezTo>
                    <a:pt x="306" y="514"/>
                    <a:pt x="194" y="461"/>
                    <a:pt x="73" y="405"/>
                  </a:cubicBezTo>
                  <a:cubicBezTo>
                    <a:pt x="67" y="401"/>
                    <a:pt x="61" y="400"/>
                    <a:pt x="55" y="400"/>
                  </a:cubicBezTo>
                  <a:cubicBezTo>
                    <a:pt x="20" y="400"/>
                    <a:pt x="0" y="453"/>
                    <a:pt x="39" y="472"/>
                  </a:cubicBezTo>
                  <a:cubicBezTo>
                    <a:pt x="159" y="536"/>
                    <a:pt x="297" y="600"/>
                    <a:pt x="433" y="600"/>
                  </a:cubicBezTo>
                  <a:cubicBezTo>
                    <a:pt x="515" y="600"/>
                    <a:pt x="596" y="577"/>
                    <a:pt x="672" y="518"/>
                  </a:cubicBezTo>
                  <a:cubicBezTo>
                    <a:pt x="831" y="405"/>
                    <a:pt x="888" y="235"/>
                    <a:pt x="876" y="43"/>
                  </a:cubicBezTo>
                  <a:cubicBezTo>
                    <a:pt x="870" y="15"/>
                    <a:pt x="848" y="1"/>
                    <a:pt x="828"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40;p72">
              <a:extLst>
                <a:ext uri="{FF2B5EF4-FFF2-40B4-BE49-F238E27FC236}">
                  <a16:creationId xmlns:a16="http://schemas.microsoft.com/office/drawing/2014/main" id="{8EFE9CA9-350F-48C7-9BF6-55A37D815656}"/>
                </a:ext>
              </a:extLst>
            </p:cNvPr>
            <p:cNvSpPr/>
            <p:nvPr/>
          </p:nvSpPr>
          <p:spPr>
            <a:xfrm>
              <a:off x="7502581" y="1487259"/>
              <a:ext cx="60648" cy="45266"/>
            </a:xfrm>
            <a:custGeom>
              <a:avLst/>
              <a:gdLst/>
              <a:ahLst/>
              <a:cxnLst/>
              <a:rect l="l" t="t" r="r" b="b"/>
              <a:pathLst>
                <a:path w="548" h="409" extrusionOk="0">
                  <a:moveTo>
                    <a:pt x="264" y="0"/>
                  </a:moveTo>
                  <a:cubicBezTo>
                    <a:pt x="210" y="0"/>
                    <a:pt x="158" y="13"/>
                    <a:pt x="114" y="48"/>
                  </a:cubicBezTo>
                  <a:cubicBezTo>
                    <a:pt x="1" y="128"/>
                    <a:pt x="57" y="286"/>
                    <a:pt x="114" y="387"/>
                  </a:cubicBezTo>
                  <a:cubicBezTo>
                    <a:pt x="121" y="402"/>
                    <a:pt x="134" y="409"/>
                    <a:pt x="147" y="409"/>
                  </a:cubicBezTo>
                  <a:cubicBezTo>
                    <a:pt x="172" y="409"/>
                    <a:pt x="197" y="384"/>
                    <a:pt x="182" y="354"/>
                  </a:cubicBezTo>
                  <a:cubicBezTo>
                    <a:pt x="147" y="286"/>
                    <a:pt x="79" y="138"/>
                    <a:pt x="182" y="93"/>
                  </a:cubicBezTo>
                  <a:cubicBezTo>
                    <a:pt x="209" y="80"/>
                    <a:pt x="238" y="74"/>
                    <a:pt x="268" y="74"/>
                  </a:cubicBezTo>
                  <a:cubicBezTo>
                    <a:pt x="337" y="74"/>
                    <a:pt x="409" y="104"/>
                    <a:pt x="464" y="128"/>
                  </a:cubicBezTo>
                  <a:cubicBezTo>
                    <a:pt x="470" y="131"/>
                    <a:pt x="476" y="132"/>
                    <a:pt x="482" y="132"/>
                  </a:cubicBezTo>
                  <a:cubicBezTo>
                    <a:pt x="520" y="132"/>
                    <a:pt x="548" y="79"/>
                    <a:pt x="509" y="60"/>
                  </a:cubicBezTo>
                  <a:cubicBezTo>
                    <a:pt x="440" y="32"/>
                    <a:pt x="350" y="0"/>
                    <a:pt x="264"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roup 83">
            <a:extLst>
              <a:ext uri="{FF2B5EF4-FFF2-40B4-BE49-F238E27FC236}">
                <a16:creationId xmlns:a16="http://schemas.microsoft.com/office/drawing/2014/main" id="{71E60FFA-8072-4F01-86E0-B5EEDBBAE8EB}"/>
              </a:ext>
            </a:extLst>
          </p:cNvPr>
          <p:cNvGrpSpPr/>
          <p:nvPr/>
        </p:nvGrpSpPr>
        <p:grpSpPr>
          <a:xfrm flipH="1">
            <a:off x="328508" y="42010"/>
            <a:ext cx="1849571" cy="1567076"/>
            <a:chOff x="3497860" y="2967046"/>
            <a:chExt cx="867676" cy="735151"/>
          </a:xfrm>
        </p:grpSpPr>
        <p:sp>
          <p:nvSpPr>
            <p:cNvPr id="63" name="Google Shape;2595;p72">
              <a:extLst>
                <a:ext uri="{FF2B5EF4-FFF2-40B4-BE49-F238E27FC236}">
                  <a16:creationId xmlns:a16="http://schemas.microsoft.com/office/drawing/2014/main" id="{49E34905-0E3C-4CE2-91D6-F23DF8D5FD5C}"/>
                </a:ext>
              </a:extLst>
            </p:cNvPr>
            <p:cNvSpPr/>
            <p:nvPr/>
          </p:nvSpPr>
          <p:spPr>
            <a:xfrm>
              <a:off x="3497860" y="2967046"/>
              <a:ext cx="867676" cy="735151"/>
            </a:xfrm>
            <a:custGeom>
              <a:avLst/>
              <a:gdLst/>
              <a:ahLst/>
              <a:cxnLst/>
              <a:rect l="l" t="t" r="r" b="b"/>
              <a:pathLst>
                <a:path w="6876" h="5826" extrusionOk="0">
                  <a:moveTo>
                    <a:pt x="2237" y="0"/>
                  </a:moveTo>
                  <a:cubicBezTo>
                    <a:pt x="2159" y="0"/>
                    <a:pt x="2080" y="9"/>
                    <a:pt x="2001" y="29"/>
                  </a:cubicBezTo>
                  <a:cubicBezTo>
                    <a:pt x="1798" y="74"/>
                    <a:pt x="1617" y="210"/>
                    <a:pt x="1651" y="425"/>
                  </a:cubicBezTo>
                  <a:cubicBezTo>
                    <a:pt x="1685" y="652"/>
                    <a:pt x="1877" y="843"/>
                    <a:pt x="2024" y="1002"/>
                  </a:cubicBezTo>
                  <a:cubicBezTo>
                    <a:pt x="1830" y="905"/>
                    <a:pt x="1589" y="849"/>
                    <a:pt x="1351" y="849"/>
                  </a:cubicBezTo>
                  <a:cubicBezTo>
                    <a:pt x="1091" y="849"/>
                    <a:pt x="834" y="916"/>
                    <a:pt x="644" y="1069"/>
                  </a:cubicBezTo>
                  <a:cubicBezTo>
                    <a:pt x="237" y="1375"/>
                    <a:pt x="757" y="1669"/>
                    <a:pt x="1041" y="1771"/>
                  </a:cubicBezTo>
                  <a:cubicBezTo>
                    <a:pt x="622" y="1941"/>
                    <a:pt x="0" y="2235"/>
                    <a:pt x="79" y="2788"/>
                  </a:cubicBezTo>
                  <a:cubicBezTo>
                    <a:pt x="181" y="3444"/>
                    <a:pt x="3064" y="4756"/>
                    <a:pt x="3064" y="4756"/>
                  </a:cubicBezTo>
                  <a:cubicBezTo>
                    <a:pt x="3110" y="5152"/>
                    <a:pt x="3539" y="5627"/>
                    <a:pt x="3878" y="5785"/>
                  </a:cubicBezTo>
                  <a:cubicBezTo>
                    <a:pt x="3942" y="5812"/>
                    <a:pt x="4009" y="5825"/>
                    <a:pt x="4075" y="5825"/>
                  </a:cubicBezTo>
                  <a:cubicBezTo>
                    <a:pt x="4341" y="5825"/>
                    <a:pt x="4591" y="5621"/>
                    <a:pt x="4501" y="5321"/>
                  </a:cubicBezTo>
                  <a:lnTo>
                    <a:pt x="4501" y="5321"/>
                  </a:lnTo>
                  <a:cubicBezTo>
                    <a:pt x="4626" y="5377"/>
                    <a:pt x="4815" y="5463"/>
                    <a:pt x="4979" y="5463"/>
                  </a:cubicBezTo>
                  <a:cubicBezTo>
                    <a:pt x="5082" y="5463"/>
                    <a:pt x="5174" y="5429"/>
                    <a:pt x="5235" y="5333"/>
                  </a:cubicBezTo>
                  <a:cubicBezTo>
                    <a:pt x="5428" y="5062"/>
                    <a:pt x="5235" y="4643"/>
                    <a:pt x="5032" y="4383"/>
                  </a:cubicBezTo>
                  <a:cubicBezTo>
                    <a:pt x="5349" y="4349"/>
                    <a:pt x="5665" y="4258"/>
                    <a:pt x="5948" y="4134"/>
                  </a:cubicBezTo>
                  <a:cubicBezTo>
                    <a:pt x="6253" y="4021"/>
                    <a:pt x="6615" y="3818"/>
                    <a:pt x="6695" y="3489"/>
                  </a:cubicBezTo>
                  <a:cubicBezTo>
                    <a:pt x="6876" y="2845"/>
                    <a:pt x="6401" y="2336"/>
                    <a:pt x="5971" y="2235"/>
                  </a:cubicBezTo>
                  <a:cubicBezTo>
                    <a:pt x="5971" y="2235"/>
                    <a:pt x="6536" y="1477"/>
                    <a:pt x="6185" y="1172"/>
                  </a:cubicBezTo>
                  <a:cubicBezTo>
                    <a:pt x="5994" y="1021"/>
                    <a:pt x="5782" y="962"/>
                    <a:pt x="5566" y="962"/>
                  </a:cubicBezTo>
                  <a:cubicBezTo>
                    <a:pt x="5360" y="962"/>
                    <a:pt x="5151" y="1015"/>
                    <a:pt x="4953" y="1092"/>
                  </a:cubicBezTo>
                  <a:cubicBezTo>
                    <a:pt x="5077" y="991"/>
                    <a:pt x="5281" y="697"/>
                    <a:pt x="5122" y="549"/>
                  </a:cubicBezTo>
                  <a:cubicBezTo>
                    <a:pt x="5062" y="498"/>
                    <a:pt x="4984" y="477"/>
                    <a:pt x="4898" y="477"/>
                  </a:cubicBezTo>
                  <a:cubicBezTo>
                    <a:pt x="4642" y="477"/>
                    <a:pt x="4311" y="655"/>
                    <a:pt x="4150" y="730"/>
                  </a:cubicBezTo>
                  <a:cubicBezTo>
                    <a:pt x="4218" y="584"/>
                    <a:pt x="4489" y="109"/>
                    <a:pt x="4094" y="97"/>
                  </a:cubicBezTo>
                  <a:cubicBezTo>
                    <a:pt x="4082" y="96"/>
                    <a:pt x="4071" y="96"/>
                    <a:pt x="4060" y="96"/>
                  </a:cubicBezTo>
                  <a:cubicBezTo>
                    <a:pt x="3700" y="96"/>
                    <a:pt x="3557" y="443"/>
                    <a:pt x="3393" y="674"/>
                  </a:cubicBezTo>
                  <a:cubicBezTo>
                    <a:pt x="3112" y="316"/>
                    <a:pt x="2692" y="0"/>
                    <a:pt x="2237"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596;p72">
              <a:extLst>
                <a:ext uri="{FF2B5EF4-FFF2-40B4-BE49-F238E27FC236}">
                  <a16:creationId xmlns:a16="http://schemas.microsoft.com/office/drawing/2014/main" id="{FB80F949-F977-482F-93FA-C8C22B506E84}"/>
                </a:ext>
              </a:extLst>
            </p:cNvPr>
            <p:cNvSpPr/>
            <p:nvPr/>
          </p:nvSpPr>
          <p:spPr>
            <a:xfrm>
              <a:off x="3576224" y="3086796"/>
              <a:ext cx="649493" cy="596980"/>
            </a:xfrm>
            <a:custGeom>
              <a:avLst/>
              <a:gdLst/>
              <a:ahLst/>
              <a:cxnLst/>
              <a:rect l="l" t="t" r="r" b="b"/>
              <a:pathLst>
                <a:path w="5147" h="4731" extrusionOk="0">
                  <a:moveTo>
                    <a:pt x="2542" y="0"/>
                  </a:moveTo>
                  <a:cubicBezTo>
                    <a:pt x="1259" y="0"/>
                    <a:pt x="189" y="941"/>
                    <a:pt x="91" y="2179"/>
                  </a:cubicBezTo>
                  <a:cubicBezTo>
                    <a:pt x="1" y="3490"/>
                    <a:pt x="1030" y="4621"/>
                    <a:pt x="2398" y="4723"/>
                  </a:cubicBezTo>
                  <a:cubicBezTo>
                    <a:pt x="2463" y="4728"/>
                    <a:pt x="2528" y="4731"/>
                    <a:pt x="2592" y="4731"/>
                  </a:cubicBezTo>
                  <a:cubicBezTo>
                    <a:pt x="3877" y="4731"/>
                    <a:pt x="4958" y="3780"/>
                    <a:pt x="5044" y="2540"/>
                  </a:cubicBezTo>
                  <a:cubicBezTo>
                    <a:pt x="5146" y="1240"/>
                    <a:pt x="4106" y="98"/>
                    <a:pt x="2737" y="7"/>
                  </a:cubicBezTo>
                  <a:cubicBezTo>
                    <a:pt x="2672" y="3"/>
                    <a:pt x="2607" y="0"/>
                    <a:pt x="2542" y="0"/>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597;p72">
              <a:extLst>
                <a:ext uri="{FF2B5EF4-FFF2-40B4-BE49-F238E27FC236}">
                  <a16:creationId xmlns:a16="http://schemas.microsoft.com/office/drawing/2014/main" id="{BC300DBD-C143-4FB7-89A5-90D5D36604CD}"/>
                </a:ext>
              </a:extLst>
            </p:cNvPr>
            <p:cNvSpPr/>
            <p:nvPr/>
          </p:nvSpPr>
          <p:spPr>
            <a:xfrm>
              <a:off x="3497860" y="2967046"/>
              <a:ext cx="867676" cy="542719"/>
            </a:xfrm>
            <a:custGeom>
              <a:avLst/>
              <a:gdLst/>
              <a:ahLst/>
              <a:cxnLst/>
              <a:rect l="l" t="t" r="r" b="b"/>
              <a:pathLst>
                <a:path w="6876" h="4301" extrusionOk="0">
                  <a:moveTo>
                    <a:pt x="2237" y="0"/>
                  </a:moveTo>
                  <a:cubicBezTo>
                    <a:pt x="2159" y="0"/>
                    <a:pt x="2080" y="9"/>
                    <a:pt x="2001" y="29"/>
                  </a:cubicBezTo>
                  <a:cubicBezTo>
                    <a:pt x="1798" y="74"/>
                    <a:pt x="1617" y="210"/>
                    <a:pt x="1651" y="425"/>
                  </a:cubicBezTo>
                  <a:cubicBezTo>
                    <a:pt x="1685" y="652"/>
                    <a:pt x="1877" y="843"/>
                    <a:pt x="2024" y="1002"/>
                  </a:cubicBezTo>
                  <a:cubicBezTo>
                    <a:pt x="1830" y="905"/>
                    <a:pt x="1589" y="849"/>
                    <a:pt x="1351" y="849"/>
                  </a:cubicBezTo>
                  <a:cubicBezTo>
                    <a:pt x="1091" y="849"/>
                    <a:pt x="834" y="916"/>
                    <a:pt x="644" y="1069"/>
                  </a:cubicBezTo>
                  <a:cubicBezTo>
                    <a:pt x="237" y="1375"/>
                    <a:pt x="757" y="1669"/>
                    <a:pt x="1041" y="1771"/>
                  </a:cubicBezTo>
                  <a:cubicBezTo>
                    <a:pt x="622" y="1941"/>
                    <a:pt x="0" y="2235"/>
                    <a:pt x="79" y="2788"/>
                  </a:cubicBezTo>
                  <a:cubicBezTo>
                    <a:pt x="102" y="2891"/>
                    <a:pt x="181" y="3004"/>
                    <a:pt x="305" y="3128"/>
                  </a:cubicBezTo>
                  <a:cubicBezTo>
                    <a:pt x="453" y="3049"/>
                    <a:pt x="577" y="2924"/>
                    <a:pt x="701" y="2788"/>
                  </a:cubicBezTo>
                  <a:cubicBezTo>
                    <a:pt x="928" y="2562"/>
                    <a:pt x="1108" y="2313"/>
                    <a:pt x="1244" y="2019"/>
                  </a:cubicBezTo>
                  <a:cubicBezTo>
                    <a:pt x="1370" y="2080"/>
                    <a:pt x="1498" y="2106"/>
                    <a:pt x="1625" y="2106"/>
                  </a:cubicBezTo>
                  <a:cubicBezTo>
                    <a:pt x="2045" y="2106"/>
                    <a:pt x="2453" y="1820"/>
                    <a:pt x="2748" y="1534"/>
                  </a:cubicBezTo>
                  <a:lnTo>
                    <a:pt x="2748" y="1534"/>
                  </a:lnTo>
                  <a:cubicBezTo>
                    <a:pt x="2680" y="1793"/>
                    <a:pt x="2895" y="1884"/>
                    <a:pt x="3132" y="1884"/>
                  </a:cubicBezTo>
                  <a:cubicBezTo>
                    <a:pt x="3404" y="1873"/>
                    <a:pt x="3641" y="1737"/>
                    <a:pt x="3890" y="1612"/>
                  </a:cubicBezTo>
                  <a:lnTo>
                    <a:pt x="3890" y="1612"/>
                  </a:lnTo>
                  <a:cubicBezTo>
                    <a:pt x="3800" y="1884"/>
                    <a:pt x="3981" y="2087"/>
                    <a:pt x="4207" y="2200"/>
                  </a:cubicBezTo>
                  <a:cubicBezTo>
                    <a:pt x="4311" y="2250"/>
                    <a:pt x="4416" y="2269"/>
                    <a:pt x="4520" y="2269"/>
                  </a:cubicBezTo>
                  <a:cubicBezTo>
                    <a:pt x="4653" y="2269"/>
                    <a:pt x="4786" y="2238"/>
                    <a:pt x="4919" y="2200"/>
                  </a:cubicBezTo>
                  <a:lnTo>
                    <a:pt x="4919" y="2200"/>
                  </a:lnTo>
                  <a:cubicBezTo>
                    <a:pt x="4833" y="2577"/>
                    <a:pt x="4685" y="3497"/>
                    <a:pt x="5266" y="3497"/>
                  </a:cubicBezTo>
                  <a:cubicBezTo>
                    <a:pt x="5296" y="3497"/>
                    <a:pt x="5327" y="3494"/>
                    <a:pt x="5360" y="3489"/>
                  </a:cubicBezTo>
                  <a:lnTo>
                    <a:pt x="5360" y="3489"/>
                  </a:lnTo>
                  <a:cubicBezTo>
                    <a:pt x="5142" y="4133"/>
                    <a:pt x="5257" y="4300"/>
                    <a:pt x="5452" y="4300"/>
                  </a:cubicBezTo>
                  <a:cubicBezTo>
                    <a:pt x="5611" y="4300"/>
                    <a:pt x="5822" y="4190"/>
                    <a:pt x="5948" y="4134"/>
                  </a:cubicBezTo>
                  <a:cubicBezTo>
                    <a:pt x="6253" y="4021"/>
                    <a:pt x="6615" y="3818"/>
                    <a:pt x="6695" y="3489"/>
                  </a:cubicBezTo>
                  <a:cubicBezTo>
                    <a:pt x="6876" y="2845"/>
                    <a:pt x="6401" y="2336"/>
                    <a:pt x="5971" y="2235"/>
                  </a:cubicBezTo>
                  <a:cubicBezTo>
                    <a:pt x="5971" y="2235"/>
                    <a:pt x="6536" y="1477"/>
                    <a:pt x="6185" y="1172"/>
                  </a:cubicBezTo>
                  <a:cubicBezTo>
                    <a:pt x="5994" y="1021"/>
                    <a:pt x="5782" y="962"/>
                    <a:pt x="5566" y="962"/>
                  </a:cubicBezTo>
                  <a:cubicBezTo>
                    <a:pt x="5360" y="962"/>
                    <a:pt x="5151" y="1015"/>
                    <a:pt x="4953" y="1092"/>
                  </a:cubicBezTo>
                  <a:cubicBezTo>
                    <a:pt x="5077" y="991"/>
                    <a:pt x="5281" y="697"/>
                    <a:pt x="5122" y="549"/>
                  </a:cubicBezTo>
                  <a:cubicBezTo>
                    <a:pt x="5062" y="498"/>
                    <a:pt x="4984" y="477"/>
                    <a:pt x="4898" y="477"/>
                  </a:cubicBezTo>
                  <a:cubicBezTo>
                    <a:pt x="4642" y="477"/>
                    <a:pt x="4311" y="655"/>
                    <a:pt x="4150" y="730"/>
                  </a:cubicBezTo>
                  <a:cubicBezTo>
                    <a:pt x="4218" y="584"/>
                    <a:pt x="4489" y="109"/>
                    <a:pt x="4094" y="97"/>
                  </a:cubicBezTo>
                  <a:cubicBezTo>
                    <a:pt x="4082" y="96"/>
                    <a:pt x="4071" y="96"/>
                    <a:pt x="4060" y="96"/>
                  </a:cubicBezTo>
                  <a:cubicBezTo>
                    <a:pt x="3700" y="96"/>
                    <a:pt x="3557" y="443"/>
                    <a:pt x="3393" y="674"/>
                  </a:cubicBezTo>
                  <a:cubicBezTo>
                    <a:pt x="3112" y="316"/>
                    <a:pt x="2692" y="0"/>
                    <a:pt x="2237"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598;p72">
              <a:extLst>
                <a:ext uri="{FF2B5EF4-FFF2-40B4-BE49-F238E27FC236}">
                  <a16:creationId xmlns:a16="http://schemas.microsoft.com/office/drawing/2014/main" id="{B7096E6E-7AE0-4F4A-9C31-938ABC921678}"/>
                </a:ext>
              </a:extLst>
            </p:cNvPr>
            <p:cNvSpPr/>
            <p:nvPr/>
          </p:nvSpPr>
          <p:spPr>
            <a:xfrm>
              <a:off x="4000854" y="3123643"/>
              <a:ext cx="223356" cy="181076"/>
            </a:xfrm>
            <a:custGeom>
              <a:avLst/>
              <a:gdLst/>
              <a:ahLst/>
              <a:cxnLst/>
              <a:rect l="l" t="t" r="r" b="b"/>
              <a:pathLst>
                <a:path w="1770" h="1435" extrusionOk="0">
                  <a:moveTo>
                    <a:pt x="178" y="0"/>
                  </a:moveTo>
                  <a:cubicBezTo>
                    <a:pt x="168" y="0"/>
                    <a:pt x="158" y="7"/>
                    <a:pt x="153" y="21"/>
                  </a:cubicBezTo>
                  <a:cubicBezTo>
                    <a:pt x="0" y="439"/>
                    <a:pt x="343" y="674"/>
                    <a:pt x="697" y="674"/>
                  </a:cubicBezTo>
                  <a:cubicBezTo>
                    <a:pt x="842" y="674"/>
                    <a:pt x="988" y="634"/>
                    <a:pt x="1103" y="552"/>
                  </a:cubicBezTo>
                  <a:lnTo>
                    <a:pt x="1103" y="552"/>
                  </a:lnTo>
                  <a:cubicBezTo>
                    <a:pt x="1046" y="982"/>
                    <a:pt x="1261" y="1401"/>
                    <a:pt x="1736" y="1434"/>
                  </a:cubicBezTo>
                  <a:cubicBezTo>
                    <a:pt x="1770" y="1434"/>
                    <a:pt x="1770" y="1389"/>
                    <a:pt x="1747" y="1378"/>
                  </a:cubicBezTo>
                  <a:cubicBezTo>
                    <a:pt x="1566" y="1333"/>
                    <a:pt x="1408" y="1310"/>
                    <a:pt x="1295" y="1152"/>
                  </a:cubicBezTo>
                  <a:cubicBezTo>
                    <a:pt x="1159" y="982"/>
                    <a:pt x="1136" y="654"/>
                    <a:pt x="1204" y="462"/>
                  </a:cubicBezTo>
                  <a:cubicBezTo>
                    <a:pt x="1214" y="434"/>
                    <a:pt x="1185" y="414"/>
                    <a:pt x="1161" y="414"/>
                  </a:cubicBezTo>
                  <a:cubicBezTo>
                    <a:pt x="1157" y="414"/>
                    <a:pt x="1152" y="415"/>
                    <a:pt x="1148" y="416"/>
                  </a:cubicBezTo>
                  <a:cubicBezTo>
                    <a:pt x="1030" y="491"/>
                    <a:pt x="870" y="533"/>
                    <a:pt x="714" y="533"/>
                  </a:cubicBezTo>
                  <a:cubicBezTo>
                    <a:pt x="422" y="533"/>
                    <a:pt x="146" y="386"/>
                    <a:pt x="198" y="32"/>
                  </a:cubicBezTo>
                  <a:cubicBezTo>
                    <a:pt x="205" y="13"/>
                    <a:pt x="192" y="0"/>
                    <a:pt x="178"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599;p72">
              <a:extLst>
                <a:ext uri="{FF2B5EF4-FFF2-40B4-BE49-F238E27FC236}">
                  <a16:creationId xmlns:a16="http://schemas.microsoft.com/office/drawing/2014/main" id="{E6A21689-F329-4BF3-87C9-35593D5F7523}"/>
                </a:ext>
              </a:extLst>
            </p:cNvPr>
            <p:cNvSpPr/>
            <p:nvPr/>
          </p:nvSpPr>
          <p:spPr>
            <a:xfrm>
              <a:off x="4178404" y="3339674"/>
              <a:ext cx="63978" cy="143598"/>
            </a:xfrm>
            <a:custGeom>
              <a:avLst/>
              <a:gdLst/>
              <a:ahLst/>
              <a:cxnLst/>
              <a:rect l="l" t="t" r="r" b="b"/>
              <a:pathLst>
                <a:path w="507" h="1138" extrusionOk="0">
                  <a:moveTo>
                    <a:pt x="475" y="1"/>
                  </a:moveTo>
                  <a:cubicBezTo>
                    <a:pt x="472" y="1"/>
                    <a:pt x="468" y="2"/>
                    <a:pt x="465" y="5"/>
                  </a:cubicBezTo>
                  <a:cubicBezTo>
                    <a:pt x="227" y="277"/>
                    <a:pt x="1" y="921"/>
                    <a:pt x="431" y="1136"/>
                  </a:cubicBezTo>
                  <a:cubicBezTo>
                    <a:pt x="434" y="1137"/>
                    <a:pt x="438" y="1138"/>
                    <a:pt x="441" y="1138"/>
                  </a:cubicBezTo>
                  <a:cubicBezTo>
                    <a:pt x="473" y="1138"/>
                    <a:pt x="507" y="1098"/>
                    <a:pt x="476" y="1068"/>
                  </a:cubicBezTo>
                  <a:cubicBezTo>
                    <a:pt x="159" y="808"/>
                    <a:pt x="272" y="310"/>
                    <a:pt x="487" y="28"/>
                  </a:cubicBezTo>
                  <a:cubicBezTo>
                    <a:pt x="495" y="11"/>
                    <a:pt x="486" y="1"/>
                    <a:pt x="475"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600;p72">
              <a:extLst>
                <a:ext uri="{FF2B5EF4-FFF2-40B4-BE49-F238E27FC236}">
                  <a16:creationId xmlns:a16="http://schemas.microsoft.com/office/drawing/2014/main" id="{F2E39D29-AE3B-4070-ABE4-9CF935F77FAB}"/>
                </a:ext>
              </a:extLst>
            </p:cNvPr>
            <p:cNvSpPr/>
            <p:nvPr/>
          </p:nvSpPr>
          <p:spPr>
            <a:xfrm>
              <a:off x="4248692" y="3294625"/>
              <a:ext cx="63978" cy="176028"/>
            </a:xfrm>
            <a:custGeom>
              <a:avLst/>
              <a:gdLst/>
              <a:ahLst/>
              <a:cxnLst/>
              <a:rect l="l" t="t" r="r" b="b"/>
              <a:pathLst>
                <a:path w="507" h="1395" extrusionOk="0">
                  <a:moveTo>
                    <a:pt x="89" y="1"/>
                  </a:moveTo>
                  <a:cubicBezTo>
                    <a:pt x="77" y="1"/>
                    <a:pt x="66" y="23"/>
                    <a:pt x="89" y="23"/>
                  </a:cubicBezTo>
                  <a:cubicBezTo>
                    <a:pt x="405" y="159"/>
                    <a:pt x="462" y="441"/>
                    <a:pt x="371" y="758"/>
                  </a:cubicBezTo>
                  <a:cubicBezTo>
                    <a:pt x="315" y="996"/>
                    <a:pt x="145" y="1154"/>
                    <a:pt x="9" y="1358"/>
                  </a:cubicBezTo>
                  <a:cubicBezTo>
                    <a:pt x="0" y="1376"/>
                    <a:pt x="14" y="1394"/>
                    <a:pt x="37" y="1394"/>
                  </a:cubicBezTo>
                  <a:cubicBezTo>
                    <a:pt x="42" y="1394"/>
                    <a:pt x="48" y="1393"/>
                    <a:pt x="54" y="1391"/>
                  </a:cubicBezTo>
                  <a:cubicBezTo>
                    <a:pt x="292" y="1278"/>
                    <a:pt x="473" y="883"/>
                    <a:pt x="484" y="622"/>
                  </a:cubicBezTo>
                  <a:cubicBezTo>
                    <a:pt x="507" y="328"/>
                    <a:pt x="383" y="102"/>
                    <a:pt x="89"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601;p72">
              <a:extLst>
                <a:ext uri="{FF2B5EF4-FFF2-40B4-BE49-F238E27FC236}">
                  <a16:creationId xmlns:a16="http://schemas.microsoft.com/office/drawing/2014/main" id="{49B7E974-7B81-4FA8-8D08-025752880513}"/>
                </a:ext>
              </a:extLst>
            </p:cNvPr>
            <p:cNvSpPr/>
            <p:nvPr/>
          </p:nvSpPr>
          <p:spPr>
            <a:xfrm>
              <a:off x="4157077" y="3119480"/>
              <a:ext cx="81393" cy="122146"/>
            </a:xfrm>
            <a:custGeom>
              <a:avLst/>
              <a:gdLst/>
              <a:ahLst/>
              <a:cxnLst/>
              <a:rect l="l" t="t" r="r" b="b"/>
              <a:pathLst>
                <a:path w="645" h="968" extrusionOk="0">
                  <a:moveTo>
                    <a:pt x="203" y="1"/>
                  </a:moveTo>
                  <a:cubicBezTo>
                    <a:pt x="139" y="1"/>
                    <a:pt x="73" y="9"/>
                    <a:pt x="11" y="20"/>
                  </a:cubicBezTo>
                  <a:cubicBezTo>
                    <a:pt x="1" y="32"/>
                    <a:pt x="1" y="65"/>
                    <a:pt x="23" y="65"/>
                  </a:cubicBezTo>
                  <a:cubicBezTo>
                    <a:pt x="68" y="59"/>
                    <a:pt x="115" y="55"/>
                    <a:pt x="161" y="55"/>
                  </a:cubicBezTo>
                  <a:cubicBezTo>
                    <a:pt x="298" y="55"/>
                    <a:pt x="427" y="93"/>
                    <a:pt x="486" y="246"/>
                  </a:cubicBezTo>
                  <a:cubicBezTo>
                    <a:pt x="566" y="472"/>
                    <a:pt x="419" y="710"/>
                    <a:pt x="362" y="924"/>
                  </a:cubicBezTo>
                  <a:cubicBezTo>
                    <a:pt x="362" y="949"/>
                    <a:pt x="380" y="968"/>
                    <a:pt x="398" y="968"/>
                  </a:cubicBezTo>
                  <a:cubicBezTo>
                    <a:pt x="405" y="968"/>
                    <a:pt x="412" y="965"/>
                    <a:pt x="419" y="959"/>
                  </a:cubicBezTo>
                  <a:cubicBezTo>
                    <a:pt x="566" y="789"/>
                    <a:pt x="645" y="382"/>
                    <a:pt x="543" y="178"/>
                  </a:cubicBezTo>
                  <a:cubicBezTo>
                    <a:pt x="474" y="39"/>
                    <a:pt x="341" y="1"/>
                    <a:pt x="203"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602;p72">
              <a:extLst>
                <a:ext uri="{FF2B5EF4-FFF2-40B4-BE49-F238E27FC236}">
                  <a16:creationId xmlns:a16="http://schemas.microsoft.com/office/drawing/2014/main" id="{E2BC197E-565A-4EE4-B654-AF6CEFF26249}"/>
                </a:ext>
              </a:extLst>
            </p:cNvPr>
            <p:cNvSpPr/>
            <p:nvPr/>
          </p:nvSpPr>
          <p:spPr>
            <a:xfrm>
              <a:off x="3760335" y="3009572"/>
              <a:ext cx="231304" cy="107509"/>
            </a:xfrm>
            <a:custGeom>
              <a:avLst/>
              <a:gdLst/>
              <a:ahLst/>
              <a:cxnLst/>
              <a:rect l="l" t="t" r="r" b="b"/>
              <a:pathLst>
                <a:path w="1833" h="852" extrusionOk="0">
                  <a:moveTo>
                    <a:pt x="343" y="0"/>
                  </a:moveTo>
                  <a:cubicBezTo>
                    <a:pt x="235" y="0"/>
                    <a:pt x="123" y="36"/>
                    <a:pt x="12" y="122"/>
                  </a:cubicBezTo>
                  <a:cubicBezTo>
                    <a:pt x="1" y="134"/>
                    <a:pt x="12" y="144"/>
                    <a:pt x="24" y="144"/>
                  </a:cubicBezTo>
                  <a:cubicBezTo>
                    <a:pt x="126" y="78"/>
                    <a:pt x="224" y="49"/>
                    <a:pt x="318" y="49"/>
                  </a:cubicBezTo>
                  <a:cubicBezTo>
                    <a:pt x="701" y="49"/>
                    <a:pt x="1009" y="526"/>
                    <a:pt x="1200" y="835"/>
                  </a:cubicBezTo>
                  <a:cubicBezTo>
                    <a:pt x="1205" y="846"/>
                    <a:pt x="1219" y="852"/>
                    <a:pt x="1233" y="852"/>
                  </a:cubicBezTo>
                  <a:cubicBezTo>
                    <a:pt x="1247" y="852"/>
                    <a:pt x="1262" y="846"/>
                    <a:pt x="1267" y="835"/>
                  </a:cubicBezTo>
                  <a:cubicBezTo>
                    <a:pt x="1324" y="732"/>
                    <a:pt x="1369" y="654"/>
                    <a:pt x="1448" y="574"/>
                  </a:cubicBezTo>
                  <a:cubicBezTo>
                    <a:pt x="1480" y="536"/>
                    <a:pt x="1582" y="486"/>
                    <a:pt x="1660" y="486"/>
                  </a:cubicBezTo>
                  <a:cubicBezTo>
                    <a:pt x="1718" y="486"/>
                    <a:pt x="1763" y="514"/>
                    <a:pt x="1753" y="597"/>
                  </a:cubicBezTo>
                  <a:cubicBezTo>
                    <a:pt x="1753" y="610"/>
                    <a:pt x="1761" y="616"/>
                    <a:pt x="1770" y="616"/>
                  </a:cubicBezTo>
                  <a:cubicBezTo>
                    <a:pt x="1776" y="616"/>
                    <a:pt x="1783" y="613"/>
                    <a:pt x="1788" y="609"/>
                  </a:cubicBezTo>
                  <a:cubicBezTo>
                    <a:pt x="1833" y="484"/>
                    <a:pt x="1753" y="438"/>
                    <a:pt x="1640" y="428"/>
                  </a:cubicBezTo>
                  <a:cubicBezTo>
                    <a:pt x="1633" y="427"/>
                    <a:pt x="1627" y="427"/>
                    <a:pt x="1620" y="427"/>
                  </a:cubicBezTo>
                  <a:cubicBezTo>
                    <a:pt x="1440" y="427"/>
                    <a:pt x="1320" y="580"/>
                    <a:pt x="1233" y="732"/>
                  </a:cubicBezTo>
                  <a:cubicBezTo>
                    <a:pt x="1041" y="410"/>
                    <a:pt x="709" y="0"/>
                    <a:pt x="343"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603;p72">
              <a:extLst>
                <a:ext uri="{FF2B5EF4-FFF2-40B4-BE49-F238E27FC236}">
                  <a16:creationId xmlns:a16="http://schemas.microsoft.com/office/drawing/2014/main" id="{2503919F-6EA1-4135-AE10-E433A3C35225}"/>
                </a:ext>
              </a:extLst>
            </p:cNvPr>
            <p:cNvSpPr/>
            <p:nvPr/>
          </p:nvSpPr>
          <p:spPr>
            <a:xfrm>
              <a:off x="3590484" y="3105726"/>
              <a:ext cx="193827" cy="147004"/>
            </a:xfrm>
            <a:custGeom>
              <a:avLst/>
              <a:gdLst/>
              <a:ahLst/>
              <a:cxnLst/>
              <a:rect l="l" t="t" r="r" b="b"/>
              <a:pathLst>
                <a:path w="1536" h="1165" extrusionOk="0">
                  <a:moveTo>
                    <a:pt x="897" y="1"/>
                  </a:moveTo>
                  <a:cubicBezTo>
                    <a:pt x="809" y="1"/>
                    <a:pt x="720" y="23"/>
                    <a:pt x="634" y="73"/>
                  </a:cubicBezTo>
                  <a:cubicBezTo>
                    <a:pt x="363" y="242"/>
                    <a:pt x="544" y="423"/>
                    <a:pt x="747" y="536"/>
                  </a:cubicBezTo>
                  <a:cubicBezTo>
                    <a:pt x="431" y="626"/>
                    <a:pt x="69" y="785"/>
                    <a:pt x="1" y="1136"/>
                  </a:cubicBezTo>
                  <a:cubicBezTo>
                    <a:pt x="1" y="1150"/>
                    <a:pt x="14" y="1164"/>
                    <a:pt x="27" y="1164"/>
                  </a:cubicBezTo>
                  <a:cubicBezTo>
                    <a:pt x="35" y="1164"/>
                    <a:pt x="42" y="1159"/>
                    <a:pt x="46" y="1147"/>
                  </a:cubicBezTo>
                  <a:cubicBezTo>
                    <a:pt x="137" y="988"/>
                    <a:pt x="216" y="864"/>
                    <a:pt x="374" y="762"/>
                  </a:cubicBezTo>
                  <a:cubicBezTo>
                    <a:pt x="521" y="661"/>
                    <a:pt x="691" y="615"/>
                    <a:pt x="860" y="593"/>
                  </a:cubicBezTo>
                  <a:cubicBezTo>
                    <a:pt x="895" y="581"/>
                    <a:pt x="905" y="536"/>
                    <a:pt x="872" y="513"/>
                  </a:cubicBezTo>
                  <a:cubicBezTo>
                    <a:pt x="804" y="480"/>
                    <a:pt x="747" y="445"/>
                    <a:pt x="679" y="400"/>
                  </a:cubicBezTo>
                  <a:cubicBezTo>
                    <a:pt x="453" y="219"/>
                    <a:pt x="804" y="118"/>
                    <a:pt x="917" y="106"/>
                  </a:cubicBezTo>
                  <a:cubicBezTo>
                    <a:pt x="925" y="106"/>
                    <a:pt x="933" y="106"/>
                    <a:pt x="941" y="106"/>
                  </a:cubicBezTo>
                  <a:cubicBezTo>
                    <a:pt x="1158" y="106"/>
                    <a:pt x="1363" y="247"/>
                    <a:pt x="1505" y="400"/>
                  </a:cubicBezTo>
                  <a:cubicBezTo>
                    <a:pt x="1508" y="407"/>
                    <a:pt x="1513" y="410"/>
                    <a:pt x="1517" y="410"/>
                  </a:cubicBezTo>
                  <a:cubicBezTo>
                    <a:pt x="1526" y="410"/>
                    <a:pt x="1536" y="394"/>
                    <a:pt x="1528" y="378"/>
                  </a:cubicBezTo>
                  <a:cubicBezTo>
                    <a:pt x="1394" y="177"/>
                    <a:pt x="1149" y="1"/>
                    <a:pt x="897"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604;p72">
              <a:extLst>
                <a:ext uri="{FF2B5EF4-FFF2-40B4-BE49-F238E27FC236}">
                  <a16:creationId xmlns:a16="http://schemas.microsoft.com/office/drawing/2014/main" id="{3FC0D5FF-C840-478D-B89E-DA4B57B44AA0}"/>
                </a:ext>
              </a:extLst>
            </p:cNvPr>
            <p:cNvSpPr/>
            <p:nvPr/>
          </p:nvSpPr>
          <p:spPr>
            <a:xfrm>
              <a:off x="3872015" y="3126672"/>
              <a:ext cx="140322" cy="60189"/>
            </a:xfrm>
            <a:custGeom>
              <a:avLst/>
              <a:gdLst/>
              <a:ahLst/>
              <a:cxnLst/>
              <a:rect l="l" t="t" r="r" b="b"/>
              <a:pathLst>
                <a:path w="1112" h="477" extrusionOk="0">
                  <a:moveTo>
                    <a:pt x="1062" y="1"/>
                  </a:moveTo>
                  <a:cubicBezTo>
                    <a:pt x="1054" y="1"/>
                    <a:pt x="1046" y="3"/>
                    <a:pt x="1038" y="8"/>
                  </a:cubicBezTo>
                  <a:cubicBezTo>
                    <a:pt x="858" y="165"/>
                    <a:pt x="590" y="393"/>
                    <a:pt x="345" y="393"/>
                  </a:cubicBezTo>
                  <a:cubicBezTo>
                    <a:pt x="237" y="393"/>
                    <a:pt x="133" y="349"/>
                    <a:pt x="43" y="234"/>
                  </a:cubicBezTo>
                  <a:cubicBezTo>
                    <a:pt x="41" y="232"/>
                    <a:pt x="38" y="231"/>
                    <a:pt x="35" y="231"/>
                  </a:cubicBezTo>
                  <a:cubicBezTo>
                    <a:pt x="21" y="231"/>
                    <a:pt x="0" y="248"/>
                    <a:pt x="9" y="257"/>
                  </a:cubicBezTo>
                  <a:cubicBezTo>
                    <a:pt x="102" y="414"/>
                    <a:pt x="239" y="476"/>
                    <a:pt x="386" y="476"/>
                  </a:cubicBezTo>
                  <a:cubicBezTo>
                    <a:pt x="654" y="476"/>
                    <a:pt x="956" y="272"/>
                    <a:pt x="1094" y="53"/>
                  </a:cubicBezTo>
                  <a:cubicBezTo>
                    <a:pt x="1112" y="27"/>
                    <a:pt x="1089" y="1"/>
                    <a:pt x="1062"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605;p72">
              <a:extLst>
                <a:ext uri="{FF2B5EF4-FFF2-40B4-BE49-F238E27FC236}">
                  <a16:creationId xmlns:a16="http://schemas.microsoft.com/office/drawing/2014/main" id="{45D0BB52-EE52-4083-A9B1-6F026091023E}"/>
                </a:ext>
              </a:extLst>
            </p:cNvPr>
            <p:cNvSpPr/>
            <p:nvPr/>
          </p:nvSpPr>
          <p:spPr>
            <a:xfrm>
              <a:off x="3771819" y="3060046"/>
              <a:ext cx="115209" cy="86942"/>
            </a:xfrm>
            <a:custGeom>
              <a:avLst/>
              <a:gdLst/>
              <a:ahLst/>
              <a:cxnLst/>
              <a:rect l="l" t="t" r="r" b="b"/>
              <a:pathLst>
                <a:path w="913" h="689" extrusionOk="0">
                  <a:moveTo>
                    <a:pt x="201" y="0"/>
                  </a:moveTo>
                  <a:cubicBezTo>
                    <a:pt x="140" y="0"/>
                    <a:pt x="76" y="12"/>
                    <a:pt x="11" y="38"/>
                  </a:cubicBezTo>
                  <a:cubicBezTo>
                    <a:pt x="0" y="50"/>
                    <a:pt x="0" y="73"/>
                    <a:pt x="23" y="73"/>
                  </a:cubicBezTo>
                  <a:cubicBezTo>
                    <a:pt x="77" y="55"/>
                    <a:pt x="127" y="48"/>
                    <a:pt x="175" y="48"/>
                  </a:cubicBezTo>
                  <a:cubicBezTo>
                    <a:pt x="501" y="48"/>
                    <a:pt x="701" y="415"/>
                    <a:pt x="848" y="672"/>
                  </a:cubicBezTo>
                  <a:cubicBezTo>
                    <a:pt x="856" y="684"/>
                    <a:pt x="867" y="689"/>
                    <a:pt x="877" y="689"/>
                  </a:cubicBezTo>
                  <a:cubicBezTo>
                    <a:pt x="895" y="689"/>
                    <a:pt x="912" y="671"/>
                    <a:pt x="905" y="649"/>
                  </a:cubicBezTo>
                  <a:cubicBezTo>
                    <a:pt x="809" y="353"/>
                    <a:pt x="536" y="0"/>
                    <a:pt x="201"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606;p72">
              <a:extLst>
                <a:ext uri="{FF2B5EF4-FFF2-40B4-BE49-F238E27FC236}">
                  <a16:creationId xmlns:a16="http://schemas.microsoft.com/office/drawing/2014/main" id="{946AC38B-B6C4-426F-9BFA-5B0C64A360C3}"/>
                </a:ext>
              </a:extLst>
            </p:cNvPr>
            <p:cNvSpPr/>
            <p:nvPr/>
          </p:nvSpPr>
          <p:spPr>
            <a:xfrm>
              <a:off x="4124268" y="3455513"/>
              <a:ext cx="154456" cy="128456"/>
            </a:xfrm>
            <a:custGeom>
              <a:avLst/>
              <a:gdLst/>
              <a:ahLst/>
              <a:cxnLst/>
              <a:rect l="l" t="t" r="r" b="b"/>
              <a:pathLst>
                <a:path w="1224" h="1018" extrusionOk="0">
                  <a:moveTo>
                    <a:pt x="709" y="0"/>
                  </a:moveTo>
                  <a:cubicBezTo>
                    <a:pt x="478" y="0"/>
                    <a:pt x="261" y="184"/>
                    <a:pt x="261" y="184"/>
                  </a:cubicBezTo>
                  <a:lnTo>
                    <a:pt x="0" y="897"/>
                  </a:lnTo>
                  <a:cubicBezTo>
                    <a:pt x="138" y="982"/>
                    <a:pt x="270" y="1017"/>
                    <a:pt x="391" y="1017"/>
                  </a:cubicBezTo>
                  <a:cubicBezTo>
                    <a:pt x="900" y="1017"/>
                    <a:pt x="1224" y="392"/>
                    <a:pt x="995" y="128"/>
                  </a:cubicBezTo>
                  <a:cubicBezTo>
                    <a:pt x="908" y="33"/>
                    <a:pt x="807" y="0"/>
                    <a:pt x="709" y="0"/>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607;p72">
              <a:extLst>
                <a:ext uri="{FF2B5EF4-FFF2-40B4-BE49-F238E27FC236}">
                  <a16:creationId xmlns:a16="http://schemas.microsoft.com/office/drawing/2014/main" id="{D763C039-5858-4C02-AD65-880A72C0E8D1}"/>
                </a:ext>
              </a:extLst>
            </p:cNvPr>
            <p:cNvSpPr/>
            <p:nvPr/>
          </p:nvSpPr>
          <p:spPr>
            <a:xfrm>
              <a:off x="4139918" y="3503588"/>
              <a:ext cx="92876" cy="67888"/>
            </a:xfrm>
            <a:custGeom>
              <a:avLst/>
              <a:gdLst/>
              <a:ahLst/>
              <a:cxnLst/>
              <a:rect l="l" t="t" r="r" b="b"/>
              <a:pathLst>
                <a:path w="736" h="538" extrusionOk="0">
                  <a:moveTo>
                    <a:pt x="193" y="210"/>
                  </a:moveTo>
                  <a:cubicBezTo>
                    <a:pt x="227" y="222"/>
                    <a:pt x="261" y="222"/>
                    <a:pt x="295" y="244"/>
                  </a:cubicBezTo>
                  <a:cubicBezTo>
                    <a:pt x="363" y="278"/>
                    <a:pt x="408" y="346"/>
                    <a:pt x="351" y="413"/>
                  </a:cubicBezTo>
                  <a:cubicBezTo>
                    <a:pt x="324" y="445"/>
                    <a:pt x="286" y="457"/>
                    <a:pt x="246" y="457"/>
                  </a:cubicBezTo>
                  <a:cubicBezTo>
                    <a:pt x="184" y="457"/>
                    <a:pt x="116" y="430"/>
                    <a:pt x="69" y="403"/>
                  </a:cubicBezTo>
                  <a:cubicBezTo>
                    <a:pt x="114" y="335"/>
                    <a:pt x="137" y="267"/>
                    <a:pt x="193" y="210"/>
                  </a:cubicBezTo>
                  <a:close/>
                  <a:moveTo>
                    <a:pt x="473" y="0"/>
                  </a:moveTo>
                  <a:cubicBezTo>
                    <a:pt x="240" y="0"/>
                    <a:pt x="26" y="179"/>
                    <a:pt x="1" y="436"/>
                  </a:cubicBezTo>
                  <a:cubicBezTo>
                    <a:pt x="1" y="453"/>
                    <a:pt x="13" y="463"/>
                    <a:pt x="24" y="463"/>
                  </a:cubicBezTo>
                  <a:cubicBezTo>
                    <a:pt x="28" y="463"/>
                    <a:pt x="31" y="462"/>
                    <a:pt x="34" y="459"/>
                  </a:cubicBezTo>
                  <a:cubicBezTo>
                    <a:pt x="91" y="504"/>
                    <a:pt x="179" y="538"/>
                    <a:pt x="259" y="538"/>
                  </a:cubicBezTo>
                  <a:cubicBezTo>
                    <a:pt x="340" y="538"/>
                    <a:pt x="413" y="504"/>
                    <a:pt x="441" y="413"/>
                  </a:cubicBezTo>
                  <a:cubicBezTo>
                    <a:pt x="464" y="346"/>
                    <a:pt x="453" y="255"/>
                    <a:pt x="374" y="210"/>
                  </a:cubicBezTo>
                  <a:cubicBezTo>
                    <a:pt x="328" y="176"/>
                    <a:pt x="283" y="176"/>
                    <a:pt x="227" y="176"/>
                  </a:cubicBezTo>
                  <a:cubicBezTo>
                    <a:pt x="227" y="165"/>
                    <a:pt x="238" y="165"/>
                    <a:pt x="238" y="165"/>
                  </a:cubicBezTo>
                  <a:cubicBezTo>
                    <a:pt x="333" y="99"/>
                    <a:pt x="432" y="67"/>
                    <a:pt x="536" y="67"/>
                  </a:cubicBezTo>
                  <a:cubicBezTo>
                    <a:pt x="594" y="67"/>
                    <a:pt x="653" y="77"/>
                    <a:pt x="713" y="97"/>
                  </a:cubicBezTo>
                  <a:cubicBezTo>
                    <a:pt x="725" y="97"/>
                    <a:pt x="736" y="74"/>
                    <a:pt x="725" y="74"/>
                  </a:cubicBezTo>
                  <a:cubicBezTo>
                    <a:pt x="644" y="23"/>
                    <a:pt x="557" y="0"/>
                    <a:pt x="473"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608;p72">
              <a:extLst>
                <a:ext uri="{FF2B5EF4-FFF2-40B4-BE49-F238E27FC236}">
                  <a16:creationId xmlns:a16="http://schemas.microsoft.com/office/drawing/2014/main" id="{191F84CF-F71F-4903-B5DE-5D70EA93ADCB}"/>
                </a:ext>
              </a:extLst>
            </p:cNvPr>
            <p:cNvSpPr/>
            <p:nvPr/>
          </p:nvSpPr>
          <p:spPr>
            <a:xfrm>
              <a:off x="3970064" y="3413996"/>
              <a:ext cx="127199" cy="118992"/>
            </a:xfrm>
            <a:custGeom>
              <a:avLst/>
              <a:gdLst/>
              <a:ahLst/>
              <a:cxnLst/>
              <a:rect l="l" t="t" r="r" b="b"/>
              <a:pathLst>
                <a:path w="1008" h="943" extrusionOk="0">
                  <a:moveTo>
                    <a:pt x="458" y="0"/>
                  </a:moveTo>
                  <a:cubicBezTo>
                    <a:pt x="377" y="0"/>
                    <a:pt x="297" y="20"/>
                    <a:pt x="227" y="61"/>
                  </a:cubicBezTo>
                  <a:cubicBezTo>
                    <a:pt x="80" y="151"/>
                    <a:pt x="13" y="321"/>
                    <a:pt x="1" y="479"/>
                  </a:cubicBezTo>
                  <a:cubicBezTo>
                    <a:pt x="1" y="638"/>
                    <a:pt x="103" y="819"/>
                    <a:pt x="250" y="886"/>
                  </a:cubicBezTo>
                  <a:cubicBezTo>
                    <a:pt x="340" y="932"/>
                    <a:pt x="363" y="932"/>
                    <a:pt x="453" y="943"/>
                  </a:cubicBezTo>
                  <a:lnTo>
                    <a:pt x="465" y="943"/>
                  </a:lnTo>
                  <a:cubicBezTo>
                    <a:pt x="555" y="943"/>
                    <a:pt x="657" y="909"/>
                    <a:pt x="736" y="875"/>
                  </a:cubicBezTo>
                  <a:cubicBezTo>
                    <a:pt x="849" y="819"/>
                    <a:pt x="917" y="694"/>
                    <a:pt x="951" y="570"/>
                  </a:cubicBezTo>
                  <a:cubicBezTo>
                    <a:pt x="1008" y="355"/>
                    <a:pt x="895" y="128"/>
                    <a:pt x="679" y="50"/>
                  </a:cubicBezTo>
                  <a:cubicBezTo>
                    <a:pt x="609" y="17"/>
                    <a:pt x="533" y="0"/>
                    <a:pt x="458"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609;p72">
              <a:extLst>
                <a:ext uri="{FF2B5EF4-FFF2-40B4-BE49-F238E27FC236}">
                  <a16:creationId xmlns:a16="http://schemas.microsoft.com/office/drawing/2014/main" id="{14D642F1-4EDC-46B0-9458-DBC1A050CE81}"/>
                </a:ext>
              </a:extLst>
            </p:cNvPr>
            <p:cNvSpPr/>
            <p:nvPr/>
          </p:nvSpPr>
          <p:spPr>
            <a:xfrm>
              <a:off x="3601968" y="3388632"/>
              <a:ext cx="91360" cy="90978"/>
            </a:xfrm>
            <a:custGeom>
              <a:avLst/>
              <a:gdLst/>
              <a:ahLst/>
              <a:cxnLst/>
              <a:rect l="l" t="t" r="r" b="b"/>
              <a:pathLst>
                <a:path w="724" h="721" extrusionOk="0">
                  <a:moveTo>
                    <a:pt x="384" y="1"/>
                  </a:moveTo>
                  <a:cubicBezTo>
                    <a:pt x="340" y="1"/>
                    <a:pt x="296" y="10"/>
                    <a:pt x="261" y="24"/>
                  </a:cubicBezTo>
                  <a:cubicBezTo>
                    <a:pt x="170" y="47"/>
                    <a:pt x="103" y="103"/>
                    <a:pt x="57" y="183"/>
                  </a:cubicBezTo>
                  <a:cubicBezTo>
                    <a:pt x="0" y="262"/>
                    <a:pt x="0" y="364"/>
                    <a:pt x="23" y="442"/>
                  </a:cubicBezTo>
                  <a:cubicBezTo>
                    <a:pt x="23" y="454"/>
                    <a:pt x="35" y="465"/>
                    <a:pt x="35" y="465"/>
                  </a:cubicBezTo>
                  <a:cubicBezTo>
                    <a:pt x="57" y="590"/>
                    <a:pt x="159" y="691"/>
                    <a:pt x="283" y="714"/>
                  </a:cubicBezTo>
                  <a:cubicBezTo>
                    <a:pt x="315" y="718"/>
                    <a:pt x="346" y="720"/>
                    <a:pt x="375" y="720"/>
                  </a:cubicBezTo>
                  <a:cubicBezTo>
                    <a:pt x="440" y="720"/>
                    <a:pt x="500" y="708"/>
                    <a:pt x="555" y="669"/>
                  </a:cubicBezTo>
                  <a:cubicBezTo>
                    <a:pt x="634" y="613"/>
                    <a:pt x="691" y="545"/>
                    <a:pt x="713" y="454"/>
                  </a:cubicBezTo>
                  <a:cubicBezTo>
                    <a:pt x="724" y="352"/>
                    <a:pt x="713" y="262"/>
                    <a:pt x="668" y="183"/>
                  </a:cubicBezTo>
                  <a:cubicBezTo>
                    <a:pt x="623" y="92"/>
                    <a:pt x="555" y="47"/>
                    <a:pt x="464" y="13"/>
                  </a:cubicBezTo>
                  <a:cubicBezTo>
                    <a:pt x="439" y="4"/>
                    <a:pt x="411" y="1"/>
                    <a:pt x="384"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610;p72">
              <a:extLst>
                <a:ext uri="{FF2B5EF4-FFF2-40B4-BE49-F238E27FC236}">
                  <a16:creationId xmlns:a16="http://schemas.microsoft.com/office/drawing/2014/main" id="{CB122D78-9353-4F45-B9AB-C1EAD95D1365}"/>
                </a:ext>
              </a:extLst>
            </p:cNvPr>
            <p:cNvSpPr/>
            <p:nvPr/>
          </p:nvSpPr>
          <p:spPr>
            <a:xfrm>
              <a:off x="3985838" y="3271659"/>
              <a:ext cx="37225" cy="23469"/>
            </a:xfrm>
            <a:custGeom>
              <a:avLst/>
              <a:gdLst/>
              <a:ahLst/>
              <a:cxnLst/>
              <a:rect l="l" t="t" r="r" b="b"/>
              <a:pathLst>
                <a:path w="295" h="186" extrusionOk="0">
                  <a:moveTo>
                    <a:pt x="138" y="0"/>
                  </a:moveTo>
                  <a:cubicBezTo>
                    <a:pt x="108" y="0"/>
                    <a:pt x="78" y="10"/>
                    <a:pt x="57" y="24"/>
                  </a:cubicBezTo>
                  <a:cubicBezTo>
                    <a:pt x="1" y="35"/>
                    <a:pt x="11" y="115"/>
                    <a:pt x="68" y="115"/>
                  </a:cubicBezTo>
                  <a:cubicBezTo>
                    <a:pt x="102" y="115"/>
                    <a:pt x="136" y="115"/>
                    <a:pt x="159" y="148"/>
                  </a:cubicBezTo>
                  <a:cubicBezTo>
                    <a:pt x="176" y="171"/>
                    <a:pt x="201" y="185"/>
                    <a:pt x="225" y="185"/>
                  </a:cubicBezTo>
                  <a:cubicBezTo>
                    <a:pt x="249" y="185"/>
                    <a:pt x="272" y="171"/>
                    <a:pt x="283" y="137"/>
                  </a:cubicBezTo>
                  <a:cubicBezTo>
                    <a:pt x="295" y="80"/>
                    <a:pt x="238" y="24"/>
                    <a:pt x="192" y="12"/>
                  </a:cubicBezTo>
                  <a:cubicBezTo>
                    <a:pt x="175" y="4"/>
                    <a:pt x="157" y="0"/>
                    <a:pt x="138"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611;p72">
              <a:extLst>
                <a:ext uri="{FF2B5EF4-FFF2-40B4-BE49-F238E27FC236}">
                  <a16:creationId xmlns:a16="http://schemas.microsoft.com/office/drawing/2014/main" id="{21D05A5C-6BA8-42BE-B9D1-FCAF36519BCD}"/>
                </a:ext>
              </a:extLst>
            </p:cNvPr>
            <p:cNvSpPr/>
            <p:nvPr/>
          </p:nvSpPr>
          <p:spPr>
            <a:xfrm>
              <a:off x="3727526" y="3244151"/>
              <a:ext cx="32937" cy="17666"/>
            </a:xfrm>
            <a:custGeom>
              <a:avLst/>
              <a:gdLst/>
              <a:ahLst/>
              <a:cxnLst/>
              <a:rect l="l" t="t" r="r" b="b"/>
              <a:pathLst>
                <a:path w="261" h="140" extrusionOk="0">
                  <a:moveTo>
                    <a:pt x="143" y="1"/>
                  </a:moveTo>
                  <a:cubicBezTo>
                    <a:pt x="97" y="1"/>
                    <a:pt x="50" y="17"/>
                    <a:pt x="23" y="61"/>
                  </a:cubicBezTo>
                  <a:cubicBezTo>
                    <a:pt x="0" y="95"/>
                    <a:pt x="35" y="140"/>
                    <a:pt x="80" y="140"/>
                  </a:cubicBezTo>
                  <a:cubicBezTo>
                    <a:pt x="103" y="140"/>
                    <a:pt x="125" y="129"/>
                    <a:pt x="159" y="129"/>
                  </a:cubicBezTo>
                  <a:cubicBezTo>
                    <a:pt x="163" y="125"/>
                    <a:pt x="169" y="124"/>
                    <a:pt x="176" y="124"/>
                  </a:cubicBezTo>
                  <a:cubicBezTo>
                    <a:pt x="189" y="124"/>
                    <a:pt x="204" y="129"/>
                    <a:pt x="204" y="129"/>
                  </a:cubicBezTo>
                  <a:cubicBezTo>
                    <a:pt x="207" y="132"/>
                    <a:pt x="212" y="134"/>
                    <a:pt x="216" y="134"/>
                  </a:cubicBezTo>
                  <a:cubicBezTo>
                    <a:pt x="227" y="134"/>
                    <a:pt x="238" y="126"/>
                    <a:pt x="238" y="117"/>
                  </a:cubicBezTo>
                  <a:cubicBezTo>
                    <a:pt x="261" y="61"/>
                    <a:pt x="227" y="27"/>
                    <a:pt x="181" y="4"/>
                  </a:cubicBezTo>
                  <a:cubicBezTo>
                    <a:pt x="169" y="2"/>
                    <a:pt x="156" y="1"/>
                    <a:pt x="143"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612;p72">
              <a:extLst>
                <a:ext uri="{FF2B5EF4-FFF2-40B4-BE49-F238E27FC236}">
                  <a16:creationId xmlns:a16="http://schemas.microsoft.com/office/drawing/2014/main" id="{9206B050-D55D-4D61-A91B-35DF5FDDE523}"/>
                </a:ext>
              </a:extLst>
            </p:cNvPr>
            <p:cNvSpPr/>
            <p:nvPr/>
          </p:nvSpPr>
          <p:spPr>
            <a:xfrm>
              <a:off x="3904066" y="3336518"/>
              <a:ext cx="99059" cy="65365"/>
            </a:xfrm>
            <a:custGeom>
              <a:avLst/>
              <a:gdLst/>
              <a:ahLst/>
              <a:cxnLst/>
              <a:rect l="l" t="t" r="r" b="b"/>
              <a:pathLst>
                <a:path w="785" h="518" extrusionOk="0">
                  <a:moveTo>
                    <a:pt x="457" y="1"/>
                  </a:moveTo>
                  <a:cubicBezTo>
                    <a:pt x="274" y="1"/>
                    <a:pt x="103" y="91"/>
                    <a:pt x="15" y="257"/>
                  </a:cubicBezTo>
                  <a:cubicBezTo>
                    <a:pt x="0" y="294"/>
                    <a:pt x="31" y="327"/>
                    <a:pt x="60" y="327"/>
                  </a:cubicBezTo>
                  <a:cubicBezTo>
                    <a:pt x="74" y="327"/>
                    <a:pt x="87" y="320"/>
                    <a:pt x="94" y="302"/>
                  </a:cubicBezTo>
                  <a:cubicBezTo>
                    <a:pt x="158" y="183"/>
                    <a:pt x="303" y="79"/>
                    <a:pt x="452" y="79"/>
                  </a:cubicBezTo>
                  <a:cubicBezTo>
                    <a:pt x="487" y="79"/>
                    <a:pt x="523" y="85"/>
                    <a:pt x="558" y="98"/>
                  </a:cubicBezTo>
                  <a:cubicBezTo>
                    <a:pt x="694" y="166"/>
                    <a:pt x="694" y="347"/>
                    <a:pt x="694" y="471"/>
                  </a:cubicBezTo>
                  <a:cubicBezTo>
                    <a:pt x="688" y="503"/>
                    <a:pt x="709" y="518"/>
                    <a:pt x="732" y="518"/>
                  </a:cubicBezTo>
                  <a:cubicBezTo>
                    <a:pt x="757" y="518"/>
                    <a:pt x="784" y="501"/>
                    <a:pt x="784" y="471"/>
                  </a:cubicBezTo>
                  <a:cubicBezTo>
                    <a:pt x="784" y="302"/>
                    <a:pt x="762" y="41"/>
                    <a:pt x="546" y="8"/>
                  </a:cubicBezTo>
                  <a:cubicBezTo>
                    <a:pt x="517" y="3"/>
                    <a:pt x="487" y="1"/>
                    <a:pt x="457"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613;p72">
              <a:extLst>
                <a:ext uri="{FF2B5EF4-FFF2-40B4-BE49-F238E27FC236}">
                  <a16:creationId xmlns:a16="http://schemas.microsoft.com/office/drawing/2014/main" id="{2D60732E-2860-4C75-8190-AB5B4AE06A41}"/>
                </a:ext>
              </a:extLst>
            </p:cNvPr>
            <p:cNvSpPr/>
            <p:nvPr/>
          </p:nvSpPr>
          <p:spPr>
            <a:xfrm>
              <a:off x="3691815" y="3299925"/>
              <a:ext cx="75841" cy="54006"/>
            </a:xfrm>
            <a:custGeom>
              <a:avLst/>
              <a:gdLst/>
              <a:ahLst/>
              <a:cxnLst/>
              <a:rect l="l" t="t" r="r" b="b"/>
              <a:pathLst>
                <a:path w="601" h="428" extrusionOk="0">
                  <a:moveTo>
                    <a:pt x="338" y="1"/>
                  </a:moveTo>
                  <a:cubicBezTo>
                    <a:pt x="191" y="1"/>
                    <a:pt x="80" y="109"/>
                    <a:pt x="24" y="241"/>
                  </a:cubicBezTo>
                  <a:cubicBezTo>
                    <a:pt x="1" y="279"/>
                    <a:pt x="29" y="312"/>
                    <a:pt x="61" y="312"/>
                  </a:cubicBezTo>
                  <a:cubicBezTo>
                    <a:pt x="76" y="312"/>
                    <a:pt x="92" y="305"/>
                    <a:pt x="102" y="286"/>
                  </a:cubicBezTo>
                  <a:cubicBezTo>
                    <a:pt x="139" y="204"/>
                    <a:pt x="228" y="84"/>
                    <a:pt x="333" y="84"/>
                  </a:cubicBezTo>
                  <a:cubicBezTo>
                    <a:pt x="358" y="84"/>
                    <a:pt x="383" y="90"/>
                    <a:pt x="408" y="105"/>
                  </a:cubicBezTo>
                  <a:cubicBezTo>
                    <a:pt x="499" y="162"/>
                    <a:pt x="510" y="286"/>
                    <a:pt x="510" y="376"/>
                  </a:cubicBezTo>
                  <a:cubicBezTo>
                    <a:pt x="510" y="410"/>
                    <a:pt x="532" y="427"/>
                    <a:pt x="555" y="427"/>
                  </a:cubicBezTo>
                  <a:cubicBezTo>
                    <a:pt x="577" y="427"/>
                    <a:pt x="600" y="410"/>
                    <a:pt x="600" y="376"/>
                  </a:cubicBezTo>
                  <a:cubicBezTo>
                    <a:pt x="600" y="253"/>
                    <a:pt x="577" y="60"/>
                    <a:pt x="431" y="15"/>
                  </a:cubicBezTo>
                  <a:cubicBezTo>
                    <a:pt x="399" y="5"/>
                    <a:pt x="368" y="1"/>
                    <a:pt x="338"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614;p72">
              <a:extLst>
                <a:ext uri="{FF2B5EF4-FFF2-40B4-BE49-F238E27FC236}">
                  <a16:creationId xmlns:a16="http://schemas.microsoft.com/office/drawing/2014/main" id="{97060AA6-B2D6-45D5-937D-DC3D9DD8A326}"/>
                </a:ext>
              </a:extLst>
            </p:cNvPr>
            <p:cNvSpPr/>
            <p:nvPr/>
          </p:nvSpPr>
          <p:spPr>
            <a:xfrm>
              <a:off x="3816997" y="3496523"/>
              <a:ext cx="131868" cy="90095"/>
            </a:xfrm>
            <a:custGeom>
              <a:avLst/>
              <a:gdLst/>
              <a:ahLst/>
              <a:cxnLst/>
              <a:rect l="l" t="t" r="r" b="b"/>
              <a:pathLst>
                <a:path w="1045" h="714" extrusionOk="0">
                  <a:moveTo>
                    <a:pt x="988" y="1"/>
                  </a:moveTo>
                  <a:cubicBezTo>
                    <a:pt x="965" y="1"/>
                    <a:pt x="942" y="18"/>
                    <a:pt x="942" y="52"/>
                  </a:cubicBezTo>
                  <a:cubicBezTo>
                    <a:pt x="954" y="221"/>
                    <a:pt x="920" y="436"/>
                    <a:pt x="751" y="537"/>
                  </a:cubicBezTo>
                  <a:cubicBezTo>
                    <a:pt x="666" y="592"/>
                    <a:pt x="584" y="614"/>
                    <a:pt x="502" y="614"/>
                  </a:cubicBezTo>
                  <a:cubicBezTo>
                    <a:pt x="364" y="614"/>
                    <a:pt x="229" y="552"/>
                    <a:pt x="95" y="481"/>
                  </a:cubicBezTo>
                  <a:cubicBezTo>
                    <a:pt x="85" y="475"/>
                    <a:pt x="76" y="473"/>
                    <a:pt x="67" y="473"/>
                  </a:cubicBezTo>
                  <a:cubicBezTo>
                    <a:pt x="25" y="473"/>
                    <a:pt x="0" y="532"/>
                    <a:pt x="38" y="560"/>
                  </a:cubicBezTo>
                  <a:cubicBezTo>
                    <a:pt x="189" y="632"/>
                    <a:pt x="359" y="713"/>
                    <a:pt x="523" y="713"/>
                  </a:cubicBezTo>
                  <a:cubicBezTo>
                    <a:pt x="617" y="713"/>
                    <a:pt x="709" y="687"/>
                    <a:pt x="796" y="617"/>
                  </a:cubicBezTo>
                  <a:cubicBezTo>
                    <a:pt x="988" y="481"/>
                    <a:pt x="1045" y="278"/>
                    <a:pt x="1033" y="52"/>
                  </a:cubicBezTo>
                  <a:cubicBezTo>
                    <a:pt x="1033" y="18"/>
                    <a:pt x="1010" y="1"/>
                    <a:pt x="988"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615;p72">
              <a:extLst>
                <a:ext uri="{FF2B5EF4-FFF2-40B4-BE49-F238E27FC236}">
                  <a16:creationId xmlns:a16="http://schemas.microsoft.com/office/drawing/2014/main" id="{20530074-5E28-42C4-899A-0CFA581DCC6F}"/>
                </a:ext>
              </a:extLst>
            </p:cNvPr>
            <p:cNvSpPr/>
            <p:nvPr/>
          </p:nvSpPr>
          <p:spPr>
            <a:xfrm>
              <a:off x="3747466" y="3403650"/>
              <a:ext cx="80635" cy="61829"/>
            </a:xfrm>
            <a:custGeom>
              <a:avLst/>
              <a:gdLst/>
              <a:ahLst/>
              <a:cxnLst/>
              <a:rect l="l" t="t" r="r" b="b"/>
              <a:pathLst>
                <a:path w="639" h="490" extrusionOk="0">
                  <a:moveTo>
                    <a:pt x="295" y="0"/>
                  </a:moveTo>
                  <a:cubicBezTo>
                    <a:pt x="237" y="0"/>
                    <a:pt x="182" y="15"/>
                    <a:pt x="136" y="52"/>
                  </a:cubicBezTo>
                  <a:cubicBezTo>
                    <a:pt x="1" y="165"/>
                    <a:pt x="58" y="346"/>
                    <a:pt x="126" y="471"/>
                  </a:cubicBezTo>
                  <a:cubicBezTo>
                    <a:pt x="135" y="484"/>
                    <a:pt x="149" y="490"/>
                    <a:pt x="163" y="490"/>
                  </a:cubicBezTo>
                  <a:cubicBezTo>
                    <a:pt x="196" y="490"/>
                    <a:pt x="229" y="458"/>
                    <a:pt x="204" y="426"/>
                  </a:cubicBezTo>
                  <a:cubicBezTo>
                    <a:pt x="159" y="335"/>
                    <a:pt x="91" y="177"/>
                    <a:pt x="204" y="120"/>
                  </a:cubicBezTo>
                  <a:cubicBezTo>
                    <a:pt x="241" y="102"/>
                    <a:pt x="279" y="94"/>
                    <a:pt x="317" y="94"/>
                  </a:cubicBezTo>
                  <a:cubicBezTo>
                    <a:pt x="396" y="94"/>
                    <a:pt x="475" y="127"/>
                    <a:pt x="544" y="165"/>
                  </a:cubicBezTo>
                  <a:cubicBezTo>
                    <a:pt x="551" y="168"/>
                    <a:pt x="557" y="169"/>
                    <a:pt x="564" y="169"/>
                  </a:cubicBezTo>
                  <a:cubicBezTo>
                    <a:pt x="610" y="169"/>
                    <a:pt x="639" y="106"/>
                    <a:pt x="589" y="86"/>
                  </a:cubicBezTo>
                  <a:cubicBezTo>
                    <a:pt x="503" y="43"/>
                    <a:pt x="394" y="0"/>
                    <a:pt x="295"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Speech Bubble: Rectangle with Corners Rounded 85">
            <a:extLst>
              <a:ext uri="{FF2B5EF4-FFF2-40B4-BE49-F238E27FC236}">
                <a16:creationId xmlns:a16="http://schemas.microsoft.com/office/drawing/2014/main" id="{AC8C1BFA-9057-41B4-BDA3-279600E63BB4}"/>
              </a:ext>
            </a:extLst>
          </p:cNvPr>
          <p:cNvSpPr/>
          <p:nvPr/>
        </p:nvSpPr>
        <p:spPr>
          <a:xfrm>
            <a:off x="2553730" y="271850"/>
            <a:ext cx="6268994" cy="1013254"/>
          </a:xfrm>
          <a:prstGeom prst="wedgeRoundRectCallout">
            <a:avLst>
              <a:gd name="adj1" fmla="val -58678"/>
              <a:gd name="adj2" fmla="val 25144"/>
              <a:gd name="adj3" fmla="val 16667"/>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783F04"/>
                </a:solidFill>
                <a:latin typeface="Comic Sans MS" panose="030F0702030302020204" pitchFamily="66" charset="0"/>
              </a:rPr>
              <a:t>your sports day / July?</a:t>
            </a:r>
          </a:p>
        </p:txBody>
      </p:sp>
      <p:sp>
        <p:nvSpPr>
          <p:cNvPr id="87" name="Speech Bubble: Rectangle with Corners Rounded 86">
            <a:extLst>
              <a:ext uri="{FF2B5EF4-FFF2-40B4-BE49-F238E27FC236}">
                <a16:creationId xmlns:a16="http://schemas.microsoft.com/office/drawing/2014/main" id="{484F9ED1-3EAC-44C1-8BA1-83F01475A022}"/>
              </a:ext>
            </a:extLst>
          </p:cNvPr>
          <p:cNvSpPr/>
          <p:nvPr/>
        </p:nvSpPr>
        <p:spPr>
          <a:xfrm>
            <a:off x="1058536" y="3181350"/>
            <a:ext cx="4124937" cy="1236952"/>
          </a:xfrm>
          <a:prstGeom prst="wedgeRoundRectCallout">
            <a:avLst>
              <a:gd name="adj1" fmla="val 54251"/>
              <a:gd name="adj2" fmla="val 40339"/>
              <a:gd name="adj3" fmla="val 16667"/>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783F04"/>
                </a:solidFill>
                <a:latin typeface="Comic Sans MS" panose="030F0702030302020204" pitchFamily="66" charset="0"/>
              </a:rPr>
              <a:t>No, it isn't. It's in June.</a:t>
            </a:r>
          </a:p>
        </p:txBody>
      </p:sp>
      <p:sp>
        <p:nvSpPr>
          <p:cNvPr id="47" name="Speech Bubble: Rectangle with Corners Rounded 46">
            <a:extLst>
              <a:ext uri="{FF2B5EF4-FFF2-40B4-BE49-F238E27FC236}">
                <a16:creationId xmlns:a16="http://schemas.microsoft.com/office/drawing/2014/main" id="{EADDBB02-77E8-4039-B986-8C50D998B45D}"/>
              </a:ext>
            </a:extLst>
          </p:cNvPr>
          <p:cNvSpPr/>
          <p:nvPr/>
        </p:nvSpPr>
        <p:spPr>
          <a:xfrm>
            <a:off x="2553730" y="274192"/>
            <a:ext cx="6514070" cy="1013254"/>
          </a:xfrm>
          <a:prstGeom prst="wedgeRoundRectCallout">
            <a:avLst>
              <a:gd name="adj1" fmla="val -58678"/>
              <a:gd name="adj2" fmla="val 25144"/>
              <a:gd name="adj3" fmla="val 16667"/>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783F04"/>
                </a:solidFill>
                <a:latin typeface="Comic Sans MS" panose="030F0702030302020204" pitchFamily="66" charset="0"/>
              </a:rPr>
              <a:t>Is your sports day in July?</a:t>
            </a:r>
          </a:p>
        </p:txBody>
      </p:sp>
      <p:grpSp>
        <p:nvGrpSpPr>
          <p:cNvPr id="8" name="Group 7">
            <a:extLst>
              <a:ext uri="{FF2B5EF4-FFF2-40B4-BE49-F238E27FC236}">
                <a16:creationId xmlns:a16="http://schemas.microsoft.com/office/drawing/2014/main" id="{A0852547-1F51-45A1-9749-93BE03A64A52}"/>
              </a:ext>
            </a:extLst>
          </p:cNvPr>
          <p:cNvGrpSpPr/>
          <p:nvPr/>
        </p:nvGrpSpPr>
        <p:grpSpPr>
          <a:xfrm>
            <a:off x="6474898" y="1681627"/>
            <a:ext cx="2143161" cy="1482352"/>
            <a:chOff x="6474898" y="1681627"/>
            <a:chExt cx="2143161" cy="1482352"/>
          </a:xfrm>
        </p:grpSpPr>
        <p:pic>
          <p:nvPicPr>
            <p:cNvPr id="44" name="Picture 2">
              <a:extLst>
                <a:ext uri="{FF2B5EF4-FFF2-40B4-BE49-F238E27FC236}">
                  <a16:creationId xmlns:a16="http://schemas.microsoft.com/office/drawing/2014/main" id="{535513BB-258F-42C9-875F-0C36E082347F}"/>
                </a:ext>
              </a:extLst>
            </p:cNvPr>
            <p:cNvPicPr>
              <a:picLocks noChangeAspect="1" noChangeArrowheads="1"/>
            </p:cNvPicPr>
            <p:nvPr/>
          </p:nvPicPr>
          <p:blipFill>
            <a:blip r:embed="rId2"/>
            <a:srcRect/>
            <a:stretch/>
          </p:blipFill>
          <p:spPr bwMode="auto">
            <a:xfrm>
              <a:off x="6474898" y="1681627"/>
              <a:ext cx="2143161" cy="14823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AAB0DF5-69A7-4C21-9FBC-76F4CC82BF00}"/>
                </a:ext>
              </a:extLst>
            </p:cNvPr>
            <p:cNvPicPr>
              <a:picLocks noChangeAspect="1"/>
            </p:cNvPicPr>
            <p:nvPr/>
          </p:nvPicPr>
          <p:blipFill>
            <a:blip r:embed="rId3"/>
            <a:stretch>
              <a:fillRect/>
            </a:stretch>
          </p:blipFill>
          <p:spPr>
            <a:xfrm>
              <a:off x="6787717" y="1776571"/>
              <a:ext cx="1140051" cy="646232"/>
            </a:xfrm>
            <a:prstGeom prst="rect">
              <a:avLst/>
            </a:prstGeom>
          </p:spPr>
        </p:pic>
      </p:grpSp>
      <p:sp>
        <p:nvSpPr>
          <p:cNvPr id="50" name="Action Button: Go Home 49">
            <a:hlinkClick r:id="rId4" action="ppaction://hlinksldjump" highlightClick="1"/>
            <a:extLst>
              <a:ext uri="{FF2B5EF4-FFF2-40B4-BE49-F238E27FC236}">
                <a16:creationId xmlns:a16="http://schemas.microsoft.com/office/drawing/2014/main" id="{F4224B33-0317-441F-B142-80C2B8BE36C5}"/>
              </a:ext>
            </a:extLst>
          </p:cNvPr>
          <p:cNvSpPr/>
          <p:nvPr/>
        </p:nvSpPr>
        <p:spPr>
          <a:xfrm>
            <a:off x="8203820" y="4457942"/>
            <a:ext cx="711580" cy="628408"/>
          </a:xfrm>
          <a:prstGeom prst="actionButtonHome">
            <a:avLst/>
          </a:prstGeom>
          <a:solidFill>
            <a:schemeClr val="accent5">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514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454DBC02-9C34-4C49-B045-0871B15FA96B}"/>
              </a:ext>
            </a:extLst>
          </p:cNvPr>
          <p:cNvSpPr/>
          <p:nvPr/>
        </p:nvSpPr>
        <p:spPr>
          <a:xfrm rot="1020877">
            <a:off x="6226077" y="1333292"/>
            <a:ext cx="2684873" cy="2393339"/>
          </a:xfrm>
          <a:prstGeom prst="cloudCallout">
            <a:avLst>
              <a:gd name="adj1" fmla="val -19506"/>
              <a:gd name="adj2" fmla="val 54960"/>
            </a:avLst>
          </a:prstGeom>
          <a:solidFill>
            <a:schemeClr val="accent2">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2E481F97-31ED-42D2-932B-6E50A0214ABD}"/>
              </a:ext>
            </a:extLst>
          </p:cNvPr>
          <p:cNvGrpSpPr/>
          <p:nvPr/>
        </p:nvGrpSpPr>
        <p:grpSpPr>
          <a:xfrm>
            <a:off x="5451417" y="3444984"/>
            <a:ext cx="1444390" cy="1428131"/>
            <a:chOff x="7371102" y="1143619"/>
            <a:chExt cx="652190" cy="675651"/>
          </a:xfrm>
        </p:grpSpPr>
        <p:sp>
          <p:nvSpPr>
            <p:cNvPr id="12" name="Google Shape;2519;p72">
              <a:extLst>
                <a:ext uri="{FF2B5EF4-FFF2-40B4-BE49-F238E27FC236}">
                  <a16:creationId xmlns:a16="http://schemas.microsoft.com/office/drawing/2014/main" id="{EAEAF12F-EEF2-421C-A223-62AD3CF6AF68}"/>
                </a:ext>
              </a:extLst>
            </p:cNvPr>
            <p:cNvSpPr/>
            <p:nvPr/>
          </p:nvSpPr>
          <p:spPr>
            <a:xfrm>
              <a:off x="7386154" y="1276093"/>
              <a:ext cx="588332" cy="543177"/>
            </a:xfrm>
            <a:custGeom>
              <a:avLst/>
              <a:gdLst/>
              <a:ahLst/>
              <a:cxnLst/>
              <a:rect l="l" t="t" r="r" b="b"/>
              <a:pathLst>
                <a:path w="5316" h="4908" extrusionOk="0">
                  <a:moveTo>
                    <a:pt x="724" y="0"/>
                  </a:moveTo>
                  <a:lnTo>
                    <a:pt x="724" y="0"/>
                  </a:lnTo>
                  <a:cubicBezTo>
                    <a:pt x="905" y="1696"/>
                    <a:pt x="566" y="3019"/>
                    <a:pt x="0" y="4512"/>
                  </a:cubicBezTo>
                  <a:cubicBezTo>
                    <a:pt x="882" y="4777"/>
                    <a:pt x="1756" y="4908"/>
                    <a:pt x="2622" y="4908"/>
                  </a:cubicBezTo>
                  <a:cubicBezTo>
                    <a:pt x="3345" y="4908"/>
                    <a:pt x="4062" y="4816"/>
                    <a:pt x="4773" y="4637"/>
                  </a:cubicBezTo>
                  <a:cubicBezTo>
                    <a:pt x="5112" y="3574"/>
                    <a:pt x="5315" y="2036"/>
                    <a:pt x="5259" y="588"/>
                  </a:cubicBezTo>
                  <a:lnTo>
                    <a:pt x="724" y="0"/>
                  </a:ln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28;p72">
              <a:extLst>
                <a:ext uri="{FF2B5EF4-FFF2-40B4-BE49-F238E27FC236}">
                  <a16:creationId xmlns:a16="http://schemas.microsoft.com/office/drawing/2014/main" id="{1EF17D0B-F542-4EA6-860A-74949E182BEE}"/>
                </a:ext>
              </a:extLst>
            </p:cNvPr>
            <p:cNvSpPr/>
            <p:nvPr/>
          </p:nvSpPr>
          <p:spPr>
            <a:xfrm>
              <a:off x="7371102" y="1205485"/>
              <a:ext cx="519604" cy="475668"/>
            </a:xfrm>
            <a:custGeom>
              <a:avLst/>
              <a:gdLst/>
              <a:ahLst/>
              <a:cxnLst/>
              <a:rect l="l" t="t" r="r" b="b"/>
              <a:pathLst>
                <a:path w="4695" h="4298" extrusionOk="0">
                  <a:moveTo>
                    <a:pt x="2659" y="1"/>
                  </a:moveTo>
                  <a:cubicBezTo>
                    <a:pt x="2110" y="1"/>
                    <a:pt x="1522" y="171"/>
                    <a:pt x="1053" y="616"/>
                  </a:cubicBezTo>
                  <a:cubicBezTo>
                    <a:pt x="691" y="955"/>
                    <a:pt x="510" y="1644"/>
                    <a:pt x="352" y="2334"/>
                  </a:cubicBezTo>
                  <a:cubicBezTo>
                    <a:pt x="272" y="2719"/>
                    <a:pt x="1" y="3149"/>
                    <a:pt x="159" y="3578"/>
                  </a:cubicBezTo>
                  <a:cubicBezTo>
                    <a:pt x="332" y="4054"/>
                    <a:pt x="1335" y="4297"/>
                    <a:pt x="2304" y="4297"/>
                  </a:cubicBezTo>
                  <a:cubicBezTo>
                    <a:pt x="3106" y="4297"/>
                    <a:pt x="3885" y="4131"/>
                    <a:pt x="4151" y="3793"/>
                  </a:cubicBezTo>
                  <a:cubicBezTo>
                    <a:pt x="4694" y="3092"/>
                    <a:pt x="4649" y="1317"/>
                    <a:pt x="4253" y="649"/>
                  </a:cubicBezTo>
                  <a:cubicBezTo>
                    <a:pt x="4034" y="296"/>
                    <a:pt x="3381" y="1"/>
                    <a:pt x="2659" y="1"/>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29;p72">
              <a:extLst>
                <a:ext uri="{FF2B5EF4-FFF2-40B4-BE49-F238E27FC236}">
                  <a16:creationId xmlns:a16="http://schemas.microsoft.com/office/drawing/2014/main" id="{6509CC1B-ABB2-4F3B-8311-7319585A2124}"/>
                </a:ext>
              </a:extLst>
            </p:cNvPr>
            <p:cNvSpPr/>
            <p:nvPr/>
          </p:nvSpPr>
          <p:spPr>
            <a:xfrm>
              <a:off x="7404193" y="1143619"/>
              <a:ext cx="619099" cy="369091"/>
            </a:xfrm>
            <a:custGeom>
              <a:avLst/>
              <a:gdLst/>
              <a:ahLst/>
              <a:cxnLst/>
              <a:rect l="l" t="t" r="r" b="b"/>
              <a:pathLst>
                <a:path w="5594" h="3335" extrusionOk="0">
                  <a:moveTo>
                    <a:pt x="2375" y="1"/>
                  </a:moveTo>
                  <a:cubicBezTo>
                    <a:pt x="1193" y="1"/>
                    <a:pt x="1" y="584"/>
                    <a:pt x="143" y="2520"/>
                  </a:cubicBezTo>
                  <a:cubicBezTo>
                    <a:pt x="222" y="1954"/>
                    <a:pt x="697" y="1423"/>
                    <a:pt x="1184" y="1163"/>
                  </a:cubicBezTo>
                  <a:cubicBezTo>
                    <a:pt x="1828" y="2079"/>
                    <a:pt x="3196" y="2520"/>
                    <a:pt x="3750" y="2599"/>
                  </a:cubicBezTo>
                  <a:cubicBezTo>
                    <a:pt x="4030" y="2823"/>
                    <a:pt x="4431" y="3334"/>
                    <a:pt x="4779" y="3334"/>
                  </a:cubicBezTo>
                  <a:cubicBezTo>
                    <a:pt x="4783" y="3334"/>
                    <a:pt x="4787" y="3334"/>
                    <a:pt x="4790" y="3334"/>
                  </a:cubicBezTo>
                  <a:cubicBezTo>
                    <a:pt x="4790" y="3334"/>
                    <a:pt x="5594" y="1118"/>
                    <a:pt x="4610" y="507"/>
                  </a:cubicBezTo>
                  <a:cubicBezTo>
                    <a:pt x="4525" y="451"/>
                    <a:pt x="4418" y="436"/>
                    <a:pt x="4332" y="436"/>
                  </a:cubicBezTo>
                  <a:cubicBezTo>
                    <a:pt x="4245" y="436"/>
                    <a:pt x="4180" y="451"/>
                    <a:pt x="4180" y="451"/>
                  </a:cubicBezTo>
                  <a:cubicBezTo>
                    <a:pt x="3765" y="203"/>
                    <a:pt x="3072" y="1"/>
                    <a:pt x="2375" y="1"/>
                  </a:cubicBez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30;p72">
              <a:extLst>
                <a:ext uri="{FF2B5EF4-FFF2-40B4-BE49-F238E27FC236}">
                  <a16:creationId xmlns:a16="http://schemas.microsoft.com/office/drawing/2014/main" id="{9824CB36-9A85-479A-BE62-BB5D00AC0AC9}"/>
                </a:ext>
              </a:extLst>
            </p:cNvPr>
            <p:cNvSpPr/>
            <p:nvPr/>
          </p:nvSpPr>
          <p:spPr>
            <a:xfrm>
              <a:off x="7766649" y="1412444"/>
              <a:ext cx="122735" cy="206624"/>
            </a:xfrm>
            <a:custGeom>
              <a:avLst/>
              <a:gdLst/>
              <a:ahLst/>
              <a:cxnLst/>
              <a:rect l="l" t="t" r="r" b="b"/>
              <a:pathLst>
                <a:path w="1109" h="1867" extrusionOk="0">
                  <a:moveTo>
                    <a:pt x="532" y="0"/>
                  </a:moveTo>
                  <a:lnTo>
                    <a:pt x="532" y="0"/>
                  </a:lnTo>
                  <a:cubicBezTo>
                    <a:pt x="577" y="691"/>
                    <a:pt x="339" y="1357"/>
                    <a:pt x="0" y="1867"/>
                  </a:cubicBezTo>
                  <a:cubicBezTo>
                    <a:pt x="713" y="1697"/>
                    <a:pt x="950" y="928"/>
                    <a:pt x="1108" y="249"/>
                  </a:cubicBezTo>
                  <a:lnTo>
                    <a:pt x="532" y="0"/>
                  </a:ln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31;p72">
              <a:extLst>
                <a:ext uri="{FF2B5EF4-FFF2-40B4-BE49-F238E27FC236}">
                  <a16:creationId xmlns:a16="http://schemas.microsoft.com/office/drawing/2014/main" id="{0A9AA1C1-BB00-4FAE-9317-B6D00332D833}"/>
                </a:ext>
              </a:extLst>
            </p:cNvPr>
            <p:cNvSpPr/>
            <p:nvPr/>
          </p:nvSpPr>
          <p:spPr>
            <a:xfrm>
              <a:off x="7423671" y="1209469"/>
              <a:ext cx="490941" cy="236949"/>
            </a:xfrm>
            <a:custGeom>
              <a:avLst/>
              <a:gdLst/>
              <a:ahLst/>
              <a:cxnLst/>
              <a:rect l="l" t="t" r="r" b="b"/>
              <a:pathLst>
                <a:path w="4436" h="2141" extrusionOk="0">
                  <a:moveTo>
                    <a:pt x="2083" y="1"/>
                  </a:moveTo>
                  <a:cubicBezTo>
                    <a:pt x="1225" y="1"/>
                    <a:pt x="351" y="431"/>
                    <a:pt x="1" y="1416"/>
                  </a:cubicBezTo>
                  <a:cubicBezTo>
                    <a:pt x="385" y="830"/>
                    <a:pt x="1095" y="571"/>
                    <a:pt x="1820" y="571"/>
                  </a:cubicBezTo>
                  <a:cubicBezTo>
                    <a:pt x="2928" y="571"/>
                    <a:pt x="4071" y="1176"/>
                    <a:pt x="4140" y="2140"/>
                  </a:cubicBezTo>
                  <a:cubicBezTo>
                    <a:pt x="4435" y="826"/>
                    <a:pt x="3273" y="1"/>
                    <a:pt x="2083"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32;p72">
              <a:extLst>
                <a:ext uri="{FF2B5EF4-FFF2-40B4-BE49-F238E27FC236}">
                  <a16:creationId xmlns:a16="http://schemas.microsoft.com/office/drawing/2014/main" id="{3C9FEBA0-0954-4E67-925B-FAB9BBA2BFCE}"/>
                </a:ext>
              </a:extLst>
            </p:cNvPr>
            <p:cNvSpPr/>
            <p:nvPr/>
          </p:nvSpPr>
          <p:spPr>
            <a:xfrm>
              <a:off x="7814128" y="1448634"/>
              <a:ext cx="148189" cy="151843"/>
            </a:xfrm>
            <a:custGeom>
              <a:avLst/>
              <a:gdLst/>
              <a:ahLst/>
              <a:cxnLst/>
              <a:rect l="l" t="t" r="r" b="b"/>
              <a:pathLst>
                <a:path w="1339" h="1372" extrusionOk="0">
                  <a:moveTo>
                    <a:pt x="705" y="0"/>
                  </a:moveTo>
                  <a:cubicBezTo>
                    <a:pt x="403" y="0"/>
                    <a:pt x="239" y="431"/>
                    <a:pt x="239" y="431"/>
                  </a:cubicBezTo>
                  <a:lnTo>
                    <a:pt x="1" y="1324"/>
                  </a:lnTo>
                  <a:cubicBezTo>
                    <a:pt x="97" y="1357"/>
                    <a:pt x="189" y="1371"/>
                    <a:pt x="275" y="1371"/>
                  </a:cubicBezTo>
                  <a:cubicBezTo>
                    <a:pt x="973" y="1371"/>
                    <a:pt x="1338" y="418"/>
                    <a:pt x="996" y="126"/>
                  </a:cubicBezTo>
                  <a:cubicBezTo>
                    <a:pt x="888" y="35"/>
                    <a:pt x="791" y="0"/>
                    <a:pt x="705" y="0"/>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33;p72">
              <a:extLst>
                <a:ext uri="{FF2B5EF4-FFF2-40B4-BE49-F238E27FC236}">
                  <a16:creationId xmlns:a16="http://schemas.microsoft.com/office/drawing/2014/main" id="{95E5DB66-DADD-4E77-96C4-91E6EFA4E10F}"/>
                </a:ext>
              </a:extLst>
            </p:cNvPr>
            <p:cNvSpPr/>
            <p:nvPr/>
          </p:nvSpPr>
          <p:spPr>
            <a:xfrm>
              <a:off x="7667817" y="1494230"/>
              <a:ext cx="93851" cy="87540"/>
            </a:xfrm>
            <a:custGeom>
              <a:avLst/>
              <a:gdLst/>
              <a:ahLst/>
              <a:cxnLst/>
              <a:rect l="l" t="t" r="r" b="b"/>
              <a:pathLst>
                <a:path w="848" h="791" extrusionOk="0">
                  <a:moveTo>
                    <a:pt x="387" y="1"/>
                  </a:moveTo>
                  <a:cubicBezTo>
                    <a:pt x="319" y="1"/>
                    <a:pt x="251" y="17"/>
                    <a:pt x="192" y="53"/>
                  </a:cubicBezTo>
                  <a:cubicBezTo>
                    <a:pt x="68" y="132"/>
                    <a:pt x="11" y="268"/>
                    <a:pt x="0" y="404"/>
                  </a:cubicBezTo>
                  <a:cubicBezTo>
                    <a:pt x="0" y="540"/>
                    <a:pt x="91" y="698"/>
                    <a:pt x="215" y="754"/>
                  </a:cubicBezTo>
                  <a:cubicBezTo>
                    <a:pt x="283" y="788"/>
                    <a:pt x="305" y="788"/>
                    <a:pt x="385" y="788"/>
                  </a:cubicBezTo>
                  <a:lnTo>
                    <a:pt x="396" y="788"/>
                  </a:lnTo>
                  <a:cubicBezTo>
                    <a:pt x="406" y="790"/>
                    <a:pt x="416" y="790"/>
                    <a:pt x="427" y="790"/>
                  </a:cubicBezTo>
                  <a:cubicBezTo>
                    <a:pt x="496" y="790"/>
                    <a:pt x="563" y="761"/>
                    <a:pt x="622" y="731"/>
                  </a:cubicBezTo>
                  <a:cubicBezTo>
                    <a:pt x="712" y="686"/>
                    <a:pt x="780" y="585"/>
                    <a:pt x="803" y="483"/>
                  </a:cubicBezTo>
                  <a:cubicBezTo>
                    <a:pt x="848" y="291"/>
                    <a:pt x="747" y="110"/>
                    <a:pt x="566" y="42"/>
                  </a:cubicBezTo>
                  <a:cubicBezTo>
                    <a:pt x="512" y="15"/>
                    <a:pt x="450" y="1"/>
                    <a:pt x="387"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34;p72">
              <a:extLst>
                <a:ext uri="{FF2B5EF4-FFF2-40B4-BE49-F238E27FC236}">
                  <a16:creationId xmlns:a16="http://schemas.microsoft.com/office/drawing/2014/main" id="{39CFF899-0BBB-43DF-9B7F-4A10130B7F7A}"/>
                </a:ext>
              </a:extLst>
            </p:cNvPr>
            <p:cNvSpPr/>
            <p:nvPr/>
          </p:nvSpPr>
          <p:spPr>
            <a:xfrm>
              <a:off x="7396114" y="1475749"/>
              <a:ext cx="67730" cy="66403"/>
            </a:xfrm>
            <a:custGeom>
              <a:avLst/>
              <a:gdLst/>
              <a:ahLst/>
              <a:cxnLst/>
              <a:rect l="l" t="t" r="r" b="b"/>
              <a:pathLst>
                <a:path w="612" h="600" extrusionOk="0">
                  <a:moveTo>
                    <a:pt x="336" y="1"/>
                  </a:moveTo>
                  <a:cubicBezTo>
                    <a:pt x="296" y="1"/>
                    <a:pt x="256" y="9"/>
                    <a:pt x="216" y="16"/>
                  </a:cubicBezTo>
                  <a:cubicBezTo>
                    <a:pt x="137" y="39"/>
                    <a:pt x="91" y="84"/>
                    <a:pt x="46" y="152"/>
                  </a:cubicBezTo>
                  <a:cubicBezTo>
                    <a:pt x="1" y="220"/>
                    <a:pt x="1" y="299"/>
                    <a:pt x="24" y="378"/>
                  </a:cubicBezTo>
                  <a:lnTo>
                    <a:pt x="24" y="390"/>
                  </a:lnTo>
                  <a:cubicBezTo>
                    <a:pt x="46" y="491"/>
                    <a:pt x="126" y="582"/>
                    <a:pt x="239" y="593"/>
                  </a:cubicBezTo>
                  <a:cubicBezTo>
                    <a:pt x="265" y="597"/>
                    <a:pt x="291" y="599"/>
                    <a:pt x="316" y="599"/>
                  </a:cubicBezTo>
                  <a:cubicBezTo>
                    <a:pt x="369" y="599"/>
                    <a:pt x="419" y="589"/>
                    <a:pt x="465" y="559"/>
                  </a:cubicBezTo>
                  <a:cubicBezTo>
                    <a:pt x="533" y="514"/>
                    <a:pt x="578" y="458"/>
                    <a:pt x="589" y="378"/>
                  </a:cubicBezTo>
                  <a:cubicBezTo>
                    <a:pt x="612" y="299"/>
                    <a:pt x="601" y="220"/>
                    <a:pt x="555" y="152"/>
                  </a:cubicBezTo>
                  <a:cubicBezTo>
                    <a:pt x="521" y="73"/>
                    <a:pt x="465" y="39"/>
                    <a:pt x="385" y="5"/>
                  </a:cubicBezTo>
                  <a:cubicBezTo>
                    <a:pt x="369" y="2"/>
                    <a:pt x="352" y="1"/>
                    <a:pt x="336"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35;p72">
              <a:extLst>
                <a:ext uri="{FF2B5EF4-FFF2-40B4-BE49-F238E27FC236}">
                  <a16:creationId xmlns:a16="http://schemas.microsoft.com/office/drawing/2014/main" id="{CF5CAE51-502D-40A5-B43D-9028095046AB}"/>
                </a:ext>
              </a:extLst>
            </p:cNvPr>
            <p:cNvSpPr/>
            <p:nvPr/>
          </p:nvSpPr>
          <p:spPr>
            <a:xfrm>
              <a:off x="7680324" y="1389424"/>
              <a:ext cx="26339" cy="17377"/>
            </a:xfrm>
            <a:custGeom>
              <a:avLst/>
              <a:gdLst/>
              <a:ahLst/>
              <a:cxnLst/>
              <a:rect l="l" t="t" r="r" b="b"/>
              <a:pathLst>
                <a:path w="238" h="157" extrusionOk="0">
                  <a:moveTo>
                    <a:pt x="120" y="0"/>
                  </a:moveTo>
                  <a:cubicBezTo>
                    <a:pt x="88" y="0"/>
                    <a:pt x="58" y="8"/>
                    <a:pt x="34" y="16"/>
                  </a:cubicBezTo>
                  <a:cubicBezTo>
                    <a:pt x="0" y="27"/>
                    <a:pt x="0" y="84"/>
                    <a:pt x="46" y="95"/>
                  </a:cubicBezTo>
                  <a:cubicBezTo>
                    <a:pt x="79" y="95"/>
                    <a:pt x="102" y="95"/>
                    <a:pt x="124" y="118"/>
                  </a:cubicBezTo>
                  <a:cubicBezTo>
                    <a:pt x="136" y="142"/>
                    <a:pt x="161" y="156"/>
                    <a:pt x="183" y="156"/>
                  </a:cubicBezTo>
                  <a:cubicBezTo>
                    <a:pt x="203" y="156"/>
                    <a:pt x="221" y="145"/>
                    <a:pt x="227" y="118"/>
                  </a:cubicBezTo>
                  <a:cubicBezTo>
                    <a:pt x="237" y="62"/>
                    <a:pt x="192" y="16"/>
                    <a:pt x="159" y="5"/>
                  </a:cubicBezTo>
                  <a:cubicBezTo>
                    <a:pt x="146" y="2"/>
                    <a:pt x="132" y="0"/>
                    <a:pt x="120"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36;p72">
              <a:extLst>
                <a:ext uri="{FF2B5EF4-FFF2-40B4-BE49-F238E27FC236}">
                  <a16:creationId xmlns:a16="http://schemas.microsoft.com/office/drawing/2014/main" id="{ED314E82-6B2C-4B60-BB86-72568F9AA347}"/>
                </a:ext>
              </a:extLst>
            </p:cNvPr>
            <p:cNvSpPr/>
            <p:nvPr/>
          </p:nvSpPr>
          <p:spPr>
            <a:xfrm>
              <a:off x="7488747" y="1368838"/>
              <a:ext cx="24015" cy="13614"/>
            </a:xfrm>
            <a:custGeom>
              <a:avLst/>
              <a:gdLst/>
              <a:ahLst/>
              <a:cxnLst/>
              <a:rect l="l" t="t" r="r" b="b"/>
              <a:pathLst>
                <a:path w="217" h="123" extrusionOk="0">
                  <a:moveTo>
                    <a:pt x="109" y="1"/>
                  </a:moveTo>
                  <a:cubicBezTo>
                    <a:pt x="74" y="1"/>
                    <a:pt x="40" y="19"/>
                    <a:pt x="23" y="44"/>
                  </a:cubicBezTo>
                  <a:cubicBezTo>
                    <a:pt x="1" y="78"/>
                    <a:pt x="35" y="123"/>
                    <a:pt x="69" y="123"/>
                  </a:cubicBezTo>
                  <a:cubicBezTo>
                    <a:pt x="91" y="123"/>
                    <a:pt x="103" y="112"/>
                    <a:pt x="126" y="100"/>
                  </a:cubicBezTo>
                  <a:cubicBezTo>
                    <a:pt x="148" y="100"/>
                    <a:pt x="171" y="112"/>
                    <a:pt x="171" y="112"/>
                  </a:cubicBezTo>
                  <a:cubicBezTo>
                    <a:pt x="182" y="112"/>
                    <a:pt x="193" y="112"/>
                    <a:pt x="204" y="100"/>
                  </a:cubicBezTo>
                  <a:cubicBezTo>
                    <a:pt x="216" y="55"/>
                    <a:pt x="193" y="22"/>
                    <a:pt x="148" y="10"/>
                  </a:cubicBezTo>
                  <a:cubicBezTo>
                    <a:pt x="136" y="3"/>
                    <a:pt x="122" y="1"/>
                    <a:pt x="109"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37;p72">
              <a:extLst>
                <a:ext uri="{FF2B5EF4-FFF2-40B4-BE49-F238E27FC236}">
                  <a16:creationId xmlns:a16="http://schemas.microsoft.com/office/drawing/2014/main" id="{927EC63F-2B9B-4CF0-BADC-52654BA426D7}"/>
                </a:ext>
              </a:extLst>
            </p:cNvPr>
            <p:cNvSpPr/>
            <p:nvPr/>
          </p:nvSpPr>
          <p:spPr>
            <a:xfrm>
              <a:off x="7618567" y="1436570"/>
              <a:ext cx="74371" cy="48585"/>
            </a:xfrm>
            <a:custGeom>
              <a:avLst/>
              <a:gdLst/>
              <a:ahLst/>
              <a:cxnLst/>
              <a:rect l="l" t="t" r="r" b="b"/>
              <a:pathLst>
                <a:path w="672" h="439" extrusionOk="0">
                  <a:moveTo>
                    <a:pt x="382" y="1"/>
                  </a:moveTo>
                  <a:cubicBezTo>
                    <a:pt x="226" y="1"/>
                    <a:pt x="92" y="79"/>
                    <a:pt x="16" y="224"/>
                  </a:cubicBezTo>
                  <a:cubicBezTo>
                    <a:pt x="1" y="254"/>
                    <a:pt x="25" y="279"/>
                    <a:pt x="51" y="279"/>
                  </a:cubicBezTo>
                  <a:cubicBezTo>
                    <a:pt x="63" y="279"/>
                    <a:pt x="76" y="272"/>
                    <a:pt x="83" y="257"/>
                  </a:cubicBezTo>
                  <a:cubicBezTo>
                    <a:pt x="138" y="158"/>
                    <a:pt x="258" y="72"/>
                    <a:pt x="380" y="72"/>
                  </a:cubicBezTo>
                  <a:cubicBezTo>
                    <a:pt x="409" y="72"/>
                    <a:pt x="439" y="77"/>
                    <a:pt x="468" y="88"/>
                  </a:cubicBezTo>
                  <a:cubicBezTo>
                    <a:pt x="592" y="144"/>
                    <a:pt x="592" y="292"/>
                    <a:pt x="581" y="405"/>
                  </a:cubicBezTo>
                  <a:cubicBezTo>
                    <a:pt x="581" y="427"/>
                    <a:pt x="601" y="439"/>
                    <a:pt x="620" y="439"/>
                  </a:cubicBezTo>
                  <a:cubicBezTo>
                    <a:pt x="640" y="439"/>
                    <a:pt x="660" y="427"/>
                    <a:pt x="660" y="405"/>
                  </a:cubicBezTo>
                  <a:cubicBezTo>
                    <a:pt x="671" y="257"/>
                    <a:pt x="649" y="31"/>
                    <a:pt x="468" y="8"/>
                  </a:cubicBezTo>
                  <a:cubicBezTo>
                    <a:pt x="439" y="3"/>
                    <a:pt x="410" y="1"/>
                    <a:pt x="382"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38;p72">
              <a:extLst>
                <a:ext uri="{FF2B5EF4-FFF2-40B4-BE49-F238E27FC236}">
                  <a16:creationId xmlns:a16="http://schemas.microsoft.com/office/drawing/2014/main" id="{1F97A4CF-9C41-4706-A5C3-39F397F54A6A}"/>
                </a:ext>
              </a:extLst>
            </p:cNvPr>
            <p:cNvSpPr/>
            <p:nvPr/>
          </p:nvSpPr>
          <p:spPr>
            <a:xfrm>
              <a:off x="7461964" y="1410008"/>
              <a:ext cx="56997" cy="39841"/>
            </a:xfrm>
            <a:custGeom>
              <a:avLst/>
              <a:gdLst/>
              <a:ahLst/>
              <a:cxnLst/>
              <a:rect l="l" t="t" r="r" b="b"/>
              <a:pathLst>
                <a:path w="515" h="360" extrusionOk="0">
                  <a:moveTo>
                    <a:pt x="292" y="1"/>
                  </a:moveTo>
                  <a:cubicBezTo>
                    <a:pt x="170" y="1"/>
                    <a:pt x="73" y="90"/>
                    <a:pt x="17" y="203"/>
                  </a:cubicBezTo>
                  <a:cubicBezTo>
                    <a:pt x="1" y="235"/>
                    <a:pt x="30" y="267"/>
                    <a:pt x="56" y="267"/>
                  </a:cubicBezTo>
                  <a:cubicBezTo>
                    <a:pt x="67" y="267"/>
                    <a:pt x="78" y="262"/>
                    <a:pt x="84" y="248"/>
                  </a:cubicBezTo>
                  <a:cubicBezTo>
                    <a:pt x="121" y="175"/>
                    <a:pt x="195" y="72"/>
                    <a:pt x="283" y="72"/>
                  </a:cubicBezTo>
                  <a:cubicBezTo>
                    <a:pt x="303" y="72"/>
                    <a:pt x="324" y="77"/>
                    <a:pt x="345" y="90"/>
                  </a:cubicBezTo>
                  <a:cubicBezTo>
                    <a:pt x="424" y="135"/>
                    <a:pt x="424" y="238"/>
                    <a:pt x="435" y="316"/>
                  </a:cubicBezTo>
                  <a:cubicBezTo>
                    <a:pt x="435" y="345"/>
                    <a:pt x="455" y="359"/>
                    <a:pt x="475" y="359"/>
                  </a:cubicBezTo>
                  <a:cubicBezTo>
                    <a:pt x="494" y="359"/>
                    <a:pt x="514" y="345"/>
                    <a:pt x="514" y="316"/>
                  </a:cubicBezTo>
                  <a:cubicBezTo>
                    <a:pt x="503" y="215"/>
                    <a:pt x="492" y="45"/>
                    <a:pt x="368" y="11"/>
                  </a:cubicBezTo>
                  <a:cubicBezTo>
                    <a:pt x="342" y="4"/>
                    <a:pt x="316" y="1"/>
                    <a:pt x="292"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39;p72">
              <a:extLst>
                <a:ext uri="{FF2B5EF4-FFF2-40B4-BE49-F238E27FC236}">
                  <a16:creationId xmlns:a16="http://schemas.microsoft.com/office/drawing/2014/main" id="{7338AE9B-F746-49A3-953B-59725030A1E1}"/>
                </a:ext>
              </a:extLst>
            </p:cNvPr>
            <p:cNvSpPr/>
            <p:nvPr/>
          </p:nvSpPr>
          <p:spPr>
            <a:xfrm>
              <a:off x="7554600" y="1555433"/>
              <a:ext cx="98276" cy="66403"/>
            </a:xfrm>
            <a:custGeom>
              <a:avLst/>
              <a:gdLst/>
              <a:ahLst/>
              <a:cxnLst/>
              <a:rect l="l" t="t" r="r" b="b"/>
              <a:pathLst>
                <a:path w="888" h="600" extrusionOk="0">
                  <a:moveTo>
                    <a:pt x="828" y="1"/>
                  </a:moveTo>
                  <a:cubicBezTo>
                    <a:pt x="808" y="1"/>
                    <a:pt x="791" y="15"/>
                    <a:pt x="797" y="43"/>
                  </a:cubicBezTo>
                  <a:cubicBezTo>
                    <a:pt x="808" y="190"/>
                    <a:pt x="774" y="371"/>
                    <a:pt x="639" y="450"/>
                  </a:cubicBezTo>
                  <a:cubicBezTo>
                    <a:pt x="563" y="496"/>
                    <a:pt x="493" y="514"/>
                    <a:pt x="424" y="514"/>
                  </a:cubicBezTo>
                  <a:cubicBezTo>
                    <a:pt x="306" y="514"/>
                    <a:pt x="194" y="461"/>
                    <a:pt x="73" y="405"/>
                  </a:cubicBezTo>
                  <a:cubicBezTo>
                    <a:pt x="67" y="401"/>
                    <a:pt x="61" y="400"/>
                    <a:pt x="55" y="400"/>
                  </a:cubicBezTo>
                  <a:cubicBezTo>
                    <a:pt x="20" y="400"/>
                    <a:pt x="0" y="453"/>
                    <a:pt x="39" y="472"/>
                  </a:cubicBezTo>
                  <a:cubicBezTo>
                    <a:pt x="159" y="536"/>
                    <a:pt x="297" y="600"/>
                    <a:pt x="433" y="600"/>
                  </a:cubicBezTo>
                  <a:cubicBezTo>
                    <a:pt x="515" y="600"/>
                    <a:pt x="596" y="577"/>
                    <a:pt x="672" y="518"/>
                  </a:cubicBezTo>
                  <a:cubicBezTo>
                    <a:pt x="831" y="405"/>
                    <a:pt x="888" y="235"/>
                    <a:pt x="876" y="43"/>
                  </a:cubicBezTo>
                  <a:cubicBezTo>
                    <a:pt x="870" y="15"/>
                    <a:pt x="848" y="1"/>
                    <a:pt x="828"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40;p72">
              <a:extLst>
                <a:ext uri="{FF2B5EF4-FFF2-40B4-BE49-F238E27FC236}">
                  <a16:creationId xmlns:a16="http://schemas.microsoft.com/office/drawing/2014/main" id="{8EFE9CA9-350F-48C7-9BF6-55A37D815656}"/>
                </a:ext>
              </a:extLst>
            </p:cNvPr>
            <p:cNvSpPr/>
            <p:nvPr/>
          </p:nvSpPr>
          <p:spPr>
            <a:xfrm>
              <a:off x="7502581" y="1487259"/>
              <a:ext cx="60648" cy="45266"/>
            </a:xfrm>
            <a:custGeom>
              <a:avLst/>
              <a:gdLst/>
              <a:ahLst/>
              <a:cxnLst/>
              <a:rect l="l" t="t" r="r" b="b"/>
              <a:pathLst>
                <a:path w="548" h="409" extrusionOk="0">
                  <a:moveTo>
                    <a:pt x="264" y="0"/>
                  </a:moveTo>
                  <a:cubicBezTo>
                    <a:pt x="210" y="0"/>
                    <a:pt x="158" y="13"/>
                    <a:pt x="114" y="48"/>
                  </a:cubicBezTo>
                  <a:cubicBezTo>
                    <a:pt x="1" y="128"/>
                    <a:pt x="57" y="286"/>
                    <a:pt x="114" y="387"/>
                  </a:cubicBezTo>
                  <a:cubicBezTo>
                    <a:pt x="121" y="402"/>
                    <a:pt x="134" y="409"/>
                    <a:pt x="147" y="409"/>
                  </a:cubicBezTo>
                  <a:cubicBezTo>
                    <a:pt x="172" y="409"/>
                    <a:pt x="197" y="384"/>
                    <a:pt x="182" y="354"/>
                  </a:cubicBezTo>
                  <a:cubicBezTo>
                    <a:pt x="147" y="286"/>
                    <a:pt x="79" y="138"/>
                    <a:pt x="182" y="93"/>
                  </a:cubicBezTo>
                  <a:cubicBezTo>
                    <a:pt x="209" y="80"/>
                    <a:pt x="238" y="74"/>
                    <a:pt x="268" y="74"/>
                  </a:cubicBezTo>
                  <a:cubicBezTo>
                    <a:pt x="337" y="74"/>
                    <a:pt x="409" y="104"/>
                    <a:pt x="464" y="128"/>
                  </a:cubicBezTo>
                  <a:cubicBezTo>
                    <a:pt x="470" y="131"/>
                    <a:pt x="476" y="132"/>
                    <a:pt x="482" y="132"/>
                  </a:cubicBezTo>
                  <a:cubicBezTo>
                    <a:pt x="520" y="132"/>
                    <a:pt x="548" y="79"/>
                    <a:pt x="509" y="60"/>
                  </a:cubicBezTo>
                  <a:cubicBezTo>
                    <a:pt x="440" y="32"/>
                    <a:pt x="350" y="0"/>
                    <a:pt x="264"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roup 83">
            <a:extLst>
              <a:ext uri="{FF2B5EF4-FFF2-40B4-BE49-F238E27FC236}">
                <a16:creationId xmlns:a16="http://schemas.microsoft.com/office/drawing/2014/main" id="{71E60FFA-8072-4F01-86E0-B5EEDBBAE8EB}"/>
              </a:ext>
            </a:extLst>
          </p:cNvPr>
          <p:cNvGrpSpPr/>
          <p:nvPr/>
        </p:nvGrpSpPr>
        <p:grpSpPr>
          <a:xfrm flipH="1">
            <a:off x="328508" y="42010"/>
            <a:ext cx="1849571" cy="1567076"/>
            <a:chOff x="3497860" y="2967046"/>
            <a:chExt cx="867676" cy="735151"/>
          </a:xfrm>
        </p:grpSpPr>
        <p:sp>
          <p:nvSpPr>
            <p:cNvPr id="63" name="Google Shape;2595;p72">
              <a:extLst>
                <a:ext uri="{FF2B5EF4-FFF2-40B4-BE49-F238E27FC236}">
                  <a16:creationId xmlns:a16="http://schemas.microsoft.com/office/drawing/2014/main" id="{49E34905-0E3C-4CE2-91D6-F23DF8D5FD5C}"/>
                </a:ext>
              </a:extLst>
            </p:cNvPr>
            <p:cNvSpPr/>
            <p:nvPr/>
          </p:nvSpPr>
          <p:spPr>
            <a:xfrm>
              <a:off x="3497860" y="2967046"/>
              <a:ext cx="867676" cy="735151"/>
            </a:xfrm>
            <a:custGeom>
              <a:avLst/>
              <a:gdLst/>
              <a:ahLst/>
              <a:cxnLst/>
              <a:rect l="l" t="t" r="r" b="b"/>
              <a:pathLst>
                <a:path w="6876" h="5826" extrusionOk="0">
                  <a:moveTo>
                    <a:pt x="2237" y="0"/>
                  </a:moveTo>
                  <a:cubicBezTo>
                    <a:pt x="2159" y="0"/>
                    <a:pt x="2080" y="9"/>
                    <a:pt x="2001" y="29"/>
                  </a:cubicBezTo>
                  <a:cubicBezTo>
                    <a:pt x="1798" y="74"/>
                    <a:pt x="1617" y="210"/>
                    <a:pt x="1651" y="425"/>
                  </a:cubicBezTo>
                  <a:cubicBezTo>
                    <a:pt x="1685" y="652"/>
                    <a:pt x="1877" y="843"/>
                    <a:pt x="2024" y="1002"/>
                  </a:cubicBezTo>
                  <a:cubicBezTo>
                    <a:pt x="1830" y="905"/>
                    <a:pt x="1589" y="849"/>
                    <a:pt x="1351" y="849"/>
                  </a:cubicBezTo>
                  <a:cubicBezTo>
                    <a:pt x="1091" y="849"/>
                    <a:pt x="834" y="916"/>
                    <a:pt x="644" y="1069"/>
                  </a:cubicBezTo>
                  <a:cubicBezTo>
                    <a:pt x="237" y="1375"/>
                    <a:pt x="757" y="1669"/>
                    <a:pt x="1041" y="1771"/>
                  </a:cubicBezTo>
                  <a:cubicBezTo>
                    <a:pt x="622" y="1941"/>
                    <a:pt x="0" y="2235"/>
                    <a:pt x="79" y="2788"/>
                  </a:cubicBezTo>
                  <a:cubicBezTo>
                    <a:pt x="181" y="3444"/>
                    <a:pt x="3064" y="4756"/>
                    <a:pt x="3064" y="4756"/>
                  </a:cubicBezTo>
                  <a:cubicBezTo>
                    <a:pt x="3110" y="5152"/>
                    <a:pt x="3539" y="5627"/>
                    <a:pt x="3878" y="5785"/>
                  </a:cubicBezTo>
                  <a:cubicBezTo>
                    <a:pt x="3942" y="5812"/>
                    <a:pt x="4009" y="5825"/>
                    <a:pt x="4075" y="5825"/>
                  </a:cubicBezTo>
                  <a:cubicBezTo>
                    <a:pt x="4341" y="5825"/>
                    <a:pt x="4591" y="5621"/>
                    <a:pt x="4501" y="5321"/>
                  </a:cubicBezTo>
                  <a:lnTo>
                    <a:pt x="4501" y="5321"/>
                  </a:lnTo>
                  <a:cubicBezTo>
                    <a:pt x="4626" y="5377"/>
                    <a:pt x="4815" y="5463"/>
                    <a:pt x="4979" y="5463"/>
                  </a:cubicBezTo>
                  <a:cubicBezTo>
                    <a:pt x="5082" y="5463"/>
                    <a:pt x="5174" y="5429"/>
                    <a:pt x="5235" y="5333"/>
                  </a:cubicBezTo>
                  <a:cubicBezTo>
                    <a:pt x="5428" y="5062"/>
                    <a:pt x="5235" y="4643"/>
                    <a:pt x="5032" y="4383"/>
                  </a:cubicBezTo>
                  <a:cubicBezTo>
                    <a:pt x="5349" y="4349"/>
                    <a:pt x="5665" y="4258"/>
                    <a:pt x="5948" y="4134"/>
                  </a:cubicBezTo>
                  <a:cubicBezTo>
                    <a:pt x="6253" y="4021"/>
                    <a:pt x="6615" y="3818"/>
                    <a:pt x="6695" y="3489"/>
                  </a:cubicBezTo>
                  <a:cubicBezTo>
                    <a:pt x="6876" y="2845"/>
                    <a:pt x="6401" y="2336"/>
                    <a:pt x="5971" y="2235"/>
                  </a:cubicBezTo>
                  <a:cubicBezTo>
                    <a:pt x="5971" y="2235"/>
                    <a:pt x="6536" y="1477"/>
                    <a:pt x="6185" y="1172"/>
                  </a:cubicBezTo>
                  <a:cubicBezTo>
                    <a:pt x="5994" y="1021"/>
                    <a:pt x="5782" y="962"/>
                    <a:pt x="5566" y="962"/>
                  </a:cubicBezTo>
                  <a:cubicBezTo>
                    <a:pt x="5360" y="962"/>
                    <a:pt x="5151" y="1015"/>
                    <a:pt x="4953" y="1092"/>
                  </a:cubicBezTo>
                  <a:cubicBezTo>
                    <a:pt x="5077" y="991"/>
                    <a:pt x="5281" y="697"/>
                    <a:pt x="5122" y="549"/>
                  </a:cubicBezTo>
                  <a:cubicBezTo>
                    <a:pt x="5062" y="498"/>
                    <a:pt x="4984" y="477"/>
                    <a:pt x="4898" y="477"/>
                  </a:cubicBezTo>
                  <a:cubicBezTo>
                    <a:pt x="4642" y="477"/>
                    <a:pt x="4311" y="655"/>
                    <a:pt x="4150" y="730"/>
                  </a:cubicBezTo>
                  <a:cubicBezTo>
                    <a:pt x="4218" y="584"/>
                    <a:pt x="4489" y="109"/>
                    <a:pt x="4094" y="97"/>
                  </a:cubicBezTo>
                  <a:cubicBezTo>
                    <a:pt x="4082" y="96"/>
                    <a:pt x="4071" y="96"/>
                    <a:pt x="4060" y="96"/>
                  </a:cubicBezTo>
                  <a:cubicBezTo>
                    <a:pt x="3700" y="96"/>
                    <a:pt x="3557" y="443"/>
                    <a:pt x="3393" y="674"/>
                  </a:cubicBezTo>
                  <a:cubicBezTo>
                    <a:pt x="3112" y="316"/>
                    <a:pt x="2692" y="0"/>
                    <a:pt x="2237"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596;p72">
              <a:extLst>
                <a:ext uri="{FF2B5EF4-FFF2-40B4-BE49-F238E27FC236}">
                  <a16:creationId xmlns:a16="http://schemas.microsoft.com/office/drawing/2014/main" id="{FB80F949-F977-482F-93FA-C8C22B506E84}"/>
                </a:ext>
              </a:extLst>
            </p:cNvPr>
            <p:cNvSpPr/>
            <p:nvPr/>
          </p:nvSpPr>
          <p:spPr>
            <a:xfrm>
              <a:off x="3576224" y="3086796"/>
              <a:ext cx="649493" cy="596980"/>
            </a:xfrm>
            <a:custGeom>
              <a:avLst/>
              <a:gdLst/>
              <a:ahLst/>
              <a:cxnLst/>
              <a:rect l="l" t="t" r="r" b="b"/>
              <a:pathLst>
                <a:path w="5147" h="4731" extrusionOk="0">
                  <a:moveTo>
                    <a:pt x="2542" y="0"/>
                  </a:moveTo>
                  <a:cubicBezTo>
                    <a:pt x="1259" y="0"/>
                    <a:pt x="189" y="941"/>
                    <a:pt x="91" y="2179"/>
                  </a:cubicBezTo>
                  <a:cubicBezTo>
                    <a:pt x="1" y="3490"/>
                    <a:pt x="1030" y="4621"/>
                    <a:pt x="2398" y="4723"/>
                  </a:cubicBezTo>
                  <a:cubicBezTo>
                    <a:pt x="2463" y="4728"/>
                    <a:pt x="2528" y="4731"/>
                    <a:pt x="2592" y="4731"/>
                  </a:cubicBezTo>
                  <a:cubicBezTo>
                    <a:pt x="3877" y="4731"/>
                    <a:pt x="4958" y="3780"/>
                    <a:pt x="5044" y="2540"/>
                  </a:cubicBezTo>
                  <a:cubicBezTo>
                    <a:pt x="5146" y="1240"/>
                    <a:pt x="4106" y="98"/>
                    <a:pt x="2737" y="7"/>
                  </a:cubicBezTo>
                  <a:cubicBezTo>
                    <a:pt x="2672" y="3"/>
                    <a:pt x="2607" y="0"/>
                    <a:pt x="2542" y="0"/>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597;p72">
              <a:extLst>
                <a:ext uri="{FF2B5EF4-FFF2-40B4-BE49-F238E27FC236}">
                  <a16:creationId xmlns:a16="http://schemas.microsoft.com/office/drawing/2014/main" id="{BC300DBD-C143-4FB7-89A5-90D5D36604CD}"/>
                </a:ext>
              </a:extLst>
            </p:cNvPr>
            <p:cNvSpPr/>
            <p:nvPr/>
          </p:nvSpPr>
          <p:spPr>
            <a:xfrm>
              <a:off x="3497860" y="2967046"/>
              <a:ext cx="867676" cy="542719"/>
            </a:xfrm>
            <a:custGeom>
              <a:avLst/>
              <a:gdLst/>
              <a:ahLst/>
              <a:cxnLst/>
              <a:rect l="l" t="t" r="r" b="b"/>
              <a:pathLst>
                <a:path w="6876" h="4301" extrusionOk="0">
                  <a:moveTo>
                    <a:pt x="2237" y="0"/>
                  </a:moveTo>
                  <a:cubicBezTo>
                    <a:pt x="2159" y="0"/>
                    <a:pt x="2080" y="9"/>
                    <a:pt x="2001" y="29"/>
                  </a:cubicBezTo>
                  <a:cubicBezTo>
                    <a:pt x="1798" y="74"/>
                    <a:pt x="1617" y="210"/>
                    <a:pt x="1651" y="425"/>
                  </a:cubicBezTo>
                  <a:cubicBezTo>
                    <a:pt x="1685" y="652"/>
                    <a:pt x="1877" y="843"/>
                    <a:pt x="2024" y="1002"/>
                  </a:cubicBezTo>
                  <a:cubicBezTo>
                    <a:pt x="1830" y="905"/>
                    <a:pt x="1589" y="849"/>
                    <a:pt x="1351" y="849"/>
                  </a:cubicBezTo>
                  <a:cubicBezTo>
                    <a:pt x="1091" y="849"/>
                    <a:pt x="834" y="916"/>
                    <a:pt x="644" y="1069"/>
                  </a:cubicBezTo>
                  <a:cubicBezTo>
                    <a:pt x="237" y="1375"/>
                    <a:pt x="757" y="1669"/>
                    <a:pt x="1041" y="1771"/>
                  </a:cubicBezTo>
                  <a:cubicBezTo>
                    <a:pt x="622" y="1941"/>
                    <a:pt x="0" y="2235"/>
                    <a:pt x="79" y="2788"/>
                  </a:cubicBezTo>
                  <a:cubicBezTo>
                    <a:pt x="102" y="2891"/>
                    <a:pt x="181" y="3004"/>
                    <a:pt x="305" y="3128"/>
                  </a:cubicBezTo>
                  <a:cubicBezTo>
                    <a:pt x="453" y="3049"/>
                    <a:pt x="577" y="2924"/>
                    <a:pt x="701" y="2788"/>
                  </a:cubicBezTo>
                  <a:cubicBezTo>
                    <a:pt x="928" y="2562"/>
                    <a:pt x="1108" y="2313"/>
                    <a:pt x="1244" y="2019"/>
                  </a:cubicBezTo>
                  <a:cubicBezTo>
                    <a:pt x="1370" y="2080"/>
                    <a:pt x="1498" y="2106"/>
                    <a:pt x="1625" y="2106"/>
                  </a:cubicBezTo>
                  <a:cubicBezTo>
                    <a:pt x="2045" y="2106"/>
                    <a:pt x="2453" y="1820"/>
                    <a:pt x="2748" y="1534"/>
                  </a:cubicBezTo>
                  <a:lnTo>
                    <a:pt x="2748" y="1534"/>
                  </a:lnTo>
                  <a:cubicBezTo>
                    <a:pt x="2680" y="1793"/>
                    <a:pt x="2895" y="1884"/>
                    <a:pt x="3132" y="1884"/>
                  </a:cubicBezTo>
                  <a:cubicBezTo>
                    <a:pt x="3404" y="1873"/>
                    <a:pt x="3641" y="1737"/>
                    <a:pt x="3890" y="1612"/>
                  </a:cubicBezTo>
                  <a:lnTo>
                    <a:pt x="3890" y="1612"/>
                  </a:lnTo>
                  <a:cubicBezTo>
                    <a:pt x="3800" y="1884"/>
                    <a:pt x="3981" y="2087"/>
                    <a:pt x="4207" y="2200"/>
                  </a:cubicBezTo>
                  <a:cubicBezTo>
                    <a:pt x="4311" y="2250"/>
                    <a:pt x="4416" y="2269"/>
                    <a:pt x="4520" y="2269"/>
                  </a:cubicBezTo>
                  <a:cubicBezTo>
                    <a:pt x="4653" y="2269"/>
                    <a:pt x="4786" y="2238"/>
                    <a:pt x="4919" y="2200"/>
                  </a:cubicBezTo>
                  <a:lnTo>
                    <a:pt x="4919" y="2200"/>
                  </a:lnTo>
                  <a:cubicBezTo>
                    <a:pt x="4833" y="2577"/>
                    <a:pt x="4685" y="3497"/>
                    <a:pt x="5266" y="3497"/>
                  </a:cubicBezTo>
                  <a:cubicBezTo>
                    <a:pt x="5296" y="3497"/>
                    <a:pt x="5327" y="3494"/>
                    <a:pt x="5360" y="3489"/>
                  </a:cubicBezTo>
                  <a:lnTo>
                    <a:pt x="5360" y="3489"/>
                  </a:lnTo>
                  <a:cubicBezTo>
                    <a:pt x="5142" y="4133"/>
                    <a:pt x="5257" y="4300"/>
                    <a:pt x="5452" y="4300"/>
                  </a:cubicBezTo>
                  <a:cubicBezTo>
                    <a:pt x="5611" y="4300"/>
                    <a:pt x="5822" y="4190"/>
                    <a:pt x="5948" y="4134"/>
                  </a:cubicBezTo>
                  <a:cubicBezTo>
                    <a:pt x="6253" y="4021"/>
                    <a:pt x="6615" y="3818"/>
                    <a:pt x="6695" y="3489"/>
                  </a:cubicBezTo>
                  <a:cubicBezTo>
                    <a:pt x="6876" y="2845"/>
                    <a:pt x="6401" y="2336"/>
                    <a:pt x="5971" y="2235"/>
                  </a:cubicBezTo>
                  <a:cubicBezTo>
                    <a:pt x="5971" y="2235"/>
                    <a:pt x="6536" y="1477"/>
                    <a:pt x="6185" y="1172"/>
                  </a:cubicBezTo>
                  <a:cubicBezTo>
                    <a:pt x="5994" y="1021"/>
                    <a:pt x="5782" y="962"/>
                    <a:pt x="5566" y="962"/>
                  </a:cubicBezTo>
                  <a:cubicBezTo>
                    <a:pt x="5360" y="962"/>
                    <a:pt x="5151" y="1015"/>
                    <a:pt x="4953" y="1092"/>
                  </a:cubicBezTo>
                  <a:cubicBezTo>
                    <a:pt x="5077" y="991"/>
                    <a:pt x="5281" y="697"/>
                    <a:pt x="5122" y="549"/>
                  </a:cubicBezTo>
                  <a:cubicBezTo>
                    <a:pt x="5062" y="498"/>
                    <a:pt x="4984" y="477"/>
                    <a:pt x="4898" y="477"/>
                  </a:cubicBezTo>
                  <a:cubicBezTo>
                    <a:pt x="4642" y="477"/>
                    <a:pt x="4311" y="655"/>
                    <a:pt x="4150" y="730"/>
                  </a:cubicBezTo>
                  <a:cubicBezTo>
                    <a:pt x="4218" y="584"/>
                    <a:pt x="4489" y="109"/>
                    <a:pt x="4094" y="97"/>
                  </a:cubicBezTo>
                  <a:cubicBezTo>
                    <a:pt x="4082" y="96"/>
                    <a:pt x="4071" y="96"/>
                    <a:pt x="4060" y="96"/>
                  </a:cubicBezTo>
                  <a:cubicBezTo>
                    <a:pt x="3700" y="96"/>
                    <a:pt x="3557" y="443"/>
                    <a:pt x="3393" y="674"/>
                  </a:cubicBezTo>
                  <a:cubicBezTo>
                    <a:pt x="3112" y="316"/>
                    <a:pt x="2692" y="0"/>
                    <a:pt x="2237"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598;p72">
              <a:extLst>
                <a:ext uri="{FF2B5EF4-FFF2-40B4-BE49-F238E27FC236}">
                  <a16:creationId xmlns:a16="http://schemas.microsoft.com/office/drawing/2014/main" id="{B7096E6E-7AE0-4F4A-9C31-938ABC921678}"/>
                </a:ext>
              </a:extLst>
            </p:cNvPr>
            <p:cNvSpPr/>
            <p:nvPr/>
          </p:nvSpPr>
          <p:spPr>
            <a:xfrm>
              <a:off x="4000854" y="3123643"/>
              <a:ext cx="223356" cy="181076"/>
            </a:xfrm>
            <a:custGeom>
              <a:avLst/>
              <a:gdLst/>
              <a:ahLst/>
              <a:cxnLst/>
              <a:rect l="l" t="t" r="r" b="b"/>
              <a:pathLst>
                <a:path w="1770" h="1435" extrusionOk="0">
                  <a:moveTo>
                    <a:pt x="178" y="0"/>
                  </a:moveTo>
                  <a:cubicBezTo>
                    <a:pt x="168" y="0"/>
                    <a:pt x="158" y="7"/>
                    <a:pt x="153" y="21"/>
                  </a:cubicBezTo>
                  <a:cubicBezTo>
                    <a:pt x="0" y="439"/>
                    <a:pt x="343" y="674"/>
                    <a:pt x="697" y="674"/>
                  </a:cubicBezTo>
                  <a:cubicBezTo>
                    <a:pt x="842" y="674"/>
                    <a:pt x="988" y="634"/>
                    <a:pt x="1103" y="552"/>
                  </a:cubicBezTo>
                  <a:lnTo>
                    <a:pt x="1103" y="552"/>
                  </a:lnTo>
                  <a:cubicBezTo>
                    <a:pt x="1046" y="982"/>
                    <a:pt x="1261" y="1401"/>
                    <a:pt x="1736" y="1434"/>
                  </a:cubicBezTo>
                  <a:cubicBezTo>
                    <a:pt x="1770" y="1434"/>
                    <a:pt x="1770" y="1389"/>
                    <a:pt x="1747" y="1378"/>
                  </a:cubicBezTo>
                  <a:cubicBezTo>
                    <a:pt x="1566" y="1333"/>
                    <a:pt x="1408" y="1310"/>
                    <a:pt x="1295" y="1152"/>
                  </a:cubicBezTo>
                  <a:cubicBezTo>
                    <a:pt x="1159" y="982"/>
                    <a:pt x="1136" y="654"/>
                    <a:pt x="1204" y="462"/>
                  </a:cubicBezTo>
                  <a:cubicBezTo>
                    <a:pt x="1214" y="434"/>
                    <a:pt x="1185" y="414"/>
                    <a:pt x="1161" y="414"/>
                  </a:cubicBezTo>
                  <a:cubicBezTo>
                    <a:pt x="1157" y="414"/>
                    <a:pt x="1152" y="415"/>
                    <a:pt x="1148" y="416"/>
                  </a:cubicBezTo>
                  <a:cubicBezTo>
                    <a:pt x="1030" y="491"/>
                    <a:pt x="870" y="533"/>
                    <a:pt x="714" y="533"/>
                  </a:cubicBezTo>
                  <a:cubicBezTo>
                    <a:pt x="422" y="533"/>
                    <a:pt x="146" y="386"/>
                    <a:pt x="198" y="32"/>
                  </a:cubicBezTo>
                  <a:cubicBezTo>
                    <a:pt x="205" y="13"/>
                    <a:pt x="192" y="0"/>
                    <a:pt x="178"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599;p72">
              <a:extLst>
                <a:ext uri="{FF2B5EF4-FFF2-40B4-BE49-F238E27FC236}">
                  <a16:creationId xmlns:a16="http://schemas.microsoft.com/office/drawing/2014/main" id="{E6A21689-F329-4BF3-87C9-35593D5F7523}"/>
                </a:ext>
              </a:extLst>
            </p:cNvPr>
            <p:cNvSpPr/>
            <p:nvPr/>
          </p:nvSpPr>
          <p:spPr>
            <a:xfrm>
              <a:off x="4178404" y="3339674"/>
              <a:ext cx="63978" cy="143598"/>
            </a:xfrm>
            <a:custGeom>
              <a:avLst/>
              <a:gdLst/>
              <a:ahLst/>
              <a:cxnLst/>
              <a:rect l="l" t="t" r="r" b="b"/>
              <a:pathLst>
                <a:path w="507" h="1138" extrusionOk="0">
                  <a:moveTo>
                    <a:pt x="475" y="1"/>
                  </a:moveTo>
                  <a:cubicBezTo>
                    <a:pt x="472" y="1"/>
                    <a:pt x="468" y="2"/>
                    <a:pt x="465" y="5"/>
                  </a:cubicBezTo>
                  <a:cubicBezTo>
                    <a:pt x="227" y="277"/>
                    <a:pt x="1" y="921"/>
                    <a:pt x="431" y="1136"/>
                  </a:cubicBezTo>
                  <a:cubicBezTo>
                    <a:pt x="434" y="1137"/>
                    <a:pt x="438" y="1138"/>
                    <a:pt x="441" y="1138"/>
                  </a:cubicBezTo>
                  <a:cubicBezTo>
                    <a:pt x="473" y="1138"/>
                    <a:pt x="507" y="1098"/>
                    <a:pt x="476" y="1068"/>
                  </a:cubicBezTo>
                  <a:cubicBezTo>
                    <a:pt x="159" y="808"/>
                    <a:pt x="272" y="310"/>
                    <a:pt x="487" y="28"/>
                  </a:cubicBezTo>
                  <a:cubicBezTo>
                    <a:pt x="495" y="11"/>
                    <a:pt x="486" y="1"/>
                    <a:pt x="475"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600;p72">
              <a:extLst>
                <a:ext uri="{FF2B5EF4-FFF2-40B4-BE49-F238E27FC236}">
                  <a16:creationId xmlns:a16="http://schemas.microsoft.com/office/drawing/2014/main" id="{F2E39D29-AE3B-4070-ABE4-9CF935F77FAB}"/>
                </a:ext>
              </a:extLst>
            </p:cNvPr>
            <p:cNvSpPr/>
            <p:nvPr/>
          </p:nvSpPr>
          <p:spPr>
            <a:xfrm>
              <a:off x="4248692" y="3294625"/>
              <a:ext cx="63978" cy="176028"/>
            </a:xfrm>
            <a:custGeom>
              <a:avLst/>
              <a:gdLst/>
              <a:ahLst/>
              <a:cxnLst/>
              <a:rect l="l" t="t" r="r" b="b"/>
              <a:pathLst>
                <a:path w="507" h="1395" extrusionOk="0">
                  <a:moveTo>
                    <a:pt x="89" y="1"/>
                  </a:moveTo>
                  <a:cubicBezTo>
                    <a:pt x="77" y="1"/>
                    <a:pt x="66" y="23"/>
                    <a:pt x="89" y="23"/>
                  </a:cubicBezTo>
                  <a:cubicBezTo>
                    <a:pt x="405" y="159"/>
                    <a:pt x="462" y="441"/>
                    <a:pt x="371" y="758"/>
                  </a:cubicBezTo>
                  <a:cubicBezTo>
                    <a:pt x="315" y="996"/>
                    <a:pt x="145" y="1154"/>
                    <a:pt x="9" y="1358"/>
                  </a:cubicBezTo>
                  <a:cubicBezTo>
                    <a:pt x="0" y="1376"/>
                    <a:pt x="14" y="1394"/>
                    <a:pt x="37" y="1394"/>
                  </a:cubicBezTo>
                  <a:cubicBezTo>
                    <a:pt x="42" y="1394"/>
                    <a:pt x="48" y="1393"/>
                    <a:pt x="54" y="1391"/>
                  </a:cubicBezTo>
                  <a:cubicBezTo>
                    <a:pt x="292" y="1278"/>
                    <a:pt x="473" y="883"/>
                    <a:pt x="484" y="622"/>
                  </a:cubicBezTo>
                  <a:cubicBezTo>
                    <a:pt x="507" y="328"/>
                    <a:pt x="383" y="102"/>
                    <a:pt x="89"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601;p72">
              <a:extLst>
                <a:ext uri="{FF2B5EF4-FFF2-40B4-BE49-F238E27FC236}">
                  <a16:creationId xmlns:a16="http://schemas.microsoft.com/office/drawing/2014/main" id="{49B7E974-7B81-4FA8-8D08-025752880513}"/>
                </a:ext>
              </a:extLst>
            </p:cNvPr>
            <p:cNvSpPr/>
            <p:nvPr/>
          </p:nvSpPr>
          <p:spPr>
            <a:xfrm>
              <a:off x="4157077" y="3119480"/>
              <a:ext cx="81393" cy="122146"/>
            </a:xfrm>
            <a:custGeom>
              <a:avLst/>
              <a:gdLst/>
              <a:ahLst/>
              <a:cxnLst/>
              <a:rect l="l" t="t" r="r" b="b"/>
              <a:pathLst>
                <a:path w="645" h="968" extrusionOk="0">
                  <a:moveTo>
                    <a:pt x="203" y="1"/>
                  </a:moveTo>
                  <a:cubicBezTo>
                    <a:pt x="139" y="1"/>
                    <a:pt x="73" y="9"/>
                    <a:pt x="11" y="20"/>
                  </a:cubicBezTo>
                  <a:cubicBezTo>
                    <a:pt x="1" y="32"/>
                    <a:pt x="1" y="65"/>
                    <a:pt x="23" y="65"/>
                  </a:cubicBezTo>
                  <a:cubicBezTo>
                    <a:pt x="68" y="59"/>
                    <a:pt x="115" y="55"/>
                    <a:pt x="161" y="55"/>
                  </a:cubicBezTo>
                  <a:cubicBezTo>
                    <a:pt x="298" y="55"/>
                    <a:pt x="427" y="93"/>
                    <a:pt x="486" y="246"/>
                  </a:cubicBezTo>
                  <a:cubicBezTo>
                    <a:pt x="566" y="472"/>
                    <a:pt x="419" y="710"/>
                    <a:pt x="362" y="924"/>
                  </a:cubicBezTo>
                  <a:cubicBezTo>
                    <a:pt x="362" y="949"/>
                    <a:pt x="380" y="968"/>
                    <a:pt x="398" y="968"/>
                  </a:cubicBezTo>
                  <a:cubicBezTo>
                    <a:pt x="405" y="968"/>
                    <a:pt x="412" y="965"/>
                    <a:pt x="419" y="959"/>
                  </a:cubicBezTo>
                  <a:cubicBezTo>
                    <a:pt x="566" y="789"/>
                    <a:pt x="645" y="382"/>
                    <a:pt x="543" y="178"/>
                  </a:cubicBezTo>
                  <a:cubicBezTo>
                    <a:pt x="474" y="39"/>
                    <a:pt x="341" y="1"/>
                    <a:pt x="203"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602;p72">
              <a:extLst>
                <a:ext uri="{FF2B5EF4-FFF2-40B4-BE49-F238E27FC236}">
                  <a16:creationId xmlns:a16="http://schemas.microsoft.com/office/drawing/2014/main" id="{E2BC197E-565A-4EE4-B654-AF6CEFF26249}"/>
                </a:ext>
              </a:extLst>
            </p:cNvPr>
            <p:cNvSpPr/>
            <p:nvPr/>
          </p:nvSpPr>
          <p:spPr>
            <a:xfrm>
              <a:off x="3760335" y="3009572"/>
              <a:ext cx="231304" cy="107509"/>
            </a:xfrm>
            <a:custGeom>
              <a:avLst/>
              <a:gdLst/>
              <a:ahLst/>
              <a:cxnLst/>
              <a:rect l="l" t="t" r="r" b="b"/>
              <a:pathLst>
                <a:path w="1833" h="852" extrusionOk="0">
                  <a:moveTo>
                    <a:pt x="343" y="0"/>
                  </a:moveTo>
                  <a:cubicBezTo>
                    <a:pt x="235" y="0"/>
                    <a:pt x="123" y="36"/>
                    <a:pt x="12" y="122"/>
                  </a:cubicBezTo>
                  <a:cubicBezTo>
                    <a:pt x="1" y="134"/>
                    <a:pt x="12" y="144"/>
                    <a:pt x="24" y="144"/>
                  </a:cubicBezTo>
                  <a:cubicBezTo>
                    <a:pt x="126" y="78"/>
                    <a:pt x="224" y="49"/>
                    <a:pt x="318" y="49"/>
                  </a:cubicBezTo>
                  <a:cubicBezTo>
                    <a:pt x="701" y="49"/>
                    <a:pt x="1009" y="526"/>
                    <a:pt x="1200" y="835"/>
                  </a:cubicBezTo>
                  <a:cubicBezTo>
                    <a:pt x="1205" y="846"/>
                    <a:pt x="1219" y="852"/>
                    <a:pt x="1233" y="852"/>
                  </a:cubicBezTo>
                  <a:cubicBezTo>
                    <a:pt x="1247" y="852"/>
                    <a:pt x="1262" y="846"/>
                    <a:pt x="1267" y="835"/>
                  </a:cubicBezTo>
                  <a:cubicBezTo>
                    <a:pt x="1324" y="732"/>
                    <a:pt x="1369" y="654"/>
                    <a:pt x="1448" y="574"/>
                  </a:cubicBezTo>
                  <a:cubicBezTo>
                    <a:pt x="1480" y="536"/>
                    <a:pt x="1582" y="486"/>
                    <a:pt x="1660" y="486"/>
                  </a:cubicBezTo>
                  <a:cubicBezTo>
                    <a:pt x="1718" y="486"/>
                    <a:pt x="1763" y="514"/>
                    <a:pt x="1753" y="597"/>
                  </a:cubicBezTo>
                  <a:cubicBezTo>
                    <a:pt x="1753" y="610"/>
                    <a:pt x="1761" y="616"/>
                    <a:pt x="1770" y="616"/>
                  </a:cubicBezTo>
                  <a:cubicBezTo>
                    <a:pt x="1776" y="616"/>
                    <a:pt x="1783" y="613"/>
                    <a:pt x="1788" y="609"/>
                  </a:cubicBezTo>
                  <a:cubicBezTo>
                    <a:pt x="1833" y="484"/>
                    <a:pt x="1753" y="438"/>
                    <a:pt x="1640" y="428"/>
                  </a:cubicBezTo>
                  <a:cubicBezTo>
                    <a:pt x="1633" y="427"/>
                    <a:pt x="1627" y="427"/>
                    <a:pt x="1620" y="427"/>
                  </a:cubicBezTo>
                  <a:cubicBezTo>
                    <a:pt x="1440" y="427"/>
                    <a:pt x="1320" y="580"/>
                    <a:pt x="1233" y="732"/>
                  </a:cubicBezTo>
                  <a:cubicBezTo>
                    <a:pt x="1041" y="410"/>
                    <a:pt x="709" y="0"/>
                    <a:pt x="343"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603;p72">
              <a:extLst>
                <a:ext uri="{FF2B5EF4-FFF2-40B4-BE49-F238E27FC236}">
                  <a16:creationId xmlns:a16="http://schemas.microsoft.com/office/drawing/2014/main" id="{2503919F-6EA1-4135-AE10-E433A3C35225}"/>
                </a:ext>
              </a:extLst>
            </p:cNvPr>
            <p:cNvSpPr/>
            <p:nvPr/>
          </p:nvSpPr>
          <p:spPr>
            <a:xfrm>
              <a:off x="3590484" y="3105726"/>
              <a:ext cx="193827" cy="147004"/>
            </a:xfrm>
            <a:custGeom>
              <a:avLst/>
              <a:gdLst/>
              <a:ahLst/>
              <a:cxnLst/>
              <a:rect l="l" t="t" r="r" b="b"/>
              <a:pathLst>
                <a:path w="1536" h="1165" extrusionOk="0">
                  <a:moveTo>
                    <a:pt x="897" y="1"/>
                  </a:moveTo>
                  <a:cubicBezTo>
                    <a:pt x="809" y="1"/>
                    <a:pt x="720" y="23"/>
                    <a:pt x="634" y="73"/>
                  </a:cubicBezTo>
                  <a:cubicBezTo>
                    <a:pt x="363" y="242"/>
                    <a:pt x="544" y="423"/>
                    <a:pt x="747" y="536"/>
                  </a:cubicBezTo>
                  <a:cubicBezTo>
                    <a:pt x="431" y="626"/>
                    <a:pt x="69" y="785"/>
                    <a:pt x="1" y="1136"/>
                  </a:cubicBezTo>
                  <a:cubicBezTo>
                    <a:pt x="1" y="1150"/>
                    <a:pt x="14" y="1164"/>
                    <a:pt x="27" y="1164"/>
                  </a:cubicBezTo>
                  <a:cubicBezTo>
                    <a:pt x="35" y="1164"/>
                    <a:pt x="42" y="1159"/>
                    <a:pt x="46" y="1147"/>
                  </a:cubicBezTo>
                  <a:cubicBezTo>
                    <a:pt x="137" y="988"/>
                    <a:pt x="216" y="864"/>
                    <a:pt x="374" y="762"/>
                  </a:cubicBezTo>
                  <a:cubicBezTo>
                    <a:pt x="521" y="661"/>
                    <a:pt x="691" y="615"/>
                    <a:pt x="860" y="593"/>
                  </a:cubicBezTo>
                  <a:cubicBezTo>
                    <a:pt x="895" y="581"/>
                    <a:pt x="905" y="536"/>
                    <a:pt x="872" y="513"/>
                  </a:cubicBezTo>
                  <a:cubicBezTo>
                    <a:pt x="804" y="480"/>
                    <a:pt x="747" y="445"/>
                    <a:pt x="679" y="400"/>
                  </a:cubicBezTo>
                  <a:cubicBezTo>
                    <a:pt x="453" y="219"/>
                    <a:pt x="804" y="118"/>
                    <a:pt x="917" y="106"/>
                  </a:cubicBezTo>
                  <a:cubicBezTo>
                    <a:pt x="925" y="106"/>
                    <a:pt x="933" y="106"/>
                    <a:pt x="941" y="106"/>
                  </a:cubicBezTo>
                  <a:cubicBezTo>
                    <a:pt x="1158" y="106"/>
                    <a:pt x="1363" y="247"/>
                    <a:pt x="1505" y="400"/>
                  </a:cubicBezTo>
                  <a:cubicBezTo>
                    <a:pt x="1508" y="407"/>
                    <a:pt x="1513" y="410"/>
                    <a:pt x="1517" y="410"/>
                  </a:cubicBezTo>
                  <a:cubicBezTo>
                    <a:pt x="1526" y="410"/>
                    <a:pt x="1536" y="394"/>
                    <a:pt x="1528" y="378"/>
                  </a:cubicBezTo>
                  <a:cubicBezTo>
                    <a:pt x="1394" y="177"/>
                    <a:pt x="1149" y="1"/>
                    <a:pt x="897"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604;p72">
              <a:extLst>
                <a:ext uri="{FF2B5EF4-FFF2-40B4-BE49-F238E27FC236}">
                  <a16:creationId xmlns:a16="http://schemas.microsoft.com/office/drawing/2014/main" id="{3FC0D5FF-C840-478D-B89E-DA4B57B44AA0}"/>
                </a:ext>
              </a:extLst>
            </p:cNvPr>
            <p:cNvSpPr/>
            <p:nvPr/>
          </p:nvSpPr>
          <p:spPr>
            <a:xfrm>
              <a:off x="3872015" y="3126672"/>
              <a:ext cx="140322" cy="60189"/>
            </a:xfrm>
            <a:custGeom>
              <a:avLst/>
              <a:gdLst/>
              <a:ahLst/>
              <a:cxnLst/>
              <a:rect l="l" t="t" r="r" b="b"/>
              <a:pathLst>
                <a:path w="1112" h="477" extrusionOk="0">
                  <a:moveTo>
                    <a:pt x="1062" y="1"/>
                  </a:moveTo>
                  <a:cubicBezTo>
                    <a:pt x="1054" y="1"/>
                    <a:pt x="1046" y="3"/>
                    <a:pt x="1038" y="8"/>
                  </a:cubicBezTo>
                  <a:cubicBezTo>
                    <a:pt x="858" y="165"/>
                    <a:pt x="590" y="393"/>
                    <a:pt x="345" y="393"/>
                  </a:cubicBezTo>
                  <a:cubicBezTo>
                    <a:pt x="237" y="393"/>
                    <a:pt x="133" y="349"/>
                    <a:pt x="43" y="234"/>
                  </a:cubicBezTo>
                  <a:cubicBezTo>
                    <a:pt x="41" y="232"/>
                    <a:pt x="38" y="231"/>
                    <a:pt x="35" y="231"/>
                  </a:cubicBezTo>
                  <a:cubicBezTo>
                    <a:pt x="21" y="231"/>
                    <a:pt x="0" y="248"/>
                    <a:pt x="9" y="257"/>
                  </a:cubicBezTo>
                  <a:cubicBezTo>
                    <a:pt x="102" y="414"/>
                    <a:pt x="239" y="476"/>
                    <a:pt x="386" y="476"/>
                  </a:cubicBezTo>
                  <a:cubicBezTo>
                    <a:pt x="654" y="476"/>
                    <a:pt x="956" y="272"/>
                    <a:pt x="1094" y="53"/>
                  </a:cubicBezTo>
                  <a:cubicBezTo>
                    <a:pt x="1112" y="27"/>
                    <a:pt x="1089" y="1"/>
                    <a:pt x="1062"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605;p72">
              <a:extLst>
                <a:ext uri="{FF2B5EF4-FFF2-40B4-BE49-F238E27FC236}">
                  <a16:creationId xmlns:a16="http://schemas.microsoft.com/office/drawing/2014/main" id="{45D0BB52-EE52-4083-A9B1-6F026091023E}"/>
                </a:ext>
              </a:extLst>
            </p:cNvPr>
            <p:cNvSpPr/>
            <p:nvPr/>
          </p:nvSpPr>
          <p:spPr>
            <a:xfrm>
              <a:off x="3771819" y="3060046"/>
              <a:ext cx="115209" cy="86942"/>
            </a:xfrm>
            <a:custGeom>
              <a:avLst/>
              <a:gdLst/>
              <a:ahLst/>
              <a:cxnLst/>
              <a:rect l="l" t="t" r="r" b="b"/>
              <a:pathLst>
                <a:path w="913" h="689" extrusionOk="0">
                  <a:moveTo>
                    <a:pt x="201" y="0"/>
                  </a:moveTo>
                  <a:cubicBezTo>
                    <a:pt x="140" y="0"/>
                    <a:pt x="76" y="12"/>
                    <a:pt x="11" y="38"/>
                  </a:cubicBezTo>
                  <a:cubicBezTo>
                    <a:pt x="0" y="50"/>
                    <a:pt x="0" y="73"/>
                    <a:pt x="23" y="73"/>
                  </a:cubicBezTo>
                  <a:cubicBezTo>
                    <a:pt x="77" y="55"/>
                    <a:pt x="127" y="48"/>
                    <a:pt x="175" y="48"/>
                  </a:cubicBezTo>
                  <a:cubicBezTo>
                    <a:pt x="501" y="48"/>
                    <a:pt x="701" y="415"/>
                    <a:pt x="848" y="672"/>
                  </a:cubicBezTo>
                  <a:cubicBezTo>
                    <a:pt x="856" y="684"/>
                    <a:pt x="867" y="689"/>
                    <a:pt x="877" y="689"/>
                  </a:cubicBezTo>
                  <a:cubicBezTo>
                    <a:pt x="895" y="689"/>
                    <a:pt x="912" y="671"/>
                    <a:pt x="905" y="649"/>
                  </a:cubicBezTo>
                  <a:cubicBezTo>
                    <a:pt x="809" y="353"/>
                    <a:pt x="536" y="0"/>
                    <a:pt x="201"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606;p72">
              <a:extLst>
                <a:ext uri="{FF2B5EF4-FFF2-40B4-BE49-F238E27FC236}">
                  <a16:creationId xmlns:a16="http://schemas.microsoft.com/office/drawing/2014/main" id="{946AC38B-B6C4-426F-9BFA-5B0C64A360C3}"/>
                </a:ext>
              </a:extLst>
            </p:cNvPr>
            <p:cNvSpPr/>
            <p:nvPr/>
          </p:nvSpPr>
          <p:spPr>
            <a:xfrm>
              <a:off x="4124268" y="3455513"/>
              <a:ext cx="154456" cy="128456"/>
            </a:xfrm>
            <a:custGeom>
              <a:avLst/>
              <a:gdLst/>
              <a:ahLst/>
              <a:cxnLst/>
              <a:rect l="l" t="t" r="r" b="b"/>
              <a:pathLst>
                <a:path w="1224" h="1018" extrusionOk="0">
                  <a:moveTo>
                    <a:pt x="709" y="0"/>
                  </a:moveTo>
                  <a:cubicBezTo>
                    <a:pt x="478" y="0"/>
                    <a:pt x="261" y="184"/>
                    <a:pt x="261" y="184"/>
                  </a:cubicBezTo>
                  <a:lnTo>
                    <a:pt x="0" y="897"/>
                  </a:lnTo>
                  <a:cubicBezTo>
                    <a:pt x="138" y="982"/>
                    <a:pt x="270" y="1017"/>
                    <a:pt x="391" y="1017"/>
                  </a:cubicBezTo>
                  <a:cubicBezTo>
                    <a:pt x="900" y="1017"/>
                    <a:pt x="1224" y="392"/>
                    <a:pt x="995" y="128"/>
                  </a:cubicBezTo>
                  <a:cubicBezTo>
                    <a:pt x="908" y="33"/>
                    <a:pt x="807" y="0"/>
                    <a:pt x="709" y="0"/>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607;p72">
              <a:extLst>
                <a:ext uri="{FF2B5EF4-FFF2-40B4-BE49-F238E27FC236}">
                  <a16:creationId xmlns:a16="http://schemas.microsoft.com/office/drawing/2014/main" id="{D763C039-5858-4C02-AD65-880A72C0E8D1}"/>
                </a:ext>
              </a:extLst>
            </p:cNvPr>
            <p:cNvSpPr/>
            <p:nvPr/>
          </p:nvSpPr>
          <p:spPr>
            <a:xfrm>
              <a:off x="4139918" y="3503588"/>
              <a:ext cx="92876" cy="67888"/>
            </a:xfrm>
            <a:custGeom>
              <a:avLst/>
              <a:gdLst/>
              <a:ahLst/>
              <a:cxnLst/>
              <a:rect l="l" t="t" r="r" b="b"/>
              <a:pathLst>
                <a:path w="736" h="538" extrusionOk="0">
                  <a:moveTo>
                    <a:pt x="193" y="210"/>
                  </a:moveTo>
                  <a:cubicBezTo>
                    <a:pt x="227" y="222"/>
                    <a:pt x="261" y="222"/>
                    <a:pt x="295" y="244"/>
                  </a:cubicBezTo>
                  <a:cubicBezTo>
                    <a:pt x="363" y="278"/>
                    <a:pt x="408" y="346"/>
                    <a:pt x="351" y="413"/>
                  </a:cubicBezTo>
                  <a:cubicBezTo>
                    <a:pt x="324" y="445"/>
                    <a:pt x="286" y="457"/>
                    <a:pt x="246" y="457"/>
                  </a:cubicBezTo>
                  <a:cubicBezTo>
                    <a:pt x="184" y="457"/>
                    <a:pt x="116" y="430"/>
                    <a:pt x="69" y="403"/>
                  </a:cubicBezTo>
                  <a:cubicBezTo>
                    <a:pt x="114" y="335"/>
                    <a:pt x="137" y="267"/>
                    <a:pt x="193" y="210"/>
                  </a:cubicBezTo>
                  <a:close/>
                  <a:moveTo>
                    <a:pt x="473" y="0"/>
                  </a:moveTo>
                  <a:cubicBezTo>
                    <a:pt x="240" y="0"/>
                    <a:pt x="26" y="179"/>
                    <a:pt x="1" y="436"/>
                  </a:cubicBezTo>
                  <a:cubicBezTo>
                    <a:pt x="1" y="453"/>
                    <a:pt x="13" y="463"/>
                    <a:pt x="24" y="463"/>
                  </a:cubicBezTo>
                  <a:cubicBezTo>
                    <a:pt x="28" y="463"/>
                    <a:pt x="31" y="462"/>
                    <a:pt x="34" y="459"/>
                  </a:cubicBezTo>
                  <a:cubicBezTo>
                    <a:pt x="91" y="504"/>
                    <a:pt x="179" y="538"/>
                    <a:pt x="259" y="538"/>
                  </a:cubicBezTo>
                  <a:cubicBezTo>
                    <a:pt x="340" y="538"/>
                    <a:pt x="413" y="504"/>
                    <a:pt x="441" y="413"/>
                  </a:cubicBezTo>
                  <a:cubicBezTo>
                    <a:pt x="464" y="346"/>
                    <a:pt x="453" y="255"/>
                    <a:pt x="374" y="210"/>
                  </a:cubicBezTo>
                  <a:cubicBezTo>
                    <a:pt x="328" y="176"/>
                    <a:pt x="283" y="176"/>
                    <a:pt x="227" y="176"/>
                  </a:cubicBezTo>
                  <a:cubicBezTo>
                    <a:pt x="227" y="165"/>
                    <a:pt x="238" y="165"/>
                    <a:pt x="238" y="165"/>
                  </a:cubicBezTo>
                  <a:cubicBezTo>
                    <a:pt x="333" y="99"/>
                    <a:pt x="432" y="67"/>
                    <a:pt x="536" y="67"/>
                  </a:cubicBezTo>
                  <a:cubicBezTo>
                    <a:pt x="594" y="67"/>
                    <a:pt x="653" y="77"/>
                    <a:pt x="713" y="97"/>
                  </a:cubicBezTo>
                  <a:cubicBezTo>
                    <a:pt x="725" y="97"/>
                    <a:pt x="736" y="74"/>
                    <a:pt x="725" y="74"/>
                  </a:cubicBezTo>
                  <a:cubicBezTo>
                    <a:pt x="644" y="23"/>
                    <a:pt x="557" y="0"/>
                    <a:pt x="473"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608;p72">
              <a:extLst>
                <a:ext uri="{FF2B5EF4-FFF2-40B4-BE49-F238E27FC236}">
                  <a16:creationId xmlns:a16="http://schemas.microsoft.com/office/drawing/2014/main" id="{191F84CF-F71F-4903-B5DE-5D70EA93ADCB}"/>
                </a:ext>
              </a:extLst>
            </p:cNvPr>
            <p:cNvSpPr/>
            <p:nvPr/>
          </p:nvSpPr>
          <p:spPr>
            <a:xfrm>
              <a:off x="3970064" y="3413996"/>
              <a:ext cx="127199" cy="118992"/>
            </a:xfrm>
            <a:custGeom>
              <a:avLst/>
              <a:gdLst/>
              <a:ahLst/>
              <a:cxnLst/>
              <a:rect l="l" t="t" r="r" b="b"/>
              <a:pathLst>
                <a:path w="1008" h="943" extrusionOk="0">
                  <a:moveTo>
                    <a:pt x="458" y="0"/>
                  </a:moveTo>
                  <a:cubicBezTo>
                    <a:pt x="377" y="0"/>
                    <a:pt x="297" y="20"/>
                    <a:pt x="227" y="61"/>
                  </a:cubicBezTo>
                  <a:cubicBezTo>
                    <a:pt x="80" y="151"/>
                    <a:pt x="13" y="321"/>
                    <a:pt x="1" y="479"/>
                  </a:cubicBezTo>
                  <a:cubicBezTo>
                    <a:pt x="1" y="638"/>
                    <a:pt x="103" y="819"/>
                    <a:pt x="250" y="886"/>
                  </a:cubicBezTo>
                  <a:cubicBezTo>
                    <a:pt x="340" y="932"/>
                    <a:pt x="363" y="932"/>
                    <a:pt x="453" y="943"/>
                  </a:cubicBezTo>
                  <a:lnTo>
                    <a:pt x="465" y="943"/>
                  </a:lnTo>
                  <a:cubicBezTo>
                    <a:pt x="555" y="943"/>
                    <a:pt x="657" y="909"/>
                    <a:pt x="736" y="875"/>
                  </a:cubicBezTo>
                  <a:cubicBezTo>
                    <a:pt x="849" y="819"/>
                    <a:pt x="917" y="694"/>
                    <a:pt x="951" y="570"/>
                  </a:cubicBezTo>
                  <a:cubicBezTo>
                    <a:pt x="1008" y="355"/>
                    <a:pt x="895" y="128"/>
                    <a:pt x="679" y="50"/>
                  </a:cubicBezTo>
                  <a:cubicBezTo>
                    <a:pt x="609" y="17"/>
                    <a:pt x="533" y="0"/>
                    <a:pt x="458"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609;p72">
              <a:extLst>
                <a:ext uri="{FF2B5EF4-FFF2-40B4-BE49-F238E27FC236}">
                  <a16:creationId xmlns:a16="http://schemas.microsoft.com/office/drawing/2014/main" id="{14D642F1-4EDC-46B0-9458-DBC1A050CE81}"/>
                </a:ext>
              </a:extLst>
            </p:cNvPr>
            <p:cNvSpPr/>
            <p:nvPr/>
          </p:nvSpPr>
          <p:spPr>
            <a:xfrm>
              <a:off x="3601968" y="3388632"/>
              <a:ext cx="91360" cy="90978"/>
            </a:xfrm>
            <a:custGeom>
              <a:avLst/>
              <a:gdLst/>
              <a:ahLst/>
              <a:cxnLst/>
              <a:rect l="l" t="t" r="r" b="b"/>
              <a:pathLst>
                <a:path w="724" h="721" extrusionOk="0">
                  <a:moveTo>
                    <a:pt x="384" y="1"/>
                  </a:moveTo>
                  <a:cubicBezTo>
                    <a:pt x="340" y="1"/>
                    <a:pt x="296" y="10"/>
                    <a:pt x="261" y="24"/>
                  </a:cubicBezTo>
                  <a:cubicBezTo>
                    <a:pt x="170" y="47"/>
                    <a:pt x="103" y="103"/>
                    <a:pt x="57" y="183"/>
                  </a:cubicBezTo>
                  <a:cubicBezTo>
                    <a:pt x="0" y="262"/>
                    <a:pt x="0" y="364"/>
                    <a:pt x="23" y="442"/>
                  </a:cubicBezTo>
                  <a:cubicBezTo>
                    <a:pt x="23" y="454"/>
                    <a:pt x="35" y="465"/>
                    <a:pt x="35" y="465"/>
                  </a:cubicBezTo>
                  <a:cubicBezTo>
                    <a:pt x="57" y="590"/>
                    <a:pt x="159" y="691"/>
                    <a:pt x="283" y="714"/>
                  </a:cubicBezTo>
                  <a:cubicBezTo>
                    <a:pt x="315" y="718"/>
                    <a:pt x="346" y="720"/>
                    <a:pt x="375" y="720"/>
                  </a:cubicBezTo>
                  <a:cubicBezTo>
                    <a:pt x="440" y="720"/>
                    <a:pt x="500" y="708"/>
                    <a:pt x="555" y="669"/>
                  </a:cubicBezTo>
                  <a:cubicBezTo>
                    <a:pt x="634" y="613"/>
                    <a:pt x="691" y="545"/>
                    <a:pt x="713" y="454"/>
                  </a:cubicBezTo>
                  <a:cubicBezTo>
                    <a:pt x="724" y="352"/>
                    <a:pt x="713" y="262"/>
                    <a:pt x="668" y="183"/>
                  </a:cubicBezTo>
                  <a:cubicBezTo>
                    <a:pt x="623" y="92"/>
                    <a:pt x="555" y="47"/>
                    <a:pt x="464" y="13"/>
                  </a:cubicBezTo>
                  <a:cubicBezTo>
                    <a:pt x="439" y="4"/>
                    <a:pt x="411" y="1"/>
                    <a:pt x="384"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610;p72">
              <a:extLst>
                <a:ext uri="{FF2B5EF4-FFF2-40B4-BE49-F238E27FC236}">
                  <a16:creationId xmlns:a16="http://schemas.microsoft.com/office/drawing/2014/main" id="{CB122D78-9353-4F45-B9AB-C1EAD95D1365}"/>
                </a:ext>
              </a:extLst>
            </p:cNvPr>
            <p:cNvSpPr/>
            <p:nvPr/>
          </p:nvSpPr>
          <p:spPr>
            <a:xfrm>
              <a:off x="3985838" y="3271659"/>
              <a:ext cx="37225" cy="23469"/>
            </a:xfrm>
            <a:custGeom>
              <a:avLst/>
              <a:gdLst/>
              <a:ahLst/>
              <a:cxnLst/>
              <a:rect l="l" t="t" r="r" b="b"/>
              <a:pathLst>
                <a:path w="295" h="186" extrusionOk="0">
                  <a:moveTo>
                    <a:pt x="138" y="0"/>
                  </a:moveTo>
                  <a:cubicBezTo>
                    <a:pt x="108" y="0"/>
                    <a:pt x="78" y="10"/>
                    <a:pt x="57" y="24"/>
                  </a:cubicBezTo>
                  <a:cubicBezTo>
                    <a:pt x="1" y="35"/>
                    <a:pt x="11" y="115"/>
                    <a:pt x="68" y="115"/>
                  </a:cubicBezTo>
                  <a:cubicBezTo>
                    <a:pt x="102" y="115"/>
                    <a:pt x="136" y="115"/>
                    <a:pt x="159" y="148"/>
                  </a:cubicBezTo>
                  <a:cubicBezTo>
                    <a:pt x="176" y="171"/>
                    <a:pt x="201" y="185"/>
                    <a:pt x="225" y="185"/>
                  </a:cubicBezTo>
                  <a:cubicBezTo>
                    <a:pt x="249" y="185"/>
                    <a:pt x="272" y="171"/>
                    <a:pt x="283" y="137"/>
                  </a:cubicBezTo>
                  <a:cubicBezTo>
                    <a:pt x="295" y="80"/>
                    <a:pt x="238" y="24"/>
                    <a:pt x="192" y="12"/>
                  </a:cubicBezTo>
                  <a:cubicBezTo>
                    <a:pt x="175" y="4"/>
                    <a:pt x="157" y="0"/>
                    <a:pt x="138"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611;p72">
              <a:extLst>
                <a:ext uri="{FF2B5EF4-FFF2-40B4-BE49-F238E27FC236}">
                  <a16:creationId xmlns:a16="http://schemas.microsoft.com/office/drawing/2014/main" id="{21D05A5C-6BA8-42BE-B9D1-FCAF36519BCD}"/>
                </a:ext>
              </a:extLst>
            </p:cNvPr>
            <p:cNvSpPr/>
            <p:nvPr/>
          </p:nvSpPr>
          <p:spPr>
            <a:xfrm>
              <a:off x="3727526" y="3244151"/>
              <a:ext cx="32937" cy="17666"/>
            </a:xfrm>
            <a:custGeom>
              <a:avLst/>
              <a:gdLst/>
              <a:ahLst/>
              <a:cxnLst/>
              <a:rect l="l" t="t" r="r" b="b"/>
              <a:pathLst>
                <a:path w="261" h="140" extrusionOk="0">
                  <a:moveTo>
                    <a:pt x="143" y="1"/>
                  </a:moveTo>
                  <a:cubicBezTo>
                    <a:pt x="97" y="1"/>
                    <a:pt x="50" y="17"/>
                    <a:pt x="23" y="61"/>
                  </a:cubicBezTo>
                  <a:cubicBezTo>
                    <a:pt x="0" y="95"/>
                    <a:pt x="35" y="140"/>
                    <a:pt x="80" y="140"/>
                  </a:cubicBezTo>
                  <a:cubicBezTo>
                    <a:pt x="103" y="140"/>
                    <a:pt x="125" y="129"/>
                    <a:pt x="159" y="129"/>
                  </a:cubicBezTo>
                  <a:cubicBezTo>
                    <a:pt x="163" y="125"/>
                    <a:pt x="169" y="124"/>
                    <a:pt x="176" y="124"/>
                  </a:cubicBezTo>
                  <a:cubicBezTo>
                    <a:pt x="189" y="124"/>
                    <a:pt x="204" y="129"/>
                    <a:pt x="204" y="129"/>
                  </a:cubicBezTo>
                  <a:cubicBezTo>
                    <a:pt x="207" y="132"/>
                    <a:pt x="212" y="134"/>
                    <a:pt x="216" y="134"/>
                  </a:cubicBezTo>
                  <a:cubicBezTo>
                    <a:pt x="227" y="134"/>
                    <a:pt x="238" y="126"/>
                    <a:pt x="238" y="117"/>
                  </a:cubicBezTo>
                  <a:cubicBezTo>
                    <a:pt x="261" y="61"/>
                    <a:pt x="227" y="27"/>
                    <a:pt x="181" y="4"/>
                  </a:cubicBezTo>
                  <a:cubicBezTo>
                    <a:pt x="169" y="2"/>
                    <a:pt x="156" y="1"/>
                    <a:pt x="143"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612;p72">
              <a:extLst>
                <a:ext uri="{FF2B5EF4-FFF2-40B4-BE49-F238E27FC236}">
                  <a16:creationId xmlns:a16="http://schemas.microsoft.com/office/drawing/2014/main" id="{9206B050-D55D-4D61-A91B-35DF5FDDE523}"/>
                </a:ext>
              </a:extLst>
            </p:cNvPr>
            <p:cNvSpPr/>
            <p:nvPr/>
          </p:nvSpPr>
          <p:spPr>
            <a:xfrm>
              <a:off x="3904066" y="3336518"/>
              <a:ext cx="99059" cy="65365"/>
            </a:xfrm>
            <a:custGeom>
              <a:avLst/>
              <a:gdLst/>
              <a:ahLst/>
              <a:cxnLst/>
              <a:rect l="l" t="t" r="r" b="b"/>
              <a:pathLst>
                <a:path w="785" h="518" extrusionOk="0">
                  <a:moveTo>
                    <a:pt x="457" y="1"/>
                  </a:moveTo>
                  <a:cubicBezTo>
                    <a:pt x="274" y="1"/>
                    <a:pt x="103" y="91"/>
                    <a:pt x="15" y="257"/>
                  </a:cubicBezTo>
                  <a:cubicBezTo>
                    <a:pt x="0" y="294"/>
                    <a:pt x="31" y="327"/>
                    <a:pt x="60" y="327"/>
                  </a:cubicBezTo>
                  <a:cubicBezTo>
                    <a:pt x="74" y="327"/>
                    <a:pt x="87" y="320"/>
                    <a:pt x="94" y="302"/>
                  </a:cubicBezTo>
                  <a:cubicBezTo>
                    <a:pt x="158" y="183"/>
                    <a:pt x="303" y="79"/>
                    <a:pt x="452" y="79"/>
                  </a:cubicBezTo>
                  <a:cubicBezTo>
                    <a:pt x="487" y="79"/>
                    <a:pt x="523" y="85"/>
                    <a:pt x="558" y="98"/>
                  </a:cubicBezTo>
                  <a:cubicBezTo>
                    <a:pt x="694" y="166"/>
                    <a:pt x="694" y="347"/>
                    <a:pt x="694" y="471"/>
                  </a:cubicBezTo>
                  <a:cubicBezTo>
                    <a:pt x="688" y="503"/>
                    <a:pt x="709" y="518"/>
                    <a:pt x="732" y="518"/>
                  </a:cubicBezTo>
                  <a:cubicBezTo>
                    <a:pt x="757" y="518"/>
                    <a:pt x="784" y="501"/>
                    <a:pt x="784" y="471"/>
                  </a:cubicBezTo>
                  <a:cubicBezTo>
                    <a:pt x="784" y="302"/>
                    <a:pt x="762" y="41"/>
                    <a:pt x="546" y="8"/>
                  </a:cubicBezTo>
                  <a:cubicBezTo>
                    <a:pt x="517" y="3"/>
                    <a:pt x="487" y="1"/>
                    <a:pt x="457"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613;p72">
              <a:extLst>
                <a:ext uri="{FF2B5EF4-FFF2-40B4-BE49-F238E27FC236}">
                  <a16:creationId xmlns:a16="http://schemas.microsoft.com/office/drawing/2014/main" id="{2D60732E-2860-4C75-8190-AB5B4AE06A41}"/>
                </a:ext>
              </a:extLst>
            </p:cNvPr>
            <p:cNvSpPr/>
            <p:nvPr/>
          </p:nvSpPr>
          <p:spPr>
            <a:xfrm>
              <a:off x="3691815" y="3299925"/>
              <a:ext cx="75841" cy="54006"/>
            </a:xfrm>
            <a:custGeom>
              <a:avLst/>
              <a:gdLst/>
              <a:ahLst/>
              <a:cxnLst/>
              <a:rect l="l" t="t" r="r" b="b"/>
              <a:pathLst>
                <a:path w="601" h="428" extrusionOk="0">
                  <a:moveTo>
                    <a:pt x="338" y="1"/>
                  </a:moveTo>
                  <a:cubicBezTo>
                    <a:pt x="191" y="1"/>
                    <a:pt x="80" y="109"/>
                    <a:pt x="24" y="241"/>
                  </a:cubicBezTo>
                  <a:cubicBezTo>
                    <a:pt x="1" y="279"/>
                    <a:pt x="29" y="312"/>
                    <a:pt x="61" y="312"/>
                  </a:cubicBezTo>
                  <a:cubicBezTo>
                    <a:pt x="76" y="312"/>
                    <a:pt x="92" y="305"/>
                    <a:pt x="102" y="286"/>
                  </a:cubicBezTo>
                  <a:cubicBezTo>
                    <a:pt x="139" y="204"/>
                    <a:pt x="228" y="84"/>
                    <a:pt x="333" y="84"/>
                  </a:cubicBezTo>
                  <a:cubicBezTo>
                    <a:pt x="358" y="84"/>
                    <a:pt x="383" y="90"/>
                    <a:pt x="408" y="105"/>
                  </a:cubicBezTo>
                  <a:cubicBezTo>
                    <a:pt x="499" y="162"/>
                    <a:pt x="510" y="286"/>
                    <a:pt x="510" y="376"/>
                  </a:cubicBezTo>
                  <a:cubicBezTo>
                    <a:pt x="510" y="410"/>
                    <a:pt x="532" y="427"/>
                    <a:pt x="555" y="427"/>
                  </a:cubicBezTo>
                  <a:cubicBezTo>
                    <a:pt x="577" y="427"/>
                    <a:pt x="600" y="410"/>
                    <a:pt x="600" y="376"/>
                  </a:cubicBezTo>
                  <a:cubicBezTo>
                    <a:pt x="600" y="253"/>
                    <a:pt x="577" y="60"/>
                    <a:pt x="431" y="15"/>
                  </a:cubicBezTo>
                  <a:cubicBezTo>
                    <a:pt x="399" y="5"/>
                    <a:pt x="368" y="1"/>
                    <a:pt x="338"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614;p72">
              <a:extLst>
                <a:ext uri="{FF2B5EF4-FFF2-40B4-BE49-F238E27FC236}">
                  <a16:creationId xmlns:a16="http://schemas.microsoft.com/office/drawing/2014/main" id="{97060AA6-B2D6-45D5-937D-DC3D9DD8A326}"/>
                </a:ext>
              </a:extLst>
            </p:cNvPr>
            <p:cNvSpPr/>
            <p:nvPr/>
          </p:nvSpPr>
          <p:spPr>
            <a:xfrm>
              <a:off x="3816997" y="3496523"/>
              <a:ext cx="131868" cy="90095"/>
            </a:xfrm>
            <a:custGeom>
              <a:avLst/>
              <a:gdLst/>
              <a:ahLst/>
              <a:cxnLst/>
              <a:rect l="l" t="t" r="r" b="b"/>
              <a:pathLst>
                <a:path w="1045" h="714" extrusionOk="0">
                  <a:moveTo>
                    <a:pt x="988" y="1"/>
                  </a:moveTo>
                  <a:cubicBezTo>
                    <a:pt x="965" y="1"/>
                    <a:pt x="942" y="18"/>
                    <a:pt x="942" y="52"/>
                  </a:cubicBezTo>
                  <a:cubicBezTo>
                    <a:pt x="954" y="221"/>
                    <a:pt x="920" y="436"/>
                    <a:pt x="751" y="537"/>
                  </a:cubicBezTo>
                  <a:cubicBezTo>
                    <a:pt x="666" y="592"/>
                    <a:pt x="584" y="614"/>
                    <a:pt x="502" y="614"/>
                  </a:cubicBezTo>
                  <a:cubicBezTo>
                    <a:pt x="364" y="614"/>
                    <a:pt x="229" y="552"/>
                    <a:pt x="95" y="481"/>
                  </a:cubicBezTo>
                  <a:cubicBezTo>
                    <a:pt x="85" y="475"/>
                    <a:pt x="76" y="473"/>
                    <a:pt x="67" y="473"/>
                  </a:cubicBezTo>
                  <a:cubicBezTo>
                    <a:pt x="25" y="473"/>
                    <a:pt x="0" y="532"/>
                    <a:pt x="38" y="560"/>
                  </a:cubicBezTo>
                  <a:cubicBezTo>
                    <a:pt x="189" y="632"/>
                    <a:pt x="359" y="713"/>
                    <a:pt x="523" y="713"/>
                  </a:cubicBezTo>
                  <a:cubicBezTo>
                    <a:pt x="617" y="713"/>
                    <a:pt x="709" y="687"/>
                    <a:pt x="796" y="617"/>
                  </a:cubicBezTo>
                  <a:cubicBezTo>
                    <a:pt x="988" y="481"/>
                    <a:pt x="1045" y="278"/>
                    <a:pt x="1033" y="52"/>
                  </a:cubicBezTo>
                  <a:cubicBezTo>
                    <a:pt x="1033" y="18"/>
                    <a:pt x="1010" y="1"/>
                    <a:pt x="988"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615;p72">
              <a:extLst>
                <a:ext uri="{FF2B5EF4-FFF2-40B4-BE49-F238E27FC236}">
                  <a16:creationId xmlns:a16="http://schemas.microsoft.com/office/drawing/2014/main" id="{20530074-5E28-42C4-899A-0CFA581DCC6F}"/>
                </a:ext>
              </a:extLst>
            </p:cNvPr>
            <p:cNvSpPr/>
            <p:nvPr/>
          </p:nvSpPr>
          <p:spPr>
            <a:xfrm>
              <a:off x="3747466" y="3403650"/>
              <a:ext cx="80635" cy="61829"/>
            </a:xfrm>
            <a:custGeom>
              <a:avLst/>
              <a:gdLst/>
              <a:ahLst/>
              <a:cxnLst/>
              <a:rect l="l" t="t" r="r" b="b"/>
              <a:pathLst>
                <a:path w="639" h="490" extrusionOk="0">
                  <a:moveTo>
                    <a:pt x="295" y="0"/>
                  </a:moveTo>
                  <a:cubicBezTo>
                    <a:pt x="237" y="0"/>
                    <a:pt x="182" y="15"/>
                    <a:pt x="136" y="52"/>
                  </a:cubicBezTo>
                  <a:cubicBezTo>
                    <a:pt x="1" y="165"/>
                    <a:pt x="58" y="346"/>
                    <a:pt x="126" y="471"/>
                  </a:cubicBezTo>
                  <a:cubicBezTo>
                    <a:pt x="135" y="484"/>
                    <a:pt x="149" y="490"/>
                    <a:pt x="163" y="490"/>
                  </a:cubicBezTo>
                  <a:cubicBezTo>
                    <a:pt x="196" y="490"/>
                    <a:pt x="229" y="458"/>
                    <a:pt x="204" y="426"/>
                  </a:cubicBezTo>
                  <a:cubicBezTo>
                    <a:pt x="159" y="335"/>
                    <a:pt x="91" y="177"/>
                    <a:pt x="204" y="120"/>
                  </a:cubicBezTo>
                  <a:cubicBezTo>
                    <a:pt x="241" y="102"/>
                    <a:pt x="279" y="94"/>
                    <a:pt x="317" y="94"/>
                  </a:cubicBezTo>
                  <a:cubicBezTo>
                    <a:pt x="396" y="94"/>
                    <a:pt x="475" y="127"/>
                    <a:pt x="544" y="165"/>
                  </a:cubicBezTo>
                  <a:cubicBezTo>
                    <a:pt x="551" y="168"/>
                    <a:pt x="557" y="169"/>
                    <a:pt x="564" y="169"/>
                  </a:cubicBezTo>
                  <a:cubicBezTo>
                    <a:pt x="610" y="169"/>
                    <a:pt x="639" y="106"/>
                    <a:pt x="589" y="86"/>
                  </a:cubicBezTo>
                  <a:cubicBezTo>
                    <a:pt x="503" y="43"/>
                    <a:pt x="394" y="0"/>
                    <a:pt x="295"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Speech Bubble: Rectangle with Corners Rounded 85">
            <a:extLst>
              <a:ext uri="{FF2B5EF4-FFF2-40B4-BE49-F238E27FC236}">
                <a16:creationId xmlns:a16="http://schemas.microsoft.com/office/drawing/2014/main" id="{AC8C1BFA-9057-41B4-BDA3-279600E63BB4}"/>
              </a:ext>
            </a:extLst>
          </p:cNvPr>
          <p:cNvSpPr/>
          <p:nvPr/>
        </p:nvSpPr>
        <p:spPr>
          <a:xfrm>
            <a:off x="2429855" y="271850"/>
            <a:ext cx="6534108" cy="1013254"/>
          </a:xfrm>
          <a:prstGeom prst="wedgeRoundRectCallout">
            <a:avLst>
              <a:gd name="adj1" fmla="val -58678"/>
              <a:gd name="adj2" fmla="val 25144"/>
              <a:gd name="adj3" fmla="val 16667"/>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783F04"/>
                </a:solidFill>
                <a:latin typeface="Comic Sans MS" panose="030F0702030302020204" pitchFamily="66" charset="0"/>
              </a:rPr>
              <a:t>your sports day / February?</a:t>
            </a:r>
          </a:p>
        </p:txBody>
      </p:sp>
      <p:sp>
        <p:nvSpPr>
          <p:cNvPr id="87" name="Speech Bubble: Rectangle with Corners Rounded 86">
            <a:extLst>
              <a:ext uri="{FF2B5EF4-FFF2-40B4-BE49-F238E27FC236}">
                <a16:creationId xmlns:a16="http://schemas.microsoft.com/office/drawing/2014/main" id="{484F9ED1-3EAC-44C1-8BA1-83F01475A022}"/>
              </a:ext>
            </a:extLst>
          </p:cNvPr>
          <p:cNvSpPr/>
          <p:nvPr/>
        </p:nvSpPr>
        <p:spPr>
          <a:xfrm>
            <a:off x="1058536" y="3181350"/>
            <a:ext cx="4124937" cy="1236952"/>
          </a:xfrm>
          <a:prstGeom prst="wedgeRoundRectCallout">
            <a:avLst>
              <a:gd name="adj1" fmla="val 54251"/>
              <a:gd name="adj2" fmla="val 40339"/>
              <a:gd name="adj3" fmla="val 16667"/>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783F04"/>
                </a:solidFill>
                <a:latin typeface="Comic Sans MS" panose="030F0702030302020204" pitchFamily="66" charset="0"/>
              </a:rPr>
              <a:t>No, it isn't. It's in June.</a:t>
            </a:r>
          </a:p>
        </p:txBody>
      </p:sp>
      <p:sp>
        <p:nvSpPr>
          <p:cNvPr id="47" name="Speech Bubble: Rectangle with Corners Rounded 46">
            <a:extLst>
              <a:ext uri="{FF2B5EF4-FFF2-40B4-BE49-F238E27FC236}">
                <a16:creationId xmlns:a16="http://schemas.microsoft.com/office/drawing/2014/main" id="{EADDBB02-77E8-4039-B986-8C50D998B45D}"/>
              </a:ext>
            </a:extLst>
          </p:cNvPr>
          <p:cNvSpPr/>
          <p:nvPr/>
        </p:nvSpPr>
        <p:spPr>
          <a:xfrm>
            <a:off x="2414522" y="280822"/>
            <a:ext cx="6514070" cy="1013254"/>
          </a:xfrm>
          <a:prstGeom prst="wedgeRoundRectCallout">
            <a:avLst>
              <a:gd name="adj1" fmla="val -58678"/>
              <a:gd name="adj2" fmla="val 25144"/>
              <a:gd name="adj3" fmla="val 16667"/>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783F04"/>
                </a:solidFill>
                <a:latin typeface="Comic Sans MS" panose="030F0702030302020204" pitchFamily="66" charset="0"/>
              </a:rPr>
              <a:t>Is your sports day in February?</a:t>
            </a:r>
          </a:p>
        </p:txBody>
      </p:sp>
      <p:grpSp>
        <p:nvGrpSpPr>
          <p:cNvPr id="8" name="Group 7">
            <a:extLst>
              <a:ext uri="{FF2B5EF4-FFF2-40B4-BE49-F238E27FC236}">
                <a16:creationId xmlns:a16="http://schemas.microsoft.com/office/drawing/2014/main" id="{A0852547-1F51-45A1-9749-93BE03A64A52}"/>
              </a:ext>
            </a:extLst>
          </p:cNvPr>
          <p:cNvGrpSpPr/>
          <p:nvPr/>
        </p:nvGrpSpPr>
        <p:grpSpPr>
          <a:xfrm>
            <a:off x="6474898" y="1681627"/>
            <a:ext cx="2143161" cy="1482352"/>
            <a:chOff x="6474898" y="1681627"/>
            <a:chExt cx="2143161" cy="1482352"/>
          </a:xfrm>
        </p:grpSpPr>
        <p:pic>
          <p:nvPicPr>
            <p:cNvPr id="44" name="Picture 2">
              <a:extLst>
                <a:ext uri="{FF2B5EF4-FFF2-40B4-BE49-F238E27FC236}">
                  <a16:creationId xmlns:a16="http://schemas.microsoft.com/office/drawing/2014/main" id="{535513BB-258F-42C9-875F-0C36E082347F}"/>
                </a:ext>
              </a:extLst>
            </p:cNvPr>
            <p:cNvPicPr>
              <a:picLocks noChangeAspect="1" noChangeArrowheads="1"/>
            </p:cNvPicPr>
            <p:nvPr/>
          </p:nvPicPr>
          <p:blipFill>
            <a:blip r:embed="rId2"/>
            <a:srcRect/>
            <a:stretch/>
          </p:blipFill>
          <p:spPr bwMode="auto">
            <a:xfrm>
              <a:off x="6474898" y="1681627"/>
              <a:ext cx="2143161" cy="14823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AAB0DF5-69A7-4C21-9FBC-76F4CC82BF00}"/>
                </a:ext>
              </a:extLst>
            </p:cNvPr>
            <p:cNvPicPr>
              <a:picLocks noChangeAspect="1"/>
            </p:cNvPicPr>
            <p:nvPr/>
          </p:nvPicPr>
          <p:blipFill>
            <a:blip r:embed="rId3"/>
            <a:stretch>
              <a:fillRect/>
            </a:stretch>
          </p:blipFill>
          <p:spPr>
            <a:xfrm>
              <a:off x="6787717" y="1776571"/>
              <a:ext cx="1140051" cy="646232"/>
            </a:xfrm>
            <a:prstGeom prst="rect">
              <a:avLst/>
            </a:prstGeom>
          </p:spPr>
        </p:pic>
      </p:grpSp>
      <p:sp>
        <p:nvSpPr>
          <p:cNvPr id="48" name="Action Button: Go Home 47">
            <a:hlinkClick r:id="rId4" action="ppaction://hlinksldjump" highlightClick="1"/>
            <a:extLst>
              <a:ext uri="{FF2B5EF4-FFF2-40B4-BE49-F238E27FC236}">
                <a16:creationId xmlns:a16="http://schemas.microsoft.com/office/drawing/2014/main" id="{6745DAA1-139C-46DC-A89E-223A184F88A2}"/>
              </a:ext>
            </a:extLst>
          </p:cNvPr>
          <p:cNvSpPr/>
          <p:nvPr/>
        </p:nvSpPr>
        <p:spPr>
          <a:xfrm>
            <a:off x="8203820" y="4457942"/>
            <a:ext cx="711580" cy="628408"/>
          </a:xfrm>
          <a:prstGeom prst="actionButtonHome">
            <a:avLst/>
          </a:prstGeom>
          <a:solidFill>
            <a:schemeClr val="accent5">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350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a:extLst>
              <a:ext uri="{FF2B5EF4-FFF2-40B4-BE49-F238E27FC236}">
                <a16:creationId xmlns:a16="http://schemas.microsoft.com/office/drawing/2014/main" id="{2E481F97-31ED-42D2-932B-6E50A0214ABD}"/>
              </a:ext>
            </a:extLst>
          </p:cNvPr>
          <p:cNvGrpSpPr/>
          <p:nvPr/>
        </p:nvGrpSpPr>
        <p:grpSpPr>
          <a:xfrm>
            <a:off x="5451417" y="3444984"/>
            <a:ext cx="1444390" cy="1428131"/>
            <a:chOff x="7371102" y="1143619"/>
            <a:chExt cx="652190" cy="675651"/>
          </a:xfrm>
        </p:grpSpPr>
        <p:sp>
          <p:nvSpPr>
            <p:cNvPr id="12" name="Google Shape;2519;p72">
              <a:extLst>
                <a:ext uri="{FF2B5EF4-FFF2-40B4-BE49-F238E27FC236}">
                  <a16:creationId xmlns:a16="http://schemas.microsoft.com/office/drawing/2014/main" id="{EAEAF12F-EEF2-421C-A223-62AD3CF6AF68}"/>
                </a:ext>
              </a:extLst>
            </p:cNvPr>
            <p:cNvSpPr/>
            <p:nvPr/>
          </p:nvSpPr>
          <p:spPr>
            <a:xfrm>
              <a:off x="7386154" y="1276093"/>
              <a:ext cx="588332" cy="543177"/>
            </a:xfrm>
            <a:custGeom>
              <a:avLst/>
              <a:gdLst/>
              <a:ahLst/>
              <a:cxnLst/>
              <a:rect l="l" t="t" r="r" b="b"/>
              <a:pathLst>
                <a:path w="5316" h="4908" extrusionOk="0">
                  <a:moveTo>
                    <a:pt x="724" y="0"/>
                  </a:moveTo>
                  <a:lnTo>
                    <a:pt x="724" y="0"/>
                  </a:lnTo>
                  <a:cubicBezTo>
                    <a:pt x="905" y="1696"/>
                    <a:pt x="566" y="3019"/>
                    <a:pt x="0" y="4512"/>
                  </a:cubicBezTo>
                  <a:cubicBezTo>
                    <a:pt x="882" y="4777"/>
                    <a:pt x="1756" y="4908"/>
                    <a:pt x="2622" y="4908"/>
                  </a:cubicBezTo>
                  <a:cubicBezTo>
                    <a:pt x="3345" y="4908"/>
                    <a:pt x="4062" y="4816"/>
                    <a:pt x="4773" y="4637"/>
                  </a:cubicBezTo>
                  <a:cubicBezTo>
                    <a:pt x="5112" y="3574"/>
                    <a:pt x="5315" y="2036"/>
                    <a:pt x="5259" y="588"/>
                  </a:cubicBezTo>
                  <a:lnTo>
                    <a:pt x="724" y="0"/>
                  </a:ln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28;p72">
              <a:extLst>
                <a:ext uri="{FF2B5EF4-FFF2-40B4-BE49-F238E27FC236}">
                  <a16:creationId xmlns:a16="http://schemas.microsoft.com/office/drawing/2014/main" id="{1EF17D0B-F542-4EA6-860A-74949E182BEE}"/>
                </a:ext>
              </a:extLst>
            </p:cNvPr>
            <p:cNvSpPr/>
            <p:nvPr/>
          </p:nvSpPr>
          <p:spPr>
            <a:xfrm>
              <a:off x="7371102" y="1205485"/>
              <a:ext cx="519604" cy="475668"/>
            </a:xfrm>
            <a:custGeom>
              <a:avLst/>
              <a:gdLst/>
              <a:ahLst/>
              <a:cxnLst/>
              <a:rect l="l" t="t" r="r" b="b"/>
              <a:pathLst>
                <a:path w="4695" h="4298" extrusionOk="0">
                  <a:moveTo>
                    <a:pt x="2659" y="1"/>
                  </a:moveTo>
                  <a:cubicBezTo>
                    <a:pt x="2110" y="1"/>
                    <a:pt x="1522" y="171"/>
                    <a:pt x="1053" y="616"/>
                  </a:cubicBezTo>
                  <a:cubicBezTo>
                    <a:pt x="691" y="955"/>
                    <a:pt x="510" y="1644"/>
                    <a:pt x="352" y="2334"/>
                  </a:cubicBezTo>
                  <a:cubicBezTo>
                    <a:pt x="272" y="2719"/>
                    <a:pt x="1" y="3149"/>
                    <a:pt x="159" y="3578"/>
                  </a:cubicBezTo>
                  <a:cubicBezTo>
                    <a:pt x="332" y="4054"/>
                    <a:pt x="1335" y="4297"/>
                    <a:pt x="2304" y="4297"/>
                  </a:cubicBezTo>
                  <a:cubicBezTo>
                    <a:pt x="3106" y="4297"/>
                    <a:pt x="3885" y="4131"/>
                    <a:pt x="4151" y="3793"/>
                  </a:cubicBezTo>
                  <a:cubicBezTo>
                    <a:pt x="4694" y="3092"/>
                    <a:pt x="4649" y="1317"/>
                    <a:pt x="4253" y="649"/>
                  </a:cubicBezTo>
                  <a:cubicBezTo>
                    <a:pt x="4034" y="296"/>
                    <a:pt x="3381" y="1"/>
                    <a:pt x="2659" y="1"/>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29;p72">
              <a:extLst>
                <a:ext uri="{FF2B5EF4-FFF2-40B4-BE49-F238E27FC236}">
                  <a16:creationId xmlns:a16="http://schemas.microsoft.com/office/drawing/2014/main" id="{6509CC1B-ABB2-4F3B-8311-7319585A2124}"/>
                </a:ext>
              </a:extLst>
            </p:cNvPr>
            <p:cNvSpPr/>
            <p:nvPr/>
          </p:nvSpPr>
          <p:spPr>
            <a:xfrm>
              <a:off x="7404193" y="1143619"/>
              <a:ext cx="619099" cy="369091"/>
            </a:xfrm>
            <a:custGeom>
              <a:avLst/>
              <a:gdLst/>
              <a:ahLst/>
              <a:cxnLst/>
              <a:rect l="l" t="t" r="r" b="b"/>
              <a:pathLst>
                <a:path w="5594" h="3335" extrusionOk="0">
                  <a:moveTo>
                    <a:pt x="2375" y="1"/>
                  </a:moveTo>
                  <a:cubicBezTo>
                    <a:pt x="1193" y="1"/>
                    <a:pt x="1" y="584"/>
                    <a:pt x="143" y="2520"/>
                  </a:cubicBezTo>
                  <a:cubicBezTo>
                    <a:pt x="222" y="1954"/>
                    <a:pt x="697" y="1423"/>
                    <a:pt x="1184" y="1163"/>
                  </a:cubicBezTo>
                  <a:cubicBezTo>
                    <a:pt x="1828" y="2079"/>
                    <a:pt x="3196" y="2520"/>
                    <a:pt x="3750" y="2599"/>
                  </a:cubicBezTo>
                  <a:cubicBezTo>
                    <a:pt x="4030" y="2823"/>
                    <a:pt x="4431" y="3334"/>
                    <a:pt x="4779" y="3334"/>
                  </a:cubicBezTo>
                  <a:cubicBezTo>
                    <a:pt x="4783" y="3334"/>
                    <a:pt x="4787" y="3334"/>
                    <a:pt x="4790" y="3334"/>
                  </a:cubicBezTo>
                  <a:cubicBezTo>
                    <a:pt x="4790" y="3334"/>
                    <a:pt x="5594" y="1118"/>
                    <a:pt x="4610" y="507"/>
                  </a:cubicBezTo>
                  <a:cubicBezTo>
                    <a:pt x="4525" y="451"/>
                    <a:pt x="4418" y="436"/>
                    <a:pt x="4332" y="436"/>
                  </a:cubicBezTo>
                  <a:cubicBezTo>
                    <a:pt x="4245" y="436"/>
                    <a:pt x="4180" y="451"/>
                    <a:pt x="4180" y="451"/>
                  </a:cubicBezTo>
                  <a:cubicBezTo>
                    <a:pt x="3765" y="203"/>
                    <a:pt x="3072" y="1"/>
                    <a:pt x="2375" y="1"/>
                  </a:cubicBez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30;p72">
              <a:extLst>
                <a:ext uri="{FF2B5EF4-FFF2-40B4-BE49-F238E27FC236}">
                  <a16:creationId xmlns:a16="http://schemas.microsoft.com/office/drawing/2014/main" id="{9824CB36-9A85-479A-BE62-BB5D00AC0AC9}"/>
                </a:ext>
              </a:extLst>
            </p:cNvPr>
            <p:cNvSpPr/>
            <p:nvPr/>
          </p:nvSpPr>
          <p:spPr>
            <a:xfrm>
              <a:off x="7766649" y="1412444"/>
              <a:ext cx="122735" cy="206624"/>
            </a:xfrm>
            <a:custGeom>
              <a:avLst/>
              <a:gdLst/>
              <a:ahLst/>
              <a:cxnLst/>
              <a:rect l="l" t="t" r="r" b="b"/>
              <a:pathLst>
                <a:path w="1109" h="1867" extrusionOk="0">
                  <a:moveTo>
                    <a:pt x="532" y="0"/>
                  </a:moveTo>
                  <a:lnTo>
                    <a:pt x="532" y="0"/>
                  </a:lnTo>
                  <a:cubicBezTo>
                    <a:pt x="577" y="691"/>
                    <a:pt x="339" y="1357"/>
                    <a:pt x="0" y="1867"/>
                  </a:cubicBezTo>
                  <a:cubicBezTo>
                    <a:pt x="713" y="1697"/>
                    <a:pt x="950" y="928"/>
                    <a:pt x="1108" y="249"/>
                  </a:cubicBezTo>
                  <a:lnTo>
                    <a:pt x="532" y="0"/>
                  </a:ln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31;p72">
              <a:extLst>
                <a:ext uri="{FF2B5EF4-FFF2-40B4-BE49-F238E27FC236}">
                  <a16:creationId xmlns:a16="http://schemas.microsoft.com/office/drawing/2014/main" id="{0A9AA1C1-BB00-4FAE-9317-B6D00332D833}"/>
                </a:ext>
              </a:extLst>
            </p:cNvPr>
            <p:cNvSpPr/>
            <p:nvPr/>
          </p:nvSpPr>
          <p:spPr>
            <a:xfrm>
              <a:off x="7423671" y="1209469"/>
              <a:ext cx="490941" cy="236949"/>
            </a:xfrm>
            <a:custGeom>
              <a:avLst/>
              <a:gdLst/>
              <a:ahLst/>
              <a:cxnLst/>
              <a:rect l="l" t="t" r="r" b="b"/>
              <a:pathLst>
                <a:path w="4436" h="2141" extrusionOk="0">
                  <a:moveTo>
                    <a:pt x="2083" y="1"/>
                  </a:moveTo>
                  <a:cubicBezTo>
                    <a:pt x="1225" y="1"/>
                    <a:pt x="351" y="431"/>
                    <a:pt x="1" y="1416"/>
                  </a:cubicBezTo>
                  <a:cubicBezTo>
                    <a:pt x="385" y="830"/>
                    <a:pt x="1095" y="571"/>
                    <a:pt x="1820" y="571"/>
                  </a:cubicBezTo>
                  <a:cubicBezTo>
                    <a:pt x="2928" y="571"/>
                    <a:pt x="4071" y="1176"/>
                    <a:pt x="4140" y="2140"/>
                  </a:cubicBezTo>
                  <a:cubicBezTo>
                    <a:pt x="4435" y="826"/>
                    <a:pt x="3273" y="1"/>
                    <a:pt x="2083"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32;p72">
              <a:extLst>
                <a:ext uri="{FF2B5EF4-FFF2-40B4-BE49-F238E27FC236}">
                  <a16:creationId xmlns:a16="http://schemas.microsoft.com/office/drawing/2014/main" id="{3C9FEBA0-0954-4E67-925B-FAB9BBA2BFCE}"/>
                </a:ext>
              </a:extLst>
            </p:cNvPr>
            <p:cNvSpPr/>
            <p:nvPr/>
          </p:nvSpPr>
          <p:spPr>
            <a:xfrm>
              <a:off x="7814128" y="1448634"/>
              <a:ext cx="148189" cy="151843"/>
            </a:xfrm>
            <a:custGeom>
              <a:avLst/>
              <a:gdLst/>
              <a:ahLst/>
              <a:cxnLst/>
              <a:rect l="l" t="t" r="r" b="b"/>
              <a:pathLst>
                <a:path w="1339" h="1372" extrusionOk="0">
                  <a:moveTo>
                    <a:pt x="705" y="0"/>
                  </a:moveTo>
                  <a:cubicBezTo>
                    <a:pt x="403" y="0"/>
                    <a:pt x="239" y="431"/>
                    <a:pt x="239" y="431"/>
                  </a:cubicBezTo>
                  <a:lnTo>
                    <a:pt x="1" y="1324"/>
                  </a:lnTo>
                  <a:cubicBezTo>
                    <a:pt x="97" y="1357"/>
                    <a:pt x="189" y="1371"/>
                    <a:pt x="275" y="1371"/>
                  </a:cubicBezTo>
                  <a:cubicBezTo>
                    <a:pt x="973" y="1371"/>
                    <a:pt x="1338" y="418"/>
                    <a:pt x="996" y="126"/>
                  </a:cubicBezTo>
                  <a:cubicBezTo>
                    <a:pt x="888" y="35"/>
                    <a:pt x="791" y="0"/>
                    <a:pt x="705" y="0"/>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33;p72">
              <a:extLst>
                <a:ext uri="{FF2B5EF4-FFF2-40B4-BE49-F238E27FC236}">
                  <a16:creationId xmlns:a16="http://schemas.microsoft.com/office/drawing/2014/main" id="{95E5DB66-DADD-4E77-96C4-91E6EFA4E10F}"/>
                </a:ext>
              </a:extLst>
            </p:cNvPr>
            <p:cNvSpPr/>
            <p:nvPr/>
          </p:nvSpPr>
          <p:spPr>
            <a:xfrm>
              <a:off x="7667817" y="1494230"/>
              <a:ext cx="93851" cy="87540"/>
            </a:xfrm>
            <a:custGeom>
              <a:avLst/>
              <a:gdLst/>
              <a:ahLst/>
              <a:cxnLst/>
              <a:rect l="l" t="t" r="r" b="b"/>
              <a:pathLst>
                <a:path w="848" h="791" extrusionOk="0">
                  <a:moveTo>
                    <a:pt x="387" y="1"/>
                  </a:moveTo>
                  <a:cubicBezTo>
                    <a:pt x="319" y="1"/>
                    <a:pt x="251" y="17"/>
                    <a:pt x="192" y="53"/>
                  </a:cubicBezTo>
                  <a:cubicBezTo>
                    <a:pt x="68" y="132"/>
                    <a:pt x="11" y="268"/>
                    <a:pt x="0" y="404"/>
                  </a:cubicBezTo>
                  <a:cubicBezTo>
                    <a:pt x="0" y="540"/>
                    <a:pt x="91" y="698"/>
                    <a:pt x="215" y="754"/>
                  </a:cubicBezTo>
                  <a:cubicBezTo>
                    <a:pt x="283" y="788"/>
                    <a:pt x="305" y="788"/>
                    <a:pt x="385" y="788"/>
                  </a:cubicBezTo>
                  <a:lnTo>
                    <a:pt x="396" y="788"/>
                  </a:lnTo>
                  <a:cubicBezTo>
                    <a:pt x="406" y="790"/>
                    <a:pt x="416" y="790"/>
                    <a:pt x="427" y="790"/>
                  </a:cubicBezTo>
                  <a:cubicBezTo>
                    <a:pt x="496" y="790"/>
                    <a:pt x="563" y="761"/>
                    <a:pt x="622" y="731"/>
                  </a:cubicBezTo>
                  <a:cubicBezTo>
                    <a:pt x="712" y="686"/>
                    <a:pt x="780" y="585"/>
                    <a:pt x="803" y="483"/>
                  </a:cubicBezTo>
                  <a:cubicBezTo>
                    <a:pt x="848" y="291"/>
                    <a:pt x="747" y="110"/>
                    <a:pt x="566" y="42"/>
                  </a:cubicBezTo>
                  <a:cubicBezTo>
                    <a:pt x="512" y="15"/>
                    <a:pt x="450" y="1"/>
                    <a:pt x="387"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34;p72">
              <a:extLst>
                <a:ext uri="{FF2B5EF4-FFF2-40B4-BE49-F238E27FC236}">
                  <a16:creationId xmlns:a16="http://schemas.microsoft.com/office/drawing/2014/main" id="{39CFF899-0BBB-43DF-9B7F-4A10130B7F7A}"/>
                </a:ext>
              </a:extLst>
            </p:cNvPr>
            <p:cNvSpPr/>
            <p:nvPr/>
          </p:nvSpPr>
          <p:spPr>
            <a:xfrm>
              <a:off x="7396114" y="1475749"/>
              <a:ext cx="67730" cy="66403"/>
            </a:xfrm>
            <a:custGeom>
              <a:avLst/>
              <a:gdLst/>
              <a:ahLst/>
              <a:cxnLst/>
              <a:rect l="l" t="t" r="r" b="b"/>
              <a:pathLst>
                <a:path w="612" h="600" extrusionOk="0">
                  <a:moveTo>
                    <a:pt x="336" y="1"/>
                  </a:moveTo>
                  <a:cubicBezTo>
                    <a:pt x="296" y="1"/>
                    <a:pt x="256" y="9"/>
                    <a:pt x="216" y="16"/>
                  </a:cubicBezTo>
                  <a:cubicBezTo>
                    <a:pt x="137" y="39"/>
                    <a:pt x="91" y="84"/>
                    <a:pt x="46" y="152"/>
                  </a:cubicBezTo>
                  <a:cubicBezTo>
                    <a:pt x="1" y="220"/>
                    <a:pt x="1" y="299"/>
                    <a:pt x="24" y="378"/>
                  </a:cubicBezTo>
                  <a:lnTo>
                    <a:pt x="24" y="390"/>
                  </a:lnTo>
                  <a:cubicBezTo>
                    <a:pt x="46" y="491"/>
                    <a:pt x="126" y="582"/>
                    <a:pt x="239" y="593"/>
                  </a:cubicBezTo>
                  <a:cubicBezTo>
                    <a:pt x="265" y="597"/>
                    <a:pt x="291" y="599"/>
                    <a:pt x="316" y="599"/>
                  </a:cubicBezTo>
                  <a:cubicBezTo>
                    <a:pt x="369" y="599"/>
                    <a:pt x="419" y="589"/>
                    <a:pt x="465" y="559"/>
                  </a:cubicBezTo>
                  <a:cubicBezTo>
                    <a:pt x="533" y="514"/>
                    <a:pt x="578" y="458"/>
                    <a:pt x="589" y="378"/>
                  </a:cubicBezTo>
                  <a:cubicBezTo>
                    <a:pt x="612" y="299"/>
                    <a:pt x="601" y="220"/>
                    <a:pt x="555" y="152"/>
                  </a:cubicBezTo>
                  <a:cubicBezTo>
                    <a:pt x="521" y="73"/>
                    <a:pt x="465" y="39"/>
                    <a:pt x="385" y="5"/>
                  </a:cubicBezTo>
                  <a:cubicBezTo>
                    <a:pt x="369" y="2"/>
                    <a:pt x="352" y="1"/>
                    <a:pt x="336"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35;p72">
              <a:extLst>
                <a:ext uri="{FF2B5EF4-FFF2-40B4-BE49-F238E27FC236}">
                  <a16:creationId xmlns:a16="http://schemas.microsoft.com/office/drawing/2014/main" id="{CF5CAE51-502D-40A5-B43D-9028095046AB}"/>
                </a:ext>
              </a:extLst>
            </p:cNvPr>
            <p:cNvSpPr/>
            <p:nvPr/>
          </p:nvSpPr>
          <p:spPr>
            <a:xfrm>
              <a:off x="7680324" y="1389424"/>
              <a:ext cx="26339" cy="17377"/>
            </a:xfrm>
            <a:custGeom>
              <a:avLst/>
              <a:gdLst/>
              <a:ahLst/>
              <a:cxnLst/>
              <a:rect l="l" t="t" r="r" b="b"/>
              <a:pathLst>
                <a:path w="238" h="157" extrusionOk="0">
                  <a:moveTo>
                    <a:pt x="120" y="0"/>
                  </a:moveTo>
                  <a:cubicBezTo>
                    <a:pt x="88" y="0"/>
                    <a:pt x="58" y="8"/>
                    <a:pt x="34" y="16"/>
                  </a:cubicBezTo>
                  <a:cubicBezTo>
                    <a:pt x="0" y="27"/>
                    <a:pt x="0" y="84"/>
                    <a:pt x="46" y="95"/>
                  </a:cubicBezTo>
                  <a:cubicBezTo>
                    <a:pt x="79" y="95"/>
                    <a:pt x="102" y="95"/>
                    <a:pt x="124" y="118"/>
                  </a:cubicBezTo>
                  <a:cubicBezTo>
                    <a:pt x="136" y="142"/>
                    <a:pt x="161" y="156"/>
                    <a:pt x="183" y="156"/>
                  </a:cubicBezTo>
                  <a:cubicBezTo>
                    <a:pt x="203" y="156"/>
                    <a:pt x="221" y="145"/>
                    <a:pt x="227" y="118"/>
                  </a:cubicBezTo>
                  <a:cubicBezTo>
                    <a:pt x="237" y="62"/>
                    <a:pt x="192" y="16"/>
                    <a:pt x="159" y="5"/>
                  </a:cubicBezTo>
                  <a:cubicBezTo>
                    <a:pt x="146" y="2"/>
                    <a:pt x="132" y="0"/>
                    <a:pt x="120"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36;p72">
              <a:extLst>
                <a:ext uri="{FF2B5EF4-FFF2-40B4-BE49-F238E27FC236}">
                  <a16:creationId xmlns:a16="http://schemas.microsoft.com/office/drawing/2014/main" id="{ED314E82-6B2C-4B60-BB86-72568F9AA347}"/>
                </a:ext>
              </a:extLst>
            </p:cNvPr>
            <p:cNvSpPr/>
            <p:nvPr/>
          </p:nvSpPr>
          <p:spPr>
            <a:xfrm>
              <a:off x="7488747" y="1368838"/>
              <a:ext cx="24015" cy="13614"/>
            </a:xfrm>
            <a:custGeom>
              <a:avLst/>
              <a:gdLst/>
              <a:ahLst/>
              <a:cxnLst/>
              <a:rect l="l" t="t" r="r" b="b"/>
              <a:pathLst>
                <a:path w="217" h="123" extrusionOk="0">
                  <a:moveTo>
                    <a:pt x="109" y="1"/>
                  </a:moveTo>
                  <a:cubicBezTo>
                    <a:pt x="74" y="1"/>
                    <a:pt x="40" y="19"/>
                    <a:pt x="23" y="44"/>
                  </a:cubicBezTo>
                  <a:cubicBezTo>
                    <a:pt x="1" y="78"/>
                    <a:pt x="35" y="123"/>
                    <a:pt x="69" y="123"/>
                  </a:cubicBezTo>
                  <a:cubicBezTo>
                    <a:pt x="91" y="123"/>
                    <a:pt x="103" y="112"/>
                    <a:pt x="126" y="100"/>
                  </a:cubicBezTo>
                  <a:cubicBezTo>
                    <a:pt x="148" y="100"/>
                    <a:pt x="171" y="112"/>
                    <a:pt x="171" y="112"/>
                  </a:cubicBezTo>
                  <a:cubicBezTo>
                    <a:pt x="182" y="112"/>
                    <a:pt x="193" y="112"/>
                    <a:pt x="204" y="100"/>
                  </a:cubicBezTo>
                  <a:cubicBezTo>
                    <a:pt x="216" y="55"/>
                    <a:pt x="193" y="22"/>
                    <a:pt x="148" y="10"/>
                  </a:cubicBezTo>
                  <a:cubicBezTo>
                    <a:pt x="136" y="3"/>
                    <a:pt x="122" y="1"/>
                    <a:pt x="109"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37;p72">
              <a:extLst>
                <a:ext uri="{FF2B5EF4-FFF2-40B4-BE49-F238E27FC236}">
                  <a16:creationId xmlns:a16="http://schemas.microsoft.com/office/drawing/2014/main" id="{927EC63F-2B9B-4CF0-BADC-52654BA426D7}"/>
                </a:ext>
              </a:extLst>
            </p:cNvPr>
            <p:cNvSpPr/>
            <p:nvPr/>
          </p:nvSpPr>
          <p:spPr>
            <a:xfrm>
              <a:off x="7618567" y="1436570"/>
              <a:ext cx="74371" cy="48585"/>
            </a:xfrm>
            <a:custGeom>
              <a:avLst/>
              <a:gdLst/>
              <a:ahLst/>
              <a:cxnLst/>
              <a:rect l="l" t="t" r="r" b="b"/>
              <a:pathLst>
                <a:path w="672" h="439" extrusionOk="0">
                  <a:moveTo>
                    <a:pt x="382" y="1"/>
                  </a:moveTo>
                  <a:cubicBezTo>
                    <a:pt x="226" y="1"/>
                    <a:pt x="92" y="79"/>
                    <a:pt x="16" y="224"/>
                  </a:cubicBezTo>
                  <a:cubicBezTo>
                    <a:pt x="1" y="254"/>
                    <a:pt x="25" y="279"/>
                    <a:pt x="51" y="279"/>
                  </a:cubicBezTo>
                  <a:cubicBezTo>
                    <a:pt x="63" y="279"/>
                    <a:pt x="76" y="272"/>
                    <a:pt x="83" y="257"/>
                  </a:cubicBezTo>
                  <a:cubicBezTo>
                    <a:pt x="138" y="158"/>
                    <a:pt x="258" y="72"/>
                    <a:pt x="380" y="72"/>
                  </a:cubicBezTo>
                  <a:cubicBezTo>
                    <a:pt x="409" y="72"/>
                    <a:pt x="439" y="77"/>
                    <a:pt x="468" y="88"/>
                  </a:cubicBezTo>
                  <a:cubicBezTo>
                    <a:pt x="592" y="144"/>
                    <a:pt x="592" y="292"/>
                    <a:pt x="581" y="405"/>
                  </a:cubicBezTo>
                  <a:cubicBezTo>
                    <a:pt x="581" y="427"/>
                    <a:pt x="601" y="439"/>
                    <a:pt x="620" y="439"/>
                  </a:cubicBezTo>
                  <a:cubicBezTo>
                    <a:pt x="640" y="439"/>
                    <a:pt x="660" y="427"/>
                    <a:pt x="660" y="405"/>
                  </a:cubicBezTo>
                  <a:cubicBezTo>
                    <a:pt x="671" y="257"/>
                    <a:pt x="649" y="31"/>
                    <a:pt x="468" y="8"/>
                  </a:cubicBezTo>
                  <a:cubicBezTo>
                    <a:pt x="439" y="3"/>
                    <a:pt x="410" y="1"/>
                    <a:pt x="382"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38;p72">
              <a:extLst>
                <a:ext uri="{FF2B5EF4-FFF2-40B4-BE49-F238E27FC236}">
                  <a16:creationId xmlns:a16="http://schemas.microsoft.com/office/drawing/2014/main" id="{1F97A4CF-9C41-4706-A5C3-39F397F54A6A}"/>
                </a:ext>
              </a:extLst>
            </p:cNvPr>
            <p:cNvSpPr/>
            <p:nvPr/>
          </p:nvSpPr>
          <p:spPr>
            <a:xfrm>
              <a:off x="7461964" y="1410008"/>
              <a:ext cx="56997" cy="39841"/>
            </a:xfrm>
            <a:custGeom>
              <a:avLst/>
              <a:gdLst/>
              <a:ahLst/>
              <a:cxnLst/>
              <a:rect l="l" t="t" r="r" b="b"/>
              <a:pathLst>
                <a:path w="515" h="360" extrusionOk="0">
                  <a:moveTo>
                    <a:pt x="292" y="1"/>
                  </a:moveTo>
                  <a:cubicBezTo>
                    <a:pt x="170" y="1"/>
                    <a:pt x="73" y="90"/>
                    <a:pt x="17" y="203"/>
                  </a:cubicBezTo>
                  <a:cubicBezTo>
                    <a:pt x="1" y="235"/>
                    <a:pt x="30" y="267"/>
                    <a:pt x="56" y="267"/>
                  </a:cubicBezTo>
                  <a:cubicBezTo>
                    <a:pt x="67" y="267"/>
                    <a:pt x="78" y="262"/>
                    <a:pt x="84" y="248"/>
                  </a:cubicBezTo>
                  <a:cubicBezTo>
                    <a:pt x="121" y="175"/>
                    <a:pt x="195" y="72"/>
                    <a:pt x="283" y="72"/>
                  </a:cubicBezTo>
                  <a:cubicBezTo>
                    <a:pt x="303" y="72"/>
                    <a:pt x="324" y="77"/>
                    <a:pt x="345" y="90"/>
                  </a:cubicBezTo>
                  <a:cubicBezTo>
                    <a:pt x="424" y="135"/>
                    <a:pt x="424" y="238"/>
                    <a:pt x="435" y="316"/>
                  </a:cubicBezTo>
                  <a:cubicBezTo>
                    <a:pt x="435" y="345"/>
                    <a:pt x="455" y="359"/>
                    <a:pt x="475" y="359"/>
                  </a:cubicBezTo>
                  <a:cubicBezTo>
                    <a:pt x="494" y="359"/>
                    <a:pt x="514" y="345"/>
                    <a:pt x="514" y="316"/>
                  </a:cubicBezTo>
                  <a:cubicBezTo>
                    <a:pt x="503" y="215"/>
                    <a:pt x="492" y="45"/>
                    <a:pt x="368" y="11"/>
                  </a:cubicBezTo>
                  <a:cubicBezTo>
                    <a:pt x="342" y="4"/>
                    <a:pt x="316" y="1"/>
                    <a:pt x="292"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39;p72">
              <a:extLst>
                <a:ext uri="{FF2B5EF4-FFF2-40B4-BE49-F238E27FC236}">
                  <a16:creationId xmlns:a16="http://schemas.microsoft.com/office/drawing/2014/main" id="{7338AE9B-F746-49A3-953B-59725030A1E1}"/>
                </a:ext>
              </a:extLst>
            </p:cNvPr>
            <p:cNvSpPr/>
            <p:nvPr/>
          </p:nvSpPr>
          <p:spPr>
            <a:xfrm>
              <a:off x="7554600" y="1555433"/>
              <a:ext cx="98276" cy="66403"/>
            </a:xfrm>
            <a:custGeom>
              <a:avLst/>
              <a:gdLst/>
              <a:ahLst/>
              <a:cxnLst/>
              <a:rect l="l" t="t" r="r" b="b"/>
              <a:pathLst>
                <a:path w="888" h="600" extrusionOk="0">
                  <a:moveTo>
                    <a:pt x="828" y="1"/>
                  </a:moveTo>
                  <a:cubicBezTo>
                    <a:pt x="808" y="1"/>
                    <a:pt x="791" y="15"/>
                    <a:pt x="797" y="43"/>
                  </a:cubicBezTo>
                  <a:cubicBezTo>
                    <a:pt x="808" y="190"/>
                    <a:pt x="774" y="371"/>
                    <a:pt x="639" y="450"/>
                  </a:cubicBezTo>
                  <a:cubicBezTo>
                    <a:pt x="563" y="496"/>
                    <a:pt x="493" y="514"/>
                    <a:pt x="424" y="514"/>
                  </a:cubicBezTo>
                  <a:cubicBezTo>
                    <a:pt x="306" y="514"/>
                    <a:pt x="194" y="461"/>
                    <a:pt x="73" y="405"/>
                  </a:cubicBezTo>
                  <a:cubicBezTo>
                    <a:pt x="67" y="401"/>
                    <a:pt x="61" y="400"/>
                    <a:pt x="55" y="400"/>
                  </a:cubicBezTo>
                  <a:cubicBezTo>
                    <a:pt x="20" y="400"/>
                    <a:pt x="0" y="453"/>
                    <a:pt x="39" y="472"/>
                  </a:cubicBezTo>
                  <a:cubicBezTo>
                    <a:pt x="159" y="536"/>
                    <a:pt x="297" y="600"/>
                    <a:pt x="433" y="600"/>
                  </a:cubicBezTo>
                  <a:cubicBezTo>
                    <a:pt x="515" y="600"/>
                    <a:pt x="596" y="577"/>
                    <a:pt x="672" y="518"/>
                  </a:cubicBezTo>
                  <a:cubicBezTo>
                    <a:pt x="831" y="405"/>
                    <a:pt x="888" y="235"/>
                    <a:pt x="876" y="43"/>
                  </a:cubicBezTo>
                  <a:cubicBezTo>
                    <a:pt x="870" y="15"/>
                    <a:pt x="848" y="1"/>
                    <a:pt x="828"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40;p72">
              <a:extLst>
                <a:ext uri="{FF2B5EF4-FFF2-40B4-BE49-F238E27FC236}">
                  <a16:creationId xmlns:a16="http://schemas.microsoft.com/office/drawing/2014/main" id="{8EFE9CA9-350F-48C7-9BF6-55A37D815656}"/>
                </a:ext>
              </a:extLst>
            </p:cNvPr>
            <p:cNvSpPr/>
            <p:nvPr/>
          </p:nvSpPr>
          <p:spPr>
            <a:xfrm>
              <a:off x="7502581" y="1487259"/>
              <a:ext cx="60648" cy="45266"/>
            </a:xfrm>
            <a:custGeom>
              <a:avLst/>
              <a:gdLst/>
              <a:ahLst/>
              <a:cxnLst/>
              <a:rect l="l" t="t" r="r" b="b"/>
              <a:pathLst>
                <a:path w="548" h="409" extrusionOk="0">
                  <a:moveTo>
                    <a:pt x="264" y="0"/>
                  </a:moveTo>
                  <a:cubicBezTo>
                    <a:pt x="210" y="0"/>
                    <a:pt x="158" y="13"/>
                    <a:pt x="114" y="48"/>
                  </a:cubicBezTo>
                  <a:cubicBezTo>
                    <a:pt x="1" y="128"/>
                    <a:pt x="57" y="286"/>
                    <a:pt x="114" y="387"/>
                  </a:cubicBezTo>
                  <a:cubicBezTo>
                    <a:pt x="121" y="402"/>
                    <a:pt x="134" y="409"/>
                    <a:pt x="147" y="409"/>
                  </a:cubicBezTo>
                  <a:cubicBezTo>
                    <a:pt x="172" y="409"/>
                    <a:pt x="197" y="384"/>
                    <a:pt x="182" y="354"/>
                  </a:cubicBezTo>
                  <a:cubicBezTo>
                    <a:pt x="147" y="286"/>
                    <a:pt x="79" y="138"/>
                    <a:pt x="182" y="93"/>
                  </a:cubicBezTo>
                  <a:cubicBezTo>
                    <a:pt x="209" y="80"/>
                    <a:pt x="238" y="74"/>
                    <a:pt x="268" y="74"/>
                  </a:cubicBezTo>
                  <a:cubicBezTo>
                    <a:pt x="337" y="74"/>
                    <a:pt x="409" y="104"/>
                    <a:pt x="464" y="128"/>
                  </a:cubicBezTo>
                  <a:cubicBezTo>
                    <a:pt x="470" y="131"/>
                    <a:pt x="476" y="132"/>
                    <a:pt x="482" y="132"/>
                  </a:cubicBezTo>
                  <a:cubicBezTo>
                    <a:pt x="520" y="132"/>
                    <a:pt x="548" y="79"/>
                    <a:pt x="509" y="60"/>
                  </a:cubicBezTo>
                  <a:cubicBezTo>
                    <a:pt x="440" y="32"/>
                    <a:pt x="350" y="0"/>
                    <a:pt x="264"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roup 83">
            <a:extLst>
              <a:ext uri="{FF2B5EF4-FFF2-40B4-BE49-F238E27FC236}">
                <a16:creationId xmlns:a16="http://schemas.microsoft.com/office/drawing/2014/main" id="{71E60FFA-8072-4F01-86E0-B5EEDBBAE8EB}"/>
              </a:ext>
            </a:extLst>
          </p:cNvPr>
          <p:cNvGrpSpPr/>
          <p:nvPr/>
        </p:nvGrpSpPr>
        <p:grpSpPr>
          <a:xfrm flipH="1">
            <a:off x="328508" y="42010"/>
            <a:ext cx="1849571" cy="1567076"/>
            <a:chOff x="3497860" y="2967046"/>
            <a:chExt cx="867676" cy="735151"/>
          </a:xfrm>
        </p:grpSpPr>
        <p:sp>
          <p:nvSpPr>
            <p:cNvPr id="63" name="Google Shape;2595;p72">
              <a:extLst>
                <a:ext uri="{FF2B5EF4-FFF2-40B4-BE49-F238E27FC236}">
                  <a16:creationId xmlns:a16="http://schemas.microsoft.com/office/drawing/2014/main" id="{49E34905-0E3C-4CE2-91D6-F23DF8D5FD5C}"/>
                </a:ext>
              </a:extLst>
            </p:cNvPr>
            <p:cNvSpPr/>
            <p:nvPr/>
          </p:nvSpPr>
          <p:spPr>
            <a:xfrm>
              <a:off x="3497860" y="2967046"/>
              <a:ext cx="867676" cy="735151"/>
            </a:xfrm>
            <a:custGeom>
              <a:avLst/>
              <a:gdLst/>
              <a:ahLst/>
              <a:cxnLst/>
              <a:rect l="l" t="t" r="r" b="b"/>
              <a:pathLst>
                <a:path w="6876" h="5826" extrusionOk="0">
                  <a:moveTo>
                    <a:pt x="2237" y="0"/>
                  </a:moveTo>
                  <a:cubicBezTo>
                    <a:pt x="2159" y="0"/>
                    <a:pt x="2080" y="9"/>
                    <a:pt x="2001" y="29"/>
                  </a:cubicBezTo>
                  <a:cubicBezTo>
                    <a:pt x="1798" y="74"/>
                    <a:pt x="1617" y="210"/>
                    <a:pt x="1651" y="425"/>
                  </a:cubicBezTo>
                  <a:cubicBezTo>
                    <a:pt x="1685" y="652"/>
                    <a:pt x="1877" y="843"/>
                    <a:pt x="2024" y="1002"/>
                  </a:cubicBezTo>
                  <a:cubicBezTo>
                    <a:pt x="1830" y="905"/>
                    <a:pt x="1589" y="849"/>
                    <a:pt x="1351" y="849"/>
                  </a:cubicBezTo>
                  <a:cubicBezTo>
                    <a:pt x="1091" y="849"/>
                    <a:pt x="834" y="916"/>
                    <a:pt x="644" y="1069"/>
                  </a:cubicBezTo>
                  <a:cubicBezTo>
                    <a:pt x="237" y="1375"/>
                    <a:pt x="757" y="1669"/>
                    <a:pt x="1041" y="1771"/>
                  </a:cubicBezTo>
                  <a:cubicBezTo>
                    <a:pt x="622" y="1941"/>
                    <a:pt x="0" y="2235"/>
                    <a:pt x="79" y="2788"/>
                  </a:cubicBezTo>
                  <a:cubicBezTo>
                    <a:pt x="181" y="3444"/>
                    <a:pt x="3064" y="4756"/>
                    <a:pt x="3064" y="4756"/>
                  </a:cubicBezTo>
                  <a:cubicBezTo>
                    <a:pt x="3110" y="5152"/>
                    <a:pt x="3539" y="5627"/>
                    <a:pt x="3878" y="5785"/>
                  </a:cubicBezTo>
                  <a:cubicBezTo>
                    <a:pt x="3942" y="5812"/>
                    <a:pt x="4009" y="5825"/>
                    <a:pt x="4075" y="5825"/>
                  </a:cubicBezTo>
                  <a:cubicBezTo>
                    <a:pt x="4341" y="5825"/>
                    <a:pt x="4591" y="5621"/>
                    <a:pt x="4501" y="5321"/>
                  </a:cubicBezTo>
                  <a:lnTo>
                    <a:pt x="4501" y="5321"/>
                  </a:lnTo>
                  <a:cubicBezTo>
                    <a:pt x="4626" y="5377"/>
                    <a:pt x="4815" y="5463"/>
                    <a:pt x="4979" y="5463"/>
                  </a:cubicBezTo>
                  <a:cubicBezTo>
                    <a:pt x="5082" y="5463"/>
                    <a:pt x="5174" y="5429"/>
                    <a:pt x="5235" y="5333"/>
                  </a:cubicBezTo>
                  <a:cubicBezTo>
                    <a:pt x="5428" y="5062"/>
                    <a:pt x="5235" y="4643"/>
                    <a:pt x="5032" y="4383"/>
                  </a:cubicBezTo>
                  <a:cubicBezTo>
                    <a:pt x="5349" y="4349"/>
                    <a:pt x="5665" y="4258"/>
                    <a:pt x="5948" y="4134"/>
                  </a:cubicBezTo>
                  <a:cubicBezTo>
                    <a:pt x="6253" y="4021"/>
                    <a:pt x="6615" y="3818"/>
                    <a:pt x="6695" y="3489"/>
                  </a:cubicBezTo>
                  <a:cubicBezTo>
                    <a:pt x="6876" y="2845"/>
                    <a:pt x="6401" y="2336"/>
                    <a:pt x="5971" y="2235"/>
                  </a:cubicBezTo>
                  <a:cubicBezTo>
                    <a:pt x="5971" y="2235"/>
                    <a:pt x="6536" y="1477"/>
                    <a:pt x="6185" y="1172"/>
                  </a:cubicBezTo>
                  <a:cubicBezTo>
                    <a:pt x="5994" y="1021"/>
                    <a:pt x="5782" y="962"/>
                    <a:pt x="5566" y="962"/>
                  </a:cubicBezTo>
                  <a:cubicBezTo>
                    <a:pt x="5360" y="962"/>
                    <a:pt x="5151" y="1015"/>
                    <a:pt x="4953" y="1092"/>
                  </a:cubicBezTo>
                  <a:cubicBezTo>
                    <a:pt x="5077" y="991"/>
                    <a:pt x="5281" y="697"/>
                    <a:pt x="5122" y="549"/>
                  </a:cubicBezTo>
                  <a:cubicBezTo>
                    <a:pt x="5062" y="498"/>
                    <a:pt x="4984" y="477"/>
                    <a:pt x="4898" y="477"/>
                  </a:cubicBezTo>
                  <a:cubicBezTo>
                    <a:pt x="4642" y="477"/>
                    <a:pt x="4311" y="655"/>
                    <a:pt x="4150" y="730"/>
                  </a:cubicBezTo>
                  <a:cubicBezTo>
                    <a:pt x="4218" y="584"/>
                    <a:pt x="4489" y="109"/>
                    <a:pt x="4094" y="97"/>
                  </a:cubicBezTo>
                  <a:cubicBezTo>
                    <a:pt x="4082" y="96"/>
                    <a:pt x="4071" y="96"/>
                    <a:pt x="4060" y="96"/>
                  </a:cubicBezTo>
                  <a:cubicBezTo>
                    <a:pt x="3700" y="96"/>
                    <a:pt x="3557" y="443"/>
                    <a:pt x="3393" y="674"/>
                  </a:cubicBezTo>
                  <a:cubicBezTo>
                    <a:pt x="3112" y="316"/>
                    <a:pt x="2692" y="0"/>
                    <a:pt x="2237"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596;p72">
              <a:extLst>
                <a:ext uri="{FF2B5EF4-FFF2-40B4-BE49-F238E27FC236}">
                  <a16:creationId xmlns:a16="http://schemas.microsoft.com/office/drawing/2014/main" id="{FB80F949-F977-482F-93FA-C8C22B506E84}"/>
                </a:ext>
              </a:extLst>
            </p:cNvPr>
            <p:cNvSpPr/>
            <p:nvPr/>
          </p:nvSpPr>
          <p:spPr>
            <a:xfrm>
              <a:off x="3576224" y="3086796"/>
              <a:ext cx="649493" cy="596980"/>
            </a:xfrm>
            <a:custGeom>
              <a:avLst/>
              <a:gdLst/>
              <a:ahLst/>
              <a:cxnLst/>
              <a:rect l="l" t="t" r="r" b="b"/>
              <a:pathLst>
                <a:path w="5147" h="4731" extrusionOk="0">
                  <a:moveTo>
                    <a:pt x="2542" y="0"/>
                  </a:moveTo>
                  <a:cubicBezTo>
                    <a:pt x="1259" y="0"/>
                    <a:pt x="189" y="941"/>
                    <a:pt x="91" y="2179"/>
                  </a:cubicBezTo>
                  <a:cubicBezTo>
                    <a:pt x="1" y="3490"/>
                    <a:pt x="1030" y="4621"/>
                    <a:pt x="2398" y="4723"/>
                  </a:cubicBezTo>
                  <a:cubicBezTo>
                    <a:pt x="2463" y="4728"/>
                    <a:pt x="2528" y="4731"/>
                    <a:pt x="2592" y="4731"/>
                  </a:cubicBezTo>
                  <a:cubicBezTo>
                    <a:pt x="3877" y="4731"/>
                    <a:pt x="4958" y="3780"/>
                    <a:pt x="5044" y="2540"/>
                  </a:cubicBezTo>
                  <a:cubicBezTo>
                    <a:pt x="5146" y="1240"/>
                    <a:pt x="4106" y="98"/>
                    <a:pt x="2737" y="7"/>
                  </a:cubicBezTo>
                  <a:cubicBezTo>
                    <a:pt x="2672" y="3"/>
                    <a:pt x="2607" y="0"/>
                    <a:pt x="2542" y="0"/>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597;p72">
              <a:extLst>
                <a:ext uri="{FF2B5EF4-FFF2-40B4-BE49-F238E27FC236}">
                  <a16:creationId xmlns:a16="http://schemas.microsoft.com/office/drawing/2014/main" id="{BC300DBD-C143-4FB7-89A5-90D5D36604CD}"/>
                </a:ext>
              </a:extLst>
            </p:cNvPr>
            <p:cNvSpPr/>
            <p:nvPr/>
          </p:nvSpPr>
          <p:spPr>
            <a:xfrm>
              <a:off x="3497860" y="2967046"/>
              <a:ext cx="867676" cy="542719"/>
            </a:xfrm>
            <a:custGeom>
              <a:avLst/>
              <a:gdLst/>
              <a:ahLst/>
              <a:cxnLst/>
              <a:rect l="l" t="t" r="r" b="b"/>
              <a:pathLst>
                <a:path w="6876" h="4301" extrusionOk="0">
                  <a:moveTo>
                    <a:pt x="2237" y="0"/>
                  </a:moveTo>
                  <a:cubicBezTo>
                    <a:pt x="2159" y="0"/>
                    <a:pt x="2080" y="9"/>
                    <a:pt x="2001" y="29"/>
                  </a:cubicBezTo>
                  <a:cubicBezTo>
                    <a:pt x="1798" y="74"/>
                    <a:pt x="1617" y="210"/>
                    <a:pt x="1651" y="425"/>
                  </a:cubicBezTo>
                  <a:cubicBezTo>
                    <a:pt x="1685" y="652"/>
                    <a:pt x="1877" y="843"/>
                    <a:pt x="2024" y="1002"/>
                  </a:cubicBezTo>
                  <a:cubicBezTo>
                    <a:pt x="1830" y="905"/>
                    <a:pt x="1589" y="849"/>
                    <a:pt x="1351" y="849"/>
                  </a:cubicBezTo>
                  <a:cubicBezTo>
                    <a:pt x="1091" y="849"/>
                    <a:pt x="834" y="916"/>
                    <a:pt x="644" y="1069"/>
                  </a:cubicBezTo>
                  <a:cubicBezTo>
                    <a:pt x="237" y="1375"/>
                    <a:pt x="757" y="1669"/>
                    <a:pt x="1041" y="1771"/>
                  </a:cubicBezTo>
                  <a:cubicBezTo>
                    <a:pt x="622" y="1941"/>
                    <a:pt x="0" y="2235"/>
                    <a:pt x="79" y="2788"/>
                  </a:cubicBezTo>
                  <a:cubicBezTo>
                    <a:pt x="102" y="2891"/>
                    <a:pt x="181" y="3004"/>
                    <a:pt x="305" y="3128"/>
                  </a:cubicBezTo>
                  <a:cubicBezTo>
                    <a:pt x="453" y="3049"/>
                    <a:pt x="577" y="2924"/>
                    <a:pt x="701" y="2788"/>
                  </a:cubicBezTo>
                  <a:cubicBezTo>
                    <a:pt x="928" y="2562"/>
                    <a:pt x="1108" y="2313"/>
                    <a:pt x="1244" y="2019"/>
                  </a:cubicBezTo>
                  <a:cubicBezTo>
                    <a:pt x="1370" y="2080"/>
                    <a:pt x="1498" y="2106"/>
                    <a:pt x="1625" y="2106"/>
                  </a:cubicBezTo>
                  <a:cubicBezTo>
                    <a:pt x="2045" y="2106"/>
                    <a:pt x="2453" y="1820"/>
                    <a:pt x="2748" y="1534"/>
                  </a:cubicBezTo>
                  <a:lnTo>
                    <a:pt x="2748" y="1534"/>
                  </a:lnTo>
                  <a:cubicBezTo>
                    <a:pt x="2680" y="1793"/>
                    <a:pt x="2895" y="1884"/>
                    <a:pt x="3132" y="1884"/>
                  </a:cubicBezTo>
                  <a:cubicBezTo>
                    <a:pt x="3404" y="1873"/>
                    <a:pt x="3641" y="1737"/>
                    <a:pt x="3890" y="1612"/>
                  </a:cubicBezTo>
                  <a:lnTo>
                    <a:pt x="3890" y="1612"/>
                  </a:lnTo>
                  <a:cubicBezTo>
                    <a:pt x="3800" y="1884"/>
                    <a:pt x="3981" y="2087"/>
                    <a:pt x="4207" y="2200"/>
                  </a:cubicBezTo>
                  <a:cubicBezTo>
                    <a:pt x="4311" y="2250"/>
                    <a:pt x="4416" y="2269"/>
                    <a:pt x="4520" y="2269"/>
                  </a:cubicBezTo>
                  <a:cubicBezTo>
                    <a:pt x="4653" y="2269"/>
                    <a:pt x="4786" y="2238"/>
                    <a:pt x="4919" y="2200"/>
                  </a:cubicBezTo>
                  <a:lnTo>
                    <a:pt x="4919" y="2200"/>
                  </a:lnTo>
                  <a:cubicBezTo>
                    <a:pt x="4833" y="2577"/>
                    <a:pt x="4685" y="3497"/>
                    <a:pt x="5266" y="3497"/>
                  </a:cubicBezTo>
                  <a:cubicBezTo>
                    <a:pt x="5296" y="3497"/>
                    <a:pt x="5327" y="3494"/>
                    <a:pt x="5360" y="3489"/>
                  </a:cubicBezTo>
                  <a:lnTo>
                    <a:pt x="5360" y="3489"/>
                  </a:lnTo>
                  <a:cubicBezTo>
                    <a:pt x="5142" y="4133"/>
                    <a:pt x="5257" y="4300"/>
                    <a:pt x="5452" y="4300"/>
                  </a:cubicBezTo>
                  <a:cubicBezTo>
                    <a:pt x="5611" y="4300"/>
                    <a:pt x="5822" y="4190"/>
                    <a:pt x="5948" y="4134"/>
                  </a:cubicBezTo>
                  <a:cubicBezTo>
                    <a:pt x="6253" y="4021"/>
                    <a:pt x="6615" y="3818"/>
                    <a:pt x="6695" y="3489"/>
                  </a:cubicBezTo>
                  <a:cubicBezTo>
                    <a:pt x="6876" y="2845"/>
                    <a:pt x="6401" y="2336"/>
                    <a:pt x="5971" y="2235"/>
                  </a:cubicBezTo>
                  <a:cubicBezTo>
                    <a:pt x="5971" y="2235"/>
                    <a:pt x="6536" y="1477"/>
                    <a:pt x="6185" y="1172"/>
                  </a:cubicBezTo>
                  <a:cubicBezTo>
                    <a:pt x="5994" y="1021"/>
                    <a:pt x="5782" y="962"/>
                    <a:pt x="5566" y="962"/>
                  </a:cubicBezTo>
                  <a:cubicBezTo>
                    <a:pt x="5360" y="962"/>
                    <a:pt x="5151" y="1015"/>
                    <a:pt x="4953" y="1092"/>
                  </a:cubicBezTo>
                  <a:cubicBezTo>
                    <a:pt x="5077" y="991"/>
                    <a:pt x="5281" y="697"/>
                    <a:pt x="5122" y="549"/>
                  </a:cubicBezTo>
                  <a:cubicBezTo>
                    <a:pt x="5062" y="498"/>
                    <a:pt x="4984" y="477"/>
                    <a:pt x="4898" y="477"/>
                  </a:cubicBezTo>
                  <a:cubicBezTo>
                    <a:pt x="4642" y="477"/>
                    <a:pt x="4311" y="655"/>
                    <a:pt x="4150" y="730"/>
                  </a:cubicBezTo>
                  <a:cubicBezTo>
                    <a:pt x="4218" y="584"/>
                    <a:pt x="4489" y="109"/>
                    <a:pt x="4094" y="97"/>
                  </a:cubicBezTo>
                  <a:cubicBezTo>
                    <a:pt x="4082" y="96"/>
                    <a:pt x="4071" y="96"/>
                    <a:pt x="4060" y="96"/>
                  </a:cubicBezTo>
                  <a:cubicBezTo>
                    <a:pt x="3700" y="96"/>
                    <a:pt x="3557" y="443"/>
                    <a:pt x="3393" y="674"/>
                  </a:cubicBezTo>
                  <a:cubicBezTo>
                    <a:pt x="3112" y="316"/>
                    <a:pt x="2692" y="0"/>
                    <a:pt x="2237"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598;p72">
              <a:extLst>
                <a:ext uri="{FF2B5EF4-FFF2-40B4-BE49-F238E27FC236}">
                  <a16:creationId xmlns:a16="http://schemas.microsoft.com/office/drawing/2014/main" id="{B7096E6E-7AE0-4F4A-9C31-938ABC921678}"/>
                </a:ext>
              </a:extLst>
            </p:cNvPr>
            <p:cNvSpPr/>
            <p:nvPr/>
          </p:nvSpPr>
          <p:spPr>
            <a:xfrm>
              <a:off x="4000854" y="3123643"/>
              <a:ext cx="223356" cy="181076"/>
            </a:xfrm>
            <a:custGeom>
              <a:avLst/>
              <a:gdLst/>
              <a:ahLst/>
              <a:cxnLst/>
              <a:rect l="l" t="t" r="r" b="b"/>
              <a:pathLst>
                <a:path w="1770" h="1435" extrusionOk="0">
                  <a:moveTo>
                    <a:pt x="178" y="0"/>
                  </a:moveTo>
                  <a:cubicBezTo>
                    <a:pt x="168" y="0"/>
                    <a:pt x="158" y="7"/>
                    <a:pt x="153" y="21"/>
                  </a:cubicBezTo>
                  <a:cubicBezTo>
                    <a:pt x="0" y="439"/>
                    <a:pt x="343" y="674"/>
                    <a:pt x="697" y="674"/>
                  </a:cubicBezTo>
                  <a:cubicBezTo>
                    <a:pt x="842" y="674"/>
                    <a:pt x="988" y="634"/>
                    <a:pt x="1103" y="552"/>
                  </a:cubicBezTo>
                  <a:lnTo>
                    <a:pt x="1103" y="552"/>
                  </a:lnTo>
                  <a:cubicBezTo>
                    <a:pt x="1046" y="982"/>
                    <a:pt x="1261" y="1401"/>
                    <a:pt x="1736" y="1434"/>
                  </a:cubicBezTo>
                  <a:cubicBezTo>
                    <a:pt x="1770" y="1434"/>
                    <a:pt x="1770" y="1389"/>
                    <a:pt x="1747" y="1378"/>
                  </a:cubicBezTo>
                  <a:cubicBezTo>
                    <a:pt x="1566" y="1333"/>
                    <a:pt x="1408" y="1310"/>
                    <a:pt x="1295" y="1152"/>
                  </a:cubicBezTo>
                  <a:cubicBezTo>
                    <a:pt x="1159" y="982"/>
                    <a:pt x="1136" y="654"/>
                    <a:pt x="1204" y="462"/>
                  </a:cubicBezTo>
                  <a:cubicBezTo>
                    <a:pt x="1214" y="434"/>
                    <a:pt x="1185" y="414"/>
                    <a:pt x="1161" y="414"/>
                  </a:cubicBezTo>
                  <a:cubicBezTo>
                    <a:pt x="1157" y="414"/>
                    <a:pt x="1152" y="415"/>
                    <a:pt x="1148" y="416"/>
                  </a:cubicBezTo>
                  <a:cubicBezTo>
                    <a:pt x="1030" y="491"/>
                    <a:pt x="870" y="533"/>
                    <a:pt x="714" y="533"/>
                  </a:cubicBezTo>
                  <a:cubicBezTo>
                    <a:pt x="422" y="533"/>
                    <a:pt x="146" y="386"/>
                    <a:pt x="198" y="32"/>
                  </a:cubicBezTo>
                  <a:cubicBezTo>
                    <a:pt x="205" y="13"/>
                    <a:pt x="192" y="0"/>
                    <a:pt x="178"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599;p72">
              <a:extLst>
                <a:ext uri="{FF2B5EF4-FFF2-40B4-BE49-F238E27FC236}">
                  <a16:creationId xmlns:a16="http://schemas.microsoft.com/office/drawing/2014/main" id="{E6A21689-F329-4BF3-87C9-35593D5F7523}"/>
                </a:ext>
              </a:extLst>
            </p:cNvPr>
            <p:cNvSpPr/>
            <p:nvPr/>
          </p:nvSpPr>
          <p:spPr>
            <a:xfrm>
              <a:off x="4178404" y="3339674"/>
              <a:ext cx="63978" cy="143598"/>
            </a:xfrm>
            <a:custGeom>
              <a:avLst/>
              <a:gdLst/>
              <a:ahLst/>
              <a:cxnLst/>
              <a:rect l="l" t="t" r="r" b="b"/>
              <a:pathLst>
                <a:path w="507" h="1138" extrusionOk="0">
                  <a:moveTo>
                    <a:pt x="475" y="1"/>
                  </a:moveTo>
                  <a:cubicBezTo>
                    <a:pt x="472" y="1"/>
                    <a:pt x="468" y="2"/>
                    <a:pt x="465" y="5"/>
                  </a:cubicBezTo>
                  <a:cubicBezTo>
                    <a:pt x="227" y="277"/>
                    <a:pt x="1" y="921"/>
                    <a:pt x="431" y="1136"/>
                  </a:cubicBezTo>
                  <a:cubicBezTo>
                    <a:pt x="434" y="1137"/>
                    <a:pt x="438" y="1138"/>
                    <a:pt x="441" y="1138"/>
                  </a:cubicBezTo>
                  <a:cubicBezTo>
                    <a:pt x="473" y="1138"/>
                    <a:pt x="507" y="1098"/>
                    <a:pt x="476" y="1068"/>
                  </a:cubicBezTo>
                  <a:cubicBezTo>
                    <a:pt x="159" y="808"/>
                    <a:pt x="272" y="310"/>
                    <a:pt x="487" y="28"/>
                  </a:cubicBezTo>
                  <a:cubicBezTo>
                    <a:pt x="495" y="11"/>
                    <a:pt x="486" y="1"/>
                    <a:pt x="475"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600;p72">
              <a:extLst>
                <a:ext uri="{FF2B5EF4-FFF2-40B4-BE49-F238E27FC236}">
                  <a16:creationId xmlns:a16="http://schemas.microsoft.com/office/drawing/2014/main" id="{F2E39D29-AE3B-4070-ABE4-9CF935F77FAB}"/>
                </a:ext>
              </a:extLst>
            </p:cNvPr>
            <p:cNvSpPr/>
            <p:nvPr/>
          </p:nvSpPr>
          <p:spPr>
            <a:xfrm>
              <a:off x="4248692" y="3294625"/>
              <a:ext cx="63978" cy="176028"/>
            </a:xfrm>
            <a:custGeom>
              <a:avLst/>
              <a:gdLst/>
              <a:ahLst/>
              <a:cxnLst/>
              <a:rect l="l" t="t" r="r" b="b"/>
              <a:pathLst>
                <a:path w="507" h="1395" extrusionOk="0">
                  <a:moveTo>
                    <a:pt x="89" y="1"/>
                  </a:moveTo>
                  <a:cubicBezTo>
                    <a:pt x="77" y="1"/>
                    <a:pt x="66" y="23"/>
                    <a:pt x="89" y="23"/>
                  </a:cubicBezTo>
                  <a:cubicBezTo>
                    <a:pt x="405" y="159"/>
                    <a:pt x="462" y="441"/>
                    <a:pt x="371" y="758"/>
                  </a:cubicBezTo>
                  <a:cubicBezTo>
                    <a:pt x="315" y="996"/>
                    <a:pt x="145" y="1154"/>
                    <a:pt x="9" y="1358"/>
                  </a:cubicBezTo>
                  <a:cubicBezTo>
                    <a:pt x="0" y="1376"/>
                    <a:pt x="14" y="1394"/>
                    <a:pt x="37" y="1394"/>
                  </a:cubicBezTo>
                  <a:cubicBezTo>
                    <a:pt x="42" y="1394"/>
                    <a:pt x="48" y="1393"/>
                    <a:pt x="54" y="1391"/>
                  </a:cubicBezTo>
                  <a:cubicBezTo>
                    <a:pt x="292" y="1278"/>
                    <a:pt x="473" y="883"/>
                    <a:pt x="484" y="622"/>
                  </a:cubicBezTo>
                  <a:cubicBezTo>
                    <a:pt x="507" y="328"/>
                    <a:pt x="383" y="102"/>
                    <a:pt x="89"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601;p72">
              <a:extLst>
                <a:ext uri="{FF2B5EF4-FFF2-40B4-BE49-F238E27FC236}">
                  <a16:creationId xmlns:a16="http://schemas.microsoft.com/office/drawing/2014/main" id="{49B7E974-7B81-4FA8-8D08-025752880513}"/>
                </a:ext>
              </a:extLst>
            </p:cNvPr>
            <p:cNvSpPr/>
            <p:nvPr/>
          </p:nvSpPr>
          <p:spPr>
            <a:xfrm>
              <a:off x="4157077" y="3119480"/>
              <a:ext cx="81393" cy="122146"/>
            </a:xfrm>
            <a:custGeom>
              <a:avLst/>
              <a:gdLst/>
              <a:ahLst/>
              <a:cxnLst/>
              <a:rect l="l" t="t" r="r" b="b"/>
              <a:pathLst>
                <a:path w="645" h="968" extrusionOk="0">
                  <a:moveTo>
                    <a:pt x="203" y="1"/>
                  </a:moveTo>
                  <a:cubicBezTo>
                    <a:pt x="139" y="1"/>
                    <a:pt x="73" y="9"/>
                    <a:pt x="11" y="20"/>
                  </a:cubicBezTo>
                  <a:cubicBezTo>
                    <a:pt x="1" y="32"/>
                    <a:pt x="1" y="65"/>
                    <a:pt x="23" y="65"/>
                  </a:cubicBezTo>
                  <a:cubicBezTo>
                    <a:pt x="68" y="59"/>
                    <a:pt x="115" y="55"/>
                    <a:pt x="161" y="55"/>
                  </a:cubicBezTo>
                  <a:cubicBezTo>
                    <a:pt x="298" y="55"/>
                    <a:pt x="427" y="93"/>
                    <a:pt x="486" y="246"/>
                  </a:cubicBezTo>
                  <a:cubicBezTo>
                    <a:pt x="566" y="472"/>
                    <a:pt x="419" y="710"/>
                    <a:pt x="362" y="924"/>
                  </a:cubicBezTo>
                  <a:cubicBezTo>
                    <a:pt x="362" y="949"/>
                    <a:pt x="380" y="968"/>
                    <a:pt x="398" y="968"/>
                  </a:cubicBezTo>
                  <a:cubicBezTo>
                    <a:pt x="405" y="968"/>
                    <a:pt x="412" y="965"/>
                    <a:pt x="419" y="959"/>
                  </a:cubicBezTo>
                  <a:cubicBezTo>
                    <a:pt x="566" y="789"/>
                    <a:pt x="645" y="382"/>
                    <a:pt x="543" y="178"/>
                  </a:cubicBezTo>
                  <a:cubicBezTo>
                    <a:pt x="474" y="39"/>
                    <a:pt x="341" y="1"/>
                    <a:pt x="203"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602;p72">
              <a:extLst>
                <a:ext uri="{FF2B5EF4-FFF2-40B4-BE49-F238E27FC236}">
                  <a16:creationId xmlns:a16="http://schemas.microsoft.com/office/drawing/2014/main" id="{E2BC197E-565A-4EE4-B654-AF6CEFF26249}"/>
                </a:ext>
              </a:extLst>
            </p:cNvPr>
            <p:cNvSpPr/>
            <p:nvPr/>
          </p:nvSpPr>
          <p:spPr>
            <a:xfrm>
              <a:off x="3760335" y="3009572"/>
              <a:ext cx="231304" cy="107509"/>
            </a:xfrm>
            <a:custGeom>
              <a:avLst/>
              <a:gdLst/>
              <a:ahLst/>
              <a:cxnLst/>
              <a:rect l="l" t="t" r="r" b="b"/>
              <a:pathLst>
                <a:path w="1833" h="852" extrusionOk="0">
                  <a:moveTo>
                    <a:pt x="343" y="0"/>
                  </a:moveTo>
                  <a:cubicBezTo>
                    <a:pt x="235" y="0"/>
                    <a:pt x="123" y="36"/>
                    <a:pt x="12" y="122"/>
                  </a:cubicBezTo>
                  <a:cubicBezTo>
                    <a:pt x="1" y="134"/>
                    <a:pt x="12" y="144"/>
                    <a:pt x="24" y="144"/>
                  </a:cubicBezTo>
                  <a:cubicBezTo>
                    <a:pt x="126" y="78"/>
                    <a:pt x="224" y="49"/>
                    <a:pt x="318" y="49"/>
                  </a:cubicBezTo>
                  <a:cubicBezTo>
                    <a:pt x="701" y="49"/>
                    <a:pt x="1009" y="526"/>
                    <a:pt x="1200" y="835"/>
                  </a:cubicBezTo>
                  <a:cubicBezTo>
                    <a:pt x="1205" y="846"/>
                    <a:pt x="1219" y="852"/>
                    <a:pt x="1233" y="852"/>
                  </a:cubicBezTo>
                  <a:cubicBezTo>
                    <a:pt x="1247" y="852"/>
                    <a:pt x="1262" y="846"/>
                    <a:pt x="1267" y="835"/>
                  </a:cubicBezTo>
                  <a:cubicBezTo>
                    <a:pt x="1324" y="732"/>
                    <a:pt x="1369" y="654"/>
                    <a:pt x="1448" y="574"/>
                  </a:cubicBezTo>
                  <a:cubicBezTo>
                    <a:pt x="1480" y="536"/>
                    <a:pt x="1582" y="486"/>
                    <a:pt x="1660" y="486"/>
                  </a:cubicBezTo>
                  <a:cubicBezTo>
                    <a:pt x="1718" y="486"/>
                    <a:pt x="1763" y="514"/>
                    <a:pt x="1753" y="597"/>
                  </a:cubicBezTo>
                  <a:cubicBezTo>
                    <a:pt x="1753" y="610"/>
                    <a:pt x="1761" y="616"/>
                    <a:pt x="1770" y="616"/>
                  </a:cubicBezTo>
                  <a:cubicBezTo>
                    <a:pt x="1776" y="616"/>
                    <a:pt x="1783" y="613"/>
                    <a:pt x="1788" y="609"/>
                  </a:cubicBezTo>
                  <a:cubicBezTo>
                    <a:pt x="1833" y="484"/>
                    <a:pt x="1753" y="438"/>
                    <a:pt x="1640" y="428"/>
                  </a:cubicBezTo>
                  <a:cubicBezTo>
                    <a:pt x="1633" y="427"/>
                    <a:pt x="1627" y="427"/>
                    <a:pt x="1620" y="427"/>
                  </a:cubicBezTo>
                  <a:cubicBezTo>
                    <a:pt x="1440" y="427"/>
                    <a:pt x="1320" y="580"/>
                    <a:pt x="1233" y="732"/>
                  </a:cubicBezTo>
                  <a:cubicBezTo>
                    <a:pt x="1041" y="410"/>
                    <a:pt x="709" y="0"/>
                    <a:pt x="343"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603;p72">
              <a:extLst>
                <a:ext uri="{FF2B5EF4-FFF2-40B4-BE49-F238E27FC236}">
                  <a16:creationId xmlns:a16="http://schemas.microsoft.com/office/drawing/2014/main" id="{2503919F-6EA1-4135-AE10-E433A3C35225}"/>
                </a:ext>
              </a:extLst>
            </p:cNvPr>
            <p:cNvSpPr/>
            <p:nvPr/>
          </p:nvSpPr>
          <p:spPr>
            <a:xfrm>
              <a:off x="3590484" y="3105726"/>
              <a:ext cx="193827" cy="147004"/>
            </a:xfrm>
            <a:custGeom>
              <a:avLst/>
              <a:gdLst/>
              <a:ahLst/>
              <a:cxnLst/>
              <a:rect l="l" t="t" r="r" b="b"/>
              <a:pathLst>
                <a:path w="1536" h="1165" extrusionOk="0">
                  <a:moveTo>
                    <a:pt x="897" y="1"/>
                  </a:moveTo>
                  <a:cubicBezTo>
                    <a:pt x="809" y="1"/>
                    <a:pt x="720" y="23"/>
                    <a:pt x="634" y="73"/>
                  </a:cubicBezTo>
                  <a:cubicBezTo>
                    <a:pt x="363" y="242"/>
                    <a:pt x="544" y="423"/>
                    <a:pt x="747" y="536"/>
                  </a:cubicBezTo>
                  <a:cubicBezTo>
                    <a:pt x="431" y="626"/>
                    <a:pt x="69" y="785"/>
                    <a:pt x="1" y="1136"/>
                  </a:cubicBezTo>
                  <a:cubicBezTo>
                    <a:pt x="1" y="1150"/>
                    <a:pt x="14" y="1164"/>
                    <a:pt x="27" y="1164"/>
                  </a:cubicBezTo>
                  <a:cubicBezTo>
                    <a:pt x="35" y="1164"/>
                    <a:pt x="42" y="1159"/>
                    <a:pt x="46" y="1147"/>
                  </a:cubicBezTo>
                  <a:cubicBezTo>
                    <a:pt x="137" y="988"/>
                    <a:pt x="216" y="864"/>
                    <a:pt x="374" y="762"/>
                  </a:cubicBezTo>
                  <a:cubicBezTo>
                    <a:pt x="521" y="661"/>
                    <a:pt x="691" y="615"/>
                    <a:pt x="860" y="593"/>
                  </a:cubicBezTo>
                  <a:cubicBezTo>
                    <a:pt x="895" y="581"/>
                    <a:pt x="905" y="536"/>
                    <a:pt x="872" y="513"/>
                  </a:cubicBezTo>
                  <a:cubicBezTo>
                    <a:pt x="804" y="480"/>
                    <a:pt x="747" y="445"/>
                    <a:pt x="679" y="400"/>
                  </a:cubicBezTo>
                  <a:cubicBezTo>
                    <a:pt x="453" y="219"/>
                    <a:pt x="804" y="118"/>
                    <a:pt x="917" y="106"/>
                  </a:cubicBezTo>
                  <a:cubicBezTo>
                    <a:pt x="925" y="106"/>
                    <a:pt x="933" y="106"/>
                    <a:pt x="941" y="106"/>
                  </a:cubicBezTo>
                  <a:cubicBezTo>
                    <a:pt x="1158" y="106"/>
                    <a:pt x="1363" y="247"/>
                    <a:pt x="1505" y="400"/>
                  </a:cubicBezTo>
                  <a:cubicBezTo>
                    <a:pt x="1508" y="407"/>
                    <a:pt x="1513" y="410"/>
                    <a:pt x="1517" y="410"/>
                  </a:cubicBezTo>
                  <a:cubicBezTo>
                    <a:pt x="1526" y="410"/>
                    <a:pt x="1536" y="394"/>
                    <a:pt x="1528" y="378"/>
                  </a:cubicBezTo>
                  <a:cubicBezTo>
                    <a:pt x="1394" y="177"/>
                    <a:pt x="1149" y="1"/>
                    <a:pt x="897"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604;p72">
              <a:extLst>
                <a:ext uri="{FF2B5EF4-FFF2-40B4-BE49-F238E27FC236}">
                  <a16:creationId xmlns:a16="http://schemas.microsoft.com/office/drawing/2014/main" id="{3FC0D5FF-C840-478D-B89E-DA4B57B44AA0}"/>
                </a:ext>
              </a:extLst>
            </p:cNvPr>
            <p:cNvSpPr/>
            <p:nvPr/>
          </p:nvSpPr>
          <p:spPr>
            <a:xfrm>
              <a:off x="3872015" y="3126672"/>
              <a:ext cx="140322" cy="60189"/>
            </a:xfrm>
            <a:custGeom>
              <a:avLst/>
              <a:gdLst/>
              <a:ahLst/>
              <a:cxnLst/>
              <a:rect l="l" t="t" r="r" b="b"/>
              <a:pathLst>
                <a:path w="1112" h="477" extrusionOk="0">
                  <a:moveTo>
                    <a:pt x="1062" y="1"/>
                  </a:moveTo>
                  <a:cubicBezTo>
                    <a:pt x="1054" y="1"/>
                    <a:pt x="1046" y="3"/>
                    <a:pt x="1038" y="8"/>
                  </a:cubicBezTo>
                  <a:cubicBezTo>
                    <a:pt x="858" y="165"/>
                    <a:pt x="590" y="393"/>
                    <a:pt x="345" y="393"/>
                  </a:cubicBezTo>
                  <a:cubicBezTo>
                    <a:pt x="237" y="393"/>
                    <a:pt x="133" y="349"/>
                    <a:pt x="43" y="234"/>
                  </a:cubicBezTo>
                  <a:cubicBezTo>
                    <a:pt x="41" y="232"/>
                    <a:pt x="38" y="231"/>
                    <a:pt x="35" y="231"/>
                  </a:cubicBezTo>
                  <a:cubicBezTo>
                    <a:pt x="21" y="231"/>
                    <a:pt x="0" y="248"/>
                    <a:pt x="9" y="257"/>
                  </a:cubicBezTo>
                  <a:cubicBezTo>
                    <a:pt x="102" y="414"/>
                    <a:pt x="239" y="476"/>
                    <a:pt x="386" y="476"/>
                  </a:cubicBezTo>
                  <a:cubicBezTo>
                    <a:pt x="654" y="476"/>
                    <a:pt x="956" y="272"/>
                    <a:pt x="1094" y="53"/>
                  </a:cubicBezTo>
                  <a:cubicBezTo>
                    <a:pt x="1112" y="27"/>
                    <a:pt x="1089" y="1"/>
                    <a:pt x="1062"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605;p72">
              <a:extLst>
                <a:ext uri="{FF2B5EF4-FFF2-40B4-BE49-F238E27FC236}">
                  <a16:creationId xmlns:a16="http://schemas.microsoft.com/office/drawing/2014/main" id="{45D0BB52-EE52-4083-A9B1-6F026091023E}"/>
                </a:ext>
              </a:extLst>
            </p:cNvPr>
            <p:cNvSpPr/>
            <p:nvPr/>
          </p:nvSpPr>
          <p:spPr>
            <a:xfrm>
              <a:off x="3771819" y="3060046"/>
              <a:ext cx="115209" cy="86942"/>
            </a:xfrm>
            <a:custGeom>
              <a:avLst/>
              <a:gdLst/>
              <a:ahLst/>
              <a:cxnLst/>
              <a:rect l="l" t="t" r="r" b="b"/>
              <a:pathLst>
                <a:path w="913" h="689" extrusionOk="0">
                  <a:moveTo>
                    <a:pt x="201" y="0"/>
                  </a:moveTo>
                  <a:cubicBezTo>
                    <a:pt x="140" y="0"/>
                    <a:pt x="76" y="12"/>
                    <a:pt x="11" y="38"/>
                  </a:cubicBezTo>
                  <a:cubicBezTo>
                    <a:pt x="0" y="50"/>
                    <a:pt x="0" y="73"/>
                    <a:pt x="23" y="73"/>
                  </a:cubicBezTo>
                  <a:cubicBezTo>
                    <a:pt x="77" y="55"/>
                    <a:pt x="127" y="48"/>
                    <a:pt x="175" y="48"/>
                  </a:cubicBezTo>
                  <a:cubicBezTo>
                    <a:pt x="501" y="48"/>
                    <a:pt x="701" y="415"/>
                    <a:pt x="848" y="672"/>
                  </a:cubicBezTo>
                  <a:cubicBezTo>
                    <a:pt x="856" y="684"/>
                    <a:pt x="867" y="689"/>
                    <a:pt x="877" y="689"/>
                  </a:cubicBezTo>
                  <a:cubicBezTo>
                    <a:pt x="895" y="689"/>
                    <a:pt x="912" y="671"/>
                    <a:pt x="905" y="649"/>
                  </a:cubicBezTo>
                  <a:cubicBezTo>
                    <a:pt x="809" y="353"/>
                    <a:pt x="536" y="0"/>
                    <a:pt x="201"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606;p72">
              <a:extLst>
                <a:ext uri="{FF2B5EF4-FFF2-40B4-BE49-F238E27FC236}">
                  <a16:creationId xmlns:a16="http://schemas.microsoft.com/office/drawing/2014/main" id="{946AC38B-B6C4-426F-9BFA-5B0C64A360C3}"/>
                </a:ext>
              </a:extLst>
            </p:cNvPr>
            <p:cNvSpPr/>
            <p:nvPr/>
          </p:nvSpPr>
          <p:spPr>
            <a:xfrm>
              <a:off x="4124268" y="3455513"/>
              <a:ext cx="154456" cy="128456"/>
            </a:xfrm>
            <a:custGeom>
              <a:avLst/>
              <a:gdLst/>
              <a:ahLst/>
              <a:cxnLst/>
              <a:rect l="l" t="t" r="r" b="b"/>
              <a:pathLst>
                <a:path w="1224" h="1018" extrusionOk="0">
                  <a:moveTo>
                    <a:pt x="709" y="0"/>
                  </a:moveTo>
                  <a:cubicBezTo>
                    <a:pt x="478" y="0"/>
                    <a:pt x="261" y="184"/>
                    <a:pt x="261" y="184"/>
                  </a:cubicBezTo>
                  <a:lnTo>
                    <a:pt x="0" y="897"/>
                  </a:lnTo>
                  <a:cubicBezTo>
                    <a:pt x="138" y="982"/>
                    <a:pt x="270" y="1017"/>
                    <a:pt x="391" y="1017"/>
                  </a:cubicBezTo>
                  <a:cubicBezTo>
                    <a:pt x="900" y="1017"/>
                    <a:pt x="1224" y="392"/>
                    <a:pt x="995" y="128"/>
                  </a:cubicBezTo>
                  <a:cubicBezTo>
                    <a:pt x="908" y="33"/>
                    <a:pt x="807" y="0"/>
                    <a:pt x="709" y="0"/>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607;p72">
              <a:extLst>
                <a:ext uri="{FF2B5EF4-FFF2-40B4-BE49-F238E27FC236}">
                  <a16:creationId xmlns:a16="http://schemas.microsoft.com/office/drawing/2014/main" id="{D763C039-5858-4C02-AD65-880A72C0E8D1}"/>
                </a:ext>
              </a:extLst>
            </p:cNvPr>
            <p:cNvSpPr/>
            <p:nvPr/>
          </p:nvSpPr>
          <p:spPr>
            <a:xfrm>
              <a:off x="4139918" y="3503588"/>
              <a:ext cx="92876" cy="67888"/>
            </a:xfrm>
            <a:custGeom>
              <a:avLst/>
              <a:gdLst/>
              <a:ahLst/>
              <a:cxnLst/>
              <a:rect l="l" t="t" r="r" b="b"/>
              <a:pathLst>
                <a:path w="736" h="538" extrusionOk="0">
                  <a:moveTo>
                    <a:pt x="193" y="210"/>
                  </a:moveTo>
                  <a:cubicBezTo>
                    <a:pt x="227" y="222"/>
                    <a:pt x="261" y="222"/>
                    <a:pt x="295" y="244"/>
                  </a:cubicBezTo>
                  <a:cubicBezTo>
                    <a:pt x="363" y="278"/>
                    <a:pt x="408" y="346"/>
                    <a:pt x="351" y="413"/>
                  </a:cubicBezTo>
                  <a:cubicBezTo>
                    <a:pt x="324" y="445"/>
                    <a:pt x="286" y="457"/>
                    <a:pt x="246" y="457"/>
                  </a:cubicBezTo>
                  <a:cubicBezTo>
                    <a:pt x="184" y="457"/>
                    <a:pt x="116" y="430"/>
                    <a:pt x="69" y="403"/>
                  </a:cubicBezTo>
                  <a:cubicBezTo>
                    <a:pt x="114" y="335"/>
                    <a:pt x="137" y="267"/>
                    <a:pt x="193" y="210"/>
                  </a:cubicBezTo>
                  <a:close/>
                  <a:moveTo>
                    <a:pt x="473" y="0"/>
                  </a:moveTo>
                  <a:cubicBezTo>
                    <a:pt x="240" y="0"/>
                    <a:pt x="26" y="179"/>
                    <a:pt x="1" y="436"/>
                  </a:cubicBezTo>
                  <a:cubicBezTo>
                    <a:pt x="1" y="453"/>
                    <a:pt x="13" y="463"/>
                    <a:pt x="24" y="463"/>
                  </a:cubicBezTo>
                  <a:cubicBezTo>
                    <a:pt x="28" y="463"/>
                    <a:pt x="31" y="462"/>
                    <a:pt x="34" y="459"/>
                  </a:cubicBezTo>
                  <a:cubicBezTo>
                    <a:pt x="91" y="504"/>
                    <a:pt x="179" y="538"/>
                    <a:pt x="259" y="538"/>
                  </a:cubicBezTo>
                  <a:cubicBezTo>
                    <a:pt x="340" y="538"/>
                    <a:pt x="413" y="504"/>
                    <a:pt x="441" y="413"/>
                  </a:cubicBezTo>
                  <a:cubicBezTo>
                    <a:pt x="464" y="346"/>
                    <a:pt x="453" y="255"/>
                    <a:pt x="374" y="210"/>
                  </a:cubicBezTo>
                  <a:cubicBezTo>
                    <a:pt x="328" y="176"/>
                    <a:pt x="283" y="176"/>
                    <a:pt x="227" y="176"/>
                  </a:cubicBezTo>
                  <a:cubicBezTo>
                    <a:pt x="227" y="165"/>
                    <a:pt x="238" y="165"/>
                    <a:pt x="238" y="165"/>
                  </a:cubicBezTo>
                  <a:cubicBezTo>
                    <a:pt x="333" y="99"/>
                    <a:pt x="432" y="67"/>
                    <a:pt x="536" y="67"/>
                  </a:cubicBezTo>
                  <a:cubicBezTo>
                    <a:pt x="594" y="67"/>
                    <a:pt x="653" y="77"/>
                    <a:pt x="713" y="97"/>
                  </a:cubicBezTo>
                  <a:cubicBezTo>
                    <a:pt x="725" y="97"/>
                    <a:pt x="736" y="74"/>
                    <a:pt x="725" y="74"/>
                  </a:cubicBezTo>
                  <a:cubicBezTo>
                    <a:pt x="644" y="23"/>
                    <a:pt x="557" y="0"/>
                    <a:pt x="473"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608;p72">
              <a:extLst>
                <a:ext uri="{FF2B5EF4-FFF2-40B4-BE49-F238E27FC236}">
                  <a16:creationId xmlns:a16="http://schemas.microsoft.com/office/drawing/2014/main" id="{191F84CF-F71F-4903-B5DE-5D70EA93ADCB}"/>
                </a:ext>
              </a:extLst>
            </p:cNvPr>
            <p:cNvSpPr/>
            <p:nvPr/>
          </p:nvSpPr>
          <p:spPr>
            <a:xfrm>
              <a:off x="3970064" y="3413996"/>
              <a:ext cx="127199" cy="118992"/>
            </a:xfrm>
            <a:custGeom>
              <a:avLst/>
              <a:gdLst/>
              <a:ahLst/>
              <a:cxnLst/>
              <a:rect l="l" t="t" r="r" b="b"/>
              <a:pathLst>
                <a:path w="1008" h="943" extrusionOk="0">
                  <a:moveTo>
                    <a:pt x="458" y="0"/>
                  </a:moveTo>
                  <a:cubicBezTo>
                    <a:pt x="377" y="0"/>
                    <a:pt x="297" y="20"/>
                    <a:pt x="227" y="61"/>
                  </a:cubicBezTo>
                  <a:cubicBezTo>
                    <a:pt x="80" y="151"/>
                    <a:pt x="13" y="321"/>
                    <a:pt x="1" y="479"/>
                  </a:cubicBezTo>
                  <a:cubicBezTo>
                    <a:pt x="1" y="638"/>
                    <a:pt x="103" y="819"/>
                    <a:pt x="250" y="886"/>
                  </a:cubicBezTo>
                  <a:cubicBezTo>
                    <a:pt x="340" y="932"/>
                    <a:pt x="363" y="932"/>
                    <a:pt x="453" y="943"/>
                  </a:cubicBezTo>
                  <a:lnTo>
                    <a:pt x="465" y="943"/>
                  </a:lnTo>
                  <a:cubicBezTo>
                    <a:pt x="555" y="943"/>
                    <a:pt x="657" y="909"/>
                    <a:pt x="736" y="875"/>
                  </a:cubicBezTo>
                  <a:cubicBezTo>
                    <a:pt x="849" y="819"/>
                    <a:pt x="917" y="694"/>
                    <a:pt x="951" y="570"/>
                  </a:cubicBezTo>
                  <a:cubicBezTo>
                    <a:pt x="1008" y="355"/>
                    <a:pt x="895" y="128"/>
                    <a:pt x="679" y="50"/>
                  </a:cubicBezTo>
                  <a:cubicBezTo>
                    <a:pt x="609" y="17"/>
                    <a:pt x="533" y="0"/>
                    <a:pt x="458"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609;p72">
              <a:extLst>
                <a:ext uri="{FF2B5EF4-FFF2-40B4-BE49-F238E27FC236}">
                  <a16:creationId xmlns:a16="http://schemas.microsoft.com/office/drawing/2014/main" id="{14D642F1-4EDC-46B0-9458-DBC1A050CE81}"/>
                </a:ext>
              </a:extLst>
            </p:cNvPr>
            <p:cNvSpPr/>
            <p:nvPr/>
          </p:nvSpPr>
          <p:spPr>
            <a:xfrm>
              <a:off x="3601968" y="3388632"/>
              <a:ext cx="91360" cy="90978"/>
            </a:xfrm>
            <a:custGeom>
              <a:avLst/>
              <a:gdLst/>
              <a:ahLst/>
              <a:cxnLst/>
              <a:rect l="l" t="t" r="r" b="b"/>
              <a:pathLst>
                <a:path w="724" h="721" extrusionOk="0">
                  <a:moveTo>
                    <a:pt x="384" y="1"/>
                  </a:moveTo>
                  <a:cubicBezTo>
                    <a:pt x="340" y="1"/>
                    <a:pt x="296" y="10"/>
                    <a:pt x="261" y="24"/>
                  </a:cubicBezTo>
                  <a:cubicBezTo>
                    <a:pt x="170" y="47"/>
                    <a:pt x="103" y="103"/>
                    <a:pt x="57" y="183"/>
                  </a:cubicBezTo>
                  <a:cubicBezTo>
                    <a:pt x="0" y="262"/>
                    <a:pt x="0" y="364"/>
                    <a:pt x="23" y="442"/>
                  </a:cubicBezTo>
                  <a:cubicBezTo>
                    <a:pt x="23" y="454"/>
                    <a:pt x="35" y="465"/>
                    <a:pt x="35" y="465"/>
                  </a:cubicBezTo>
                  <a:cubicBezTo>
                    <a:pt x="57" y="590"/>
                    <a:pt x="159" y="691"/>
                    <a:pt x="283" y="714"/>
                  </a:cubicBezTo>
                  <a:cubicBezTo>
                    <a:pt x="315" y="718"/>
                    <a:pt x="346" y="720"/>
                    <a:pt x="375" y="720"/>
                  </a:cubicBezTo>
                  <a:cubicBezTo>
                    <a:pt x="440" y="720"/>
                    <a:pt x="500" y="708"/>
                    <a:pt x="555" y="669"/>
                  </a:cubicBezTo>
                  <a:cubicBezTo>
                    <a:pt x="634" y="613"/>
                    <a:pt x="691" y="545"/>
                    <a:pt x="713" y="454"/>
                  </a:cubicBezTo>
                  <a:cubicBezTo>
                    <a:pt x="724" y="352"/>
                    <a:pt x="713" y="262"/>
                    <a:pt x="668" y="183"/>
                  </a:cubicBezTo>
                  <a:cubicBezTo>
                    <a:pt x="623" y="92"/>
                    <a:pt x="555" y="47"/>
                    <a:pt x="464" y="13"/>
                  </a:cubicBezTo>
                  <a:cubicBezTo>
                    <a:pt x="439" y="4"/>
                    <a:pt x="411" y="1"/>
                    <a:pt x="384"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610;p72">
              <a:extLst>
                <a:ext uri="{FF2B5EF4-FFF2-40B4-BE49-F238E27FC236}">
                  <a16:creationId xmlns:a16="http://schemas.microsoft.com/office/drawing/2014/main" id="{CB122D78-9353-4F45-B9AB-C1EAD95D1365}"/>
                </a:ext>
              </a:extLst>
            </p:cNvPr>
            <p:cNvSpPr/>
            <p:nvPr/>
          </p:nvSpPr>
          <p:spPr>
            <a:xfrm>
              <a:off x="3985838" y="3271659"/>
              <a:ext cx="37225" cy="23469"/>
            </a:xfrm>
            <a:custGeom>
              <a:avLst/>
              <a:gdLst/>
              <a:ahLst/>
              <a:cxnLst/>
              <a:rect l="l" t="t" r="r" b="b"/>
              <a:pathLst>
                <a:path w="295" h="186" extrusionOk="0">
                  <a:moveTo>
                    <a:pt x="138" y="0"/>
                  </a:moveTo>
                  <a:cubicBezTo>
                    <a:pt x="108" y="0"/>
                    <a:pt x="78" y="10"/>
                    <a:pt x="57" y="24"/>
                  </a:cubicBezTo>
                  <a:cubicBezTo>
                    <a:pt x="1" y="35"/>
                    <a:pt x="11" y="115"/>
                    <a:pt x="68" y="115"/>
                  </a:cubicBezTo>
                  <a:cubicBezTo>
                    <a:pt x="102" y="115"/>
                    <a:pt x="136" y="115"/>
                    <a:pt x="159" y="148"/>
                  </a:cubicBezTo>
                  <a:cubicBezTo>
                    <a:pt x="176" y="171"/>
                    <a:pt x="201" y="185"/>
                    <a:pt x="225" y="185"/>
                  </a:cubicBezTo>
                  <a:cubicBezTo>
                    <a:pt x="249" y="185"/>
                    <a:pt x="272" y="171"/>
                    <a:pt x="283" y="137"/>
                  </a:cubicBezTo>
                  <a:cubicBezTo>
                    <a:pt x="295" y="80"/>
                    <a:pt x="238" y="24"/>
                    <a:pt x="192" y="12"/>
                  </a:cubicBezTo>
                  <a:cubicBezTo>
                    <a:pt x="175" y="4"/>
                    <a:pt x="157" y="0"/>
                    <a:pt x="138"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611;p72">
              <a:extLst>
                <a:ext uri="{FF2B5EF4-FFF2-40B4-BE49-F238E27FC236}">
                  <a16:creationId xmlns:a16="http://schemas.microsoft.com/office/drawing/2014/main" id="{21D05A5C-6BA8-42BE-B9D1-FCAF36519BCD}"/>
                </a:ext>
              </a:extLst>
            </p:cNvPr>
            <p:cNvSpPr/>
            <p:nvPr/>
          </p:nvSpPr>
          <p:spPr>
            <a:xfrm>
              <a:off x="3727526" y="3244151"/>
              <a:ext cx="32937" cy="17666"/>
            </a:xfrm>
            <a:custGeom>
              <a:avLst/>
              <a:gdLst/>
              <a:ahLst/>
              <a:cxnLst/>
              <a:rect l="l" t="t" r="r" b="b"/>
              <a:pathLst>
                <a:path w="261" h="140" extrusionOk="0">
                  <a:moveTo>
                    <a:pt x="143" y="1"/>
                  </a:moveTo>
                  <a:cubicBezTo>
                    <a:pt x="97" y="1"/>
                    <a:pt x="50" y="17"/>
                    <a:pt x="23" y="61"/>
                  </a:cubicBezTo>
                  <a:cubicBezTo>
                    <a:pt x="0" y="95"/>
                    <a:pt x="35" y="140"/>
                    <a:pt x="80" y="140"/>
                  </a:cubicBezTo>
                  <a:cubicBezTo>
                    <a:pt x="103" y="140"/>
                    <a:pt x="125" y="129"/>
                    <a:pt x="159" y="129"/>
                  </a:cubicBezTo>
                  <a:cubicBezTo>
                    <a:pt x="163" y="125"/>
                    <a:pt x="169" y="124"/>
                    <a:pt x="176" y="124"/>
                  </a:cubicBezTo>
                  <a:cubicBezTo>
                    <a:pt x="189" y="124"/>
                    <a:pt x="204" y="129"/>
                    <a:pt x="204" y="129"/>
                  </a:cubicBezTo>
                  <a:cubicBezTo>
                    <a:pt x="207" y="132"/>
                    <a:pt x="212" y="134"/>
                    <a:pt x="216" y="134"/>
                  </a:cubicBezTo>
                  <a:cubicBezTo>
                    <a:pt x="227" y="134"/>
                    <a:pt x="238" y="126"/>
                    <a:pt x="238" y="117"/>
                  </a:cubicBezTo>
                  <a:cubicBezTo>
                    <a:pt x="261" y="61"/>
                    <a:pt x="227" y="27"/>
                    <a:pt x="181" y="4"/>
                  </a:cubicBezTo>
                  <a:cubicBezTo>
                    <a:pt x="169" y="2"/>
                    <a:pt x="156" y="1"/>
                    <a:pt x="143"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612;p72">
              <a:extLst>
                <a:ext uri="{FF2B5EF4-FFF2-40B4-BE49-F238E27FC236}">
                  <a16:creationId xmlns:a16="http://schemas.microsoft.com/office/drawing/2014/main" id="{9206B050-D55D-4D61-A91B-35DF5FDDE523}"/>
                </a:ext>
              </a:extLst>
            </p:cNvPr>
            <p:cNvSpPr/>
            <p:nvPr/>
          </p:nvSpPr>
          <p:spPr>
            <a:xfrm>
              <a:off x="3904066" y="3336518"/>
              <a:ext cx="99059" cy="65365"/>
            </a:xfrm>
            <a:custGeom>
              <a:avLst/>
              <a:gdLst/>
              <a:ahLst/>
              <a:cxnLst/>
              <a:rect l="l" t="t" r="r" b="b"/>
              <a:pathLst>
                <a:path w="785" h="518" extrusionOk="0">
                  <a:moveTo>
                    <a:pt x="457" y="1"/>
                  </a:moveTo>
                  <a:cubicBezTo>
                    <a:pt x="274" y="1"/>
                    <a:pt x="103" y="91"/>
                    <a:pt x="15" y="257"/>
                  </a:cubicBezTo>
                  <a:cubicBezTo>
                    <a:pt x="0" y="294"/>
                    <a:pt x="31" y="327"/>
                    <a:pt x="60" y="327"/>
                  </a:cubicBezTo>
                  <a:cubicBezTo>
                    <a:pt x="74" y="327"/>
                    <a:pt x="87" y="320"/>
                    <a:pt x="94" y="302"/>
                  </a:cubicBezTo>
                  <a:cubicBezTo>
                    <a:pt x="158" y="183"/>
                    <a:pt x="303" y="79"/>
                    <a:pt x="452" y="79"/>
                  </a:cubicBezTo>
                  <a:cubicBezTo>
                    <a:pt x="487" y="79"/>
                    <a:pt x="523" y="85"/>
                    <a:pt x="558" y="98"/>
                  </a:cubicBezTo>
                  <a:cubicBezTo>
                    <a:pt x="694" y="166"/>
                    <a:pt x="694" y="347"/>
                    <a:pt x="694" y="471"/>
                  </a:cubicBezTo>
                  <a:cubicBezTo>
                    <a:pt x="688" y="503"/>
                    <a:pt x="709" y="518"/>
                    <a:pt x="732" y="518"/>
                  </a:cubicBezTo>
                  <a:cubicBezTo>
                    <a:pt x="757" y="518"/>
                    <a:pt x="784" y="501"/>
                    <a:pt x="784" y="471"/>
                  </a:cubicBezTo>
                  <a:cubicBezTo>
                    <a:pt x="784" y="302"/>
                    <a:pt x="762" y="41"/>
                    <a:pt x="546" y="8"/>
                  </a:cubicBezTo>
                  <a:cubicBezTo>
                    <a:pt x="517" y="3"/>
                    <a:pt x="487" y="1"/>
                    <a:pt x="457"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613;p72">
              <a:extLst>
                <a:ext uri="{FF2B5EF4-FFF2-40B4-BE49-F238E27FC236}">
                  <a16:creationId xmlns:a16="http://schemas.microsoft.com/office/drawing/2014/main" id="{2D60732E-2860-4C75-8190-AB5B4AE06A41}"/>
                </a:ext>
              </a:extLst>
            </p:cNvPr>
            <p:cNvSpPr/>
            <p:nvPr/>
          </p:nvSpPr>
          <p:spPr>
            <a:xfrm>
              <a:off x="3691815" y="3299925"/>
              <a:ext cx="75841" cy="54006"/>
            </a:xfrm>
            <a:custGeom>
              <a:avLst/>
              <a:gdLst/>
              <a:ahLst/>
              <a:cxnLst/>
              <a:rect l="l" t="t" r="r" b="b"/>
              <a:pathLst>
                <a:path w="601" h="428" extrusionOk="0">
                  <a:moveTo>
                    <a:pt x="338" y="1"/>
                  </a:moveTo>
                  <a:cubicBezTo>
                    <a:pt x="191" y="1"/>
                    <a:pt x="80" y="109"/>
                    <a:pt x="24" y="241"/>
                  </a:cubicBezTo>
                  <a:cubicBezTo>
                    <a:pt x="1" y="279"/>
                    <a:pt x="29" y="312"/>
                    <a:pt x="61" y="312"/>
                  </a:cubicBezTo>
                  <a:cubicBezTo>
                    <a:pt x="76" y="312"/>
                    <a:pt x="92" y="305"/>
                    <a:pt x="102" y="286"/>
                  </a:cubicBezTo>
                  <a:cubicBezTo>
                    <a:pt x="139" y="204"/>
                    <a:pt x="228" y="84"/>
                    <a:pt x="333" y="84"/>
                  </a:cubicBezTo>
                  <a:cubicBezTo>
                    <a:pt x="358" y="84"/>
                    <a:pt x="383" y="90"/>
                    <a:pt x="408" y="105"/>
                  </a:cubicBezTo>
                  <a:cubicBezTo>
                    <a:pt x="499" y="162"/>
                    <a:pt x="510" y="286"/>
                    <a:pt x="510" y="376"/>
                  </a:cubicBezTo>
                  <a:cubicBezTo>
                    <a:pt x="510" y="410"/>
                    <a:pt x="532" y="427"/>
                    <a:pt x="555" y="427"/>
                  </a:cubicBezTo>
                  <a:cubicBezTo>
                    <a:pt x="577" y="427"/>
                    <a:pt x="600" y="410"/>
                    <a:pt x="600" y="376"/>
                  </a:cubicBezTo>
                  <a:cubicBezTo>
                    <a:pt x="600" y="253"/>
                    <a:pt x="577" y="60"/>
                    <a:pt x="431" y="15"/>
                  </a:cubicBezTo>
                  <a:cubicBezTo>
                    <a:pt x="399" y="5"/>
                    <a:pt x="368" y="1"/>
                    <a:pt x="338"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614;p72">
              <a:extLst>
                <a:ext uri="{FF2B5EF4-FFF2-40B4-BE49-F238E27FC236}">
                  <a16:creationId xmlns:a16="http://schemas.microsoft.com/office/drawing/2014/main" id="{97060AA6-B2D6-45D5-937D-DC3D9DD8A326}"/>
                </a:ext>
              </a:extLst>
            </p:cNvPr>
            <p:cNvSpPr/>
            <p:nvPr/>
          </p:nvSpPr>
          <p:spPr>
            <a:xfrm>
              <a:off x="3816997" y="3496523"/>
              <a:ext cx="131868" cy="90095"/>
            </a:xfrm>
            <a:custGeom>
              <a:avLst/>
              <a:gdLst/>
              <a:ahLst/>
              <a:cxnLst/>
              <a:rect l="l" t="t" r="r" b="b"/>
              <a:pathLst>
                <a:path w="1045" h="714" extrusionOk="0">
                  <a:moveTo>
                    <a:pt x="988" y="1"/>
                  </a:moveTo>
                  <a:cubicBezTo>
                    <a:pt x="965" y="1"/>
                    <a:pt x="942" y="18"/>
                    <a:pt x="942" y="52"/>
                  </a:cubicBezTo>
                  <a:cubicBezTo>
                    <a:pt x="954" y="221"/>
                    <a:pt x="920" y="436"/>
                    <a:pt x="751" y="537"/>
                  </a:cubicBezTo>
                  <a:cubicBezTo>
                    <a:pt x="666" y="592"/>
                    <a:pt x="584" y="614"/>
                    <a:pt x="502" y="614"/>
                  </a:cubicBezTo>
                  <a:cubicBezTo>
                    <a:pt x="364" y="614"/>
                    <a:pt x="229" y="552"/>
                    <a:pt x="95" y="481"/>
                  </a:cubicBezTo>
                  <a:cubicBezTo>
                    <a:pt x="85" y="475"/>
                    <a:pt x="76" y="473"/>
                    <a:pt x="67" y="473"/>
                  </a:cubicBezTo>
                  <a:cubicBezTo>
                    <a:pt x="25" y="473"/>
                    <a:pt x="0" y="532"/>
                    <a:pt x="38" y="560"/>
                  </a:cubicBezTo>
                  <a:cubicBezTo>
                    <a:pt x="189" y="632"/>
                    <a:pt x="359" y="713"/>
                    <a:pt x="523" y="713"/>
                  </a:cubicBezTo>
                  <a:cubicBezTo>
                    <a:pt x="617" y="713"/>
                    <a:pt x="709" y="687"/>
                    <a:pt x="796" y="617"/>
                  </a:cubicBezTo>
                  <a:cubicBezTo>
                    <a:pt x="988" y="481"/>
                    <a:pt x="1045" y="278"/>
                    <a:pt x="1033" y="52"/>
                  </a:cubicBezTo>
                  <a:cubicBezTo>
                    <a:pt x="1033" y="18"/>
                    <a:pt x="1010" y="1"/>
                    <a:pt x="988"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615;p72">
              <a:extLst>
                <a:ext uri="{FF2B5EF4-FFF2-40B4-BE49-F238E27FC236}">
                  <a16:creationId xmlns:a16="http://schemas.microsoft.com/office/drawing/2014/main" id="{20530074-5E28-42C4-899A-0CFA581DCC6F}"/>
                </a:ext>
              </a:extLst>
            </p:cNvPr>
            <p:cNvSpPr/>
            <p:nvPr/>
          </p:nvSpPr>
          <p:spPr>
            <a:xfrm>
              <a:off x="3747466" y="3403650"/>
              <a:ext cx="80635" cy="61829"/>
            </a:xfrm>
            <a:custGeom>
              <a:avLst/>
              <a:gdLst/>
              <a:ahLst/>
              <a:cxnLst/>
              <a:rect l="l" t="t" r="r" b="b"/>
              <a:pathLst>
                <a:path w="639" h="490" extrusionOk="0">
                  <a:moveTo>
                    <a:pt x="295" y="0"/>
                  </a:moveTo>
                  <a:cubicBezTo>
                    <a:pt x="237" y="0"/>
                    <a:pt x="182" y="15"/>
                    <a:pt x="136" y="52"/>
                  </a:cubicBezTo>
                  <a:cubicBezTo>
                    <a:pt x="1" y="165"/>
                    <a:pt x="58" y="346"/>
                    <a:pt x="126" y="471"/>
                  </a:cubicBezTo>
                  <a:cubicBezTo>
                    <a:pt x="135" y="484"/>
                    <a:pt x="149" y="490"/>
                    <a:pt x="163" y="490"/>
                  </a:cubicBezTo>
                  <a:cubicBezTo>
                    <a:pt x="196" y="490"/>
                    <a:pt x="229" y="458"/>
                    <a:pt x="204" y="426"/>
                  </a:cubicBezTo>
                  <a:cubicBezTo>
                    <a:pt x="159" y="335"/>
                    <a:pt x="91" y="177"/>
                    <a:pt x="204" y="120"/>
                  </a:cubicBezTo>
                  <a:cubicBezTo>
                    <a:pt x="241" y="102"/>
                    <a:pt x="279" y="94"/>
                    <a:pt x="317" y="94"/>
                  </a:cubicBezTo>
                  <a:cubicBezTo>
                    <a:pt x="396" y="94"/>
                    <a:pt x="475" y="127"/>
                    <a:pt x="544" y="165"/>
                  </a:cubicBezTo>
                  <a:cubicBezTo>
                    <a:pt x="551" y="168"/>
                    <a:pt x="557" y="169"/>
                    <a:pt x="564" y="169"/>
                  </a:cubicBezTo>
                  <a:cubicBezTo>
                    <a:pt x="610" y="169"/>
                    <a:pt x="639" y="106"/>
                    <a:pt x="589" y="86"/>
                  </a:cubicBezTo>
                  <a:cubicBezTo>
                    <a:pt x="503" y="43"/>
                    <a:pt x="394" y="0"/>
                    <a:pt x="295"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Speech Bubble: Rectangle with Corners Rounded 85">
            <a:extLst>
              <a:ext uri="{FF2B5EF4-FFF2-40B4-BE49-F238E27FC236}">
                <a16:creationId xmlns:a16="http://schemas.microsoft.com/office/drawing/2014/main" id="{AC8C1BFA-9057-41B4-BDA3-279600E63BB4}"/>
              </a:ext>
            </a:extLst>
          </p:cNvPr>
          <p:cNvSpPr/>
          <p:nvPr/>
        </p:nvSpPr>
        <p:spPr>
          <a:xfrm>
            <a:off x="2553730" y="271850"/>
            <a:ext cx="6268994" cy="1184968"/>
          </a:xfrm>
          <a:prstGeom prst="wedgeRoundRectCallout">
            <a:avLst>
              <a:gd name="adj1" fmla="val -58678"/>
              <a:gd name="adj2" fmla="val 25144"/>
              <a:gd name="adj3" fmla="val 16667"/>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783F04"/>
                </a:solidFill>
                <a:latin typeface="Comic Sans MS" panose="030F0702030302020204" pitchFamily="66" charset="0"/>
              </a:rPr>
              <a:t>What's the </a:t>
            </a:r>
            <a:r>
              <a:rPr lang="en-US" sz="3600" b="1">
                <a:solidFill>
                  <a:srgbClr val="783F04"/>
                </a:solidFill>
                <a:latin typeface="Comic Sans MS" panose="030F0702030302020204" pitchFamily="66" charset="0"/>
              </a:rPr>
              <a:t>4</a:t>
            </a:r>
            <a:r>
              <a:rPr lang="en-US" sz="3600" b="1" baseline="30000">
                <a:solidFill>
                  <a:srgbClr val="783F04"/>
                </a:solidFill>
                <a:latin typeface="Comic Sans MS" panose="030F0702030302020204" pitchFamily="66" charset="0"/>
              </a:rPr>
              <a:t>th</a:t>
            </a:r>
            <a:r>
              <a:rPr lang="en-US" sz="3600">
                <a:solidFill>
                  <a:srgbClr val="783F04"/>
                </a:solidFill>
                <a:latin typeface="Comic Sans MS" panose="030F0702030302020204" pitchFamily="66" charset="0"/>
              </a:rPr>
              <a:t> month of the year?</a:t>
            </a:r>
          </a:p>
        </p:txBody>
      </p:sp>
      <p:sp>
        <p:nvSpPr>
          <p:cNvPr id="87" name="Speech Bubble: Rectangle with Corners Rounded 86">
            <a:extLst>
              <a:ext uri="{FF2B5EF4-FFF2-40B4-BE49-F238E27FC236}">
                <a16:creationId xmlns:a16="http://schemas.microsoft.com/office/drawing/2014/main" id="{484F9ED1-3EAC-44C1-8BA1-83F01475A022}"/>
              </a:ext>
            </a:extLst>
          </p:cNvPr>
          <p:cNvSpPr/>
          <p:nvPr/>
        </p:nvSpPr>
        <p:spPr>
          <a:xfrm>
            <a:off x="1058536" y="3181350"/>
            <a:ext cx="4124937" cy="1236952"/>
          </a:xfrm>
          <a:prstGeom prst="wedgeRoundRectCallout">
            <a:avLst>
              <a:gd name="adj1" fmla="val 54251"/>
              <a:gd name="adj2" fmla="val 40339"/>
              <a:gd name="adj3" fmla="val 16667"/>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783F04"/>
                </a:solidFill>
                <a:latin typeface="Comic Sans MS" panose="030F0702030302020204" pitchFamily="66" charset="0"/>
              </a:rPr>
              <a:t>It's</a:t>
            </a:r>
            <a:r>
              <a:rPr lang="en-US" sz="3600" b="1">
                <a:solidFill>
                  <a:srgbClr val="783F04"/>
                </a:solidFill>
                <a:latin typeface="Comic Sans MS" panose="030F0702030302020204" pitchFamily="66" charset="0"/>
              </a:rPr>
              <a:t> April.</a:t>
            </a:r>
          </a:p>
        </p:txBody>
      </p:sp>
      <p:sp>
        <p:nvSpPr>
          <p:cNvPr id="41" name="Action Button: Go Home 40">
            <a:hlinkClick r:id="rId2" action="ppaction://hlinksldjump" highlightClick="1"/>
            <a:extLst>
              <a:ext uri="{FF2B5EF4-FFF2-40B4-BE49-F238E27FC236}">
                <a16:creationId xmlns:a16="http://schemas.microsoft.com/office/drawing/2014/main" id="{F949FE4C-3B00-46A8-B623-DA792F72B07F}"/>
              </a:ext>
            </a:extLst>
          </p:cNvPr>
          <p:cNvSpPr/>
          <p:nvPr/>
        </p:nvSpPr>
        <p:spPr>
          <a:xfrm>
            <a:off x="8203820" y="4457942"/>
            <a:ext cx="711580" cy="628408"/>
          </a:xfrm>
          <a:prstGeom prst="actionButtonHome">
            <a:avLst/>
          </a:prstGeom>
          <a:solidFill>
            <a:schemeClr val="accent5">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373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a:extLst>
              <a:ext uri="{FF2B5EF4-FFF2-40B4-BE49-F238E27FC236}">
                <a16:creationId xmlns:a16="http://schemas.microsoft.com/office/drawing/2014/main" id="{2E481F97-31ED-42D2-932B-6E50A0214ABD}"/>
              </a:ext>
            </a:extLst>
          </p:cNvPr>
          <p:cNvGrpSpPr/>
          <p:nvPr/>
        </p:nvGrpSpPr>
        <p:grpSpPr>
          <a:xfrm>
            <a:off x="5451417" y="3444984"/>
            <a:ext cx="1444390" cy="1428131"/>
            <a:chOff x="7371102" y="1143619"/>
            <a:chExt cx="652190" cy="675651"/>
          </a:xfrm>
        </p:grpSpPr>
        <p:sp>
          <p:nvSpPr>
            <p:cNvPr id="12" name="Google Shape;2519;p72">
              <a:extLst>
                <a:ext uri="{FF2B5EF4-FFF2-40B4-BE49-F238E27FC236}">
                  <a16:creationId xmlns:a16="http://schemas.microsoft.com/office/drawing/2014/main" id="{EAEAF12F-EEF2-421C-A223-62AD3CF6AF68}"/>
                </a:ext>
              </a:extLst>
            </p:cNvPr>
            <p:cNvSpPr/>
            <p:nvPr/>
          </p:nvSpPr>
          <p:spPr>
            <a:xfrm>
              <a:off x="7386154" y="1276093"/>
              <a:ext cx="588332" cy="543177"/>
            </a:xfrm>
            <a:custGeom>
              <a:avLst/>
              <a:gdLst/>
              <a:ahLst/>
              <a:cxnLst/>
              <a:rect l="l" t="t" r="r" b="b"/>
              <a:pathLst>
                <a:path w="5316" h="4908" extrusionOk="0">
                  <a:moveTo>
                    <a:pt x="724" y="0"/>
                  </a:moveTo>
                  <a:lnTo>
                    <a:pt x="724" y="0"/>
                  </a:lnTo>
                  <a:cubicBezTo>
                    <a:pt x="905" y="1696"/>
                    <a:pt x="566" y="3019"/>
                    <a:pt x="0" y="4512"/>
                  </a:cubicBezTo>
                  <a:cubicBezTo>
                    <a:pt x="882" y="4777"/>
                    <a:pt x="1756" y="4908"/>
                    <a:pt x="2622" y="4908"/>
                  </a:cubicBezTo>
                  <a:cubicBezTo>
                    <a:pt x="3345" y="4908"/>
                    <a:pt x="4062" y="4816"/>
                    <a:pt x="4773" y="4637"/>
                  </a:cubicBezTo>
                  <a:cubicBezTo>
                    <a:pt x="5112" y="3574"/>
                    <a:pt x="5315" y="2036"/>
                    <a:pt x="5259" y="588"/>
                  </a:cubicBezTo>
                  <a:lnTo>
                    <a:pt x="724" y="0"/>
                  </a:ln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28;p72">
              <a:extLst>
                <a:ext uri="{FF2B5EF4-FFF2-40B4-BE49-F238E27FC236}">
                  <a16:creationId xmlns:a16="http://schemas.microsoft.com/office/drawing/2014/main" id="{1EF17D0B-F542-4EA6-860A-74949E182BEE}"/>
                </a:ext>
              </a:extLst>
            </p:cNvPr>
            <p:cNvSpPr/>
            <p:nvPr/>
          </p:nvSpPr>
          <p:spPr>
            <a:xfrm>
              <a:off x="7371102" y="1205485"/>
              <a:ext cx="519604" cy="475668"/>
            </a:xfrm>
            <a:custGeom>
              <a:avLst/>
              <a:gdLst/>
              <a:ahLst/>
              <a:cxnLst/>
              <a:rect l="l" t="t" r="r" b="b"/>
              <a:pathLst>
                <a:path w="4695" h="4298" extrusionOk="0">
                  <a:moveTo>
                    <a:pt x="2659" y="1"/>
                  </a:moveTo>
                  <a:cubicBezTo>
                    <a:pt x="2110" y="1"/>
                    <a:pt x="1522" y="171"/>
                    <a:pt x="1053" y="616"/>
                  </a:cubicBezTo>
                  <a:cubicBezTo>
                    <a:pt x="691" y="955"/>
                    <a:pt x="510" y="1644"/>
                    <a:pt x="352" y="2334"/>
                  </a:cubicBezTo>
                  <a:cubicBezTo>
                    <a:pt x="272" y="2719"/>
                    <a:pt x="1" y="3149"/>
                    <a:pt x="159" y="3578"/>
                  </a:cubicBezTo>
                  <a:cubicBezTo>
                    <a:pt x="332" y="4054"/>
                    <a:pt x="1335" y="4297"/>
                    <a:pt x="2304" y="4297"/>
                  </a:cubicBezTo>
                  <a:cubicBezTo>
                    <a:pt x="3106" y="4297"/>
                    <a:pt x="3885" y="4131"/>
                    <a:pt x="4151" y="3793"/>
                  </a:cubicBezTo>
                  <a:cubicBezTo>
                    <a:pt x="4694" y="3092"/>
                    <a:pt x="4649" y="1317"/>
                    <a:pt x="4253" y="649"/>
                  </a:cubicBezTo>
                  <a:cubicBezTo>
                    <a:pt x="4034" y="296"/>
                    <a:pt x="3381" y="1"/>
                    <a:pt x="2659" y="1"/>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29;p72">
              <a:extLst>
                <a:ext uri="{FF2B5EF4-FFF2-40B4-BE49-F238E27FC236}">
                  <a16:creationId xmlns:a16="http://schemas.microsoft.com/office/drawing/2014/main" id="{6509CC1B-ABB2-4F3B-8311-7319585A2124}"/>
                </a:ext>
              </a:extLst>
            </p:cNvPr>
            <p:cNvSpPr/>
            <p:nvPr/>
          </p:nvSpPr>
          <p:spPr>
            <a:xfrm>
              <a:off x="7404193" y="1143619"/>
              <a:ext cx="619099" cy="369091"/>
            </a:xfrm>
            <a:custGeom>
              <a:avLst/>
              <a:gdLst/>
              <a:ahLst/>
              <a:cxnLst/>
              <a:rect l="l" t="t" r="r" b="b"/>
              <a:pathLst>
                <a:path w="5594" h="3335" extrusionOk="0">
                  <a:moveTo>
                    <a:pt x="2375" y="1"/>
                  </a:moveTo>
                  <a:cubicBezTo>
                    <a:pt x="1193" y="1"/>
                    <a:pt x="1" y="584"/>
                    <a:pt x="143" y="2520"/>
                  </a:cubicBezTo>
                  <a:cubicBezTo>
                    <a:pt x="222" y="1954"/>
                    <a:pt x="697" y="1423"/>
                    <a:pt x="1184" y="1163"/>
                  </a:cubicBezTo>
                  <a:cubicBezTo>
                    <a:pt x="1828" y="2079"/>
                    <a:pt x="3196" y="2520"/>
                    <a:pt x="3750" y="2599"/>
                  </a:cubicBezTo>
                  <a:cubicBezTo>
                    <a:pt x="4030" y="2823"/>
                    <a:pt x="4431" y="3334"/>
                    <a:pt x="4779" y="3334"/>
                  </a:cubicBezTo>
                  <a:cubicBezTo>
                    <a:pt x="4783" y="3334"/>
                    <a:pt x="4787" y="3334"/>
                    <a:pt x="4790" y="3334"/>
                  </a:cubicBezTo>
                  <a:cubicBezTo>
                    <a:pt x="4790" y="3334"/>
                    <a:pt x="5594" y="1118"/>
                    <a:pt x="4610" y="507"/>
                  </a:cubicBezTo>
                  <a:cubicBezTo>
                    <a:pt x="4525" y="451"/>
                    <a:pt x="4418" y="436"/>
                    <a:pt x="4332" y="436"/>
                  </a:cubicBezTo>
                  <a:cubicBezTo>
                    <a:pt x="4245" y="436"/>
                    <a:pt x="4180" y="451"/>
                    <a:pt x="4180" y="451"/>
                  </a:cubicBezTo>
                  <a:cubicBezTo>
                    <a:pt x="3765" y="203"/>
                    <a:pt x="3072" y="1"/>
                    <a:pt x="2375" y="1"/>
                  </a:cubicBez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30;p72">
              <a:extLst>
                <a:ext uri="{FF2B5EF4-FFF2-40B4-BE49-F238E27FC236}">
                  <a16:creationId xmlns:a16="http://schemas.microsoft.com/office/drawing/2014/main" id="{9824CB36-9A85-479A-BE62-BB5D00AC0AC9}"/>
                </a:ext>
              </a:extLst>
            </p:cNvPr>
            <p:cNvSpPr/>
            <p:nvPr/>
          </p:nvSpPr>
          <p:spPr>
            <a:xfrm>
              <a:off x="7766649" y="1412444"/>
              <a:ext cx="122735" cy="206624"/>
            </a:xfrm>
            <a:custGeom>
              <a:avLst/>
              <a:gdLst/>
              <a:ahLst/>
              <a:cxnLst/>
              <a:rect l="l" t="t" r="r" b="b"/>
              <a:pathLst>
                <a:path w="1109" h="1867" extrusionOk="0">
                  <a:moveTo>
                    <a:pt x="532" y="0"/>
                  </a:moveTo>
                  <a:lnTo>
                    <a:pt x="532" y="0"/>
                  </a:lnTo>
                  <a:cubicBezTo>
                    <a:pt x="577" y="691"/>
                    <a:pt x="339" y="1357"/>
                    <a:pt x="0" y="1867"/>
                  </a:cubicBezTo>
                  <a:cubicBezTo>
                    <a:pt x="713" y="1697"/>
                    <a:pt x="950" y="928"/>
                    <a:pt x="1108" y="249"/>
                  </a:cubicBezTo>
                  <a:lnTo>
                    <a:pt x="532" y="0"/>
                  </a:ln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31;p72">
              <a:extLst>
                <a:ext uri="{FF2B5EF4-FFF2-40B4-BE49-F238E27FC236}">
                  <a16:creationId xmlns:a16="http://schemas.microsoft.com/office/drawing/2014/main" id="{0A9AA1C1-BB00-4FAE-9317-B6D00332D833}"/>
                </a:ext>
              </a:extLst>
            </p:cNvPr>
            <p:cNvSpPr/>
            <p:nvPr/>
          </p:nvSpPr>
          <p:spPr>
            <a:xfrm>
              <a:off x="7423671" y="1209469"/>
              <a:ext cx="490941" cy="236949"/>
            </a:xfrm>
            <a:custGeom>
              <a:avLst/>
              <a:gdLst/>
              <a:ahLst/>
              <a:cxnLst/>
              <a:rect l="l" t="t" r="r" b="b"/>
              <a:pathLst>
                <a:path w="4436" h="2141" extrusionOk="0">
                  <a:moveTo>
                    <a:pt x="2083" y="1"/>
                  </a:moveTo>
                  <a:cubicBezTo>
                    <a:pt x="1225" y="1"/>
                    <a:pt x="351" y="431"/>
                    <a:pt x="1" y="1416"/>
                  </a:cubicBezTo>
                  <a:cubicBezTo>
                    <a:pt x="385" y="830"/>
                    <a:pt x="1095" y="571"/>
                    <a:pt x="1820" y="571"/>
                  </a:cubicBezTo>
                  <a:cubicBezTo>
                    <a:pt x="2928" y="571"/>
                    <a:pt x="4071" y="1176"/>
                    <a:pt x="4140" y="2140"/>
                  </a:cubicBezTo>
                  <a:cubicBezTo>
                    <a:pt x="4435" y="826"/>
                    <a:pt x="3273" y="1"/>
                    <a:pt x="2083"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32;p72">
              <a:extLst>
                <a:ext uri="{FF2B5EF4-FFF2-40B4-BE49-F238E27FC236}">
                  <a16:creationId xmlns:a16="http://schemas.microsoft.com/office/drawing/2014/main" id="{3C9FEBA0-0954-4E67-925B-FAB9BBA2BFCE}"/>
                </a:ext>
              </a:extLst>
            </p:cNvPr>
            <p:cNvSpPr/>
            <p:nvPr/>
          </p:nvSpPr>
          <p:spPr>
            <a:xfrm>
              <a:off x="7814128" y="1448634"/>
              <a:ext cx="148189" cy="151843"/>
            </a:xfrm>
            <a:custGeom>
              <a:avLst/>
              <a:gdLst/>
              <a:ahLst/>
              <a:cxnLst/>
              <a:rect l="l" t="t" r="r" b="b"/>
              <a:pathLst>
                <a:path w="1339" h="1372" extrusionOk="0">
                  <a:moveTo>
                    <a:pt x="705" y="0"/>
                  </a:moveTo>
                  <a:cubicBezTo>
                    <a:pt x="403" y="0"/>
                    <a:pt x="239" y="431"/>
                    <a:pt x="239" y="431"/>
                  </a:cubicBezTo>
                  <a:lnTo>
                    <a:pt x="1" y="1324"/>
                  </a:lnTo>
                  <a:cubicBezTo>
                    <a:pt x="97" y="1357"/>
                    <a:pt x="189" y="1371"/>
                    <a:pt x="275" y="1371"/>
                  </a:cubicBezTo>
                  <a:cubicBezTo>
                    <a:pt x="973" y="1371"/>
                    <a:pt x="1338" y="418"/>
                    <a:pt x="996" y="126"/>
                  </a:cubicBezTo>
                  <a:cubicBezTo>
                    <a:pt x="888" y="35"/>
                    <a:pt x="791" y="0"/>
                    <a:pt x="705" y="0"/>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33;p72">
              <a:extLst>
                <a:ext uri="{FF2B5EF4-FFF2-40B4-BE49-F238E27FC236}">
                  <a16:creationId xmlns:a16="http://schemas.microsoft.com/office/drawing/2014/main" id="{95E5DB66-DADD-4E77-96C4-91E6EFA4E10F}"/>
                </a:ext>
              </a:extLst>
            </p:cNvPr>
            <p:cNvSpPr/>
            <p:nvPr/>
          </p:nvSpPr>
          <p:spPr>
            <a:xfrm>
              <a:off x="7667817" y="1494230"/>
              <a:ext cx="93851" cy="87540"/>
            </a:xfrm>
            <a:custGeom>
              <a:avLst/>
              <a:gdLst/>
              <a:ahLst/>
              <a:cxnLst/>
              <a:rect l="l" t="t" r="r" b="b"/>
              <a:pathLst>
                <a:path w="848" h="791" extrusionOk="0">
                  <a:moveTo>
                    <a:pt x="387" y="1"/>
                  </a:moveTo>
                  <a:cubicBezTo>
                    <a:pt x="319" y="1"/>
                    <a:pt x="251" y="17"/>
                    <a:pt x="192" y="53"/>
                  </a:cubicBezTo>
                  <a:cubicBezTo>
                    <a:pt x="68" y="132"/>
                    <a:pt x="11" y="268"/>
                    <a:pt x="0" y="404"/>
                  </a:cubicBezTo>
                  <a:cubicBezTo>
                    <a:pt x="0" y="540"/>
                    <a:pt x="91" y="698"/>
                    <a:pt x="215" y="754"/>
                  </a:cubicBezTo>
                  <a:cubicBezTo>
                    <a:pt x="283" y="788"/>
                    <a:pt x="305" y="788"/>
                    <a:pt x="385" y="788"/>
                  </a:cubicBezTo>
                  <a:lnTo>
                    <a:pt x="396" y="788"/>
                  </a:lnTo>
                  <a:cubicBezTo>
                    <a:pt x="406" y="790"/>
                    <a:pt x="416" y="790"/>
                    <a:pt x="427" y="790"/>
                  </a:cubicBezTo>
                  <a:cubicBezTo>
                    <a:pt x="496" y="790"/>
                    <a:pt x="563" y="761"/>
                    <a:pt x="622" y="731"/>
                  </a:cubicBezTo>
                  <a:cubicBezTo>
                    <a:pt x="712" y="686"/>
                    <a:pt x="780" y="585"/>
                    <a:pt x="803" y="483"/>
                  </a:cubicBezTo>
                  <a:cubicBezTo>
                    <a:pt x="848" y="291"/>
                    <a:pt x="747" y="110"/>
                    <a:pt x="566" y="42"/>
                  </a:cubicBezTo>
                  <a:cubicBezTo>
                    <a:pt x="512" y="15"/>
                    <a:pt x="450" y="1"/>
                    <a:pt x="387"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34;p72">
              <a:extLst>
                <a:ext uri="{FF2B5EF4-FFF2-40B4-BE49-F238E27FC236}">
                  <a16:creationId xmlns:a16="http://schemas.microsoft.com/office/drawing/2014/main" id="{39CFF899-0BBB-43DF-9B7F-4A10130B7F7A}"/>
                </a:ext>
              </a:extLst>
            </p:cNvPr>
            <p:cNvSpPr/>
            <p:nvPr/>
          </p:nvSpPr>
          <p:spPr>
            <a:xfrm>
              <a:off x="7396114" y="1475749"/>
              <a:ext cx="67730" cy="66403"/>
            </a:xfrm>
            <a:custGeom>
              <a:avLst/>
              <a:gdLst/>
              <a:ahLst/>
              <a:cxnLst/>
              <a:rect l="l" t="t" r="r" b="b"/>
              <a:pathLst>
                <a:path w="612" h="600" extrusionOk="0">
                  <a:moveTo>
                    <a:pt x="336" y="1"/>
                  </a:moveTo>
                  <a:cubicBezTo>
                    <a:pt x="296" y="1"/>
                    <a:pt x="256" y="9"/>
                    <a:pt x="216" y="16"/>
                  </a:cubicBezTo>
                  <a:cubicBezTo>
                    <a:pt x="137" y="39"/>
                    <a:pt x="91" y="84"/>
                    <a:pt x="46" y="152"/>
                  </a:cubicBezTo>
                  <a:cubicBezTo>
                    <a:pt x="1" y="220"/>
                    <a:pt x="1" y="299"/>
                    <a:pt x="24" y="378"/>
                  </a:cubicBezTo>
                  <a:lnTo>
                    <a:pt x="24" y="390"/>
                  </a:lnTo>
                  <a:cubicBezTo>
                    <a:pt x="46" y="491"/>
                    <a:pt x="126" y="582"/>
                    <a:pt x="239" y="593"/>
                  </a:cubicBezTo>
                  <a:cubicBezTo>
                    <a:pt x="265" y="597"/>
                    <a:pt x="291" y="599"/>
                    <a:pt x="316" y="599"/>
                  </a:cubicBezTo>
                  <a:cubicBezTo>
                    <a:pt x="369" y="599"/>
                    <a:pt x="419" y="589"/>
                    <a:pt x="465" y="559"/>
                  </a:cubicBezTo>
                  <a:cubicBezTo>
                    <a:pt x="533" y="514"/>
                    <a:pt x="578" y="458"/>
                    <a:pt x="589" y="378"/>
                  </a:cubicBezTo>
                  <a:cubicBezTo>
                    <a:pt x="612" y="299"/>
                    <a:pt x="601" y="220"/>
                    <a:pt x="555" y="152"/>
                  </a:cubicBezTo>
                  <a:cubicBezTo>
                    <a:pt x="521" y="73"/>
                    <a:pt x="465" y="39"/>
                    <a:pt x="385" y="5"/>
                  </a:cubicBezTo>
                  <a:cubicBezTo>
                    <a:pt x="369" y="2"/>
                    <a:pt x="352" y="1"/>
                    <a:pt x="336"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35;p72">
              <a:extLst>
                <a:ext uri="{FF2B5EF4-FFF2-40B4-BE49-F238E27FC236}">
                  <a16:creationId xmlns:a16="http://schemas.microsoft.com/office/drawing/2014/main" id="{CF5CAE51-502D-40A5-B43D-9028095046AB}"/>
                </a:ext>
              </a:extLst>
            </p:cNvPr>
            <p:cNvSpPr/>
            <p:nvPr/>
          </p:nvSpPr>
          <p:spPr>
            <a:xfrm>
              <a:off x="7680324" y="1389424"/>
              <a:ext cx="26339" cy="17377"/>
            </a:xfrm>
            <a:custGeom>
              <a:avLst/>
              <a:gdLst/>
              <a:ahLst/>
              <a:cxnLst/>
              <a:rect l="l" t="t" r="r" b="b"/>
              <a:pathLst>
                <a:path w="238" h="157" extrusionOk="0">
                  <a:moveTo>
                    <a:pt x="120" y="0"/>
                  </a:moveTo>
                  <a:cubicBezTo>
                    <a:pt x="88" y="0"/>
                    <a:pt x="58" y="8"/>
                    <a:pt x="34" y="16"/>
                  </a:cubicBezTo>
                  <a:cubicBezTo>
                    <a:pt x="0" y="27"/>
                    <a:pt x="0" y="84"/>
                    <a:pt x="46" y="95"/>
                  </a:cubicBezTo>
                  <a:cubicBezTo>
                    <a:pt x="79" y="95"/>
                    <a:pt x="102" y="95"/>
                    <a:pt x="124" y="118"/>
                  </a:cubicBezTo>
                  <a:cubicBezTo>
                    <a:pt x="136" y="142"/>
                    <a:pt x="161" y="156"/>
                    <a:pt x="183" y="156"/>
                  </a:cubicBezTo>
                  <a:cubicBezTo>
                    <a:pt x="203" y="156"/>
                    <a:pt x="221" y="145"/>
                    <a:pt x="227" y="118"/>
                  </a:cubicBezTo>
                  <a:cubicBezTo>
                    <a:pt x="237" y="62"/>
                    <a:pt x="192" y="16"/>
                    <a:pt x="159" y="5"/>
                  </a:cubicBezTo>
                  <a:cubicBezTo>
                    <a:pt x="146" y="2"/>
                    <a:pt x="132" y="0"/>
                    <a:pt x="120"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36;p72">
              <a:extLst>
                <a:ext uri="{FF2B5EF4-FFF2-40B4-BE49-F238E27FC236}">
                  <a16:creationId xmlns:a16="http://schemas.microsoft.com/office/drawing/2014/main" id="{ED314E82-6B2C-4B60-BB86-72568F9AA347}"/>
                </a:ext>
              </a:extLst>
            </p:cNvPr>
            <p:cNvSpPr/>
            <p:nvPr/>
          </p:nvSpPr>
          <p:spPr>
            <a:xfrm>
              <a:off x="7488747" y="1368838"/>
              <a:ext cx="24015" cy="13614"/>
            </a:xfrm>
            <a:custGeom>
              <a:avLst/>
              <a:gdLst/>
              <a:ahLst/>
              <a:cxnLst/>
              <a:rect l="l" t="t" r="r" b="b"/>
              <a:pathLst>
                <a:path w="217" h="123" extrusionOk="0">
                  <a:moveTo>
                    <a:pt x="109" y="1"/>
                  </a:moveTo>
                  <a:cubicBezTo>
                    <a:pt x="74" y="1"/>
                    <a:pt x="40" y="19"/>
                    <a:pt x="23" y="44"/>
                  </a:cubicBezTo>
                  <a:cubicBezTo>
                    <a:pt x="1" y="78"/>
                    <a:pt x="35" y="123"/>
                    <a:pt x="69" y="123"/>
                  </a:cubicBezTo>
                  <a:cubicBezTo>
                    <a:pt x="91" y="123"/>
                    <a:pt x="103" y="112"/>
                    <a:pt x="126" y="100"/>
                  </a:cubicBezTo>
                  <a:cubicBezTo>
                    <a:pt x="148" y="100"/>
                    <a:pt x="171" y="112"/>
                    <a:pt x="171" y="112"/>
                  </a:cubicBezTo>
                  <a:cubicBezTo>
                    <a:pt x="182" y="112"/>
                    <a:pt x="193" y="112"/>
                    <a:pt x="204" y="100"/>
                  </a:cubicBezTo>
                  <a:cubicBezTo>
                    <a:pt x="216" y="55"/>
                    <a:pt x="193" y="22"/>
                    <a:pt x="148" y="10"/>
                  </a:cubicBezTo>
                  <a:cubicBezTo>
                    <a:pt x="136" y="3"/>
                    <a:pt x="122" y="1"/>
                    <a:pt x="109"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37;p72">
              <a:extLst>
                <a:ext uri="{FF2B5EF4-FFF2-40B4-BE49-F238E27FC236}">
                  <a16:creationId xmlns:a16="http://schemas.microsoft.com/office/drawing/2014/main" id="{927EC63F-2B9B-4CF0-BADC-52654BA426D7}"/>
                </a:ext>
              </a:extLst>
            </p:cNvPr>
            <p:cNvSpPr/>
            <p:nvPr/>
          </p:nvSpPr>
          <p:spPr>
            <a:xfrm>
              <a:off x="7618567" y="1436570"/>
              <a:ext cx="74371" cy="48585"/>
            </a:xfrm>
            <a:custGeom>
              <a:avLst/>
              <a:gdLst/>
              <a:ahLst/>
              <a:cxnLst/>
              <a:rect l="l" t="t" r="r" b="b"/>
              <a:pathLst>
                <a:path w="672" h="439" extrusionOk="0">
                  <a:moveTo>
                    <a:pt x="382" y="1"/>
                  </a:moveTo>
                  <a:cubicBezTo>
                    <a:pt x="226" y="1"/>
                    <a:pt x="92" y="79"/>
                    <a:pt x="16" y="224"/>
                  </a:cubicBezTo>
                  <a:cubicBezTo>
                    <a:pt x="1" y="254"/>
                    <a:pt x="25" y="279"/>
                    <a:pt x="51" y="279"/>
                  </a:cubicBezTo>
                  <a:cubicBezTo>
                    <a:pt x="63" y="279"/>
                    <a:pt x="76" y="272"/>
                    <a:pt x="83" y="257"/>
                  </a:cubicBezTo>
                  <a:cubicBezTo>
                    <a:pt x="138" y="158"/>
                    <a:pt x="258" y="72"/>
                    <a:pt x="380" y="72"/>
                  </a:cubicBezTo>
                  <a:cubicBezTo>
                    <a:pt x="409" y="72"/>
                    <a:pt x="439" y="77"/>
                    <a:pt x="468" y="88"/>
                  </a:cubicBezTo>
                  <a:cubicBezTo>
                    <a:pt x="592" y="144"/>
                    <a:pt x="592" y="292"/>
                    <a:pt x="581" y="405"/>
                  </a:cubicBezTo>
                  <a:cubicBezTo>
                    <a:pt x="581" y="427"/>
                    <a:pt x="601" y="439"/>
                    <a:pt x="620" y="439"/>
                  </a:cubicBezTo>
                  <a:cubicBezTo>
                    <a:pt x="640" y="439"/>
                    <a:pt x="660" y="427"/>
                    <a:pt x="660" y="405"/>
                  </a:cubicBezTo>
                  <a:cubicBezTo>
                    <a:pt x="671" y="257"/>
                    <a:pt x="649" y="31"/>
                    <a:pt x="468" y="8"/>
                  </a:cubicBezTo>
                  <a:cubicBezTo>
                    <a:pt x="439" y="3"/>
                    <a:pt x="410" y="1"/>
                    <a:pt x="382"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38;p72">
              <a:extLst>
                <a:ext uri="{FF2B5EF4-FFF2-40B4-BE49-F238E27FC236}">
                  <a16:creationId xmlns:a16="http://schemas.microsoft.com/office/drawing/2014/main" id="{1F97A4CF-9C41-4706-A5C3-39F397F54A6A}"/>
                </a:ext>
              </a:extLst>
            </p:cNvPr>
            <p:cNvSpPr/>
            <p:nvPr/>
          </p:nvSpPr>
          <p:spPr>
            <a:xfrm>
              <a:off x="7461964" y="1410008"/>
              <a:ext cx="56997" cy="39841"/>
            </a:xfrm>
            <a:custGeom>
              <a:avLst/>
              <a:gdLst/>
              <a:ahLst/>
              <a:cxnLst/>
              <a:rect l="l" t="t" r="r" b="b"/>
              <a:pathLst>
                <a:path w="515" h="360" extrusionOk="0">
                  <a:moveTo>
                    <a:pt x="292" y="1"/>
                  </a:moveTo>
                  <a:cubicBezTo>
                    <a:pt x="170" y="1"/>
                    <a:pt x="73" y="90"/>
                    <a:pt x="17" y="203"/>
                  </a:cubicBezTo>
                  <a:cubicBezTo>
                    <a:pt x="1" y="235"/>
                    <a:pt x="30" y="267"/>
                    <a:pt x="56" y="267"/>
                  </a:cubicBezTo>
                  <a:cubicBezTo>
                    <a:pt x="67" y="267"/>
                    <a:pt x="78" y="262"/>
                    <a:pt x="84" y="248"/>
                  </a:cubicBezTo>
                  <a:cubicBezTo>
                    <a:pt x="121" y="175"/>
                    <a:pt x="195" y="72"/>
                    <a:pt x="283" y="72"/>
                  </a:cubicBezTo>
                  <a:cubicBezTo>
                    <a:pt x="303" y="72"/>
                    <a:pt x="324" y="77"/>
                    <a:pt x="345" y="90"/>
                  </a:cubicBezTo>
                  <a:cubicBezTo>
                    <a:pt x="424" y="135"/>
                    <a:pt x="424" y="238"/>
                    <a:pt x="435" y="316"/>
                  </a:cubicBezTo>
                  <a:cubicBezTo>
                    <a:pt x="435" y="345"/>
                    <a:pt x="455" y="359"/>
                    <a:pt x="475" y="359"/>
                  </a:cubicBezTo>
                  <a:cubicBezTo>
                    <a:pt x="494" y="359"/>
                    <a:pt x="514" y="345"/>
                    <a:pt x="514" y="316"/>
                  </a:cubicBezTo>
                  <a:cubicBezTo>
                    <a:pt x="503" y="215"/>
                    <a:pt x="492" y="45"/>
                    <a:pt x="368" y="11"/>
                  </a:cubicBezTo>
                  <a:cubicBezTo>
                    <a:pt x="342" y="4"/>
                    <a:pt x="316" y="1"/>
                    <a:pt x="292"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39;p72">
              <a:extLst>
                <a:ext uri="{FF2B5EF4-FFF2-40B4-BE49-F238E27FC236}">
                  <a16:creationId xmlns:a16="http://schemas.microsoft.com/office/drawing/2014/main" id="{7338AE9B-F746-49A3-953B-59725030A1E1}"/>
                </a:ext>
              </a:extLst>
            </p:cNvPr>
            <p:cNvSpPr/>
            <p:nvPr/>
          </p:nvSpPr>
          <p:spPr>
            <a:xfrm>
              <a:off x="7554600" y="1555433"/>
              <a:ext cx="98276" cy="66403"/>
            </a:xfrm>
            <a:custGeom>
              <a:avLst/>
              <a:gdLst/>
              <a:ahLst/>
              <a:cxnLst/>
              <a:rect l="l" t="t" r="r" b="b"/>
              <a:pathLst>
                <a:path w="888" h="600" extrusionOk="0">
                  <a:moveTo>
                    <a:pt x="828" y="1"/>
                  </a:moveTo>
                  <a:cubicBezTo>
                    <a:pt x="808" y="1"/>
                    <a:pt x="791" y="15"/>
                    <a:pt x="797" y="43"/>
                  </a:cubicBezTo>
                  <a:cubicBezTo>
                    <a:pt x="808" y="190"/>
                    <a:pt x="774" y="371"/>
                    <a:pt x="639" y="450"/>
                  </a:cubicBezTo>
                  <a:cubicBezTo>
                    <a:pt x="563" y="496"/>
                    <a:pt x="493" y="514"/>
                    <a:pt x="424" y="514"/>
                  </a:cubicBezTo>
                  <a:cubicBezTo>
                    <a:pt x="306" y="514"/>
                    <a:pt x="194" y="461"/>
                    <a:pt x="73" y="405"/>
                  </a:cubicBezTo>
                  <a:cubicBezTo>
                    <a:pt x="67" y="401"/>
                    <a:pt x="61" y="400"/>
                    <a:pt x="55" y="400"/>
                  </a:cubicBezTo>
                  <a:cubicBezTo>
                    <a:pt x="20" y="400"/>
                    <a:pt x="0" y="453"/>
                    <a:pt x="39" y="472"/>
                  </a:cubicBezTo>
                  <a:cubicBezTo>
                    <a:pt x="159" y="536"/>
                    <a:pt x="297" y="600"/>
                    <a:pt x="433" y="600"/>
                  </a:cubicBezTo>
                  <a:cubicBezTo>
                    <a:pt x="515" y="600"/>
                    <a:pt x="596" y="577"/>
                    <a:pt x="672" y="518"/>
                  </a:cubicBezTo>
                  <a:cubicBezTo>
                    <a:pt x="831" y="405"/>
                    <a:pt x="888" y="235"/>
                    <a:pt x="876" y="43"/>
                  </a:cubicBezTo>
                  <a:cubicBezTo>
                    <a:pt x="870" y="15"/>
                    <a:pt x="848" y="1"/>
                    <a:pt x="828"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40;p72">
              <a:extLst>
                <a:ext uri="{FF2B5EF4-FFF2-40B4-BE49-F238E27FC236}">
                  <a16:creationId xmlns:a16="http://schemas.microsoft.com/office/drawing/2014/main" id="{8EFE9CA9-350F-48C7-9BF6-55A37D815656}"/>
                </a:ext>
              </a:extLst>
            </p:cNvPr>
            <p:cNvSpPr/>
            <p:nvPr/>
          </p:nvSpPr>
          <p:spPr>
            <a:xfrm>
              <a:off x="7502581" y="1487259"/>
              <a:ext cx="60648" cy="45266"/>
            </a:xfrm>
            <a:custGeom>
              <a:avLst/>
              <a:gdLst/>
              <a:ahLst/>
              <a:cxnLst/>
              <a:rect l="l" t="t" r="r" b="b"/>
              <a:pathLst>
                <a:path w="548" h="409" extrusionOk="0">
                  <a:moveTo>
                    <a:pt x="264" y="0"/>
                  </a:moveTo>
                  <a:cubicBezTo>
                    <a:pt x="210" y="0"/>
                    <a:pt x="158" y="13"/>
                    <a:pt x="114" y="48"/>
                  </a:cubicBezTo>
                  <a:cubicBezTo>
                    <a:pt x="1" y="128"/>
                    <a:pt x="57" y="286"/>
                    <a:pt x="114" y="387"/>
                  </a:cubicBezTo>
                  <a:cubicBezTo>
                    <a:pt x="121" y="402"/>
                    <a:pt x="134" y="409"/>
                    <a:pt x="147" y="409"/>
                  </a:cubicBezTo>
                  <a:cubicBezTo>
                    <a:pt x="172" y="409"/>
                    <a:pt x="197" y="384"/>
                    <a:pt x="182" y="354"/>
                  </a:cubicBezTo>
                  <a:cubicBezTo>
                    <a:pt x="147" y="286"/>
                    <a:pt x="79" y="138"/>
                    <a:pt x="182" y="93"/>
                  </a:cubicBezTo>
                  <a:cubicBezTo>
                    <a:pt x="209" y="80"/>
                    <a:pt x="238" y="74"/>
                    <a:pt x="268" y="74"/>
                  </a:cubicBezTo>
                  <a:cubicBezTo>
                    <a:pt x="337" y="74"/>
                    <a:pt x="409" y="104"/>
                    <a:pt x="464" y="128"/>
                  </a:cubicBezTo>
                  <a:cubicBezTo>
                    <a:pt x="470" y="131"/>
                    <a:pt x="476" y="132"/>
                    <a:pt x="482" y="132"/>
                  </a:cubicBezTo>
                  <a:cubicBezTo>
                    <a:pt x="520" y="132"/>
                    <a:pt x="548" y="79"/>
                    <a:pt x="509" y="60"/>
                  </a:cubicBezTo>
                  <a:cubicBezTo>
                    <a:pt x="440" y="32"/>
                    <a:pt x="350" y="0"/>
                    <a:pt x="264"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roup 83">
            <a:extLst>
              <a:ext uri="{FF2B5EF4-FFF2-40B4-BE49-F238E27FC236}">
                <a16:creationId xmlns:a16="http://schemas.microsoft.com/office/drawing/2014/main" id="{71E60FFA-8072-4F01-86E0-B5EEDBBAE8EB}"/>
              </a:ext>
            </a:extLst>
          </p:cNvPr>
          <p:cNvGrpSpPr/>
          <p:nvPr/>
        </p:nvGrpSpPr>
        <p:grpSpPr>
          <a:xfrm flipH="1">
            <a:off x="328508" y="42010"/>
            <a:ext cx="1849571" cy="1567076"/>
            <a:chOff x="3497860" y="2967046"/>
            <a:chExt cx="867676" cy="735151"/>
          </a:xfrm>
        </p:grpSpPr>
        <p:sp>
          <p:nvSpPr>
            <p:cNvPr id="63" name="Google Shape;2595;p72">
              <a:extLst>
                <a:ext uri="{FF2B5EF4-FFF2-40B4-BE49-F238E27FC236}">
                  <a16:creationId xmlns:a16="http://schemas.microsoft.com/office/drawing/2014/main" id="{49E34905-0E3C-4CE2-91D6-F23DF8D5FD5C}"/>
                </a:ext>
              </a:extLst>
            </p:cNvPr>
            <p:cNvSpPr/>
            <p:nvPr/>
          </p:nvSpPr>
          <p:spPr>
            <a:xfrm>
              <a:off x="3497860" y="2967046"/>
              <a:ext cx="867676" cy="735151"/>
            </a:xfrm>
            <a:custGeom>
              <a:avLst/>
              <a:gdLst/>
              <a:ahLst/>
              <a:cxnLst/>
              <a:rect l="l" t="t" r="r" b="b"/>
              <a:pathLst>
                <a:path w="6876" h="5826" extrusionOk="0">
                  <a:moveTo>
                    <a:pt x="2237" y="0"/>
                  </a:moveTo>
                  <a:cubicBezTo>
                    <a:pt x="2159" y="0"/>
                    <a:pt x="2080" y="9"/>
                    <a:pt x="2001" y="29"/>
                  </a:cubicBezTo>
                  <a:cubicBezTo>
                    <a:pt x="1798" y="74"/>
                    <a:pt x="1617" y="210"/>
                    <a:pt x="1651" y="425"/>
                  </a:cubicBezTo>
                  <a:cubicBezTo>
                    <a:pt x="1685" y="652"/>
                    <a:pt x="1877" y="843"/>
                    <a:pt x="2024" y="1002"/>
                  </a:cubicBezTo>
                  <a:cubicBezTo>
                    <a:pt x="1830" y="905"/>
                    <a:pt x="1589" y="849"/>
                    <a:pt x="1351" y="849"/>
                  </a:cubicBezTo>
                  <a:cubicBezTo>
                    <a:pt x="1091" y="849"/>
                    <a:pt x="834" y="916"/>
                    <a:pt x="644" y="1069"/>
                  </a:cubicBezTo>
                  <a:cubicBezTo>
                    <a:pt x="237" y="1375"/>
                    <a:pt x="757" y="1669"/>
                    <a:pt x="1041" y="1771"/>
                  </a:cubicBezTo>
                  <a:cubicBezTo>
                    <a:pt x="622" y="1941"/>
                    <a:pt x="0" y="2235"/>
                    <a:pt x="79" y="2788"/>
                  </a:cubicBezTo>
                  <a:cubicBezTo>
                    <a:pt x="181" y="3444"/>
                    <a:pt x="3064" y="4756"/>
                    <a:pt x="3064" y="4756"/>
                  </a:cubicBezTo>
                  <a:cubicBezTo>
                    <a:pt x="3110" y="5152"/>
                    <a:pt x="3539" y="5627"/>
                    <a:pt x="3878" y="5785"/>
                  </a:cubicBezTo>
                  <a:cubicBezTo>
                    <a:pt x="3942" y="5812"/>
                    <a:pt x="4009" y="5825"/>
                    <a:pt x="4075" y="5825"/>
                  </a:cubicBezTo>
                  <a:cubicBezTo>
                    <a:pt x="4341" y="5825"/>
                    <a:pt x="4591" y="5621"/>
                    <a:pt x="4501" y="5321"/>
                  </a:cubicBezTo>
                  <a:lnTo>
                    <a:pt x="4501" y="5321"/>
                  </a:lnTo>
                  <a:cubicBezTo>
                    <a:pt x="4626" y="5377"/>
                    <a:pt x="4815" y="5463"/>
                    <a:pt x="4979" y="5463"/>
                  </a:cubicBezTo>
                  <a:cubicBezTo>
                    <a:pt x="5082" y="5463"/>
                    <a:pt x="5174" y="5429"/>
                    <a:pt x="5235" y="5333"/>
                  </a:cubicBezTo>
                  <a:cubicBezTo>
                    <a:pt x="5428" y="5062"/>
                    <a:pt x="5235" y="4643"/>
                    <a:pt x="5032" y="4383"/>
                  </a:cubicBezTo>
                  <a:cubicBezTo>
                    <a:pt x="5349" y="4349"/>
                    <a:pt x="5665" y="4258"/>
                    <a:pt x="5948" y="4134"/>
                  </a:cubicBezTo>
                  <a:cubicBezTo>
                    <a:pt x="6253" y="4021"/>
                    <a:pt x="6615" y="3818"/>
                    <a:pt x="6695" y="3489"/>
                  </a:cubicBezTo>
                  <a:cubicBezTo>
                    <a:pt x="6876" y="2845"/>
                    <a:pt x="6401" y="2336"/>
                    <a:pt x="5971" y="2235"/>
                  </a:cubicBezTo>
                  <a:cubicBezTo>
                    <a:pt x="5971" y="2235"/>
                    <a:pt x="6536" y="1477"/>
                    <a:pt x="6185" y="1172"/>
                  </a:cubicBezTo>
                  <a:cubicBezTo>
                    <a:pt x="5994" y="1021"/>
                    <a:pt x="5782" y="962"/>
                    <a:pt x="5566" y="962"/>
                  </a:cubicBezTo>
                  <a:cubicBezTo>
                    <a:pt x="5360" y="962"/>
                    <a:pt x="5151" y="1015"/>
                    <a:pt x="4953" y="1092"/>
                  </a:cubicBezTo>
                  <a:cubicBezTo>
                    <a:pt x="5077" y="991"/>
                    <a:pt x="5281" y="697"/>
                    <a:pt x="5122" y="549"/>
                  </a:cubicBezTo>
                  <a:cubicBezTo>
                    <a:pt x="5062" y="498"/>
                    <a:pt x="4984" y="477"/>
                    <a:pt x="4898" y="477"/>
                  </a:cubicBezTo>
                  <a:cubicBezTo>
                    <a:pt x="4642" y="477"/>
                    <a:pt x="4311" y="655"/>
                    <a:pt x="4150" y="730"/>
                  </a:cubicBezTo>
                  <a:cubicBezTo>
                    <a:pt x="4218" y="584"/>
                    <a:pt x="4489" y="109"/>
                    <a:pt x="4094" y="97"/>
                  </a:cubicBezTo>
                  <a:cubicBezTo>
                    <a:pt x="4082" y="96"/>
                    <a:pt x="4071" y="96"/>
                    <a:pt x="4060" y="96"/>
                  </a:cubicBezTo>
                  <a:cubicBezTo>
                    <a:pt x="3700" y="96"/>
                    <a:pt x="3557" y="443"/>
                    <a:pt x="3393" y="674"/>
                  </a:cubicBezTo>
                  <a:cubicBezTo>
                    <a:pt x="3112" y="316"/>
                    <a:pt x="2692" y="0"/>
                    <a:pt x="2237"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596;p72">
              <a:extLst>
                <a:ext uri="{FF2B5EF4-FFF2-40B4-BE49-F238E27FC236}">
                  <a16:creationId xmlns:a16="http://schemas.microsoft.com/office/drawing/2014/main" id="{FB80F949-F977-482F-93FA-C8C22B506E84}"/>
                </a:ext>
              </a:extLst>
            </p:cNvPr>
            <p:cNvSpPr/>
            <p:nvPr/>
          </p:nvSpPr>
          <p:spPr>
            <a:xfrm>
              <a:off x="3576224" y="3086796"/>
              <a:ext cx="649493" cy="596980"/>
            </a:xfrm>
            <a:custGeom>
              <a:avLst/>
              <a:gdLst/>
              <a:ahLst/>
              <a:cxnLst/>
              <a:rect l="l" t="t" r="r" b="b"/>
              <a:pathLst>
                <a:path w="5147" h="4731" extrusionOk="0">
                  <a:moveTo>
                    <a:pt x="2542" y="0"/>
                  </a:moveTo>
                  <a:cubicBezTo>
                    <a:pt x="1259" y="0"/>
                    <a:pt x="189" y="941"/>
                    <a:pt x="91" y="2179"/>
                  </a:cubicBezTo>
                  <a:cubicBezTo>
                    <a:pt x="1" y="3490"/>
                    <a:pt x="1030" y="4621"/>
                    <a:pt x="2398" y="4723"/>
                  </a:cubicBezTo>
                  <a:cubicBezTo>
                    <a:pt x="2463" y="4728"/>
                    <a:pt x="2528" y="4731"/>
                    <a:pt x="2592" y="4731"/>
                  </a:cubicBezTo>
                  <a:cubicBezTo>
                    <a:pt x="3877" y="4731"/>
                    <a:pt x="4958" y="3780"/>
                    <a:pt x="5044" y="2540"/>
                  </a:cubicBezTo>
                  <a:cubicBezTo>
                    <a:pt x="5146" y="1240"/>
                    <a:pt x="4106" y="98"/>
                    <a:pt x="2737" y="7"/>
                  </a:cubicBezTo>
                  <a:cubicBezTo>
                    <a:pt x="2672" y="3"/>
                    <a:pt x="2607" y="0"/>
                    <a:pt x="2542" y="0"/>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597;p72">
              <a:extLst>
                <a:ext uri="{FF2B5EF4-FFF2-40B4-BE49-F238E27FC236}">
                  <a16:creationId xmlns:a16="http://schemas.microsoft.com/office/drawing/2014/main" id="{BC300DBD-C143-4FB7-89A5-90D5D36604CD}"/>
                </a:ext>
              </a:extLst>
            </p:cNvPr>
            <p:cNvSpPr/>
            <p:nvPr/>
          </p:nvSpPr>
          <p:spPr>
            <a:xfrm>
              <a:off x="3497860" y="2967046"/>
              <a:ext cx="867676" cy="542719"/>
            </a:xfrm>
            <a:custGeom>
              <a:avLst/>
              <a:gdLst/>
              <a:ahLst/>
              <a:cxnLst/>
              <a:rect l="l" t="t" r="r" b="b"/>
              <a:pathLst>
                <a:path w="6876" h="4301" extrusionOk="0">
                  <a:moveTo>
                    <a:pt x="2237" y="0"/>
                  </a:moveTo>
                  <a:cubicBezTo>
                    <a:pt x="2159" y="0"/>
                    <a:pt x="2080" y="9"/>
                    <a:pt x="2001" y="29"/>
                  </a:cubicBezTo>
                  <a:cubicBezTo>
                    <a:pt x="1798" y="74"/>
                    <a:pt x="1617" y="210"/>
                    <a:pt x="1651" y="425"/>
                  </a:cubicBezTo>
                  <a:cubicBezTo>
                    <a:pt x="1685" y="652"/>
                    <a:pt x="1877" y="843"/>
                    <a:pt x="2024" y="1002"/>
                  </a:cubicBezTo>
                  <a:cubicBezTo>
                    <a:pt x="1830" y="905"/>
                    <a:pt x="1589" y="849"/>
                    <a:pt x="1351" y="849"/>
                  </a:cubicBezTo>
                  <a:cubicBezTo>
                    <a:pt x="1091" y="849"/>
                    <a:pt x="834" y="916"/>
                    <a:pt x="644" y="1069"/>
                  </a:cubicBezTo>
                  <a:cubicBezTo>
                    <a:pt x="237" y="1375"/>
                    <a:pt x="757" y="1669"/>
                    <a:pt x="1041" y="1771"/>
                  </a:cubicBezTo>
                  <a:cubicBezTo>
                    <a:pt x="622" y="1941"/>
                    <a:pt x="0" y="2235"/>
                    <a:pt x="79" y="2788"/>
                  </a:cubicBezTo>
                  <a:cubicBezTo>
                    <a:pt x="102" y="2891"/>
                    <a:pt x="181" y="3004"/>
                    <a:pt x="305" y="3128"/>
                  </a:cubicBezTo>
                  <a:cubicBezTo>
                    <a:pt x="453" y="3049"/>
                    <a:pt x="577" y="2924"/>
                    <a:pt x="701" y="2788"/>
                  </a:cubicBezTo>
                  <a:cubicBezTo>
                    <a:pt x="928" y="2562"/>
                    <a:pt x="1108" y="2313"/>
                    <a:pt x="1244" y="2019"/>
                  </a:cubicBezTo>
                  <a:cubicBezTo>
                    <a:pt x="1370" y="2080"/>
                    <a:pt x="1498" y="2106"/>
                    <a:pt x="1625" y="2106"/>
                  </a:cubicBezTo>
                  <a:cubicBezTo>
                    <a:pt x="2045" y="2106"/>
                    <a:pt x="2453" y="1820"/>
                    <a:pt x="2748" y="1534"/>
                  </a:cubicBezTo>
                  <a:lnTo>
                    <a:pt x="2748" y="1534"/>
                  </a:lnTo>
                  <a:cubicBezTo>
                    <a:pt x="2680" y="1793"/>
                    <a:pt x="2895" y="1884"/>
                    <a:pt x="3132" y="1884"/>
                  </a:cubicBezTo>
                  <a:cubicBezTo>
                    <a:pt x="3404" y="1873"/>
                    <a:pt x="3641" y="1737"/>
                    <a:pt x="3890" y="1612"/>
                  </a:cubicBezTo>
                  <a:lnTo>
                    <a:pt x="3890" y="1612"/>
                  </a:lnTo>
                  <a:cubicBezTo>
                    <a:pt x="3800" y="1884"/>
                    <a:pt x="3981" y="2087"/>
                    <a:pt x="4207" y="2200"/>
                  </a:cubicBezTo>
                  <a:cubicBezTo>
                    <a:pt x="4311" y="2250"/>
                    <a:pt x="4416" y="2269"/>
                    <a:pt x="4520" y="2269"/>
                  </a:cubicBezTo>
                  <a:cubicBezTo>
                    <a:pt x="4653" y="2269"/>
                    <a:pt x="4786" y="2238"/>
                    <a:pt x="4919" y="2200"/>
                  </a:cubicBezTo>
                  <a:lnTo>
                    <a:pt x="4919" y="2200"/>
                  </a:lnTo>
                  <a:cubicBezTo>
                    <a:pt x="4833" y="2577"/>
                    <a:pt x="4685" y="3497"/>
                    <a:pt x="5266" y="3497"/>
                  </a:cubicBezTo>
                  <a:cubicBezTo>
                    <a:pt x="5296" y="3497"/>
                    <a:pt x="5327" y="3494"/>
                    <a:pt x="5360" y="3489"/>
                  </a:cubicBezTo>
                  <a:lnTo>
                    <a:pt x="5360" y="3489"/>
                  </a:lnTo>
                  <a:cubicBezTo>
                    <a:pt x="5142" y="4133"/>
                    <a:pt x="5257" y="4300"/>
                    <a:pt x="5452" y="4300"/>
                  </a:cubicBezTo>
                  <a:cubicBezTo>
                    <a:pt x="5611" y="4300"/>
                    <a:pt x="5822" y="4190"/>
                    <a:pt x="5948" y="4134"/>
                  </a:cubicBezTo>
                  <a:cubicBezTo>
                    <a:pt x="6253" y="4021"/>
                    <a:pt x="6615" y="3818"/>
                    <a:pt x="6695" y="3489"/>
                  </a:cubicBezTo>
                  <a:cubicBezTo>
                    <a:pt x="6876" y="2845"/>
                    <a:pt x="6401" y="2336"/>
                    <a:pt x="5971" y="2235"/>
                  </a:cubicBezTo>
                  <a:cubicBezTo>
                    <a:pt x="5971" y="2235"/>
                    <a:pt x="6536" y="1477"/>
                    <a:pt x="6185" y="1172"/>
                  </a:cubicBezTo>
                  <a:cubicBezTo>
                    <a:pt x="5994" y="1021"/>
                    <a:pt x="5782" y="962"/>
                    <a:pt x="5566" y="962"/>
                  </a:cubicBezTo>
                  <a:cubicBezTo>
                    <a:pt x="5360" y="962"/>
                    <a:pt x="5151" y="1015"/>
                    <a:pt x="4953" y="1092"/>
                  </a:cubicBezTo>
                  <a:cubicBezTo>
                    <a:pt x="5077" y="991"/>
                    <a:pt x="5281" y="697"/>
                    <a:pt x="5122" y="549"/>
                  </a:cubicBezTo>
                  <a:cubicBezTo>
                    <a:pt x="5062" y="498"/>
                    <a:pt x="4984" y="477"/>
                    <a:pt x="4898" y="477"/>
                  </a:cubicBezTo>
                  <a:cubicBezTo>
                    <a:pt x="4642" y="477"/>
                    <a:pt x="4311" y="655"/>
                    <a:pt x="4150" y="730"/>
                  </a:cubicBezTo>
                  <a:cubicBezTo>
                    <a:pt x="4218" y="584"/>
                    <a:pt x="4489" y="109"/>
                    <a:pt x="4094" y="97"/>
                  </a:cubicBezTo>
                  <a:cubicBezTo>
                    <a:pt x="4082" y="96"/>
                    <a:pt x="4071" y="96"/>
                    <a:pt x="4060" y="96"/>
                  </a:cubicBezTo>
                  <a:cubicBezTo>
                    <a:pt x="3700" y="96"/>
                    <a:pt x="3557" y="443"/>
                    <a:pt x="3393" y="674"/>
                  </a:cubicBezTo>
                  <a:cubicBezTo>
                    <a:pt x="3112" y="316"/>
                    <a:pt x="2692" y="0"/>
                    <a:pt x="2237"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598;p72">
              <a:extLst>
                <a:ext uri="{FF2B5EF4-FFF2-40B4-BE49-F238E27FC236}">
                  <a16:creationId xmlns:a16="http://schemas.microsoft.com/office/drawing/2014/main" id="{B7096E6E-7AE0-4F4A-9C31-938ABC921678}"/>
                </a:ext>
              </a:extLst>
            </p:cNvPr>
            <p:cNvSpPr/>
            <p:nvPr/>
          </p:nvSpPr>
          <p:spPr>
            <a:xfrm>
              <a:off x="4000854" y="3123643"/>
              <a:ext cx="223356" cy="181076"/>
            </a:xfrm>
            <a:custGeom>
              <a:avLst/>
              <a:gdLst/>
              <a:ahLst/>
              <a:cxnLst/>
              <a:rect l="l" t="t" r="r" b="b"/>
              <a:pathLst>
                <a:path w="1770" h="1435" extrusionOk="0">
                  <a:moveTo>
                    <a:pt x="178" y="0"/>
                  </a:moveTo>
                  <a:cubicBezTo>
                    <a:pt x="168" y="0"/>
                    <a:pt x="158" y="7"/>
                    <a:pt x="153" y="21"/>
                  </a:cubicBezTo>
                  <a:cubicBezTo>
                    <a:pt x="0" y="439"/>
                    <a:pt x="343" y="674"/>
                    <a:pt x="697" y="674"/>
                  </a:cubicBezTo>
                  <a:cubicBezTo>
                    <a:pt x="842" y="674"/>
                    <a:pt x="988" y="634"/>
                    <a:pt x="1103" y="552"/>
                  </a:cubicBezTo>
                  <a:lnTo>
                    <a:pt x="1103" y="552"/>
                  </a:lnTo>
                  <a:cubicBezTo>
                    <a:pt x="1046" y="982"/>
                    <a:pt x="1261" y="1401"/>
                    <a:pt x="1736" y="1434"/>
                  </a:cubicBezTo>
                  <a:cubicBezTo>
                    <a:pt x="1770" y="1434"/>
                    <a:pt x="1770" y="1389"/>
                    <a:pt x="1747" y="1378"/>
                  </a:cubicBezTo>
                  <a:cubicBezTo>
                    <a:pt x="1566" y="1333"/>
                    <a:pt x="1408" y="1310"/>
                    <a:pt x="1295" y="1152"/>
                  </a:cubicBezTo>
                  <a:cubicBezTo>
                    <a:pt x="1159" y="982"/>
                    <a:pt x="1136" y="654"/>
                    <a:pt x="1204" y="462"/>
                  </a:cubicBezTo>
                  <a:cubicBezTo>
                    <a:pt x="1214" y="434"/>
                    <a:pt x="1185" y="414"/>
                    <a:pt x="1161" y="414"/>
                  </a:cubicBezTo>
                  <a:cubicBezTo>
                    <a:pt x="1157" y="414"/>
                    <a:pt x="1152" y="415"/>
                    <a:pt x="1148" y="416"/>
                  </a:cubicBezTo>
                  <a:cubicBezTo>
                    <a:pt x="1030" y="491"/>
                    <a:pt x="870" y="533"/>
                    <a:pt x="714" y="533"/>
                  </a:cubicBezTo>
                  <a:cubicBezTo>
                    <a:pt x="422" y="533"/>
                    <a:pt x="146" y="386"/>
                    <a:pt x="198" y="32"/>
                  </a:cubicBezTo>
                  <a:cubicBezTo>
                    <a:pt x="205" y="13"/>
                    <a:pt x="192" y="0"/>
                    <a:pt x="178"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599;p72">
              <a:extLst>
                <a:ext uri="{FF2B5EF4-FFF2-40B4-BE49-F238E27FC236}">
                  <a16:creationId xmlns:a16="http://schemas.microsoft.com/office/drawing/2014/main" id="{E6A21689-F329-4BF3-87C9-35593D5F7523}"/>
                </a:ext>
              </a:extLst>
            </p:cNvPr>
            <p:cNvSpPr/>
            <p:nvPr/>
          </p:nvSpPr>
          <p:spPr>
            <a:xfrm>
              <a:off x="4178404" y="3339674"/>
              <a:ext cx="63978" cy="143598"/>
            </a:xfrm>
            <a:custGeom>
              <a:avLst/>
              <a:gdLst/>
              <a:ahLst/>
              <a:cxnLst/>
              <a:rect l="l" t="t" r="r" b="b"/>
              <a:pathLst>
                <a:path w="507" h="1138" extrusionOk="0">
                  <a:moveTo>
                    <a:pt x="475" y="1"/>
                  </a:moveTo>
                  <a:cubicBezTo>
                    <a:pt x="472" y="1"/>
                    <a:pt x="468" y="2"/>
                    <a:pt x="465" y="5"/>
                  </a:cubicBezTo>
                  <a:cubicBezTo>
                    <a:pt x="227" y="277"/>
                    <a:pt x="1" y="921"/>
                    <a:pt x="431" y="1136"/>
                  </a:cubicBezTo>
                  <a:cubicBezTo>
                    <a:pt x="434" y="1137"/>
                    <a:pt x="438" y="1138"/>
                    <a:pt x="441" y="1138"/>
                  </a:cubicBezTo>
                  <a:cubicBezTo>
                    <a:pt x="473" y="1138"/>
                    <a:pt x="507" y="1098"/>
                    <a:pt x="476" y="1068"/>
                  </a:cubicBezTo>
                  <a:cubicBezTo>
                    <a:pt x="159" y="808"/>
                    <a:pt x="272" y="310"/>
                    <a:pt x="487" y="28"/>
                  </a:cubicBezTo>
                  <a:cubicBezTo>
                    <a:pt x="495" y="11"/>
                    <a:pt x="486" y="1"/>
                    <a:pt x="475"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600;p72">
              <a:extLst>
                <a:ext uri="{FF2B5EF4-FFF2-40B4-BE49-F238E27FC236}">
                  <a16:creationId xmlns:a16="http://schemas.microsoft.com/office/drawing/2014/main" id="{F2E39D29-AE3B-4070-ABE4-9CF935F77FAB}"/>
                </a:ext>
              </a:extLst>
            </p:cNvPr>
            <p:cNvSpPr/>
            <p:nvPr/>
          </p:nvSpPr>
          <p:spPr>
            <a:xfrm>
              <a:off x="4248692" y="3294625"/>
              <a:ext cx="63978" cy="176028"/>
            </a:xfrm>
            <a:custGeom>
              <a:avLst/>
              <a:gdLst/>
              <a:ahLst/>
              <a:cxnLst/>
              <a:rect l="l" t="t" r="r" b="b"/>
              <a:pathLst>
                <a:path w="507" h="1395" extrusionOk="0">
                  <a:moveTo>
                    <a:pt x="89" y="1"/>
                  </a:moveTo>
                  <a:cubicBezTo>
                    <a:pt x="77" y="1"/>
                    <a:pt x="66" y="23"/>
                    <a:pt x="89" y="23"/>
                  </a:cubicBezTo>
                  <a:cubicBezTo>
                    <a:pt x="405" y="159"/>
                    <a:pt x="462" y="441"/>
                    <a:pt x="371" y="758"/>
                  </a:cubicBezTo>
                  <a:cubicBezTo>
                    <a:pt x="315" y="996"/>
                    <a:pt x="145" y="1154"/>
                    <a:pt x="9" y="1358"/>
                  </a:cubicBezTo>
                  <a:cubicBezTo>
                    <a:pt x="0" y="1376"/>
                    <a:pt x="14" y="1394"/>
                    <a:pt x="37" y="1394"/>
                  </a:cubicBezTo>
                  <a:cubicBezTo>
                    <a:pt x="42" y="1394"/>
                    <a:pt x="48" y="1393"/>
                    <a:pt x="54" y="1391"/>
                  </a:cubicBezTo>
                  <a:cubicBezTo>
                    <a:pt x="292" y="1278"/>
                    <a:pt x="473" y="883"/>
                    <a:pt x="484" y="622"/>
                  </a:cubicBezTo>
                  <a:cubicBezTo>
                    <a:pt x="507" y="328"/>
                    <a:pt x="383" y="102"/>
                    <a:pt x="89"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601;p72">
              <a:extLst>
                <a:ext uri="{FF2B5EF4-FFF2-40B4-BE49-F238E27FC236}">
                  <a16:creationId xmlns:a16="http://schemas.microsoft.com/office/drawing/2014/main" id="{49B7E974-7B81-4FA8-8D08-025752880513}"/>
                </a:ext>
              </a:extLst>
            </p:cNvPr>
            <p:cNvSpPr/>
            <p:nvPr/>
          </p:nvSpPr>
          <p:spPr>
            <a:xfrm>
              <a:off x="4157077" y="3119480"/>
              <a:ext cx="81393" cy="122146"/>
            </a:xfrm>
            <a:custGeom>
              <a:avLst/>
              <a:gdLst/>
              <a:ahLst/>
              <a:cxnLst/>
              <a:rect l="l" t="t" r="r" b="b"/>
              <a:pathLst>
                <a:path w="645" h="968" extrusionOk="0">
                  <a:moveTo>
                    <a:pt x="203" y="1"/>
                  </a:moveTo>
                  <a:cubicBezTo>
                    <a:pt x="139" y="1"/>
                    <a:pt x="73" y="9"/>
                    <a:pt x="11" y="20"/>
                  </a:cubicBezTo>
                  <a:cubicBezTo>
                    <a:pt x="1" y="32"/>
                    <a:pt x="1" y="65"/>
                    <a:pt x="23" y="65"/>
                  </a:cubicBezTo>
                  <a:cubicBezTo>
                    <a:pt x="68" y="59"/>
                    <a:pt x="115" y="55"/>
                    <a:pt x="161" y="55"/>
                  </a:cubicBezTo>
                  <a:cubicBezTo>
                    <a:pt x="298" y="55"/>
                    <a:pt x="427" y="93"/>
                    <a:pt x="486" y="246"/>
                  </a:cubicBezTo>
                  <a:cubicBezTo>
                    <a:pt x="566" y="472"/>
                    <a:pt x="419" y="710"/>
                    <a:pt x="362" y="924"/>
                  </a:cubicBezTo>
                  <a:cubicBezTo>
                    <a:pt x="362" y="949"/>
                    <a:pt x="380" y="968"/>
                    <a:pt x="398" y="968"/>
                  </a:cubicBezTo>
                  <a:cubicBezTo>
                    <a:pt x="405" y="968"/>
                    <a:pt x="412" y="965"/>
                    <a:pt x="419" y="959"/>
                  </a:cubicBezTo>
                  <a:cubicBezTo>
                    <a:pt x="566" y="789"/>
                    <a:pt x="645" y="382"/>
                    <a:pt x="543" y="178"/>
                  </a:cubicBezTo>
                  <a:cubicBezTo>
                    <a:pt x="474" y="39"/>
                    <a:pt x="341" y="1"/>
                    <a:pt x="203"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602;p72">
              <a:extLst>
                <a:ext uri="{FF2B5EF4-FFF2-40B4-BE49-F238E27FC236}">
                  <a16:creationId xmlns:a16="http://schemas.microsoft.com/office/drawing/2014/main" id="{E2BC197E-565A-4EE4-B654-AF6CEFF26249}"/>
                </a:ext>
              </a:extLst>
            </p:cNvPr>
            <p:cNvSpPr/>
            <p:nvPr/>
          </p:nvSpPr>
          <p:spPr>
            <a:xfrm>
              <a:off x="3760335" y="3009572"/>
              <a:ext cx="231304" cy="107509"/>
            </a:xfrm>
            <a:custGeom>
              <a:avLst/>
              <a:gdLst/>
              <a:ahLst/>
              <a:cxnLst/>
              <a:rect l="l" t="t" r="r" b="b"/>
              <a:pathLst>
                <a:path w="1833" h="852" extrusionOk="0">
                  <a:moveTo>
                    <a:pt x="343" y="0"/>
                  </a:moveTo>
                  <a:cubicBezTo>
                    <a:pt x="235" y="0"/>
                    <a:pt x="123" y="36"/>
                    <a:pt x="12" y="122"/>
                  </a:cubicBezTo>
                  <a:cubicBezTo>
                    <a:pt x="1" y="134"/>
                    <a:pt x="12" y="144"/>
                    <a:pt x="24" y="144"/>
                  </a:cubicBezTo>
                  <a:cubicBezTo>
                    <a:pt x="126" y="78"/>
                    <a:pt x="224" y="49"/>
                    <a:pt x="318" y="49"/>
                  </a:cubicBezTo>
                  <a:cubicBezTo>
                    <a:pt x="701" y="49"/>
                    <a:pt x="1009" y="526"/>
                    <a:pt x="1200" y="835"/>
                  </a:cubicBezTo>
                  <a:cubicBezTo>
                    <a:pt x="1205" y="846"/>
                    <a:pt x="1219" y="852"/>
                    <a:pt x="1233" y="852"/>
                  </a:cubicBezTo>
                  <a:cubicBezTo>
                    <a:pt x="1247" y="852"/>
                    <a:pt x="1262" y="846"/>
                    <a:pt x="1267" y="835"/>
                  </a:cubicBezTo>
                  <a:cubicBezTo>
                    <a:pt x="1324" y="732"/>
                    <a:pt x="1369" y="654"/>
                    <a:pt x="1448" y="574"/>
                  </a:cubicBezTo>
                  <a:cubicBezTo>
                    <a:pt x="1480" y="536"/>
                    <a:pt x="1582" y="486"/>
                    <a:pt x="1660" y="486"/>
                  </a:cubicBezTo>
                  <a:cubicBezTo>
                    <a:pt x="1718" y="486"/>
                    <a:pt x="1763" y="514"/>
                    <a:pt x="1753" y="597"/>
                  </a:cubicBezTo>
                  <a:cubicBezTo>
                    <a:pt x="1753" y="610"/>
                    <a:pt x="1761" y="616"/>
                    <a:pt x="1770" y="616"/>
                  </a:cubicBezTo>
                  <a:cubicBezTo>
                    <a:pt x="1776" y="616"/>
                    <a:pt x="1783" y="613"/>
                    <a:pt x="1788" y="609"/>
                  </a:cubicBezTo>
                  <a:cubicBezTo>
                    <a:pt x="1833" y="484"/>
                    <a:pt x="1753" y="438"/>
                    <a:pt x="1640" y="428"/>
                  </a:cubicBezTo>
                  <a:cubicBezTo>
                    <a:pt x="1633" y="427"/>
                    <a:pt x="1627" y="427"/>
                    <a:pt x="1620" y="427"/>
                  </a:cubicBezTo>
                  <a:cubicBezTo>
                    <a:pt x="1440" y="427"/>
                    <a:pt x="1320" y="580"/>
                    <a:pt x="1233" y="732"/>
                  </a:cubicBezTo>
                  <a:cubicBezTo>
                    <a:pt x="1041" y="410"/>
                    <a:pt x="709" y="0"/>
                    <a:pt x="343"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603;p72">
              <a:extLst>
                <a:ext uri="{FF2B5EF4-FFF2-40B4-BE49-F238E27FC236}">
                  <a16:creationId xmlns:a16="http://schemas.microsoft.com/office/drawing/2014/main" id="{2503919F-6EA1-4135-AE10-E433A3C35225}"/>
                </a:ext>
              </a:extLst>
            </p:cNvPr>
            <p:cNvSpPr/>
            <p:nvPr/>
          </p:nvSpPr>
          <p:spPr>
            <a:xfrm>
              <a:off x="3590484" y="3105726"/>
              <a:ext cx="193827" cy="147004"/>
            </a:xfrm>
            <a:custGeom>
              <a:avLst/>
              <a:gdLst/>
              <a:ahLst/>
              <a:cxnLst/>
              <a:rect l="l" t="t" r="r" b="b"/>
              <a:pathLst>
                <a:path w="1536" h="1165" extrusionOk="0">
                  <a:moveTo>
                    <a:pt x="897" y="1"/>
                  </a:moveTo>
                  <a:cubicBezTo>
                    <a:pt x="809" y="1"/>
                    <a:pt x="720" y="23"/>
                    <a:pt x="634" y="73"/>
                  </a:cubicBezTo>
                  <a:cubicBezTo>
                    <a:pt x="363" y="242"/>
                    <a:pt x="544" y="423"/>
                    <a:pt x="747" y="536"/>
                  </a:cubicBezTo>
                  <a:cubicBezTo>
                    <a:pt x="431" y="626"/>
                    <a:pt x="69" y="785"/>
                    <a:pt x="1" y="1136"/>
                  </a:cubicBezTo>
                  <a:cubicBezTo>
                    <a:pt x="1" y="1150"/>
                    <a:pt x="14" y="1164"/>
                    <a:pt x="27" y="1164"/>
                  </a:cubicBezTo>
                  <a:cubicBezTo>
                    <a:pt x="35" y="1164"/>
                    <a:pt x="42" y="1159"/>
                    <a:pt x="46" y="1147"/>
                  </a:cubicBezTo>
                  <a:cubicBezTo>
                    <a:pt x="137" y="988"/>
                    <a:pt x="216" y="864"/>
                    <a:pt x="374" y="762"/>
                  </a:cubicBezTo>
                  <a:cubicBezTo>
                    <a:pt x="521" y="661"/>
                    <a:pt x="691" y="615"/>
                    <a:pt x="860" y="593"/>
                  </a:cubicBezTo>
                  <a:cubicBezTo>
                    <a:pt x="895" y="581"/>
                    <a:pt x="905" y="536"/>
                    <a:pt x="872" y="513"/>
                  </a:cubicBezTo>
                  <a:cubicBezTo>
                    <a:pt x="804" y="480"/>
                    <a:pt x="747" y="445"/>
                    <a:pt x="679" y="400"/>
                  </a:cubicBezTo>
                  <a:cubicBezTo>
                    <a:pt x="453" y="219"/>
                    <a:pt x="804" y="118"/>
                    <a:pt x="917" y="106"/>
                  </a:cubicBezTo>
                  <a:cubicBezTo>
                    <a:pt x="925" y="106"/>
                    <a:pt x="933" y="106"/>
                    <a:pt x="941" y="106"/>
                  </a:cubicBezTo>
                  <a:cubicBezTo>
                    <a:pt x="1158" y="106"/>
                    <a:pt x="1363" y="247"/>
                    <a:pt x="1505" y="400"/>
                  </a:cubicBezTo>
                  <a:cubicBezTo>
                    <a:pt x="1508" y="407"/>
                    <a:pt x="1513" y="410"/>
                    <a:pt x="1517" y="410"/>
                  </a:cubicBezTo>
                  <a:cubicBezTo>
                    <a:pt x="1526" y="410"/>
                    <a:pt x="1536" y="394"/>
                    <a:pt x="1528" y="378"/>
                  </a:cubicBezTo>
                  <a:cubicBezTo>
                    <a:pt x="1394" y="177"/>
                    <a:pt x="1149" y="1"/>
                    <a:pt x="897"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604;p72">
              <a:extLst>
                <a:ext uri="{FF2B5EF4-FFF2-40B4-BE49-F238E27FC236}">
                  <a16:creationId xmlns:a16="http://schemas.microsoft.com/office/drawing/2014/main" id="{3FC0D5FF-C840-478D-B89E-DA4B57B44AA0}"/>
                </a:ext>
              </a:extLst>
            </p:cNvPr>
            <p:cNvSpPr/>
            <p:nvPr/>
          </p:nvSpPr>
          <p:spPr>
            <a:xfrm>
              <a:off x="3872015" y="3126672"/>
              <a:ext cx="140322" cy="60189"/>
            </a:xfrm>
            <a:custGeom>
              <a:avLst/>
              <a:gdLst/>
              <a:ahLst/>
              <a:cxnLst/>
              <a:rect l="l" t="t" r="r" b="b"/>
              <a:pathLst>
                <a:path w="1112" h="477" extrusionOk="0">
                  <a:moveTo>
                    <a:pt x="1062" y="1"/>
                  </a:moveTo>
                  <a:cubicBezTo>
                    <a:pt x="1054" y="1"/>
                    <a:pt x="1046" y="3"/>
                    <a:pt x="1038" y="8"/>
                  </a:cubicBezTo>
                  <a:cubicBezTo>
                    <a:pt x="858" y="165"/>
                    <a:pt x="590" y="393"/>
                    <a:pt x="345" y="393"/>
                  </a:cubicBezTo>
                  <a:cubicBezTo>
                    <a:pt x="237" y="393"/>
                    <a:pt x="133" y="349"/>
                    <a:pt x="43" y="234"/>
                  </a:cubicBezTo>
                  <a:cubicBezTo>
                    <a:pt x="41" y="232"/>
                    <a:pt x="38" y="231"/>
                    <a:pt x="35" y="231"/>
                  </a:cubicBezTo>
                  <a:cubicBezTo>
                    <a:pt x="21" y="231"/>
                    <a:pt x="0" y="248"/>
                    <a:pt x="9" y="257"/>
                  </a:cubicBezTo>
                  <a:cubicBezTo>
                    <a:pt x="102" y="414"/>
                    <a:pt x="239" y="476"/>
                    <a:pt x="386" y="476"/>
                  </a:cubicBezTo>
                  <a:cubicBezTo>
                    <a:pt x="654" y="476"/>
                    <a:pt x="956" y="272"/>
                    <a:pt x="1094" y="53"/>
                  </a:cubicBezTo>
                  <a:cubicBezTo>
                    <a:pt x="1112" y="27"/>
                    <a:pt x="1089" y="1"/>
                    <a:pt x="1062"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605;p72">
              <a:extLst>
                <a:ext uri="{FF2B5EF4-FFF2-40B4-BE49-F238E27FC236}">
                  <a16:creationId xmlns:a16="http://schemas.microsoft.com/office/drawing/2014/main" id="{45D0BB52-EE52-4083-A9B1-6F026091023E}"/>
                </a:ext>
              </a:extLst>
            </p:cNvPr>
            <p:cNvSpPr/>
            <p:nvPr/>
          </p:nvSpPr>
          <p:spPr>
            <a:xfrm>
              <a:off x="3771819" y="3060046"/>
              <a:ext cx="115209" cy="86942"/>
            </a:xfrm>
            <a:custGeom>
              <a:avLst/>
              <a:gdLst/>
              <a:ahLst/>
              <a:cxnLst/>
              <a:rect l="l" t="t" r="r" b="b"/>
              <a:pathLst>
                <a:path w="913" h="689" extrusionOk="0">
                  <a:moveTo>
                    <a:pt x="201" y="0"/>
                  </a:moveTo>
                  <a:cubicBezTo>
                    <a:pt x="140" y="0"/>
                    <a:pt x="76" y="12"/>
                    <a:pt x="11" y="38"/>
                  </a:cubicBezTo>
                  <a:cubicBezTo>
                    <a:pt x="0" y="50"/>
                    <a:pt x="0" y="73"/>
                    <a:pt x="23" y="73"/>
                  </a:cubicBezTo>
                  <a:cubicBezTo>
                    <a:pt x="77" y="55"/>
                    <a:pt x="127" y="48"/>
                    <a:pt x="175" y="48"/>
                  </a:cubicBezTo>
                  <a:cubicBezTo>
                    <a:pt x="501" y="48"/>
                    <a:pt x="701" y="415"/>
                    <a:pt x="848" y="672"/>
                  </a:cubicBezTo>
                  <a:cubicBezTo>
                    <a:pt x="856" y="684"/>
                    <a:pt x="867" y="689"/>
                    <a:pt x="877" y="689"/>
                  </a:cubicBezTo>
                  <a:cubicBezTo>
                    <a:pt x="895" y="689"/>
                    <a:pt x="912" y="671"/>
                    <a:pt x="905" y="649"/>
                  </a:cubicBezTo>
                  <a:cubicBezTo>
                    <a:pt x="809" y="353"/>
                    <a:pt x="536" y="0"/>
                    <a:pt x="201"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606;p72">
              <a:extLst>
                <a:ext uri="{FF2B5EF4-FFF2-40B4-BE49-F238E27FC236}">
                  <a16:creationId xmlns:a16="http://schemas.microsoft.com/office/drawing/2014/main" id="{946AC38B-B6C4-426F-9BFA-5B0C64A360C3}"/>
                </a:ext>
              </a:extLst>
            </p:cNvPr>
            <p:cNvSpPr/>
            <p:nvPr/>
          </p:nvSpPr>
          <p:spPr>
            <a:xfrm>
              <a:off x="4124268" y="3455513"/>
              <a:ext cx="154456" cy="128456"/>
            </a:xfrm>
            <a:custGeom>
              <a:avLst/>
              <a:gdLst/>
              <a:ahLst/>
              <a:cxnLst/>
              <a:rect l="l" t="t" r="r" b="b"/>
              <a:pathLst>
                <a:path w="1224" h="1018" extrusionOk="0">
                  <a:moveTo>
                    <a:pt x="709" y="0"/>
                  </a:moveTo>
                  <a:cubicBezTo>
                    <a:pt x="478" y="0"/>
                    <a:pt x="261" y="184"/>
                    <a:pt x="261" y="184"/>
                  </a:cubicBezTo>
                  <a:lnTo>
                    <a:pt x="0" y="897"/>
                  </a:lnTo>
                  <a:cubicBezTo>
                    <a:pt x="138" y="982"/>
                    <a:pt x="270" y="1017"/>
                    <a:pt x="391" y="1017"/>
                  </a:cubicBezTo>
                  <a:cubicBezTo>
                    <a:pt x="900" y="1017"/>
                    <a:pt x="1224" y="392"/>
                    <a:pt x="995" y="128"/>
                  </a:cubicBezTo>
                  <a:cubicBezTo>
                    <a:pt x="908" y="33"/>
                    <a:pt x="807" y="0"/>
                    <a:pt x="709" y="0"/>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607;p72">
              <a:extLst>
                <a:ext uri="{FF2B5EF4-FFF2-40B4-BE49-F238E27FC236}">
                  <a16:creationId xmlns:a16="http://schemas.microsoft.com/office/drawing/2014/main" id="{D763C039-5858-4C02-AD65-880A72C0E8D1}"/>
                </a:ext>
              </a:extLst>
            </p:cNvPr>
            <p:cNvSpPr/>
            <p:nvPr/>
          </p:nvSpPr>
          <p:spPr>
            <a:xfrm>
              <a:off x="4139918" y="3503588"/>
              <a:ext cx="92876" cy="67888"/>
            </a:xfrm>
            <a:custGeom>
              <a:avLst/>
              <a:gdLst/>
              <a:ahLst/>
              <a:cxnLst/>
              <a:rect l="l" t="t" r="r" b="b"/>
              <a:pathLst>
                <a:path w="736" h="538" extrusionOk="0">
                  <a:moveTo>
                    <a:pt x="193" y="210"/>
                  </a:moveTo>
                  <a:cubicBezTo>
                    <a:pt x="227" y="222"/>
                    <a:pt x="261" y="222"/>
                    <a:pt x="295" y="244"/>
                  </a:cubicBezTo>
                  <a:cubicBezTo>
                    <a:pt x="363" y="278"/>
                    <a:pt x="408" y="346"/>
                    <a:pt x="351" y="413"/>
                  </a:cubicBezTo>
                  <a:cubicBezTo>
                    <a:pt x="324" y="445"/>
                    <a:pt x="286" y="457"/>
                    <a:pt x="246" y="457"/>
                  </a:cubicBezTo>
                  <a:cubicBezTo>
                    <a:pt x="184" y="457"/>
                    <a:pt x="116" y="430"/>
                    <a:pt x="69" y="403"/>
                  </a:cubicBezTo>
                  <a:cubicBezTo>
                    <a:pt x="114" y="335"/>
                    <a:pt x="137" y="267"/>
                    <a:pt x="193" y="210"/>
                  </a:cubicBezTo>
                  <a:close/>
                  <a:moveTo>
                    <a:pt x="473" y="0"/>
                  </a:moveTo>
                  <a:cubicBezTo>
                    <a:pt x="240" y="0"/>
                    <a:pt x="26" y="179"/>
                    <a:pt x="1" y="436"/>
                  </a:cubicBezTo>
                  <a:cubicBezTo>
                    <a:pt x="1" y="453"/>
                    <a:pt x="13" y="463"/>
                    <a:pt x="24" y="463"/>
                  </a:cubicBezTo>
                  <a:cubicBezTo>
                    <a:pt x="28" y="463"/>
                    <a:pt x="31" y="462"/>
                    <a:pt x="34" y="459"/>
                  </a:cubicBezTo>
                  <a:cubicBezTo>
                    <a:pt x="91" y="504"/>
                    <a:pt x="179" y="538"/>
                    <a:pt x="259" y="538"/>
                  </a:cubicBezTo>
                  <a:cubicBezTo>
                    <a:pt x="340" y="538"/>
                    <a:pt x="413" y="504"/>
                    <a:pt x="441" y="413"/>
                  </a:cubicBezTo>
                  <a:cubicBezTo>
                    <a:pt x="464" y="346"/>
                    <a:pt x="453" y="255"/>
                    <a:pt x="374" y="210"/>
                  </a:cubicBezTo>
                  <a:cubicBezTo>
                    <a:pt x="328" y="176"/>
                    <a:pt x="283" y="176"/>
                    <a:pt x="227" y="176"/>
                  </a:cubicBezTo>
                  <a:cubicBezTo>
                    <a:pt x="227" y="165"/>
                    <a:pt x="238" y="165"/>
                    <a:pt x="238" y="165"/>
                  </a:cubicBezTo>
                  <a:cubicBezTo>
                    <a:pt x="333" y="99"/>
                    <a:pt x="432" y="67"/>
                    <a:pt x="536" y="67"/>
                  </a:cubicBezTo>
                  <a:cubicBezTo>
                    <a:pt x="594" y="67"/>
                    <a:pt x="653" y="77"/>
                    <a:pt x="713" y="97"/>
                  </a:cubicBezTo>
                  <a:cubicBezTo>
                    <a:pt x="725" y="97"/>
                    <a:pt x="736" y="74"/>
                    <a:pt x="725" y="74"/>
                  </a:cubicBezTo>
                  <a:cubicBezTo>
                    <a:pt x="644" y="23"/>
                    <a:pt x="557" y="0"/>
                    <a:pt x="473"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608;p72">
              <a:extLst>
                <a:ext uri="{FF2B5EF4-FFF2-40B4-BE49-F238E27FC236}">
                  <a16:creationId xmlns:a16="http://schemas.microsoft.com/office/drawing/2014/main" id="{191F84CF-F71F-4903-B5DE-5D70EA93ADCB}"/>
                </a:ext>
              </a:extLst>
            </p:cNvPr>
            <p:cNvSpPr/>
            <p:nvPr/>
          </p:nvSpPr>
          <p:spPr>
            <a:xfrm>
              <a:off x="3970064" y="3413996"/>
              <a:ext cx="127199" cy="118992"/>
            </a:xfrm>
            <a:custGeom>
              <a:avLst/>
              <a:gdLst/>
              <a:ahLst/>
              <a:cxnLst/>
              <a:rect l="l" t="t" r="r" b="b"/>
              <a:pathLst>
                <a:path w="1008" h="943" extrusionOk="0">
                  <a:moveTo>
                    <a:pt x="458" y="0"/>
                  </a:moveTo>
                  <a:cubicBezTo>
                    <a:pt x="377" y="0"/>
                    <a:pt x="297" y="20"/>
                    <a:pt x="227" y="61"/>
                  </a:cubicBezTo>
                  <a:cubicBezTo>
                    <a:pt x="80" y="151"/>
                    <a:pt x="13" y="321"/>
                    <a:pt x="1" y="479"/>
                  </a:cubicBezTo>
                  <a:cubicBezTo>
                    <a:pt x="1" y="638"/>
                    <a:pt x="103" y="819"/>
                    <a:pt x="250" y="886"/>
                  </a:cubicBezTo>
                  <a:cubicBezTo>
                    <a:pt x="340" y="932"/>
                    <a:pt x="363" y="932"/>
                    <a:pt x="453" y="943"/>
                  </a:cubicBezTo>
                  <a:lnTo>
                    <a:pt x="465" y="943"/>
                  </a:lnTo>
                  <a:cubicBezTo>
                    <a:pt x="555" y="943"/>
                    <a:pt x="657" y="909"/>
                    <a:pt x="736" y="875"/>
                  </a:cubicBezTo>
                  <a:cubicBezTo>
                    <a:pt x="849" y="819"/>
                    <a:pt x="917" y="694"/>
                    <a:pt x="951" y="570"/>
                  </a:cubicBezTo>
                  <a:cubicBezTo>
                    <a:pt x="1008" y="355"/>
                    <a:pt x="895" y="128"/>
                    <a:pt x="679" y="50"/>
                  </a:cubicBezTo>
                  <a:cubicBezTo>
                    <a:pt x="609" y="17"/>
                    <a:pt x="533" y="0"/>
                    <a:pt x="458"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609;p72">
              <a:extLst>
                <a:ext uri="{FF2B5EF4-FFF2-40B4-BE49-F238E27FC236}">
                  <a16:creationId xmlns:a16="http://schemas.microsoft.com/office/drawing/2014/main" id="{14D642F1-4EDC-46B0-9458-DBC1A050CE81}"/>
                </a:ext>
              </a:extLst>
            </p:cNvPr>
            <p:cNvSpPr/>
            <p:nvPr/>
          </p:nvSpPr>
          <p:spPr>
            <a:xfrm>
              <a:off x="3601968" y="3388632"/>
              <a:ext cx="91360" cy="90978"/>
            </a:xfrm>
            <a:custGeom>
              <a:avLst/>
              <a:gdLst/>
              <a:ahLst/>
              <a:cxnLst/>
              <a:rect l="l" t="t" r="r" b="b"/>
              <a:pathLst>
                <a:path w="724" h="721" extrusionOk="0">
                  <a:moveTo>
                    <a:pt x="384" y="1"/>
                  </a:moveTo>
                  <a:cubicBezTo>
                    <a:pt x="340" y="1"/>
                    <a:pt x="296" y="10"/>
                    <a:pt x="261" y="24"/>
                  </a:cubicBezTo>
                  <a:cubicBezTo>
                    <a:pt x="170" y="47"/>
                    <a:pt x="103" y="103"/>
                    <a:pt x="57" y="183"/>
                  </a:cubicBezTo>
                  <a:cubicBezTo>
                    <a:pt x="0" y="262"/>
                    <a:pt x="0" y="364"/>
                    <a:pt x="23" y="442"/>
                  </a:cubicBezTo>
                  <a:cubicBezTo>
                    <a:pt x="23" y="454"/>
                    <a:pt x="35" y="465"/>
                    <a:pt x="35" y="465"/>
                  </a:cubicBezTo>
                  <a:cubicBezTo>
                    <a:pt x="57" y="590"/>
                    <a:pt x="159" y="691"/>
                    <a:pt x="283" y="714"/>
                  </a:cubicBezTo>
                  <a:cubicBezTo>
                    <a:pt x="315" y="718"/>
                    <a:pt x="346" y="720"/>
                    <a:pt x="375" y="720"/>
                  </a:cubicBezTo>
                  <a:cubicBezTo>
                    <a:pt x="440" y="720"/>
                    <a:pt x="500" y="708"/>
                    <a:pt x="555" y="669"/>
                  </a:cubicBezTo>
                  <a:cubicBezTo>
                    <a:pt x="634" y="613"/>
                    <a:pt x="691" y="545"/>
                    <a:pt x="713" y="454"/>
                  </a:cubicBezTo>
                  <a:cubicBezTo>
                    <a:pt x="724" y="352"/>
                    <a:pt x="713" y="262"/>
                    <a:pt x="668" y="183"/>
                  </a:cubicBezTo>
                  <a:cubicBezTo>
                    <a:pt x="623" y="92"/>
                    <a:pt x="555" y="47"/>
                    <a:pt x="464" y="13"/>
                  </a:cubicBezTo>
                  <a:cubicBezTo>
                    <a:pt x="439" y="4"/>
                    <a:pt x="411" y="1"/>
                    <a:pt x="384"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610;p72">
              <a:extLst>
                <a:ext uri="{FF2B5EF4-FFF2-40B4-BE49-F238E27FC236}">
                  <a16:creationId xmlns:a16="http://schemas.microsoft.com/office/drawing/2014/main" id="{CB122D78-9353-4F45-B9AB-C1EAD95D1365}"/>
                </a:ext>
              </a:extLst>
            </p:cNvPr>
            <p:cNvSpPr/>
            <p:nvPr/>
          </p:nvSpPr>
          <p:spPr>
            <a:xfrm>
              <a:off x="3985838" y="3271659"/>
              <a:ext cx="37225" cy="23469"/>
            </a:xfrm>
            <a:custGeom>
              <a:avLst/>
              <a:gdLst/>
              <a:ahLst/>
              <a:cxnLst/>
              <a:rect l="l" t="t" r="r" b="b"/>
              <a:pathLst>
                <a:path w="295" h="186" extrusionOk="0">
                  <a:moveTo>
                    <a:pt x="138" y="0"/>
                  </a:moveTo>
                  <a:cubicBezTo>
                    <a:pt x="108" y="0"/>
                    <a:pt x="78" y="10"/>
                    <a:pt x="57" y="24"/>
                  </a:cubicBezTo>
                  <a:cubicBezTo>
                    <a:pt x="1" y="35"/>
                    <a:pt x="11" y="115"/>
                    <a:pt x="68" y="115"/>
                  </a:cubicBezTo>
                  <a:cubicBezTo>
                    <a:pt x="102" y="115"/>
                    <a:pt x="136" y="115"/>
                    <a:pt x="159" y="148"/>
                  </a:cubicBezTo>
                  <a:cubicBezTo>
                    <a:pt x="176" y="171"/>
                    <a:pt x="201" y="185"/>
                    <a:pt x="225" y="185"/>
                  </a:cubicBezTo>
                  <a:cubicBezTo>
                    <a:pt x="249" y="185"/>
                    <a:pt x="272" y="171"/>
                    <a:pt x="283" y="137"/>
                  </a:cubicBezTo>
                  <a:cubicBezTo>
                    <a:pt x="295" y="80"/>
                    <a:pt x="238" y="24"/>
                    <a:pt x="192" y="12"/>
                  </a:cubicBezTo>
                  <a:cubicBezTo>
                    <a:pt x="175" y="4"/>
                    <a:pt x="157" y="0"/>
                    <a:pt x="138"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611;p72">
              <a:extLst>
                <a:ext uri="{FF2B5EF4-FFF2-40B4-BE49-F238E27FC236}">
                  <a16:creationId xmlns:a16="http://schemas.microsoft.com/office/drawing/2014/main" id="{21D05A5C-6BA8-42BE-B9D1-FCAF36519BCD}"/>
                </a:ext>
              </a:extLst>
            </p:cNvPr>
            <p:cNvSpPr/>
            <p:nvPr/>
          </p:nvSpPr>
          <p:spPr>
            <a:xfrm>
              <a:off x="3727526" y="3244151"/>
              <a:ext cx="32937" cy="17666"/>
            </a:xfrm>
            <a:custGeom>
              <a:avLst/>
              <a:gdLst/>
              <a:ahLst/>
              <a:cxnLst/>
              <a:rect l="l" t="t" r="r" b="b"/>
              <a:pathLst>
                <a:path w="261" h="140" extrusionOk="0">
                  <a:moveTo>
                    <a:pt x="143" y="1"/>
                  </a:moveTo>
                  <a:cubicBezTo>
                    <a:pt x="97" y="1"/>
                    <a:pt x="50" y="17"/>
                    <a:pt x="23" y="61"/>
                  </a:cubicBezTo>
                  <a:cubicBezTo>
                    <a:pt x="0" y="95"/>
                    <a:pt x="35" y="140"/>
                    <a:pt x="80" y="140"/>
                  </a:cubicBezTo>
                  <a:cubicBezTo>
                    <a:pt x="103" y="140"/>
                    <a:pt x="125" y="129"/>
                    <a:pt x="159" y="129"/>
                  </a:cubicBezTo>
                  <a:cubicBezTo>
                    <a:pt x="163" y="125"/>
                    <a:pt x="169" y="124"/>
                    <a:pt x="176" y="124"/>
                  </a:cubicBezTo>
                  <a:cubicBezTo>
                    <a:pt x="189" y="124"/>
                    <a:pt x="204" y="129"/>
                    <a:pt x="204" y="129"/>
                  </a:cubicBezTo>
                  <a:cubicBezTo>
                    <a:pt x="207" y="132"/>
                    <a:pt x="212" y="134"/>
                    <a:pt x="216" y="134"/>
                  </a:cubicBezTo>
                  <a:cubicBezTo>
                    <a:pt x="227" y="134"/>
                    <a:pt x="238" y="126"/>
                    <a:pt x="238" y="117"/>
                  </a:cubicBezTo>
                  <a:cubicBezTo>
                    <a:pt x="261" y="61"/>
                    <a:pt x="227" y="27"/>
                    <a:pt x="181" y="4"/>
                  </a:cubicBezTo>
                  <a:cubicBezTo>
                    <a:pt x="169" y="2"/>
                    <a:pt x="156" y="1"/>
                    <a:pt x="143"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612;p72">
              <a:extLst>
                <a:ext uri="{FF2B5EF4-FFF2-40B4-BE49-F238E27FC236}">
                  <a16:creationId xmlns:a16="http://schemas.microsoft.com/office/drawing/2014/main" id="{9206B050-D55D-4D61-A91B-35DF5FDDE523}"/>
                </a:ext>
              </a:extLst>
            </p:cNvPr>
            <p:cNvSpPr/>
            <p:nvPr/>
          </p:nvSpPr>
          <p:spPr>
            <a:xfrm>
              <a:off x="3904066" y="3336518"/>
              <a:ext cx="99059" cy="65365"/>
            </a:xfrm>
            <a:custGeom>
              <a:avLst/>
              <a:gdLst/>
              <a:ahLst/>
              <a:cxnLst/>
              <a:rect l="l" t="t" r="r" b="b"/>
              <a:pathLst>
                <a:path w="785" h="518" extrusionOk="0">
                  <a:moveTo>
                    <a:pt x="457" y="1"/>
                  </a:moveTo>
                  <a:cubicBezTo>
                    <a:pt x="274" y="1"/>
                    <a:pt x="103" y="91"/>
                    <a:pt x="15" y="257"/>
                  </a:cubicBezTo>
                  <a:cubicBezTo>
                    <a:pt x="0" y="294"/>
                    <a:pt x="31" y="327"/>
                    <a:pt x="60" y="327"/>
                  </a:cubicBezTo>
                  <a:cubicBezTo>
                    <a:pt x="74" y="327"/>
                    <a:pt x="87" y="320"/>
                    <a:pt x="94" y="302"/>
                  </a:cubicBezTo>
                  <a:cubicBezTo>
                    <a:pt x="158" y="183"/>
                    <a:pt x="303" y="79"/>
                    <a:pt x="452" y="79"/>
                  </a:cubicBezTo>
                  <a:cubicBezTo>
                    <a:pt x="487" y="79"/>
                    <a:pt x="523" y="85"/>
                    <a:pt x="558" y="98"/>
                  </a:cubicBezTo>
                  <a:cubicBezTo>
                    <a:pt x="694" y="166"/>
                    <a:pt x="694" y="347"/>
                    <a:pt x="694" y="471"/>
                  </a:cubicBezTo>
                  <a:cubicBezTo>
                    <a:pt x="688" y="503"/>
                    <a:pt x="709" y="518"/>
                    <a:pt x="732" y="518"/>
                  </a:cubicBezTo>
                  <a:cubicBezTo>
                    <a:pt x="757" y="518"/>
                    <a:pt x="784" y="501"/>
                    <a:pt x="784" y="471"/>
                  </a:cubicBezTo>
                  <a:cubicBezTo>
                    <a:pt x="784" y="302"/>
                    <a:pt x="762" y="41"/>
                    <a:pt x="546" y="8"/>
                  </a:cubicBezTo>
                  <a:cubicBezTo>
                    <a:pt x="517" y="3"/>
                    <a:pt x="487" y="1"/>
                    <a:pt x="457"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613;p72">
              <a:extLst>
                <a:ext uri="{FF2B5EF4-FFF2-40B4-BE49-F238E27FC236}">
                  <a16:creationId xmlns:a16="http://schemas.microsoft.com/office/drawing/2014/main" id="{2D60732E-2860-4C75-8190-AB5B4AE06A41}"/>
                </a:ext>
              </a:extLst>
            </p:cNvPr>
            <p:cNvSpPr/>
            <p:nvPr/>
          </p:nvSpPr>
          <p:spPr>
            <a:xfrm>
              <a:off x="3691815" y="3299925"/>
              <a:ext cx="75841" cy="54006"/>
            </a:xfrm>
            <a:custGeom>
              <a:avLst/>
              <a:gdLst/>
              <a:ahLst/>
              <a:cxnLst/>
              <a:rect l="l" t="t" r="r" b="b"/>
              <a:pathLst>
                <a:path w="601" h="428" extrusionOk="0">
                  <a:moveTo>
                    <a:pt x="338" y="1"/>
                  </a:moveTo>
                  <a:cubicBezTo>
                    <a:pt x="191" y="1"/>
                    <a:pt x="80" y="109"/>
                    <a:pt x="24" y="241"/>
                  </a:cubicBezTo>
                  <a:cubicBezTo>
                    <a:pt x="1" y="279"/>
                    <a:pt x="29" y="312"/>
                    <a:pt x="61" y="312"/>
                  </a:cubicBezTo>
                  <a:cubicBezTo>
                    <a:pt x="76" y="312"/>
                    <a:pt x="92" y="305"/>
                    <a:pt x="102" y="286"/>
                  </a:cubicBezTo>
                  <a:cubicBezTo>
                    <a:pt x="139" y="204"/>
                    <a:pt x="228" y="84"/>
                    <a:pt x="333" y="84"/>
                  </a:cubicBezTo>
                  <a:cubicBezTo>
                    <a:pt x="358" y="84"/>
                    <a:pt x="383" y="90"/>
                    <a:pt x="408" y="105"/>
                  </a:cubicBezTo>
                  <a:cubicBezTo>
                    <a:pt x="499" y="162"/>
                    <a:pt x="510" y="286"/>
                    <a:pt x="510" y="376"/>
                  </a:cubicBezTo>
                  <a:cubicBezTo>
                    <a:pt x="510" y="410"/>
                    <a:pt x="532" y="427"/>
                    <a:pt x="555" y="427"/>
                  </a:cubicBezTo>
                  <a:cubicBezTo>
                    <a:pt x="577" y="427"/>
                    <a:pt x="600" y="410"/>
                    <a:pt x="600" y="376"/>
                  </a:cubicBezTo>
                  <a:cubicBezTo>
                    <a:pt x="600" y="253"/>
                    <a:pt x="577" y="60"/>
                    <a:pt x="431" y="15"/>
                  </a:cubicBezTo>
                  <a:cubicBezTo>
                    <a:pt x="399" y="5"/>
                    <a:pt x="368" y="1"/>
                    <a:pt x="338"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614;p72">
              <a:extLst>
                <a:ext uri="{FF2B5EF4-FFF2-40B4-BE49-F238E27FC236}">
                  <a16:creationId xmlns:a16="http://schemas.microsoft.com/office/drawing/2014/main" id="{97060AA6-B2D6-45D5-937D-DC3D9DD8A326}"/>
                </a:ext>
              </a:extLst>
            </p:cNvPr>
            <p:cNvSpPr/>
            <p:nvPr/>
          </p:nvSpPr>
          <p:spPr>
            <a:xfrm>
              <a:off x="3816997" y="3496523"/>
              <a:ext cx="131868" cy="90095"/>
            </a:xfrm>
            <a:custGeom>
              <a:avLst/>
              <a:gdLst/>
              <a:ahLst/>
              <a:cxnLst/>
              <a:rect l="l" t="t" r="r" b="b"/>
              <a:pathLst>
                <a:path w="1045" h="714" extrusionOk="0">
                  <a:moveTo>
                    <a:pt x="988" y="1"/>
                  </a:moveTo>
                  <a:cubicBezTo>
                    <a:pt x="965" y="1"/>
                    <a:pt x="942" y="18"/>
                    <a:pt x="942" y="52"/>
                  </a:cubicBezTo>
                  <a:cubicBezTo>
                    <a:pt x="954" y="221"/>
                    <a:pt x="920" y="436"/>
                    <a:pt x="751" y="537"/>
                  </a:cubicBezTo>
                  <a:cubicBezTo>
                    <a:pt x="666" y="592"/>
                    <a:pt x="584" y="614"/>
                    <a:pt x="502" y="614"/>
                  </a:cubicBezTo>
                  <a:cubicBezTo>
                    <a:pt x="364" y="614"/>
                    <a:pt x="229" y="552"/>
                    <a:pt x="95" y="481"/>
                  </a:cubicBezTo>
                  <a:cubicBezTo>
                    <a:pt x="85" y="475"/>
                    <a:pt x="76" y="473"/>
                    <a:pt x="67" y="473"/>
                  </a:cubicBezTo>
                  <a:cubicBezTo>
                    <a:pt x="25" y="473"/>
                    <a:pt x="0" y="532"/>
                    <a:pt x="38" y="560"/>
                  </a:cubicBezTo>
                  <a:cubicBezTo>
                    <a:pt x="189" y="632"/>
                    <a:pt x="359" y="713"/>
                    <a:pt x="523" y="713"/>
                  </a:cubicBezTo>
                  <a:cubicBezTo>
                    <a:pt x="617" y="713"/>
                    <a:pt x="709" y="687"/>
                    <a:pt x="796" y="617"/>
                  </a:cubicBezTo>
                  <a:cubicBezTo>
                    <a:pt x="988" y="481"/>
                    <a:pt x="1045" y="278"/>
                    <a:pt x="1033" y="52"/>
                  </a:cubicBezTo>
                  <a:cubicBezTo>
                    <a:pt x="1033" y="18"/>
                    <a:pt x="1010" y="1"/>
                    <a:pt x="988"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615;p72">
              <a:extLst>
                <a:ext uri="{FF2B5EF4-FFF2-40B4-BE49-F238E27FC236}">
                  <a16:creationId xmlns:a16="http://schemas.microsoft.com/office/drawing/2014/main" id="{20530074-5E28-42C4-899A-0CFA581DCC6F}"/>
                </a:ext>
              </a:extLst>
            </p:cNvPr>
            <p:cNvSpPr/>
            <p:nvPr/>
          </p:nvSpPr>
          <p:spPr>
            <a:xfrm>
              <a:off x="3747466" y="3403650"/>
              <a:ext cx="80635" cy="61829"/>
            </a:xfrm>
            <a:custGeom>
              <a:avLst/>
              <a:gdLst/>
              <a:ahLst/>
              <a:cxnLst/>
              <a:rect l="l" t="t" r="r" b="b"/>
              <a:pathLst>
                <a:path w="639" h="490" extrusionOk="0">
                  <a:moveTo>
                    <a:pt x="295" y="0"/>
                  </a:moveTo>
                  <a:cubicBezTo>
                    <a:pt x="237" y="0"/>
                    <a:pt x="182" y="15"/>
                    <a:pt x="136" y="52"/>
                  </a:cubicBezTo>
                  <a:cubicBezTo>
                    <a:pt x="1" y="165"/>
                    <a:pt x="58" y="346"/>
                    <a:pt x="126" y="471"/>
                  </a:cubicBezTo>
                  <a:cubicBezTo>
                    <a:pt x="135" y="484"/>
                    <a:pt x="149" y="490"/>
                    <a:pt x="163" y="490"/>
                  </a:cubicBezTo>
                  <a:cubicBezTo>
                    <a:pt x="196" y="490"/>
                    <a:pt x="229" y="458"/>
                    <a:pt x="204" y="426"/>
                  </a:cubicBezTo>
                  <a:cubicBezTo>
                    <a:pt x="159" y="335"/>
                    <a:pt x="91" y="177"/>
                    <a:pt x="204" y="120"/>
                  </a:cubicBezTo>
                  <a:cubicBezTo>
                    <a:pt x="241" y="102"/>
                    <a:pt x="279" y="94"/>
                    <a:pt x="317" y="94"/>
                  </a:cubicBezTo>
                  <a:cubicBezTo>
                    <a:pt x="396" y="94"/>
                    <a:pt x="475" y="127"/>
                    <a:pt x="544" y="165"/>
                  </a:cubicBezTo>
                  <a:cubicBezTo>
                    <a:pt x="551" y="168"/>
                    <a:pt x="557" y="169"/>
                    <a:pt x="564" y="169"/>
                  </a:cubicBezTo>
                  <a:cubicBezTo>
                    <a:pt x="610" y="169"/>
                    <a:pt x="639" y="106"/>
                    <a:pt x="589" y="86"/>
                  </a:cubicBezTo>
                  <a:cubicBezTo>
                    <a:pt x="503" y="43"/>
                    <a:pt x="394" y="0"/>
                    <a:pt x="295"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Speech Bubble: Rectangle with Corners Rounded 85">
            <a:extLst>
              <a:ext uri="{FF2B5EF4-FFF2-40B4-BE49-F238E27FC236}">
                <a16:creationId xmlns:a16="http://schemas.microsoft.com/office/drawing/2014/main" id="{AC8C1BFA-9057-41B4-BDA3-279600E63BB4}"/>
              </a:ext>
            </a:extLst>
          </p:cNvPr>
          <p:cNvSpPr/>
          <p:nvPr/>
        </p:nvSpPr>
        <p:spPr>
          <a:xfrm>
            <a:off x="2553730" y="271850"/>
            <a:ext cx="6268994" cy="1184968"/>
          </a:xfrm>
          <a:prstGeom prst="wedgeRoundRectCallout">
            <a:avLst>
              <a:gd name="adj1" fmla="val -58678"/>
              <a:gd name="adj2" fmla="val 25144"/>
              <a:gd name="adj3" fmla="val 16667"/>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783F04"/>
                </a:solidFill>
                <a:latin typeface="Comic Sans MS" panose="030F0702030302020204" pitchFamily="66" charset="0"/>
              </a:rPr>
              <a:t>What's the </a:t>
            </a:r>
            <a:r>
              <a:rPr lang="en-US" sz="3600" b="1">
                <a:solidFill>
                  <a:srgbClr val="783F04"/>
                </a:solidFill>
                <a:latin typeface="Comic Sans MS" panose="030F0702030302020204" pitchFamily="66" charset="0"/>
              </a:rPr>
              <a:t>5</a:t>
            </a:r>
            <a:r>
              <a:rPr lang="en-US" sz="3600" b="1" baseline="30000">
                <a:solidFill>
                  <a:srgbClr val="783F04"/>
                </a:solidFill>
                <a:latin typeface="Comic Sans MS" panose="030F0702030302020204" pitchFamily="66" charset="0"/>
              </a:rPr>
              <a:t>th</a:t>
            </a:r>
            <a:r>
              <a:rPr lang="en-US" sz="3600">
                <a:solidFill>
                  <a:srgbClr val="783F04"/>
                </a:solidFill>
                <a:latin typeface="Comic Sans MS" panose="030F0702030302020204" pitchFamily="66" charset="0"/>
              </a:rPr>
              <a:t> month of the year?</a:t>
            </a:r>
          </a:p>
        </p:txBody>
      </p:sp>
      <p:sp>
        <p:nvSpPr>
          <p:cNvPr id="87" name="Speech Bubble: Rectangle with Corners Rounded 86">
            <a:extLst>
              <a:ext uri="{FF2B5EF4-FFF2-40B4-BE49-F238E27FC236}">
                <a16:creationId xmlns:a16="http://schemas.microsoft.com/office/drawing/2014/main" id="{484F9ED1-3EAC-44C1-8BA1-83F01475A022}"/>
              </a:ext>
            </a:extLst>
          </p:cNvPr>
          <p:cNvSpPr/>
          <p:nvPr/>
        </p:nvSpPr>
        <p:spPr>
          <a:xfrm>
            <a:off x="1058536" y="3181350"/>
            <a:ext cx="4124937" cy="1236952"/>
          </a:xfrm>
          <a:prstGeom prst="wedgeRoundRectCallout">
            <a:avLst>
              <a:gd name="adj1" fmla="val 54251"/>
              <a:gd name="adj2" fmla="val 40339"/>
              <a:gd name="adj3" fmla="val 16667"/>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783F04"/>
                </a:solidFill>
                <a:latin typeface="Comic Sans MS" panose="030F0702030302020204" pitchFamily="66" charset="0"/>
              </a:rPr>
              <a:t>It's</a:t>
            </a:r>
            <a:r>
              <a:rPr lang="en-US" sz="3600" b="1">
                <a:solidFill>
                  <a:srgbClr val="783F04"/>
                </a:solidFill>
                <a:latin typeface="Comic Sans MS" panose="030F0702030302020204" pitchFamily="66" charset="0"/>
              </a:rPr>
              <a:t> May.</a:t>
            </a:r>
          </a:p>
        </p:txBody>
      </p:sp>
      <p:sp>
        <p:nvSpPr>
          <p:cNvPr id="46" name="Action Button: Go Home 45">
            <a:hlinkClick r:id="rId2" action="ppaction://hlinksldjump" highlightClick="1"/>
            <a:extLst>
              <a:ext uri="{FF2B5EF4-FFF2-40B4-BE49-F238E27FC236}">
                <a16:creationId xmlns:a16="http://schemas.microsoft.com/office/drawing/2014/main" id="{C2776474-B089-4E6E-B131-4BDB9D7FDC5D}"/>
              </a:ext>
            </a:extLst>
          </p:cNvPr>
          <p:cNvSpPr/>
          <p:nvPr/>
        </p:nvSpPr>
        <p:spPr>
          <a:xfrm>
            <a:off x="8203820" y="4457942"/>
            <a:ext cx="711580" cy="628408"/>
          </a:xfrm>
          <a:prstGeom prst="actionButtonHome">
            <a:avLst/>
          </a:prstGeom>
          <a:solidFill>
            <a:schemeClr val="accent5">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559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a:extLst>
              <a:ext uri="{FF2B5EF4-FFF2-40B4-BE49-F238E27FC236}">
                <a16:creationId xmlns:a16="http://schemas.microsoft.com/office/drawing/2014/main" id="{2E481F97-31ED-42D2-932B-6E50A0214ABD}"/>
              </a:ext>
            </a:extLst>
          </p:cNvPr>
          <p:cNvGrpSpPr/>
          <p:nvPr/>
        </p:nvGrpSpPr>
        <p:grpSpPr>
          <a:xfrm>
            <a:off x="5451417" y="3444984"/>
            <a:ext cx="1444390" cy="1428131"/>
            <a:chOff x="7371102" y="1143619"/>
            <a:chExt cx="652190" cy="675651"/>
          </a:xfrm>
        </p:grpSpPr>
        <p:sp>
          <p:nvSpPr>
            <p:cNvPr id="12" name="Google Shape;2519;p72">
              <a:extLst>
                <a:ext uri="{FF2B5EF4-FFF2-40B4-BE49-F238E27FC236}">
                  <a16:creationId xmlns:a16="http://schemas.microsoft.com/office/drawing/2014/main" id="{EAEAF12F-EEF2-421C-A223-62AD3CF6AF68}"/>
                </a:ext>
              </a:extLst>
            </p:cNvPr>
            <p:cNvSpPr/>
            <p:nvPr/>
          </p:nvSpPr>
          <p:spPr>
            <a:xfrm>
              <a:off x="7386154" y="1276093"/>
              <a:ext cx="588332" cy="543177"/>
            </a:xfrm>
            <a:custGeom>
              <a:avLst/>
              <a:gdLst/>
              <a:ahLst/>
              <a:cxnLst/>
              <a:rect l="l" t="t" r="r" b="b"/>
              <a:pathLst>
                <a:path w="5316" h="4908" extrusionOk="0">
                  <a:moveTo>
                    <a:pt x="724" y="0"/>
                  </a:moveTo>
                  <a:lnTo>
                    <a:pt x="724" y="0"/>
                  </a:lnTo>
                  <a:cubicBezTo>
                    <a:pt x="905" y="1696"/>
                    <a:pt x="566" y="3019"/>
                    <a:pt x="0" y="4512"/>
                  </a:cubicBezTo>
                  <a:cubicBezTo>
                    <a:pt x="882" y="4777"/>
                    <a:pt x="1756" y="4908"/>
                    <a:pt x="2622" y="4908"/>
                  </a:cubicBezTo>
                  <a:cubicBezTo>
                    <a:pt x="3345" y="4908"/>
                    <a:pt x="4062" y="4816"/>
                    <a:pt x="4773" y="4637"/>
                  </a:cubicBezTo>
                  <a:cubicBezTo>
                    <a:pt x="5112" y="3574"/>
                    <a:pt x="5315" y="2036"/>
                    <a:pt x="5259" y="588"/>
                  </a:cubicBezTo>
                  <a:lnTo>
                    <a:pt x="724" y="0"/>
                  </a:ln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28;p72">
              <a:extLst>
                <a:ext uri="{FF2B5EF4-FFF2-40B4-BE49-F238E27FC236}">
                  <a16:creationId xmlns:a16="http://schemas.microsoft.com/office/drawing/2014/main" id="{1EF17D0B-F542-4EA6-860A-74949E182BEE}"/>
                </a:ext>
              </a:extLst>
            </p:cNvPr>
            <p:cNvSpPr/>
            <p:nvPr/>
          </p:nvSpPr>
          <p:spPr>
            <a:xfrm>
              <a:off x="7371102" y="1205485"/>
              <a:ext cx="519604" cy="475668"/>
            </a:xfrm>
            <a:custGeom>
              <a:avLst/>
              <a:gdLst/>
              <a:ahLst/>
              <a:cxnLst/>
              <a:rect l="l" t="t" r="r" b="b"/>
              <a:pathLst>
                <a:path w="4695" h="4298" extrusionOk="0">
                  <a:moveTo>
                    <a:pt x="2659" y="1"/>
                  </a:moveTo>
                  <a:cubicBezTo>
                    <a:pt x="2110" y="1"/>
                    <a:pt x="1522" y="171"/>
                    <a:pt x="1053" y="616"/>
                  </a:cubicBezTo>
                  <a:cubicBezTo>
                    <a:pt x="691" y="955"/>
                    <a:pt x="510" y="1644"/>
                    <a:pt x="352" y="2334"/>
                  </a:cubicBezTo>
                  <a:cubicBezTo>
                    <a:pt x="272" y="2719"/>
                    <a:pt x="1" y="3149"/>
                    <a:pt x="159" y="3578"/>
                  </a:cubicBezTo>
                  <a:cubicBezTo>
                    <a:pt x="332" y="4054"/>
                    <a:pt x="1335" y="4297"/>
                    <a:pt x="2304" y="4297"/>
                  </a:cubicBezTo>
                  <a:cubicBezTo>
                    <a:pt x="3106" y="4297"/>
                    <a:pt x="3885" y="4131"/>
                    <a:pt x="4151" y="3793"/>
                  </a:cubicBezTo>
                  <a:cubicBezTo>
                    <a:pt x="4694" y="3092"/>
                    <a:pt x="4649" y="1317"/>
                    <a:pt x="4253" y="649"/>
                  </a:cubicBezTo>
                  <a:cubicBezTo>
                    <a:pt x="4034" y="296"/>
                    <a:pt x="3381" y="1"/>
                    <a:pt x="2659" y="1"/>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29;p72">
              <a:extLst>
                <a:ext uri="{FF2B5EF4-FFF2-40B4-BE49-F238E27FC236}">
                  <a16:creationId xmlns:a16="http://schemas.microsoft.com/office/drawing/2014/main" id="{6509CC1B-ABB2-4F3B-8311-7319585A2124}"/>
                </a:ext>
              </a:extLst>
            </p:cNvPr>
            <p:cNvSpPr/>
            <p:nvPr/>
          </p:nvSpPr>
          <p:spPr>
            <a:xfrm>
              <a:off x="7404193" y="1143619"/>
              <a:ext cx="619099" cy="369091"/>
            </a:xfrm>
            <a:custGeom>
              <a:avLst/>
              <a:gdLst/>
              <a:ahLst/>
              <a:cxnLst/>
              <a:rect l="l" t="t" r="r" b="b"/>
              <a:pathLst>
                <a:path w="5594" h="3335" extrusionOk="0">
                  <a:moveTo>
                    <a:pt x="2375" y="1"/>
                  </a:moveTo>
                  <a:cubicBezTo>
                    <a:pt x="1193" y="1"/>
                    <a:pt x="1" y="584"/>
                    <a:pt x="143" y="2520"/>
                  </a:cubicBezTo>
                  <a:cubicBezTo>
                    <a:pt x="222" y="1954"/>
                    <a:pt x="697" y="1423"/>
                    <a:pt x="1184" y="1163"/>
                  </a:cubicBezTo>
                  <a:cubicBezTo>
                    <a:pt x="1828" y="2079"/>
                    <a:pt x="3196" y="2520"/>
                    <a:pt x="3750" y="2599"/>
                  </a:cubicBezTo>
                  <a:cubicBezTo>
                    <a:pt x="4030" y="2823"/>
                    <a:pt x="4431" y="3334"/>
                    <a:pt x="4779" y="3334"/>
                  </a:cubicBezTo>
                  <a:cubicBezTo>
                    <a:pt x="4783" y="3334"/>
                    <a:pt x="4787" y="3334"/>
                    <a:pt x="4790" y="3334"/>
                  </a:cubicBezTo>
                  <a:cubicBezTo>
                    <a:pt x="4790" y="3334"/>
                    <a:pt x="5594" y="1118"/>
                    <a:pt x="4610" y="507"/>
                  </a:cubicBezTo>
                  <a:cubicBezTo>
                    <a:pt x="4525" y="451"/>
                    <a:pt x="4418" y="436"/>
                    <a:pt x="4332" y="436"/>
                  </a:cubicBezTo>
                  <a:cubicBezTo>
                    <a:pt x="4245" y="436"/>
                    <a:pt x="4180" y="451"/>
                    <a:pt x="4180" y="451"/>
                  </a:cubicBezTo>
                  <a:cubicBezTo>
                    <a:pt x="3765" y="203"/>
                    <a:pt x="3072" y="1"/>
                    <a:pt x="2375" y="1"/>
                  </a:cubicBez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30;p72">
              <a:extLst>
                <a:ext uri="{FF2B5EF4-FFF2-40B4-BE49-F238E27FC236}">
                  <a16:creationId xmlns:a16="http://schemas.microsoft.com/office/drawing/2014/main" id="{9824CB36-9A85-479A-BE62-BB5D00AC0AC9}"/>
                </a:ext>
              </a:extLst>
            </p:cNvPr>
            <p:cNvSpPr/>
            <p:nvPr/>
          </p:nvSpPr>
          <p:spPr>
            <a:xfrm>
              <a:off x="7766649" y="1412444"/>
              <a:ext cx="122735" cy="206624"/>
            </a:xfrm>
            <a:custGeom>
              <a:avLst/>
              <a:gdLst/>
              <a:ahLst/>
              <a:cxnLst/>
              <a:rect l="l" t="t" r="r" b="b"/>
              <a:pathLst>
                <a:path w="1109" h="1867" extrusionOk="0">
                  <a:moveTo>
                    <a:pt x="532" y="0"/>
                  </a:moveTo>
                  <a:lnTo>
                    <a:pt x="532" y="0"/>
                  </a:lnTo>
                  <a:cubicBezTo>
                    <a:pt x="577" y="691"/>
                    <a:pt x="339" y="1357"/>
                    <a:pt x="0" y="1867"/>
                  </a:cubicBezTo>
                  <a:cubicBezTo>
                    <a:pt x="713" y="1697"/>
                    <a:pt x="950" y="928"/>
                    <a:pt x="1108" y="249"/>
                  </a:cubicBezTo>
                  <a:lnTo>
                    <a:pt x="532" y="0"/>
                  </a:ln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31;p72">
              <a:extLst>
                <a:ext uri="{FF2B5EF4-FFF2-40B4-BE49-F238E27FC236}">
                  <a16:creationId xmlns:a16="http://schemas.microsoft.com/office/drawing/2014/main" id="{0A9AA1C1-BB00-4FAE-9317-B6D00332D833}"/>
                </a:ext>
              </a:extLst>
            </p:cNvPr>
            <p:cNvSpPr/>
            <p:nvPr/>
          </p:nvSpPr>
          <p:spPr>
            <a:xfrm>
              <a:off x="7423671" y="1209469"/>
              <a:ext cx="490941" cy="236949"/>
            </a:xfrm>
            <a:custGeom>
              <a:avLst/>
              <a:gdLst/>
              <a:ahLst/>
              <a:cxnLst/>
              <a:rect l="l" t="t" r="r" b="b"/>
              <a:pathLst>
                <a:path w="4436" h="2141" extrusionOk="0">
                  <a:moveTo>
                    <a:pt x="2083" y="1"/>
                  </a:moveTo>
                  <a:cubicBezTo>
                    <a:pt x="1225" y="1"/>
                    <a:pt x="351" y="431"/>
                    <a:pt x="1" y="1416"/>
                  </a:cubicBezTo>
                  <a:cubicBezTo>
                    <a:pt x="385" y="830"/>
                    <a:pt x="1095" y="571"/>
                    <a:pt x="1820" y="571"/>
                  </a:cubicBezTo>
                  <a:cubicBezTo>
                    <a:pt x="2928" y="571"/>
                    <a:pt x="4071" y="1176"/>
                    <a:pt x="4140" y="2140"/>
                  </a:cubicBezTo>
                  <a:cubicBezTo>
                    <a:pt x="4435" y="826"/>
                    <a:pt x="3273" y="1"/>
                    <a:pt x="2083"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32;p72">
              <a:extLst>
                <a:ext uri="{FF2B5EF4-FFF2-40B4-BE49-F238E27FC236}">
                  <a16:creationId xmlns:a16="http://schemas.microsoft.com/office/drawing/2014/main" id="{3C9FEBA0-0954-4E67-925B-FAB9BBA2BFCE}"/>
                </a:ext>
              </a:extLst>
            </p:cNvPr>
            <p:cNvSpPr/>
            <p:nvPr/>
          </p:nvSpPr>
          <p:spPr>
            <a:xfrm>
              <a:off x="7814128" y="1448634"/>
              <a:ext cx="148189" cy="151843"/>
            </a:xfrm>
            <a:custGeom>
              <a:avLst/>
              <a:gdLst/>
              <a:ahLst/>
              <a:cxnLst/>
              <a:rect l="l" t="t" r="r" b="b"/>
              <a:pathLst>
                <a:path w="1339" h="1372" extrusionOk="0">
                  <a:moveTo>
                    <a:pt x="705" y="0"/>
                  </a:moveTo>
                  <a:cubicBezTo>
                    <a:pt x="403" y="0"/>
                    <a:pt x="239" y="431"/>
                    <a:pt x="239" y="431"/>
                  </a:cubicBezTo>
                  <a:lnTo>
                    <a:pt x="1" y="1324"/>
                  </a:lnTo>
                  <a:cubicBezTo>
                    <a:pt x="97" y="1357"/>
                    <a:pt x="189" y="1371"/>
                    <a:pt x="275" y="1371"/>
                  </a:cubicBezTo>
                  <a:cubicBezTo>
                    <a:pt x="973" y="1371"/>
                    <a:pt x="1338" y="418"/>
                    <a:pt x="996" y="126"/>
                  </a:cubicBezTo>
                  <a:cubicBezTo>
                    <a:pt x="888" y="35"/>
                    <a:pt x="791" y="0"/>
                    <a:pt x="705" y="0"/>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33;p72">
              <a:extLst>
                <a:ext uri="{FF2B5EF4-FFF2-40B4-BE49-F238E27FC236}">
                  <a16:creationId xmlns:a16="http://schemas.microsoft.com/office/drawing/2014/main" id="{95E5DB66-DADD-4E77-96C4-91E6EFA4E10F}"/>
                </a:ext>
              </a:extLst>
            </p:cNvPr>
            <p:cNvSpPr/>
            <p:nvPr/>
          </p:nvSpPr>
          <p:spPr>
            <a:xfrm>
              <a:off x="7667817" y="1494230"/>
              <a:ext cx="93851" cy="87540"/>
            </a:xfrm>
            <a:custGeom>
              <a:avLst/>
              <a:gdLst/>
              <a:ahLst/>
              <a:cxnLst/>
              <a:rect l="l" t="t" r="r" b="b"/>
              <a:pathLst>
                <a:path w="848" h="791" extrusionOk="0">
                  <a:moveTo>
                    <a:pt x="387" y="1"/>
                  </a:moveTo>
                  <a:cubicBezTo>
                    <a:pt x="319" y="1"/>
                    <a:pt x="251" y="17"/>
                    <a:pt x="192" y="53"/>
                  </a:cubicBezTo>
                  <a:cubicBezTo>
                    <a:pt x="68" y="132"/>
                    <a:pt x="11" y="268"/>
                    <a:pt x="0" y="404"/>
                  </a:cubicBezTo>
                  <a:cubicBezTo>
                    <a:pt x="0" y="540"/>
                    <a:pt x="91" y="698"/>
                    <a:pt x="215" y="754"/>
                  </a:cubicBezTo>
                  <a:cubicBezTo>
                    <a:pt x="283" y="788"/>
                    <a:pt x="305" y="788"/>
                    <a:pt x="385" y="788"/>
                  </a:cubicBezTo>
                  <a:lnTo>
                    <a:pt x="396" y="788"/>
                  </a:lnTo>
                  <a:cubicBezTo>
                    <a:pt x="406" y="790"/>
                    <a:pt x="416" y="790"/>
                    <a:pt x="427" y="790"/>
                  </a:cubicBezTo>
                  <a:cubicBezTo>
                    <a:pt x="496" y="790"/>
                    <a:pt x="563" y="761"/>
                    <a:pt x="622" y="731"/>
                  </a:cubicBezTo>
                  <a:cubicBezTo>
                    <a:pt x="712" y="686"/>
                    <a:pt x="780" y="585"/>
                    <a:pt x="803" y="483"/>
                  </a:cubicBezTo>
                  <a:cubicBezTo>
                    <a:pt x="848" y="291"/>
                    <a:pt x="747" y="110"/>
                    <a:pt x="566" y="42"/>
                  </a:cubicBezTo>
                  <a:cubicBezTo>
                    <a:pt x="512" y="15"/>
                    <a:pt x="450" y="1"/>
                    <a:pt x="387"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34;p72">
              <a:extLst>
                <a:ext uri="{FF2B5EF4-FFF2-40B4-BE49-F238E27FC236}">
                  <a16:creationId xmlns:a16="http://schemas.microsoft.com/office/drawing/2014/main" id="{39CFF899-0BBB-43DF-9B7F-4A10130B7F7A}"/>
                </a:ext>
              </a:extLst>
            </p:cNvPr>
            <p:cNvSpPr/>
            <p:nvPr/>
          </p:nvSpPr>
          <p:spPr>
            <a:xfrm>
              <a:off x="7396114" y="1475749"/>
              <a:ext cx="67730" cy="66403"/>
            </a:xfrm>
            <a:custGeom>
              <a:avLst/>
              <a:gdLst/>
              <a:ahLst/>
              <a:cxnLst/>
              <a:rect l="l" t="t" r="r" b="b"/>
              <a:pathLst>
                <a:path w="612" h="600" extrusionOk="0">
                  <a:moveTo>
                    <a:pt x="336" y="1"/>
                  </a:moveTo>
                  <a:cubicBezTo>
                    <a:pt x="296" y="1"/>
                    <a:pt x="256" y="9"/>
                    <a:pt x="216" y="16"/>
                  </a:cubicBezTo>
                  <a:cubicBezTo>
                    <a:pt x="137" y="39"/>
                    <a:pt x="91" y="84"/>
                    <a:pt x="46" y="152"/>
                  </a:cubicBezTo>
                  <a:cubicBezTo>
                    <a:pt x="1" y="220"/>
                    <a:pt x="1" y="299"/>
                    <a:pt x="24" y="378"/>
                  </a:cubicBezTo>
                  <a:lnTo>
                    <a:pt x="24" y="390"/>
                  </a:lnTo>
                  <a:cubicBezTo>
                    <a:pt x="46" y="491"/>
                    <a:pt x="126" y="582"/>
                    <a:pt x="239" y="593"/>
                  </a:cubicBezTo>
                  <a:cubicBezTo>
                    <a:pt x="265" y="597"/>
                    <a:pt x="291" y="599"/>
                    <a:pt x="316" y="599"/>
                  </a:cubicBezTo>
                  <a:cubicBezTo>
                    <a:pt x="369" y="599"/>
                    <a:pt x="419" y="589"/>
                    <a:pt x="465" y="559"/>
                  </a:cubicBezTo>
                  <a:cubicBezTo>
                    <a:pt x="533" y="514"/>
                    <a:pt x="578" y="458"/>
                    <a:pt x="589" y="378"/>
                  </a:cubicBezTo>
                  <a:cubicBezTo>
                    <a:pt x="612" y="299"/>
                    <a:pt x="601" y="220"/>
                    <a:pt x="555" y="152"/>
                  </a:cubicBezTo>
                  <a:cubicBezTo>
                    <a:pt x="521" y="73"/>
                    <a:pt x="465" y="39"/>
                    <a:pt x="385" y="5"/>
                  </a:cubicBezTo>
                  <a:cubicBezTo>
                    <a:pt x="369" y="2"/>
                    <a:pt x="352" y="1"/>
                    <a:pt x="336"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35;p72">
              <a:extLst>
                <a:ext uri="{FF2B5EF4-FFF2-40B4-BE49-F238E27FC236}">
                  <a16:creationId xmlns:a16="http://schemas.microsoft.com/office/drawing/2014/main" id="{CF5CAE51-502D-40A5-B43D-9028095046AB}"/>
                </a:ext>
              </a:extLst>
            </p:cNvPr>
            <p:cNvSpPr/>
            <p:nvPr/>
          </p:nvSpPr>
          <p:spPr>
            <a:xfrm>
              <a:off x="7680324" y="1389424"/>
              <a:ext cx="26339" cy="17377"/>
            </a:xfrm>
            <a:custGeom>
              <a:avLst/>
              <a:gdLst/>
              <a:ahLst/>
              <a:cxnLst/>
              <a:rect l="l" t="t" r="r" b="b"/>
              <a:pathLst>
                <a:path w="238" h="157" extrusionOk="0">
                  <a:moveTo>
                    <a:pt x="120" y="0"/>
                  </a:moveTo>
                  <a:cubicBezTo>
                    <a:pt x="88" y="0"/>
                    <a:pt x="58" y="8"/>
                    <a:pt x="34" y="16"/>
                  </a:cubicBezTo>
                  <a:cubicBezTo>
                    <a:pt x="0" y="27"/>
                    <a:pt x="0" y="84"/>
                    <a:pt x="46" y="95"/>
                  </a:cubicBezTo>
                  <a:cubicBezTo>
                    <a:pt x="79" y="95"/>
                    <a:pt x="102" y="95"/>
                    <a:pt x="124" y="118"/>
                  </a:cubicBezTo>
                  <a:cubicBezTo>
                    <a:pt x="136" y="142"/>
                    <a:pt x="161" y="156"/>
                    <a:pt x="183" y="156"/>
                  </a:cubicBezTo>
                  <a:cubicBezTo>
                    <a:pt x="203" y="156"/>
                    <a:pt x="221" y="145"/>
                    <a:pt x="227" y="118"/>
                  </a:cubicBezTo>
                  <a:cubicBezTo>
                    <a:pt x="237" y="62"/>
                    <a:pt x="192" y="16"/>
                    <a:pt x="159" y="5"/>
                  </a:cubicBezTo>
                  <a:cubicBezTo>
                    <a:pt x="146" y="2"/>
                    <a:pt x="132" y="0"/>
                    <a:pt x="120"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36;p72">
              <a:extLst>
                <a:ext uri="{FF2B5EF4-FFF2-40B4-BE49-F238E27FC236}">
                  <a16:creationId xmlns:a16="http://schemas.microsoft.com/office/drawing/2014/main" id="{ED314E82-6B2C-4B60-BB86-72568F9AA347}"/>
                </a:ext>
              </a:extLst>
            </p:cNvPr>
            <p:cNvSpPr/>
            <p:nvPr/>
          </p:nvSpPr>
          <p:spPr>
            <a:xfrm>
              <a:off x="7488747" y="1368838"/>
              <a:ext cx="24015" cy="13614"/>
            </a:xfrm>
            <a:custGeom>
              <a:avLst/>
              <a:gdLst/>
              <a:ahLst/>
              <a:cxnLst/>
              <a:rect l="l" t="t" r="r" b="b"/>
              <a:pathLst>
                <a:path w="217" h="123" extrusionOk="0">
                  <a:moveTo>
                    <a:pt x="109" y="1"/>
                  </a:moveTo>
                  <a:cubicBezTo>
                    <a:pt x="74" y="1"/>
                    <a:pt x="40" y="19"/>
                    <a:pt x="23" y="44"/>
                  </a:cubicBezTo>
                  <a:cubicBezTo>
                    <a:pt x="1" y="78"/>
                    <a:pt x="35" y="123"/>
                    <a:pt x="69" y="123"/>
                  </a:cubicBezTo>
                  <a:cubicBezTo>
                    <a:pt x="91" y="123"/>
                    <a:pt x="103" y="112"/>
                    <a:pt x="126" y="100"/>
                  </a:cubicBezTo>
                  <a:cubicBezTo>
                    <a:pt x="148" y="100"/>
                    <a:pt x="171" y="112"/>
                    <a:pt x="171" y="112"/>
                  </a:cubicBezTo>
                  <a:cubicBezTo>
                    <a:pt x="182" y="112"/>
                    <a:pt x="193" y="112"/>
                    <a:pt x="204" y="100"/>
                  </a:cubicBezTo>
                  <a:cubicBezTo>
                    <a:pt x="216" y="55"/>
                    <a:pt x="193" y="22"/>
                    <a:pt x="148" y="10"/>
                  </a:cubicBezTo>
                  <a:cubicBezTo>
                    <a:pt x="136" y="3"/>
                    <a:pt x="122" y="1"/>
                    <a:pt x="109"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37;p72">
              <a:extLst>
                <a:ext uri="{FF2B5EF4-FFF2-40B4-BE49-F238E27FC236}">
                  <a16:creationId xmlns:a16="http://schemas.microsoft.com/office/drawing/2014/main" id="{927EC63F-2B9B-4CF0-BADC-52654BA426D7}"/>
                </a:ext>
              </a:extLst>
            </p:cNvPr>
            <p:cNvSpPr/>
            <p:nvPr/>
          </p:nvSpPr>
          <p:spPr>
            <a:xfrm>
              <a:off x="7618567" y="1436570"/>
              <a:ext cx="74371" cy="48585"/>
            </a:xfrm>
            <a:custGeom>
              <a:avLst/>
              <a:gdLst/>
              <a:ahLst/>
              <a:cxnLst/>
              <a:rect l="l" t="t" r="r" b="b"/>
              <a:pathLst>
                <a:path w="672" h="439" extrusionOk="0">
                  <a:moveTo>
                    <a:pt x="382" y="1"/>
                  </a:moveTo>
                  <a:cubicBezTo>
                    <a:pt x="226" y="1"/>
                    <a:pt x="92" y="79"/>
                    <a:pt x="16" y="224"/>
                  </a:cubicBezTo>
                  <a:cubicBezTo>
                    <a:pt x="1" y="254"/>
                    <a:pt x="25" y="279"/>
                    <a:pt x="51" y="279"/>
                  </a:cubicBezTo>
                  <a:cubicBezTo>
                    <a:pt x="63" y="279"/>
                    <a:pt x="76" y="272"/>
                    <a:pt x="83" y="257"/>
                  </a:cubicBezTo>
                  <a:cubicBezTo>
                    <a:pt x="138" y="158"/>
                    <a:pt x="258" y="72"/>
                    <a:pt x="380" y="72"/>
                  </a:cubicBezTo>
                  <a:cubicBezTo>
                    <a:pt x="409" y="72"/>
                    <a:pt x="439" y="77"/>
                    <a:pt x="468" y="88"/>
                  </a:cubicBezTo>
                  <a:cubicBezTo>
                    <a:pt x="592" y="144"/>
                    <a:pt x="592" y="292"/>
                    <a:pt x="581" y="405"/>
                  </a:cubicBezTo>
                  <a:cubicBezTo>
                    <a:pt x="581" y="427"/>
                    <a:pt x="601" y="439"/>
                    <a:pt x="620" y="439"/>
                  </a:cubicBezTo>
                  <a:cubicBezTo>
                    <a:pt x="640" y="439"/>
                    <a:pt x="660" y="427"/>
                    <a:pt x="660" y="405"/>
                  </a:cubicBezTo>
                  <a:cubicBezTo>
                    <a:pt x="671" y="257"/>
                    <a:pt x="649" y="31"/>
                    <a:pt x="468" y="8"/>
                  </a:cubicBezTo>
                  <a:cubicBezTo>
                    <a:pt x="439" y="3"/>
                    <a:pt x="410" y="1"/>
                    <a:pt x="382"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38;p72">
              <a:extLst>
                <a:ext uri="{FF2B5EF4-FFF2-40B4-BE49-F238E27FC236}">
                  <a16:creationId xmlns:a16="http://schemas.microsoft.com/office/drawing/2014/main" id="{1F97A4CF-9C41-4706-A5C3-39F397F54A6A}"/>
                </a:ext>
              </a:extLst>
            </p:cNvPr>
            <p:cNvSpPr/>
            <p:nvPr/>
          </p:nvSpPr>
          <p:spPr>
            <a:xfrm>
              <a:off x="7461964" y="1410008"/>
              <a:ext cx="56997" cy="39841"/>
            </a:xfrm>
            <a:custGeom>
              <a:avLst/>
              <a:gdLst/>
              <a:ahLst/>
              <a:cxnLst/>
              <a:rect l="l" t="t" r="r" b="b"/>
              <a:pathLst>
                <a:path w="515" h="360" extrusionOk="0">
                  <a:moveTo>
                    <a:pt x="292" y="1"/>
                  </a:moveTo>
                  <a:cubicBezTo>
                    <a:pt x="170" y="1"/>
                    <a:pt x="73" y="90"/>
                    <a:pt x="17" y="203"/>
                  </a:cubicBezTo>
                  <a:cubicBezTo>
                    <a:pt x="1" y="235"/>
                    <a:pt x="30" y="267"/>
                    <a:pt x="56" y="267"/>
                  </a:cubicBezTo>
                  <a:cubicBezTo>
                    <a:pt x="67" y="267"/>
                    <a:pt x="78" y="262"/>
                    <a:pt x="84" y="248"/>
                  </a:cubicBezTo>
                  <a:cubicBezTo>
                    <a:pt x="121" y="175"/>
                    <a:pt x="195" y="72"/>
                    <a:pt x="283" y="72"/>
                  </a:cubicBezTo>
                  <a:cubicBezTo>
                    <a:pt x="303" y="72"/>
                    <a:pt x="324" y="77"/>
                    <a:pt x="345" y="90"/>
                  </a:cubicBezTo>
                  <a:cubicBezTo>
                    <a:pt x="424" y="135"/>
                    <a:pt x="424" y="238"/>
                    <a:pt x="435" y="316"/>
                  </a:cubicBezTo>
                  <a:cubicBezTo>
                    <a:pt x="435" y="345"/>
                    <a:pt x="455" y="359"/>
                    <a:pt x="475" y="359"/>
                  </a:cubicBezTo>
                  <a:cubicBezTo>
                    <a:pt x="494" y="359"/>
                    <a:pt x="514" y="345"/>
                    <a:pt x="514" y="316"/>
                  </a:cubicBezTo>
                  <a:cubicBezTo>
                    <a:pt x="503" y="215"/>
                    <a:pt x="492" y="45"/>
                    <a:pt x="368" y="11"/>
                  </a:cubicBezTo>
                  <a:cubicBezTo>
                    <a:pt x="342" y="4"/>
                    <a:pt x="316" y="1"/>
                    <a:pt x="292"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39;p72">
              <a:extLst>
                <a:ext uri="{FF2B5EF4-FFF2-40B4-BE49-F238E27FC236}">
                  <a16:creationId xmlns:a16="http://schemas.microsoft.com/office/drawing/2014/main" id="{7338AE9B-F746-49A3-953B-59725030A1E1}"/>
                </a:ext>
              </a:extLst>
            </p:cNvPr>
            <p:cNvSpPr/>
            <p:nvPr/>
          </p:nvSpPr>
          <p:spPr>
            <a:xfrm>
              <a:off x="7554600" y="1555433"/>
              <a:ext cx="98276" cy="66403"/>
            </a:xfrm>
            <a:custGeom>
              <a:avLst/>
              <a:gdLst/>
              <a:ahLst/>
              <a:cxnLst/>
              <a:rect l="l" t="t" r="r" b="b"/>
              <a:pathLst>
                <a:path w="888" h="600" extrusionOk="0">
                  <a:moveTo>
                    <a:pt x="828" y="1"/>
                  </a:moveTo>
                  <a:cubicBezTo>
                    <a:pt x="808" y="1"/>
                    <a:pt x="791" y="15"/>
                    <a:pt x="797" y="43"/>
                  </a:cubicBezTo>
                  <a:cubicBezTo>
                    <a:pt x="808" y="190"/>
                    <a:pt x="774" y="371"/>
                    <a:pt x="639" y="450"/>
                  </a:cubicBezTo>
                  <a:cubicBezTo>
                    <a:pt x="563" y="496"/>
                    <a:pt x="493" y="514"/>
                    <a:pt x="424" y="514"/>
                  </a:cubicBezTo>
                  <a:cubicBezTo>
                    <a:pt x="306" y="514"/>
                    <a:pt x="194" y="461"/>
                    <a:pt x="73" y="405"/>
                  </a:cubicBezTo>
                  <a:cubicBezTo>
                    <a:pt x="67" y="401"/>
                    <a:pt x="61" y="400"/>
                    <a:pt x="55" y="400"/>
                  </a:cubicBezTo>
                  <a:cubicBezTo>
                    <a:pt x="20" y="400"/>
                    <a:pt x="0" y="453"/>
                    <a:pt x="39" y="472"/>
                  </a:cubicBezTo>
                  <a:cubicBezTo>
                    <a:pt x="159" y="536"/>
                    <a:pt x="297" y="600"/>
                    <a:pt x="433" y="600"/>
                  </a:cubicBezTo>
                  <a:cubicBezTo>
                    <a:pt x="515" y="600"/>
                    <a:pt x="596" y="577"/>
                    <a:pt x="672" y="518"/>
                  </a:cubicBezTo>
                  <a:cubicBezTo>
                    <a:pt x="831" y="405"/>
                    <a:pt x="888" y="235"/>
                    <a:pt x="876" y="43"/>
                  </a:cubicBezTo>
                  <a:cubicBezTo>
                    <a:pt x="870" y="15"/>
                    <a:pt x="848" y="1"/>
                    <a:pt x="828"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40;p72">
              <a:extLst>
                <a:ext uri="{FF2B5EF4-FFF2-40B4-BE49-F238E27FC236}">
                  <a16:creationId xmlns:a16="http://schemas.microsoft.com/office/drawing/2014/main" id="{8EFE9CA9-350F-48C7-9BF6-55A37D815656}"/>
                </a:ext>
              </a:extLst>
            </p:cNvPr>
            <p:cNvSpPr/>
            <p:nvPr/>
          </p:nvSpPr>
          <p:spPr>
            <a:xfrm>
              <a:off x="7502581" y="1487259"/>
              <a:ext cx="60648" cy="45266"/>
            </a:xfrm>
            <a:custGeom>
              <a:avLst/>
              <a:gdLst/>
              <a:ahLst/>
              <a:cxnLst/>
              <a:rect l="l" t="t" r="r" b="b"/>
              <a:pathLst>
                <a:path w="548" h="409" extrusionOk="0">
                  <a:moveTo>
                    <a:pt x="264" y="0"/>
                  </a:moveTo>
                  <a:cubicBezTo>
                    <a:pt x="210" y="0"/>
                    <a:pt x="158" y="13"/>
                    <a:pt x="114" y="48"/>
                  </a:cubicBezTo>
                  <a:cubicBezTo>
                    <a:pt x="1" y="128"/>
                    <a:pt x="57" y="286"/>
                    <a:pt x="114" y="387"/>
                  </a:cubicBezTo>
                  <a:cubicBezTo>
                    <a:pt x="121" y="402"/>
                    <a:pt x="134" y="409"/>
                    <a:pt x="147" y="409"/>
                  </a:cubicBezTo>
                  <a:cubicBezTo>
                    <a:pt x="172" y="409"/>
                    <a:pt x="197" y="384"/>
                    <a:pt x="182" y="354"/>
                  </a:cubicBezTo>
                  <a:cubicBezTo>
                    <a:pt x="147" y="286"/>
                    <a:pt x="79" y="138"/>
                    <a:pt x="182" y="93"/>
                  </a:cubicBezTo>
                  <a:cubicBezTo>
                    <a:pt x="209" y="80"/>
                    <a:pt x="238" y="74"/>
                    <a:pt x="268" y="74"/>
                  </a:cubicBezTo>
                  <a:cubicBezTo>
                    <a:pt x="337" y="74"/>
                    <a:pt x="409" y="104"/>
                    <a:pt x="464" y="128"/>
                  </a:cubicBezTo>
                  <a:cubicBezTo>
                    <a:pt x="470" y="131"/>
                    <a:pt x="476" y="132"/>
                    <a:pt x="482" y="132"/>
                  </a:cubicBezTo>
                  <a:cubicBezTo>
                    <a:pt x="520" y="132"/>
                    <a:pt x="548" y="79"/>
                    <a:pt x="509" y="60"/>
                  </a:cubicBezTo>
                  <a:cubicBezTo>
                    <a:pt x="440" y="32"/>
                    <a:pt x="350" y="0"/>
                    <a:pt x="264"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roup 83">
            <a:extLst>
              <a:ext uri="{FF2B5EF4-FFF2-40B4-BE49-F238E27FC236}">
                <a16:creationId xmlns:a16="http://schemas.microsoft.com/office/drawing/2014/main" id="{71E60FFA-8072-4F01-86E0-B5EEDBBAE8EB}"/>
              </a:ext>
            </a:extLst>
          </p:cNvPr>
          <p:cNvGrpSpPr/>
          <p:nvPr/>
        </p:nvGrpSpPr>
        <p:grpSpPr>
          <a:xfrm flipH="1">
            <a:off x="328508" y="42010"/>
            <a:ext cx="1849571" cy="1567076"/>
            <a:chOff x="3497860" y="2967046"/>
            <a:chExt cx="867676" cy="735151"/>
          </a:xfrm>
        </p:grpSpPr>
        <p:sp>
          <p:nvSpPr>
            <p:cNvPr id="63" name="Google Shape;2595;p72">
              <a:extLst>
                <a:ext uri="{FF2B5EF4-FFF2-40B4-BE49-F238E27FC236}">
                  <a16:creationId xmlns:a16="http://schemas.microsoft.com/office/drawing/2014/main" id="{49E34905-0E3C-4CE2-91D6-F23DF8D5FD5C}"/>
                </a:ext>
              </a:extLst>
            </p:cNvPr>
            <p:cNvSpPr/>
            <p:nvPr/>
          </p:nvSpPr>
          <p:spPr>
            <a:xfrm>
              <a:off x="3497860" y="2967046"/>
              <a:ext cx="867676" cy="735151"/>
            </a:xfrm>
            <a:custGeom>
              <a:avLst/>
              <a:gdLst/>
              <a:ahLst/>
              <a:cxnLst/>
              <a:rect l="l" t="t" r="r" b="b"/>
              <a:pathLst>
                <a:path w="6876" h="5826" extrusionOk="0">
                  <a:moveTo>
                    <a:pt x="2237" y="0"/>
                  </a:moveTo>
                  <a:cubicBezTo>
                    <a:pt x="2159" y="0"/>
                    <a:pt x="2080" y="9"/>
                    <a:pt x="2001" y="29"/>
                  </a:cubicBezTo>
                  <a:cubicBezTo>
                    <a:pt x="1798" y="74"/>
                    <a:pt x="1617" y="210"/>
                    <a:pt x="1651" y="425"/>
                  </a:cubicBezTo>
                  <a:cubicBezTo>
                    <a:pt x="1685" y="652"/>
                    <a:pt x="1877" y="843"/>
                    <a:pt x="2024" y="1002"/>
                  </a:cubicBezTo>
                  <a:cubicBezTo>
                    <a:pt x="1830" y="905"/>
                    <a:pt x="1589" y="849"/>
                    <a:pt x="1351" y="849"/>
                  </a:cubicBezTo>
                  <a:cubicBezTo>
                    <a:pt x="1091" y="849"/>
                    <a:pt x="834" y="916"/>
                    <a:pt x="644" y="1069"/>
                  </a:cubicBezTo>
                  <a:cubicBezTo>
                    <a:pt x="237" y="1375"/>
                    <a:pt x="757" y="1669"/>
                    <a:pt x="1041" y="1771"/>
                  </a:cubicBezTo>
                  <a:cubicBezTo>
                    <a:pt x="622" y="1941"/>
                    <a:pt x="0" y="2235"/>
                    <a:pt x="79" y="2788"/>
                  </a:cubicBezTo>
                  <a:cubicBezTo>
                    <a:pt x="181" y="3444"/>
                    <a:pt x="3064" y="4756"/>
                    <a:pt x="3064" y="4756"/>
                  </a:cubicBezTo>
                  <a:cubicBezTo>
                    <a:pt x="3110" y="5152"/>
                    <a:pt x="3539" y="5627"/>
                    <a:pt x="3878" y="5785"/>
                  </a:cubicBezTo>
                  <a:cubicBezTo>
                    <a:pt x="3942" y="5812"/>
                    <a:pt x="4009" y="5825"/>
                    <a:pt x="4075" y="5825"/>
                  </a:cubicBezTo>
                  <a:cubicBezTo>
                    <a:pt x="4341" y="5825"/>
                    <a:pt x="4591" y="5621"/>
                    <a:pt x="4501" y="5321"/>
                  </a:cubicBezTo>
                  <a:lnTo>
                    <a:pt x="4501" y="5321"/>
                  </a:lnTo>
                  <a:cubicBezTo>
                    <a:pt x="4626" y="5377"/>
                    <a:pt x="4815" y="5463"/>
                    <a:pt x="4979" y="5463"/>
                  </a:cubicBezTo>
                  <a:cubicBezTo>
                    <a:pt x="5082" y="5463"/>
                    <a:pt x="5174" y="5429"/>
                    <a:pt x="5235" y="5333"/>
                  </a:cubicBezTo>
                  <a:cubicBezTo>
                    <a:pt x="5428" y="5062"/>
                    <a:pt x="5235" y="4643"/>
                    <a:pt x="5032" y="4383"/>
                  </a:cubicBezTo>
                  <a:cubicBezTo>
                    <a:pt x="5349" y="4349"/>
                    <a:pt x="5665" y="4258"/>
                    <a:pt x="5948" y="4134"/>
                  </a:cubicBezTo>
                  <a:cubicBezTo>
                    <a:pt x="6253" y="4021"/>
                    <a:pt x="6615" y="3818"/>
                    <a:pt x="6695" y="3489"/>
                  </a:cubicBezTo>
                  <a:cubicBezTo>
                    <a:pt x="6876" y="2845"/>
                    <a:pt x="6401" y="2336"/>
                    <a:pt x="5971" y="2235"/>
                  </a:cubicBezTo>
                  <a:cubicBezTo>
                    <a:pt x="5971" y="2235"/>
                    <a:pt x="6536" y="1477"/>
                    <a:pt x="6185" y="1172"/>
                  </a:cubicBezTo>
                  <a:cubicBezTo>
                    <a:pt x="5994" y="1021"/>
                    <a:pt x="5782" y="962"/>
                    <a:pt x="5566" y="962"/>
                  </a:cubicBezTo>
                  <a:cubicBezTo>
                    <a:pt x="5360" y="962"/>
                    <a:pt x="5151" y="1015"/>
                    <a:pt x="4953" y="1092"/>
                  </a:cubicBezTo>
                  <a:cubicBezTo>
                    <a:pt x="5077" y="991"/>
                    <a:pt x="5281" y="697"/>
                    <a:pt x="5122" y="549"/>
                  </a:cubicBezTo>
                  <a:cubicBezTo>
                    <a:pt x="5062" y="498"/>
                    <a:pt x="4984" y="477"/>
                    <a:pt x="4898" y="477"/>
                  </a:cubicBezTo>
                  <a:cubicBezTo>
                    <a:pt x="4642" y="477"/>
                    <a:pt x="4311" y="655"/>
                    <a:pt x="4150" y="730"/>
                  </a:cubicBezTo>
                  <a:cubicBezTo>
                    <a:pt x="4218" y="584"/>
                    <a:pt x="4489" y="109"/>
                    <a:pt x="4094" y="97"/>
                  </a:cubicBezTo>
                  <a:cubicBezTo>
                    <a:pt x="4082" y="96"/>
                    <a:pt x="4071" y="96"/>
                    <a:pt x="4060" y="96"/>
                  </a:cubicBezTo>
                  <a:cubicBezTo>
                    <a:pt x="3700" y="96"/>
                    <a:pt x="3557" y="443"/>
                    <a:pt x="3393" y="674"/>
                  </a:cubicBezTo>
                  <a:cubicBezTo>
                    <a:pt x="3112" y="316"/>
                    <a:pt x="2692" y="0"/>
                    <a:pt x="2237"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596;p72">
              <a:extLst>
                <a:ext uri="{FF2B5EF4-FFF2-40B4-BE49-F238E27FC236}">
                  <a16:creationId xmlns:a16="http://schemas.microsoft.com/office/drawing/2014/main" id="{FB80F949-F977-482F-93FA-C8C22B506E84}"/>
                </a:ext>
              </a:extLst>
            </p:cNvPr>
            <p:cNvSpPr/>
            <p:nvPr/>
          </p:nvSpPr>
          <p:spPr>
            <a:xfrm>
              <a:off x="3576224" y="3086796"/>
              <a:ext cx="649493" cy="596980"/>
            </a:xfrm>
            <a:custGeom>
              <a:avLst/>
              <a:gdLst/>
              <a:ahLst/>
              <a:cxnLst/>
              <a:rect l="l" t="t" r="r" b="b"/>
              <a:pathLst>
                <a:path w="5147" h="4731" extrusionOk="0">
                  <a:moveTo>
                    <a:pt x="2542" y="0"/>
                  </a:moveTo>
                  <a:cubicBezTo>
                    <a:pt x="1259" y="0"/>
                    <a:pt x="189" y="941"/>
                    <a:pt x="91" y="2179"/>
                  </a:cubicBezTo>
                  <a:cubicBezTo>
                    <a:pt x="1" y="3490"/>
                    <a:pt x="1030" y="4621"/>
                    <a:pt x="2398" y="4723"/>
                  </a:cubicBezTo>
                  <a:cubicBezTo>
                    <a:pt x="2463" y="4728"/>
                    <a:pt x="2528" y="4731"/>
                    <a:pt x="2592" y="4731"/>
                  </a:cubicBezTo>
                  <a:cubicBezTo>
                    <a:pt x="3877" y="4731"/>
                    <a:pt x="4958" y="3780"/>
                    <a:pt x="5044" y="2540"/>
                  </a:cubicBezTo>
                  <a:cubicBezTo>
                    <a:pt x="5146" y="1240"/>
                    <a:pt x="4106" y="98"/>
                    <a:pt x="2737" y="7"/>
                  </a:cubicBezTo>
                  <a:cubicBezTo>
                    <a:pt x="2672" y="3"/>
                    <a:pt x="2607" y="0"/>
                    <a:pt x="2542" y="0"/>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597;p72">
              <a:extLst>
                <a:ext uri="{FF2B5EF4-FFF2-40B4-BE49-F238E27FC236}">
                  <a16:creationId xmlns:a16="http://schemas.microsoft.com/office/drawing/2014/main" id="{BC300DBD-C143-4FB7-89A5-90D5D36604CD}"/>
                </a:ext>
              </a:extLst>
            </p:cNvPr>
            <p:cNvSpPr/>
            <p:nvPr/>
          </p:nvSpPr>
          <p:spPr>
            <a:xfrm>
              <a:off x="3497860" y="2967046"/>
              <a:ext cx="867676" cy="542719"/>
            </a:xfrm>
            <a:custGeom>
              <a:avLst/>
              <a:gdLst/>
              <a:ahLst/>
              <a:cxnLst/>
              <a:rect l="l" t="t" r="r" b="b"/>
              <a:pathLst>
                <a:path w="6876" h="4301" extrusionOk="0">
                  <a:moveTo>
                    <a:pt x="2237" y="0"/>
                  </a:moveTo>
                  <a:cubicBezTo>
                    <a:pt x="2159" y="0"/>
                    <a:pt x="2080" y="9"/>
                    <a:pt x="2001" y="29"/>
                  </a:cubicBezTo>
                  <a:cubicBezTo>
                    <a:pt x="1798" y="74"/>
                    <a:pt x="1617" y="210"/>
                    <a:pt x="1651" y="425"/>
                  </a:cubicBezTo>
                  <a:cubicBezTo>
                    <a:pt x="1685" y="652"/>
                    <a:pt x="1877" y="843"/>
                    <a:pt x="2024" y="1002"/>
                  </a:cubicBezTo>
                  <a:cubicBezTo>
                    <a:pt x="1830" y="905"/>
                    <a:pt x="1589" y="849"/>
                    <a:pt x="1351" y="849"/>
                  </a:cubicBezTo>
                  <a:cubicBezTo>
                    <a:pt x="1091" y="849"/>
                    <a:pt x="834" y="916"/>
                    <a:pt x="644" y="1069"/>
                  </a:cubicBezTo>
                  <a:cubicBezTo>
                    <a:pt x="237" y="1375"/>
                    <a:pt x="757" y="1669"/>
                    <a:pt x="1041" y="1771"/>
                  </a:cubicBezTo>
                  <a:cubicBezTo>
                    <a:pt x="622" y="1941"/>
                    <a:pt x="0" y="2235"/>
                    <a:pt x="79" y="2788"/>
                  </a:cubicBezTo>
                  <a:cubicBezTo>
                    <a:pt x="102" y="2891"/>
                    <a:pt x="181" y="3004"/>
                    <a:pt x="305" y="3128"/>
                  </a:cubicBezTo>
                  <a:cubicBezTo>
                    <a:pt x="453" y="3049"/>
                    <a:pt x="577" y="2924"/>
                    <a:pt x="701" y="2788"/>
                  </a:cubicBezTo>
                  <a:cubicBezTo>
                    <a:pt x="928" y="2562"/>
                    <a:pt x="1108" y="2313"/>
                    <a:pt x="1244" y="2019"/>
                  </a:cubicBezTo>
                  <a:cubicBezTo>
                    <a:pt x="1370" y="2080"/>
                    <a:pt x="1498" y="2106"/>
                    <a:pt x="1625" y="2106"/>
                  </a:cubicBezTo>
                  <a:cubicBezTo>
                    <a:pt x="2045" y="2106"/>
                    <a:pt x="2453" y="1820"/>
                    <a:pt x="2748" y="1534"/>
                  </a:cubicBezTo>
                  <a:lnTo>
                    <a:pt x="2748" y="1534"/>
                  </a:lnTo>
                  <a:cubicBezTo>
                    <a:pt x="2680" y="1793"/>
                    <a:pt x="2895" y="1884"/>
                    <a:pt x="3132" y="1884"/>
                  </a:cubicBezTo>
                  <a:cubicBezTo>
                    <a:pt x="3404" y="1873"/>
                    <a:pt x="3641" y="1737"/>
                    <a:pt x="3890" y="1612"/>
                  </a:cubicBezTo>
                  <a:lnTo>
                    <a:pt x="3890" y="1612"/>
                  </a:lnTo>
                  <a:cubicBezTo>
                    <a:pt x="3800" y="1884"/>
                    <a:pt x="3981" y="2087"/>
                    <a:pt x="4207" y="2200"/>
                  </a:cubicBezTo>
                  <a:cubicBezTo>
                    <a:pt x="4311" y="2250"/>
                    <a:pt x="4416" y="2269"/>
                    <a:pt x="4520" y="2269"/>
                  </a:cubicBezTo>
                  <a:cubicBezTo>
                    <a:pt x="4653" y="2269"/>
                    <a:pt x="4786" y="2238"/>
                    <a:pt x="4919" y="2200"/>
                  </a:cubicBezTo>
                  <a:lnTo>
                    <a:pt x="4919" y="2200"/>
                  </a:lnTo>
                  <a:cubicBezTo>
                    <a:pt x="4833" y="2577"/>
                    <a:pt x="4685" y="3497"/>
                    <a:pt x="5266" y="3497"/>
                  </a:cubicBezTo>
                  <a:cubicBezTo>
                    <a:pt x="5296" y="3497"/>
                    <a:pt x="5327" y="3494"/>
                    <a:pt x="5360" y="3489"/>
                  </a:cubicBezTo>
                  <a:lnTo>
                    <a:pt x="5360" y="3489"/>
                  </a:lnTo>
                  <a:cubicBezTo>
                    <a:pt x="5142" y="4133"/>
                    <a:pt x="5257" y="4300"/>
                    <a:pt x="5452" y="4300"/>
                  </a:cubicBezTo>
                  <a:cubicBezTo>
                    <a:pt x="5611" y="4300"/>
                    <a:pt x="5822" y="4190"/>
                    <a:pt x="5948" y="4134"/>
                  </a:cubicBezTo>
                  <a:cubicBezTo>
                    <a:pt x="6253" y="4021"/>
                    <a:pt x="6615" y="3818"/>
                    <a:pt x="6695" y="3489"/>
                  </a:cubicBezTo>
                  <a:cubicBezTo>
                    <a:pt x="6876" y="2845"/>
                    <a:pt x="6401" y="2336"/>
                    <a:pt x="5971" y="2235"/>
                  </a:cubicBezTo>
                  <a:cubicBezTo>
                    <a:pt x="5971" y="2235"/>
                    <a:pt x="6536" y="1477"/>
                    <a:pt x="6185" y="1172"/>
                  </a:cubicBezTo>
                  <a:cubicBezTo>
                    <a:pt x="5994" y="1021"/>
                    <a:pt x="5782" y="962"/>
                    <a:pt x="5566" y="962"/>
                  </a:cubicBezTo>
                  <a:cubicBezTo>
                    <a:pt x="5360" y="962"/>
                    <a:pt x="5151" y="1015"/>
                    <a:pt x="4953" y="1092"/>
                  </a:cubicBezTo>
                  <a:cubicBezTo>
                    <a:pt x="5077" y="991"/>
                    <a:pt x="5281" y="697"/>
                    <a:pt x="5122" y="549"/>
                  </a:cubicBezTo>
                  <a:cubicBezTo>
                    <a:pt x="5062" y="498"/>
                    <a:pt x="4984" y="477"/>
                    <a:pt x="4898" y="477"/>
                  </a:cubicBezTo>
                  <a:cubicBezTo>
                    <a:pt x="4642" y="477"/>
                    <a:pt x="4311" y="655"/>
                    <a:pt x="4150" y="730"/>
                  </a:cubicBezTo>
                  <a:cubicBezTo>
                    <a:pt x="4218" y="584"/>
                    <a:pt x="4489" y="109"/>
                    <a:pt x="4094" y="97"/>
                  </a:cubicBezTo>
                  <a:cubicBezTo>
                    <a:pt x="4082" y="96"/>
                    <a:pt x="4071" y="96"/>
                    <a:pt x="4060" y="96"/>
                  </a:cubicBezTo>
                  <a:cubicBezTo>
                    <a:pt x="3700" y="96"/>
                    <a:pt x="3557" y="443"/>
                    <a:pt x="3393" y="674"/>
                  </a:cubicBezTo>
                  <a:cubicBezTo>
                    <a:pt x="3112" y="316"/>
                    <a:pt x="2692" y="0"/>
                    <a:pt x="2237"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598;p72">
              <a:extLst>
                <a:ext uri="{FF2B5EF4-FFF2-40B4-BE49-F238E27FC236}">
                  <a16:creationId xmlns:a16="http://schemas.microsoft.com/office/drawing/2014/main" id="{B7096E6E-7AE0-4F4A-9C31-938ABC921678}"/>
                </a:ext>
              </a:extLst>
            </p:cNvPr>
            <p:cNvSpPr/>
            <p:nvPr/>
          </p:nvSpPr>
          <p:spPr>
            <a:xfrm>
              <a:off x="4000854" y="3123643"/>
              <a:ext cx="223356" cy="181076"/>
            </a:xfrm>
            <a:custGeom>
              <a:avLst/>
              <a:gdLst/>
              <a:ahLst/>
              <a:cxnLst/>
              <a:rect l="l" t="t" r="r" b="b"/>
              <a:pathLst>
                <a:path w="1770" h="1435" extrusionOk="0">
                  <a:moveTo>
                    <a:pt x="178" y="0"/>
                  </a:moveTo>
                  <a:cubicBezTo>
                    <a:pt x="168" y="0"/>
                    <a:pt x="158" y="7"/>
                    <a:pt x="153" y="21"/>
                  </a:cubicBezTo>
                  <a:cubicBezTo>
                    <a:pt x="0" y="439"/>
                    <a:pt x="343" y="674"/>
                    <a:pt x="697" y="674"/>
                  </a:cubicBezTo>
                  <a:cubicBezTo>
                    <a:pt x="842" y="674"/>
                    <a:pt x="988" y="634"/>
                    <a:pt x="1103" y="552"/>
                  </a:cubicBezTo>
                  <a:lnTo>
                    <a:pt x="1103" y="552"/>
                  </a:lnTo>
                  <a:cubicBezTo>
                    <a:pt x="1046" y="982"/>
                    <a:pt x="1261" y="1401"/>
                    <a:pt x="1736" y="1434"/>
                  </a:cubicBezTo>
                  <a:cubicBezTo>
                    <a:pt x="1770" y="1434"/>
                    <a:pt x="1770" y="1389"/>
                    <a:pt x="1747" y="1378"/>
                  </a:cubicBezTo>
                  <a:cubicBezTo>
                    <a:pt x="1566" y="1333"/>
                    <a:pt x="1408" y="1310"/>
                    <a:pt x="1295" y="1152"/>
                  </a:cubicBezTo>
                  <a:cubicBezTo>
                    <a:pt x="1159" y="982"/>
                    <a:pt x="1136" y="654"/>
                    <a:pt x="1204" y="462"/>
                  </a:cubicBezTo>
                  <a:cubicBezTo>
                    <a:pt x="1214" y="434"/>
                    <a:pt x="1185" y="414"/>
                    <a:pt x="1161" y="414"/>
                  </a:cubicBezTo>
                  <a:cubicBezTo>
                    <a:pt x="1157" y="414"/>
                    <a:pt x="1152" y="415"/>
                    <a:pt x="1148" y="416"/>
                  </a:cubicBezTo>
                  <a:cubicBezTo>
                    <a:pt x="1030" y="491"/>
                    <a:pt x="870" y="533"/>
                    <a:pt x="714" y="533"/>
                  </a:cubicBezTo>
                  <a:cubicBezTo>
                    <a:pt x="422" y="533"/>
                    <a:pt x="146" y="386"/>
                    <a:pt x="198" y="32"/>
                  </a:cubicBezTo>
                  <a:cubicBezTo>
                    <a:pt x="205" y="13"/>
                    <a:pt x="192" y="0"/>
                    <a:pt x="178"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599;p72">
              <a:extLst>
                <a:ext uri="{FF2B5EF4-FFF2-40B4-BE49-F238E27FC236}">
                  <a16:creationId xmlns:a16="http://schemas.microsoft.com/office/drawing/2014/main" id="{E6A21689-F329-4BF3-87C9-35593D5F7523}"/>
                </a:ext>
              </a:extLst>
            </p:cNvPr>
            <p:cNvSpPr/>
            <p:nvPr/>
          </p:nvSpPr>
          <p:spPr>
            <a:xfrm>
              <a:off x="4178404" y="3339674"/>
              <a:ext cx="63978" cy="143598"/>
            </a:xfrm>
            <a:custGeom>
              <a:avLst/>
              <a:gdLst/>
              <a:ahLst/>
              <a:cxnLst/>
              <a:rect l="l" t="t" r="r" b="b"/>
              <a:pathLst>
                <a:path w="507" h="1138" extrusionOk="0">
                  <a:moveTo>
                    <a:pt x="475" y="1"/>
                  </a:moveTo>
                  <a:cubicBezTo>
                    <a:pt x="472" y="1"/>
                    <a:pt x="468" y="2"/>
                    <a:pt x="465" y="5"/>
                  </a:cubicBezTo>
                  <a:cubicBezTo>
                    <a:pt x="227" y="277"/>
                    <a:pt x="1" y="921"/>
                    <a:pt x="431" y="1136"/>
                  </a:cubicBezTo>
                  <a:cubicBezTo>
                    <a:pt x="434" y="1137"/>
                    <a:pt x="438" y="1138"/>
                    <a:pt x="441" y="1138"/>
                  </a:cubicBezTo>
                  <a:cubicBezTo>
                    <a:pt x="473" y="1138"/>
                    <a:pt x="507" y="1098"/>
                    <a:pt x="476" y="1068"/>
                  </a:cubicBezTo>
                  <a:cubicBezTo>
                    <a:pt x="159" y="808"/>
                    <a:pt x="272" y="310"/>
                    <a:pt x="487" y="28"/>
                  </a:cubicBezTo>
                  <a:cubicBezTo>
                    <a:pt x="495" y="11"/>
                    <a:pt x="486" y="1"/>
                    <a:pt x="475"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600;p72">
              <a:extLst>
                <a:ext uri="{FF2B5EF4-FFF2-40B4-BE49-F238E27FC236}">
                  <a16:creationId xmlns:a16="http://schemas.microsoft.com/office/drawing/2014/main" id="{F2E39D29-AE3B-4070-ABE4-9CF935F77FAB}"/>
                </a:ext>
              </a:extLst>
            </p:cNvPr>
            <p:cNvSpPr/>
            <p:nvPr/>
          </p:nvSpPr>
          <p:spPr>
            <a:xfrm>
              <a:off x="4248692" y="3294625"/>
              <a:ext cx="63978" cy="176028"/>
            </a:xfrm>
            <a:custGeom>
              <a:avLst/>
              <a:gdLst/>
              <a:ahLst/>
              <a:cxnLst/>
              <a:rect l="l" t="t" r="r" b="b"/>
              <a:pathLst>
                <a:path w="507" h="1395" extrusionOk="0">
                  <a:moveTo>
                    <a:pt x="89" y="1"/>
                  </a:moveTo>
                  <a:cubicBezTo>
                    <a:pt x="77" y="1"/>
                    <a:pt x="66" y="23"/>
                    <a:pt x="89" y="23"/>
                  </a:cubicBezTo>
                  <a:cubicBezTo>
                    <a:pt x="405" y="159"/>
                    <a:pt x="462" y="441"/>
                    <a:pt x="371" y="758"/>
                  </a:cubicBezTo>
                  <a:cubicBezTo>
                    <a:pt x="315" y="996"/>
                    <a:pt x="145" y="1154"/>
                    <a:pt x="9" y="1358"/>
                  </a:cubicBezTo>
                  <a:cubicBezTo>
                    <a:pt x="0" y="1376"/>
                    <a:pt x="14" y="1394"/>
                    <a:pt x="37" y="1394"/>
                  </a:cubicBezTo>
                  <a:cubicBezTo>
                    <a:pt x="42" y="1394"/>
                    <a:pt x="48" y="1393"/>
                    <a:pt x="54" y="1391"/>
                  </a:cubicBezTo>
                  <a:cubicBezTo>
                    <a:pt x="292" y="1278"/>
                    <a:pt x="473" y="883"/>
                    <a:pt x="484" y="622"/>
                  </a:cubicBezTo>
                  <a:cubicBezTo>
                    <a:pt x="507" y="328"/>
                    <a:pt x="383" y="102"/>
                    <a:pt x="89"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601;p72">
              <a:extLst>
                <a:ext uri="{FF2B5EF4-FFF2-40B4-BE49-F238E27FC236}">
                  <a16:creationId xmlns:a16="http://schemas.microsoft.com/office/drawing/2014/main" id="{49B7E974-7B81-4FA8-8D08-025752880513}"/>
                </a:ext>
              </a:extLst>
            </p:cNvPr>
            <p:cNvSpPr/>
            <p:nvPr/>
          </p:nvSpPr>
          <p:spPr>
            <a:xfrm>
              <a:off x="4157077" y="3119480"/>
              <a:ext cx="81393" cy="122146"/>
            </a:xfrm>
            <a:custGeom>
              <a:avLst/>
              <a:gdLst/>
              <a:ahLst/>
              <a:cxnLst/>
              <a:rect l="l" t="t" r="r" b="b"/>
              <a:pathLst>
                <a:path w="645" h="968" extrusionOk="0">
                  <a:moveTo>
                    <a:pt x="203" y="1"/>
                  </a:moveTo>
                  <a:cubicBezTo>
                    <a:pt x="139" y="1"/>
                    <a:pt x="73" y="9"/>
                    <a:pt x="11" y="20"/>
                  </a:cubicBezTo>
                  <a:cubicBezTo>
                    <a:pt x="1" y="32"/>
                    <a:pt x="1" y="65"/>
                    <a:pt x="23" y="65"/>
                  </a:cubicBezTo>
                  <a:cubicBezTo>
                    <a:pt x="68" y="59"/>
                    <a:pt x="115" y="55"/>
                    <a:pt x="161" y="55"/>
                  </a:cubicBezTo>
                  <a:cubicBezTo>
                    <a:pt x="298" y="55"/>
                    <a:pt x="427" y="93"/>
                    <a:pt x="486" y="246"/>
                  </a:cubicBezTo>
                  <a:cubicBezTo>
                    <a:pt x="566" y="472"/>
                    <a:pt x="419" y="710"/>
                    <a:pt x="362" y="924"/>
                  </a:cubicBezTo>
                  <a:cubicBezTo>
                    <a:pt x="362" y="949"/>
                    <a:pt x="380" y="968"/>
                    <a:pt x="398" y="968"/>
                  </a:cubicBezTo>
                  <a:cubicBezTo>
                    <a:pt x="405" y="968"/>
                    <a:pt x="412" y="965"/>
                    <a:pt x="419" y="959"/>
                  </a:cubicBezTo>
                  <a:cubicBezTo>
                    <a:pt x="566" y="789"/>
                    <a:pt x="645" y="382"/>
                    <a:pt x="543" y="178"/>
                  </a:cubicBezTo>
                  <a:cubicBezTo>
                    <a:pt x="474" y="39"/>
                    <a:pt x="341" y="1"/>
                    <a:pt x="203"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602;p72">
              <a:extLst>
                <a:ext uri="{FF2B5EF4-FFF2-40B4-BE49-F238E27FC236}">
                  <a16:creationId xmlns:a16="http://schemas.microsoft.com/office/drawing/2014/main" id="{E2BC197E-565A-4EE4-B654-AF6CEFF26249}"/>
                </a:ext>
              </a:extLst>
            </p:cNvPr>
            <p:cNvSpPr/>
            <p:nvPr/>
          </p:nvSpPr>
          <p:spPr>
            <a:xfrm>
              <a:off x="3760335" y="3009572"/>
              <a:ext cx="231304" cy="107509"/>
            </a:xfrm>
            <a:custGeom>
              <a:avLst/>
              <a:gdLst/>
              <a:ahLst/>
              <a:cxnLst/>
              <a:rect l="l" t="t" r="r" b="b"/>
              <a:pathLst>
                <a:path w="1833" h="852" extrusionOk="0">
                  <a:moveTo>
                    <a:pt x="343" y="0"/>
                  </a:moveTo>
                  <a:cubicBezTo>
                    <a:pt x="235" y="0"/>
                    <a:pt x="123" y="36"/>
                    <a:pt x="12" y="122"/>
                  </a:cubicBezTo>
                  <a:cubicBezTo>
                    <a:pt x="1" y="134"/>
                    <a:pt x="12" y="144"/>
                    <a:pt x="24" y="144"/>
                  </a:cubicBezTo>
                  <a:cubicBezTo>
                    <a:pt x="126" y="78"/>
                    <a:pt x="224" y="49"/>
                    <a:pt x="318" y="49"/>
                  </a:cubicBezTo>
                  <a:cubicBezTo>
                    <a:pt x="701" y="49"/>
                    <a:pt x="1009" y="526"/>
                    <a:pt x="1200" y="835"/>
                  </a:cubicBezTo>
                  <a:cubicBezTo>
                    <a:pt x="1205" y="846"/>
                    <a:pt x="1219" y="852"/>
                    <a:pt x="1233" y="852"/>
                  </a:cubicBezTo>
                  <a:cubicBezTo>
                    <a:pt x="1247" y="852"/>
                    <a:pt x="1262" y="846"/>
                    <a:pt x="1267" y="835"/>
                  </a:cubicBezTo>
                  <a:cubicBezTo>
                    <a:pt x="1324" y="732"/>
                    <a:pt x="1369" y="654"/>
                    <a:pt x="1448" y="574"/>
                  </a:cubicBezTo>
                  <a:cubicBezTo>
                    <a:pt x="1480" y="536"/>
                    <a:pt x="1582" y="486"/>
                    <a:pt x="1660" y="486"/>
                  </a:cubicBezTo>
                  <a:cubicBezTo>
                    <a:pt x="1718" y="486"/>
                    <a:pt x="1763" y="514"/>
                    <a:pt x="1753" y="597"/>
                  </a:cubicBezTo>
                  <a:cubicBezTo>
                    <a:pt x="1753" y="610"/>
                    <a:pt x="1761" y="616"/>
                    <a:pt x="1770" y="616"/>
                  </a:cubicBezTo>
                  <a:cubicBezTo>
                    <a:pt x="1776" y="616"/>
                    <a:pt x="1783" y="613"/>
                    <a:pt x="1788" y="609"/>
                  </a:cubicBezTo>
                  <a:cubicBezTo>
                    <a:pt x="1833" y="484"/>
                    <a:pt x="1753" y="438"/>
                    <a:pt x="1640" y="428"/>
                  </a:cubicBezTo>
                  <a:cubicBezTo>
                    <a:pt x="1633" y="427"/>
                    <a:pt x="1627" y="427"/>
                    <a:pt x="1620" y="427"/>
                  </a:cubicBezTo>
                  <a:cubicBezTo>
                    <a:pt x="1440" y="427"/>
                    <a:pt x="1320" y="580"/>
                    <a:pt x="1233" y="732"/>
                  </a:cubicBezTo>
                  <a:cubicBezTo>
                    <a:pt x="1041" y="410"/>
                    <a:pt x="709" y="0"/>
                    <a:pt x="343"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603;p72">
              <a:extLst>
                <a:ext uri="{FF2B5EF4-FFF2-40B4-BE49-F238E27FC236}">
                  <a16:creationId xmlns:a16="http://schemas.microsoft.com/office/drawing/2014/main" id="{2503919F-6EA1-4135-AE10-E433A3C35225}"/>
                </a:ext>
              </a:extLst>
            </p:cNvPr>
            <p:cNvSpPr/>
            <p:nvPr/>
          </p:nvSpPr>
          <p:spPr>
            <a:xfrm>
              <a:off x="3590484" y="3105726"/>
              <a:ext cx="193827" cy="147004"/>
            </a:xfrm>
            <a:custGeom>
              <a:avLst/>
              <a:gdLst/>
              <a:ahLst/>
              <a:cxnLst/>
              <a:rect l="l" t="t" r="r" b="b"/>
              <a:pathLst>
                <a:path w="1536" h="1165" extrusionOk="0">
                  <a:moveTo>
                    <a:pt x="897" y="1"/>
                  </a:moveTo>
                  <a:cubicBezTo>
                    <a:pt x="809" y="1"/>
                    <a:pt x="720" y="23"/>
                    <a:pt x="634" y="73"/>
                  </a:cubicBezTo>
                  <a:cubicBezTo>
                    <a:pt x="363" y="242"/>
                    <a:pt x="544" y="423"/>
                    <a:pt x="747" y="536"/>
                  </a:cubicBezTo>
                  <a:cubicBezTo>
                    <a:pt x="431" y="626"/>
                    <a:pt x="69" y="785"/>
                    <a:pt x="1" y="1136"/>
                  </a:cubicBezTo>
                  <a:cubicBezTo>
                    <a:pt x="1" y="1150"/>
                    <a:pt x="14" y="1164"/>
                    <a:pt x="27" y="1164"/>
                  </a:cubicBezTo>
                  <a:cubicBezTo>
                    <a:pt x="35" y="1164"/>
                    <a:pt x="42" y="1159"/>
                    <a:pt x="46" y="1147"/>
                  </a:cubicBezTo>
                  <a:cubicBezTo>
                    <a:pt x="137" y="988"/>
                    <a:pt x="216" y="864"/>
                    <a:pt x="374" y="762"/>
                  </a:cubicBezTo>
                  <a:cubicBezTo>
                    <a:pt x="521" y="661"/>
                    <a:pt x="691" y="615"/>
                    <a:pt x="860" y="593"/>
                  </a:cubicBezTo>
                  <a:cubicBezTo>
                    <a:pt x="895" y="581"/>
                    <a:pt x="905" y="536"/>
                    <a:pt x="872" y="513"/>
                  </a:cubicBezTo>
                  <a:cubicBezTo>
                    <a:pt x="804" y="480"/>
                    <a:pt x="747" y="445"/>
                    <a:pt x="679" y="400"/>
                  </a:cubicBezTo>
                  <a:cubicBezTo>
                    <a:pt x="453" y="219"/>
                    <a:pt x="804" y="118"/>
                    <a:pt x="917" y="106"/>
                  </a:cubicBezTo>
                  <a:cubicBezTo>
                    <a:pt x="925" y="106"/>
                    <a:pt x="933" y="106"/>
                    <a:pt x="941" y="106"/>
                  </a:cubicBezTo>
                  <a:cubicBezTo>
                    <a:pt x="1158" y="106"/>
                    <a:pt x="1363" y="247"/>
                    <a:pt x="1505" y="400"/>
                  </a:cubicBezTo>
                  <a:cubicBezTo>
                    <a:pt x="1508" y="407"/>
                    <a:pt x="1513" y="410"/>
                    <a:pt x="1517" y="410"/>
                  </a:cubicBezTo>
                  <a:cubicBezTo>
                    <a:pt x="1526" y="410"/>
                    <a:pt x="1536" y="394"/>
                    <a:pt x="1528" y="378"/>
                  </a:cubicBezTo>
                  <a:cubicBezTo>
                    <a:pt x="1394" y="177"/>
                    <a:pt x="1149" y="1"/>
                    <a:pt x="897"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604;p72">
              <a:extLst>
                <a:ext uri="{FF2B5EF4-FFF2-40B4-BE49-F238E27FC236}">
                  <a16:creationId xmlns:a16="http://schemas.microsoft.com/office/drawing/2014/main" id="{3FC0D5FF-C840-478D-B89E-DA4B57B44AA0}"/>
                </a:ext>
              </a:extLst>
            </p:cNvPr>
            <p:cNvSpPr/>
            <p:nvPr/>
          </p:nvSpPr>
          <p:spPr>
            <a:xfrm>
              <a:off x="3872015" y="3126672"/>
              <a:ext cx="140322" cy="60189"/>
            </a:xfrm>
            <a:custGeom>
              <a:avLst/>
              <a:gdLst/>
              <a:ahLst/>
              <a:cxnLst/>
              <a:rect l="l" t="t" r="r" b="b"/>
              <a:pathLst>
                <a:path w="1112" h="477" extrusionOk="0">
                  <a:moveTo>
                    <a:pt x="1062" y="1"/>
                  </a:moveTo>
                  <a:cubicBezTo>
                    <a:pt x="1054" y="1"/>
                    <a:pt x="1046" y="3"/>
                    <a:pt x="1038" y="8"/>
                  </a:cubicBezTo>
                  <a:cubicBezTo>
                    <a:pt x="858" y="165"/>
                    <a:pt x="590" y="393"/>
                    <a:pt x="345" y="393"/>
                  </a:cubicBezTo>
                  <a:cubicBezTo>
                    <a:pt x="237" y="393"/>
                    <a:pt x="133" y="349"/>
                    <a:pt x="43" y="234"/>
                  </a:cubicBezTo>
                  <a:cubicBezTo>
                    <a:pt x="41" y="232"/>
                    <a:pt x="38" y="231"/>
                    <a:pt x="35" y="231"/>
                  </a:cubicBezTo>
                  <a:cubicBezTo>
                    <a:pt x="21" y="231"/>
                    <a:pt x="0" y="248"/>
                    <a:pt x="9" y="257"/>
                  </a:cubicBezTo>
                  <a:cubicBezTo>
                    <a:pt x="102" y="414"/>
                    <a:pt x="239" y="476"/>
                    <a:pt x="386" y="476"/>
                  </a:cubicBezTo>
                  <a:cubicBezTo>
                    <a:pt x="654" y="476"/>
                    <a:pt x="956" y="272"/>
                    <a:pt x="1094" y="53"/>
                  </a:cubicBezTo>
                  <a:cubicBezTo>
                    <a:pt x="1112" y="27"/>
                    <a:pt x="1089" y="1"/>
                    <a:pt x="1062"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605;p72">
              <a:extLst>
                <a:ext uri="{FF2B5EF4-FFF2-40B4-BE49-F238E27FC236}">
                  <a16:creationId xmlns:a16="http://schemas.microsoft.com/office/drawing/2014/main" id="{45D0BB52-EE52-4083-A9B1-6F026091023E}"/>
                </a:ext>
              </a:extLst>
            </p:cNvPr>
            <p:cNvSpPr/>
            <p:nvPr/>
          </p:nvSpPr>
          <p:spPr>
            <a:xfrm>
              <a:off x="3771819" y="3060046"/>
              <a:ext cx="115209" cy="86942"/>
            </a:xfrm>
            <a:custGeom>
              <a:avLst/>
              <a:gdLst/>
              <a:ahLst/>
              <a:cxnLst/>
              <a:rect l="l" t="t" r="r" b="b"/>
              <a:pathLst>
                <a:path w="913" h="689" extrusionOk="0">
                  <a:moveTo>
                    <a:pt x="201" y="0"/>
                  </a:moveTo>
                  <a:cubicBezTo>
                    <a:pt x="140" y="0"/>
                    <a:pt x="76" y="12"/>
                    <a:pt x="11" y="38"/>
                  </a:cubicBezTo>
                  <a:cubicBezTo>
                    <a:pt x="0" y="50"/>
                    <a:pt x="0" y="73"/>
                    <a:pt x="23" y="73"/>
                  </a:cubicBezTo>
                  <a:cubicBezTo>
                    <a:pt x="77" y="55"/>
                    <a:pt x="127" y="48"/>
                    <a:pt x="175" y="48"/>
                  </a:cubicBezTo>
                  <a:cubicBezTo>
                    <a:pt x="501" y="48"/>
                    <a:pt x="701" y="415"/>
                    <a:pt x="848" y="672"/>
                  </a:cubicBezTo>
                  <a:cubicBezTo>
                    <a:pt x="856" y="684"/>
                    <a:pt x="867" y="689"/>
                    <a:pt x="877" y="689"/>
                  </a:cubicBezTo>
                  <a:cubicBezTo>
                    <a:pt x="895" y="689"/>
                    <a:pt x="912" y="671"/>
                    <a:pt x="905" y="649"/>
                  </a:cubicBezTo>
                  <a:cubicBezTo>
                    <a:pt x="809" y="353"/>
                    <a:pt x="536" y="0"/>
                    <a:pt x="201"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606;p72">
              <a:extLst>
                <a:ext uri="{FF2B5EF4-FFF2-40B4-BE49-F238E27FC236}">
                  <a16:creationId xmlns:a16="http://schemas.microsoft.com/office/drawing/2014/main" id="{946AC38B-B6C4-426F-9BFA-5B0C64A360C3}"/>
                </a:ext>
              </a:extLst>
            </p:cNvPr>
            <p:cNvSpPr/>
            <p:nvPr/>
          </p:nvSpPr>
          <p:spPr>
            <a:xfrm>
              <a:off x="4124268" y="3455513"/>
              <a:ext cx="154456" cy="128456"/>
            </a:xfrm>
            <a:custGeom>
              <a:avLst/>
              <a:gdLst/>
              <a:ahLst/>
              <a:cxnLst/>
              <a:rect l="l" t="t" r="r" b="b"/>
              <a:pathLst>
                <a:path w="1224" h="1018" extrusionOk="0">
                  <a:moveTo>
                    <a:pt x="709" y="0"/>
                  </a:moveTo>
                  <a:cubicBezTo>
                    <a:pt x="478" y="0"/>
                    <a:pt x="261" y="184"/>
                    <a:pt x="261" y="184"/>
                  </a:cubicBezTo>
                  <a:lnTo>
                    <a:pt x="0" y="897"/>
                  </a:lnTo>
                  <a:cubicBezTo>
                    <a:pt x="138" y="982"/>
                    <a:pt x="270" y="1017"/>
                    <a:pt x="391" y="1017"/>
                  </a:cubicBezTo>
                  <a:cubicBezTo>
                    <a:pt x="900" y="1017"/>
                    <a:pt x="1224" y="392"/>
                    <a:pt x="995" y="128"/>
                  </a:cubicBezTo>
                  <a:cubicBezTo>
                    <a:pt x="908" y="33"/>
                    <a:pt x="807" y="0"/>
                    <a:pt x="709" y="0"/>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607;p72">
              <a:extLst>
                <a:ext uri="{FF2B5EF4-FFF2-40B4-BE49-F238E27FC236}">
                  <a16:creationId xmlns:a16="http://schemas.microsoft.com/office/drawing/2014/main" id="{D763C039-5858-4C02-AD65-880A72C0E8D1}"/>
                </a:ext>
              </a:extLst>
            </p:cNvPr>
            <p:cNvSpPr/>
            <p:nvPr/>
          </p:nvSpPr>
          <p:spPr>
            <a:xfrm>
              <a:off x="4139918" y="3503588"/>
              <a:ext cx="92876" cy="67888"/>
            </a:xfrm>
            <a:custGeom>
              <a:avLst/>
              <a:gdLst/>
              <a:ahLst/>
              <a:cxnLst/>
              <a:rect l="l" t="t" r="r" b="b"/>
              <a:pathLst>
                <a:path w="736" h="538" extrusionOk="0">
                  <a:moveTo>
                    <a:pt x="193" y="210"/>
                  </a:moveTo>
                  <a:cubicBezTo>
                    <a:pt x="227" y="222"/>
                    <a:pt x="261" y="222"/>
                    <a:pt x="295" y="244"/>
                  </a:cubicBezTo>
                  <a:cubicBezTo>
                    <a:pt x="363" y="278"/>
                    <a:pt x="408" y="346"/>
                    <a:pt x="351" y="413"/>
                  </a:cubicBezTo>
                  <a:cubicBezTo>
                    <a:pt x="324" y="445"/>
                    <a:pt x="286" y="457"/>
                    <a:pt x="246" y="457"/>
                  </a:cubicBezTo>
                  <a:cubicBezTo>
                    <a:pt x="184" y="457"/>
                    <a:pt x="116" y="430"/>
                    <a:pt x="69" y="403"/>
                  </a:cubicBezTo>
                  <a:cubicBezTo>
                    <a:pt x="114" y="335"/>
                    <a:pt x="137" y="267"/>
                    <a:pt x="193" y="210"/>
                  </a:cubicBezTo>
                  <a:close/>
                  <a:moveTo>
                    <a:pt x="473" y="0"/>
                  </a:moveTo>
                  <a:cubicBezTo>
                    <a:pt x="240" y="0"/>
                    <a:pt x="26" y="179"/>
                    <a:pt x="1" y="436"/>
                  </a:cubicBezTo>
                  <a:cubicBezTo>
                    <a:pt x="1" y="453"/>
                    <a:pt x="13" y="463"/>
                    <a:pt x="24" y="463"/>
                  </a:cubicBezTo>
                  <a:cubicBezTo>
                    <a:pt x="28" y="463"/>
                    <a:pt x="31" y="462"/>
                    <a:pt x="34" y="459"/>
                  </a:cubicBezTo>
                  <a:cubicBezTo>
                    <a:pt x="91" y="504"/>
                    <a:pt x="179" y="538"/>
                    <a:pt x="259" y="538"/>
                  </a:cubicBezTo>
                  <a:cubicBezTo>
                    <a:pt x="340" y="538"/>
                    <a:pt x="413" y="504"/>
                    <a:pt x="441" y="413"/>
                  </a:cubicBezTo>
                  <a:cubicBezTo>
                    <a:pt x="464" y="346"/>
                    <a:pt x="453" y="255"/>
                    <a:pt x="374" y="210"/>
                  </a:cubicBezTo>
                  <a:cubicBezTo>
                    <a:pt x="328" y="176"/>
                    <a:pt x="283" y="176"/>
                    <a:pt x="227" y="176"/>
                  </a:cubicBezTo>
                  <a:cubicBezTo>
                    <a:pt x="227" y="165"/>
                    <a:pt x="238" y="165"/>
                    <a:pt x="238" y="165"/>
                  </a:cubicBezTo>
                  <a:cubicBezTo>
                    <a:pt x="333" y="99"/>
                    <a:pt x="432" y="67"/>
                    <a:pt x="536" y="67"/>
                  </a:cubicBezTo>
                  <a:cubicBezTo>
                    <a:pt x="594" y="67"/>
                    <a:pt x="653" y="77"/>
                    <a:pt x="713" y="97"/>
                  </a:cubicBezTo>
                  <a:cubicBezTo>
                    <a:pt x="725" y="97"/>
                    <a:pt x="736" y="74"/>
                    <a:pt x="725" y="74"/>
                  </a:cubicBezTo>
                  <a:cubicBezTo>
                    <a:pt x="644" y="23"/>
                    <a:pt x="557" y="0"/>
                    <a:pt x="473"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608;p72">
              <a:extLst>
                <a:ext uri="{FF2B5EF4-FFF2-40B4-BE49-F238E27FC236}">
                  <a16:creationId xmlns:a16="http://schemas.microsoft.com/office/drawing/2014/main" id="{191F84CF-F71F-4903-B5DE-5D70EA93ADCB}"/>
                </a:ext>
              </a:extLst>
            </p:cNvPr>
            <p:cNvSpPr/>
            <p:nvPr/>
          </p:nvSpPr>
          <p:spPr>
            <a:xfrm>
              <a:off x="3970064" y="3413996"/>
              <a:ext cx="127199" cy="118992"/>
            </a:xfrm>
            <a:custGeom>
              <a:avLst/>
              <a:gdLst/>
              <a:ahLst/>
              <a:cxnLst/>
              <a:rect l="l" t="t" r="r" b="b"/>
              <a:pathLst>
                <a:path w="1008" h="943" extrusionOk="0">
                  <a:moveTo>
                    <a:pt x="458" y="0"/>
                  </a:moveTo>
                  <a:cubicBezTo>
                    <a:pt x="377" y="0"/>
                    <a:pt x="297" y="20"/>
                    <a:pt x="227" y="61"/>
                  </a:cubicBezTo>
                  <a:cubicBezTo>
                    <a:pt x="80" y="151"/>
                    <a:pt x="13" y="321"/>
                    <a:pt x="1" y="479"/>
                  </a:cubicBezTo>
                  <a:cubicBezTo>
                    <a:pt x="1" y="638"/>
                    <a:pt x="103" y="819"/>
                    <a:pt x="250" y="886"/>
                  </a:cubicBezTo>
                  <a:cubicBezTo>
                    <a:pt x="340" y="932"/>
                    <a:pt x="363" y="932"/>
                    <a:pt x="453" y="943"/>
                  </a:cubicBezTo>
                  <a:lnTo>
                    <a:pt x="465" y="943"/>
                  </a:lnTo>
                  <a:cubicBezTo>
                    <a:pt x="555" y="943"/>
                    <a:pt x="657" y="909"/>
                    <a:pt x="736" y="875"/>
                  </a:cubicBezTo>
                  <a:cubicBezTo>
                    <a:pt x="849" y="819"/>
                    <a:pt x="917" y="694"/>
                    <a:pt x="951" y="570"/>
                  </a:cubicBezTo>
                  <a:cubicBezTo>
                    <a:pt x="1008" y="355"/>
                    <a:pt x="895" y="128"/>
                    <a:pt x="679" y="50"/>
                  </a:cubicBezTo>
                  <a:cubicBezTo>
                    <a:pt x="609" y="17"/>
                    <a:pt x="533" y="0"/>
                    <a:pt x="458"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609;p72">
              <a:extLst>
                <a:ext uri="{FF2B5EF4-FFF2-40B4-BE49-F238E27FC236}">
                  <a16:creationId xmlns:a16="http://schemas.microsoft.com/office/drawing/2014/main" id="{14D642F1-4EDC-46B0-9458-DBC1A050CE81}"/>
                </a:ext>
              </a:extLst>
            </p:cNvPr>
            <p:cNvSpPr/>
            <p:nvPr/>
          </p:nvSpPr>
          <p:spPr>
            <a:xfrm>
              <a:off x="3601968" y="3388632"/>
              <a:ext cx="91360" cy="90978"/>
            </a:xfrm>
            <a:custGeom>
              <a:avLst/>
              <a:gdLst/>
              <a:ahLst/>
              <a:cxnLst/>
              <a:rect l="l" t="t" r="r" b="b"/>
              <a:pathLst>
                <a:path w="724" h="721" extrusionOk="0">
                  <a:moveTo>
                    <a:pt x="384" y="1"/>
                  </a:moveTo>
                  <a:cubicBezTo>
                    <a:pt x="340" y="1"/>
                    <a:pt x="296" y="10"/>
                    <a:pt x="261" y="24"/>
                  </a:cubicBezTo>
                  <a:cubicBezTo>
                    <a:pt x="170" y="47"/>
                    <a:pt x="103" y="103"/>
                    <a:pt x="57" y="183"/>
                  </a:cubicBezTo>
                  <a:cubicBezTo>
                    <a:pt x="0" y="262"/>
                    <a:pt x="0" y="364"/>
                    <a:pt x="23" y="442"/>
                  </a:cubicBezTo>
                  <a:cubicBezTo>
                    <a:pt x="23" y="454"/>
                    <a:pt x="35" y="465"/>
                    <a:pt x="35" y="465"/>
                  </a:cubicBezTo>
                  <a:cubicBezTo>
                    <a:pt x="57" y="590"/>
                    <a:pt x="159" y="691"/>
                    <a:pt x="283" y="714"/>
                  </a:cubicBezTo>
                  <a:cubicBezTo>
                    <a:pt x="315" y="718"/>
                    <a:pt x="346" y="720"/>
                    <a:pt x="375" y="720"/>
                  </a:cubicBezTo>
                  <a:cubicBezTo>
                    <a:pt x="440" y="720"/>
                    <a:pt x="500" y="708"/>
                    <a:pt x="555" y="669"/>
                  </a:cubicBezTo>
                  <a:cubicBezTo>
                    <a:pt x="634" y="613"/>
                    <a:pt x="691" y="545"/>
                    <a:pt x="713" y="454"/>
                  </a:cubicBezTo>
                  <a:cubicBezTo>
                    <a:pt x="724" y="352"/>
                    <a:pt x="713" y="262"/>
                    <a:pt x="668" y="183"/>
                  </a:cubicBezTo>
                  <a:cubicBezTo>
                    <a:pt x="623" y="92"/>
                    <a:pt x="555" y="47"/>
                    <a:pt x="464" y="13"/>
                  </a:cubicBezTo>
                  <a:cubicBezTo>
                    <a:pt x="439" y="4"/>
                    <a:pt x="411" y="1"/>
                    <a:pt x="384"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610;p72">
              <a:extLst>
                <a:ext uri="{FF2B5EF4-FFF2-40B4-BE49-F238E27FC236}">
                  <a16:creationId xmlns:a16="http://schemas.microsoft.com/office/drawing/2014/main" id="{CB122D78-9353-4F45-B9AB-C1EAD95D1365}"/>
                </a:ext>
              </a:extLst>
            </p:cNvPr>
            <p:cNvSpPr/>
            <p:nvPr/>
          </p:nvSpPr>
          <p:spPr>
            <a:xfrm>
              <a:off x="3985838" y="3271659"/>
              <a:ext cx="37225" cy="23469"/>
            </a:xfrm>
            <a:custGeom>
              <a:avLst/>
              <a:gdLst/>
              <a:ahLst/>
              <a:cxnLst/>
              <a:rect l="l" t="t" r="r" b="b"/>
              <a:pathLst>
                <a:path w="295" h="186" extrusionOk="0">
                  <a:moveTo>
                    <a:pt x="138" y="0"/>
                  </a:moveTo>
                  <a:cubicBezTo>
                    <a:pt x="108" y="0"/>
                    <a:pt x="78" y="10"/>
                    <a:pt x="57" y="24"/>
                  </a:cubicBezTo>
                  <a:cubicBezTo>
                    <a:pt x="1" y="35"/>
                    <a:pt x="11" y="115"/>
                    <a:pt x="68" y="115"/>
                  </a:cubicBezTo>
                  <a:cubicBezTo>
                    <a:pt x="102" y="115"/>
                    <a:pt x="136" y="115"/>
                    <a:pt x="159" y="148"/>
                  </a:cubicBezTo>
                  <a:cubicBezTo>
                    <a:pt x="176" y="171"/>
                    <a:pt x="201" y="185"/>
                    <a:pt x="225" y="185"/>
                  </a:cubicBezTo>
                  <a:cubicBezTo>
                    <a:pt x="249" y="185"/>
                    <a:pt x="272" y="171"/>
                    <a:pt x="283" y="137"/>
                  </a:cubicBezTo>
                  <a:cubicBezTo>
                    <a:pt x="295" y="80"/>
                    <a:pt x="238" y="24"/>
                    <a:pt x="192" y="12"/>
                  </a:cubicBezTo>
                  <a:cubicBezTo>
                    <a:pt x="175" y="4"/>
                    <a:pt x="157" y="0"/>
                    <a:pt x="138"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611;p72">
              <a:extLst>
                <a:ext uri="{FF2B5EF4-FFF2-40B4-BE49-F238E27FC236}">
                  <a16:creationId xmlns:a16="http://schemas.microsoft.com/office/drawing/2014/main" id="{21D05A5C-6BA8-42BE-B9D1-FCAF36519BCD}"/>
                </a:ext>
              </a:extLst>
            </p:cNvPr>
            <p:cNvSpPr/>
            <p:nvPr/>
          </p:nvSpPr>
          <p:spPr>
            <a:xfrm>
              <a:off x="3727526" y="3244151"/>
              <a:ext cx="32937" cy="17666"/>
            </a:xfrm>
            <a:custGeom>
              <a:avLst/>
              <a:gdLst/>
              <a:ahLst/>
              <a:cxnLst/>
              <a:rect l="l" t="t" r="r" b="b"/>
              <a:pathLst>
                <a:path w="261" h="140" extrusionOk="0">
                  <a:moveTo>
                    <a:pt x="143" y="1"/>
                  </a:moveTo>
                  <a:cubicBezTo>
                    <a:pt x="97" y="1"/>
                    <a:pt x="50" y="17"/>
                    <a:pt x="23" y="61"/>
                  </a:cubicBezTo>
                  <a:cubicBezTo>
                    <a:pt x="0" y="95"/>
                    <a:pt x="35" y="140"/>
                    <a:pt x="80" y="140"/>
                  </a:cubicBezTo>
                  <a:cubicBezTo>
                    <a:pt x="103" y="140"/>
                    <a:pt x="125" y="129"/>
                    <a:pt x="159" y="129"/>
                  </a:cubicBezTo>
                  <a:cubicBezTo>
                    <a:pt x="163" y="125"/>
                    <a:pt x="169" y="124"/>
                    <a:pt x="176" y="124"/>
                  </a:cubicBezTo>
                  <a:cubicBezTo>
                    <a:pt x="189" y="124"/>
                    <a:pt x="204" y="129"/>
                    <a:pt x="204" y="129"/>
                  </a:cubicBezTo>
                  <a:cubicBezTo>
                    <a:pt x="207" y="132"/>
                    <a:pt x="212" y="134"/>
                    <a:pt x="216" y="134"/>
                  </a:cubicBezTo>
                  <a:cubicBezTo>
                    <a:pt x="227" y="134"/>
                    <a:pt x="238" y="126"/>
                    <a:pt x="238" y="117"/>
                  </a:cubicBezTo>
                  <a:cubicBezTo>
                    <a:pt x="261" y="61"/>
                    <a:pt x="227" y="27"/>
                    <a:pt x="181" y="4"/>
                  </a:cubicBezTo>
                  <a:cubicBezTo>
                    <a:pt x="169" y="2"/>
                    <a:pt x="156" y="1"/>
                    <a:pt x="143"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612;p72">
              <a:extLst>
                <a:ext uri="{FF2B5EF4-FFF2-40B4-BE49-F238E27FC236}">
                  <a16:creationId xmlns:a16="http://schemas.microsoft.com/office/drawing/2014/main" id="{9206B050-D55D-4D61-A91B-35DF5FDDE523}"/>
                </a:ext>
              </a:extLst>
            </p:cNvPr>
            <p:cNvSpPr/>
            <p:nvPr/>
          </p:nvSpPr>
          <p:spPr>
            <a:xfrm>
              <a:off x="3904066" y="3336518"/>
              <a:ext cx="99059" cy="65365"/>
            </a:xfrm>
            <a:custGeom>
              <a:avLst/>
              <a:gdLst/>
              <a:ahLst/>
              <a:cxnLst/>
              <a:rect l="l" t="t" r="r" b="b"/>
              <a:pathLst>
                <a:path w="785" h="518" extrusionOk="0">
                  <a:moveTo>
                    <a:pt x="457" y="1"/>
                  </a:moveTo>
                  <a:cubicBezTo>
                    <a:pt x="274" y="1"/>
                    <a:pt x="103" y="91"/>
                    <a:pt x="15" y="257"/>
                  </a:cubicBezTo>
                  <a:cubicBezTo>
                    <a:pt x="0" y="294"/>
                    <a:pt x="31" y="327"/>
                    <a:pt x="60" y="327"/>
                  </a:cubicBezTo>
                  <a:cubicBezTo>
                    <a:pt x="74" y="327"/>
                    <a:pt x="87" y="320"/>
                    <a:pt x="94" y="302"/>
                  </a:cubicBezTo>
                  <a:cubicBezTo>
                    <a:pt x="158" y="183"/>
                    <a:pt x="303" y="79"/>
                    <a:pt x="452" y="79"/>
                  </a:cubicBezTo>
                  <a:cubicBezTo>
                    <a:pt x="487" y="79"/>
                    <a:pt x="523" y="85"/>
                    <a:pt x="558" y="98"/>
                  </a:cubicBezTo>
                  <a:cubicBezTo>
                    <a:pt x="694" y="166"/>
                    <a:pt x="694" y="347"/>
                    <a:pt x="694" y="471"/>
                  </a:cubicBezTo>
                  <a:cubicBezTo>
                    <a:pt x="688" y="503"/>
                    <a:pt x="709" y="518"/>
                    <a:pt x="732" y="518"/>
                  </a:cubicBezTo>
                  <a:cubicBezTo>
                    <a:pt x="757" y="518"/>
                    <a:pt x="784" y="501"/>
                    <a:pt x="784" y="471"/>
                  </a:cubicBezTo>
                  <a:cubicBezTo>
                    <a:pt x="784" y="302"/>
                    <a:pt x="762" y="41"/>
                    <a:pt x="546" y="8"/>
                  </a:cubicBezTo>
                  <a:cubicBezTo>
                    <a:pt x="517" y="3"/>
                    <a:pt x="487" y="1"/>
                    <a:pt x="457"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613;p72">
              <a:extLst>
                <a:ext uri="{FF2B5EF4-FFF2-40B4-BE49-F238E27FC236}">
                  <a16:creationId xmlns:a16="http://schemas.microsoft.com/office/drawing/2014/main" id="{2D60732E-2860-4C75-8190-AB5B4AE06A41}"/>
                </a:ext>
              </a:extLst>
            </p:cNvPr>
            <p:cNvSpPr/>
            <p:nvPr/>
          </p:nvSpPr>
          <p:spPr>
            <a:xfrm>
              <a:off x="3691815" y="3299925"/>
              <a:ext cx="75841" cy="54006"/>
            </a:xfrm>
            <a:custGeom>
              <a:avLst/>
              <a:gdLst/>
              <a:ahLst/>
              <a:cxnLst/>
              <a:rect l="l" t="t" r="r" b="b"/>
              <a:pathLst>
                <a:path w="601" h="428" extrusionOk="0">
                  <a:moveTo>
                    <a:pt x="338" y="1"/>
                  </a:moveTo>
                  <a:cubicBezTo>
                    <a:pt x="191" y="1"/>
                    <a:pt x="80" y="109"/>
                    <a:pt x="24" y="241"/>
                  </a:cubicBezTo>
                  <a:cubicBezTo>
                    <a:pt x="1" y="279"/>
                    <a:pt x="29" y="312"/>
                    <a:pt x="61" y="312"/>
                  </a:cubicBezTo>
                  <a:cubicBezTo>
                    <a:pt x="76" y="312"/>
                    <a:pt x="92" y="305"/>
                    <a:pt x="102" y="286"/>
                  </a:cubicBezTo>
                  <a:cubicBezTo>
                    <a:pt x="139" y="204"/>
                    <a:pt x="228" y="84"/>
                    <a:pt x="333" y="84"/>
                  </a:cubicBezTo>
                  <a:cubicBezTo>
                    <a:pt x="358" y="84"/>
                    <a:pt x="383" y="90"/>
                    <a:pt x="408" y="105"/>
                  </a:cubicBezTo>
                  <a:cubicBezTo>
                    <a:pt x="499" y="162"/>
                    <a:pt x="510" y="286"/>
                    <a:pt x="510" y="376"/>
                  </a:cubicBezTo>
                  <a:cubicBezTo>
                    <a:pt x="510" y="410"/>
                    <a:pt x="532" y="427"/>
                    <a:pt x="555" y="427"/>
                  </a:cubicBezTo>
                  <a:cubicBezTo>
                    <a:pt x="577" y="427"/>
                    <a:pt x="600" y="410"/>
                    <a:pt x="600" y="376"/>
                  </a:cubicBezTo>
                  <a:cubicBezTo>
                    <a:pt x="600" y="253"/>
                    <a:pt x="577" y="60"/>
                    <a:pt x="431" y="15"/>
                  </a:cubicBezTo>
                  <a:cubicBezTo>
                    <a:pt x="399" y="5"/>
                    <a:pt x="368" y="1"/>
                    <a:pt x="338"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614;p72">
              <a:extLst>
                <a:ext uri="{FF2B5EF4-FFF2-40B4-BE49-F238E27FC236}">
                  <a16:creationId xmlns:a16="http://schemas.microsoft.com/office/drawing/2014/main" id="{97060AA6-B2D6-45D5-937D-DC3D9DD8A326}"/>
                </a:ext>
              </a:extLst>
            </p:cNvPr>
            <p:cNvSpPr/>
            <p:nvPr/>
          </p:nvSpPr>
          <p:spPr>
            <a:xfrm>
              <a:off x="3816997" y="3496523"/>
              <a:ext cx="131868" cy="90095"/>
            </a:xfrm>
            <a:custGeom>
              <a:avLst/>
              <a:gdLst/>
              <a:ahLst/>
              <a:cxnLst/>
              <a:rect l="l" t="t" r="r" b="b"/>
              <a:pathLst>
                <a:path w="1045" h="714" extrusionOk="0">
                  <a:moveTo>
                    <a:pt x="988" y="1"/>
                  </a:moveTo>
                  <a:cubicBezTo>
                    <a:pt x="965" y="1"/>
                    <a:pt x="942" y="18"/>
                    <a:pt x="942" y="52"/>
                  </a:cubicBezTo>
                  <a:cubicBezTo>
                    <a:pt x="954" y="221"/>
                    <a:pt x="920" y="436"/>
                    <a:pt x="751" y="537"/>
                  </a:cubicBezTo>
                  <a:cubicBezTo>
                    <a:pt x="666" y="592"/>
                    <a:pt x="584" y="614"/>
                    <a:pt x="502" y="614"/>
                  </a:cubicBezTo>
                  <a:cubicBezTo>
                    <a:pt x="364" y="614"/>
                    <a:pt x="229" y="552"/>
                    <a:pt x="95" y="481"/>
                  </a:cubicBezTo>
                  <a:cubicBezTo>
                    <a:pt x="85" y="475"/>
                    <a:pt x="76" y="473"/>
                    <a:pt x="67" y="473"/>
                  </a:cubicBezTo>
                  <a:cubicBezTo>
                    <a:pt x="25" y="473"/>
                    <a:pt x="0" y="532"/>
                    <a:pt x="38" y="560"/>
                  </a:cubicBezTo>
                  <a:cubicBezTo>
                    <a:pt x="189" y="632"/>
                    <a:pt x="359" y="713"/>
                    <a:pt x="523" y="713"/>
                  </a:cubicBezTo>
                  <a:cubicBezTo>
                    <a:pt x="617" y="713"/>
                    <a:pt x="709" y="687"/>
                    <a:pt x="796" y="617"/>
                  </a:cubicBezTo>
                  <a:cubicBezTo>
                    <a:pt x="988" y="481"/>
                    <a:pt x="1045" y="278"/>
                    <a:pt x="1033" y="52"/>
                  </a:cubicBezTo>
                  <a:cubicBezTo>
                    <a:pt x="1033" y="18"/>
                    <a:pt x="1010" y="1"/>
                    <a:pt x="988"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615;p72">
              <a:extLst>
                <a:ext uri="{FF2B5EF4-FFF2-40B4-BE49-F238E27FC236}">
                  <a16:creationId xmlns:a16="http://schemas.microsoft.com/office/drawing/2014/main" id="{20530074-5E28-42C4-899A-0CFA581DCC6F}"/>
                </a:ext>
              </a:extLst>
            </p:cNvPr>
            <p:cNvSpPr/>
            <p:nvPr/>
          </p:nvSpPr>
          <p:spPr>
            <a:xfrm>
              <a:off x="3747466" y="3403650"/>
              <a:ext cx="80635" cy="61829"/>
            </a:xfrm>
            <a:custGeom>
              <a:avLst/>
              <a:gdLst/>
              <a:ahLst/>
              <a:cxnLst/>
              <a:rect l="l" t="t" r="r" b="b"/>
              <a:pathLst>
                <a:path w="639" h="490" extrusionOk="0">
                  <a:moveTo>
                    <a:pt x="295" y="0"/>
                  </a:moveTo>
                  <a:cubicBezTo>
                    <a:pt x="237" y="0"/>
                    <a:pt x="182" y="15"/>
                    <a:pt x="136" y="52"/>
                  </a:cubicBezTo>
                  <a:cubicBezTo>
                    <a:pt x="1" y="165"/>
                    <a:pt x="58" y="346"/>
                    <a:pt x="126" y="471"/>
                  </a:cubicBezTo>
                  <a:cubicBezTo>
                    <a:pt x="135" y="484"/>
                    <a:pt x="149" y="490"/>
                    <a:pt x="163" y="490"/>
                  </a:cubicBezTo>
                  <a:cubicBezTo>
                    <a:pt x="196" y="490"/>
                    <a:pt x="229" y="458"/>
                    <a:pt x="204" y="426"/>
                  </a:cubicBezTo>
                  <a:cubicBezTo>
                    <a:pt x="159" y="335"/>
                    <a:pt x="91" y="177"/>
                    <a:pt x="204" y="120"/>
                  </a:cubicBezTo>
                  <a:cubicBezTo>
                    <a:pt x="241" y="102"/>
                    <a:pt x="279" y="94"/>
                    <a:pt x="317" y="94"/>
                  </a:cubicBezTo>
                  <a:cubicBezTo>
                    <a:pt x="396" y="94"/>
                    <a:pt x="475" y="127"/>
                    <a:pt x="544" y="165"/>
                  </a:cubicBezTo>
                  <a:cubicBezTo>
                    <a:pt x="551" y="168"/>
                    <a:pt x="557" y="169"/>
                    <a:pt x="564" y="169"/>
                  </a:cubicBezTo>
                  <a:cubicBezTo>
                    <a:pt x="610" y="169"/>
                    <a:pt x="639" y="106"/>
                    <a:pt x="589" y="86"/>
                  </a:cubicBezTo>
                  <a:cubicBezTo>
                    <a:pt x="503" y="43"/>
                    <a:pt x="394" y="0"/>
                    <a:pt x="295"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Speech Bubble: Rectangle with Corners Rounded 85">
            <a:extLst>
              <a:ext uri="{FF2B5EF4-FFF2-40B4-BE49-F238E27FC236}">
                <a16:creationId xmlns:a16="http://schemas.microsoft.com/office/drawing/2014/main" id="{AC8C1BFA-9057-41B4-BDA3-279600E63BB4}"/>
              </a:ext>
            </a:extLst>
          </p:cNvPr>
          <p:cNvSpPr/>
          <p:nvPr/>
        </p:nvSpPr>
        <p:spPr>
          <a:xfrm>
            <a:off x="2553730" y="271850"/>
            <a:ext cx="6268994" cy="1184968"/>
          </a:xfrm>
          <a:prstGeom prst="wedgeRoundRectCallout">
            <a:avLst>
              <a:gd name="adj1" fmla="val -58678"/>
              <a:gd name="adj2" fmla="val 25144"/>
              <a:gd name="adj3" fmla="val 16667"/>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783F04"/>
                </a:solidFill>
                <a:latin typeface="Comic Sans MS" panose="030F0702030302020204" pitchFamily="66" charset="0"/>
              </a:rPr>
              <a:t>What's the </a:t>
            </a:r>
            <a:r>
              <a:rPr lang="en-US" sz="3600" b="1">
                <a:solidFill>
                  <a:srgbClr val="783F04"/>
                </a:solidFill>
                <a:latin typeface="Comic Sans MS" panose="030F0702030302020204" pitchFamily="66" charset="0"/>
              </a:rPr>
              <a:t>6</a:t>
            </a:r>
            <a:r>
              <a:rPr lang="en-US" sz="3600" b="1" baseline="30000">
                <a:solidFill>
                  <a:srgbClr val="783F04"/>
                </a:solidFill>
                <a:latin typeface="Comic Sans MS" panose="030F0702030302020204" pitchFamily="66" charset="0"/>
              </a:rPr>
              <a:t>th</a:t>
            </a:r>
            <a:r>
              <a:rPr lang="en-US" sz="3600">
                <a:solidFill>
                  <a:srgbClr val="783F04"/>
                </a:solidFill>
                <a:latin typeface="Comic Sans MS" panose="030F0702030302020204" pitchFamily="66" charset="0"/>
              </a:rPr>
              <a:t> month of the year?</a:t>
            </a:r>
          </a:p>
        </p:txBody>
      </p:sp>
      <p:sp>
        <p:nvSpPr>
          <p:cNvPr id="87" name="Speech Bubble: Rectangle with Corners Rounded 86">
            <a:extLst>
              <a:ext uri="{FF2B5EF4-FFF2-40B4-BE49-F238E27FC236}">
                <a16:creationId xmlns:a16="http://schemas.microsoft.com/office/drawing/2014/main" id="{484F9ED1-3EAC-44C1-8BA1-83F01475A022}"/>
              </a:ext>
            </a:extLst>
          </p:cNvPr>
          <p:cNvSpPr/>
          <p:nvPr/>
        </p:nvSpPr>
        <p:spPr>
          <a:xfrm>
            <a:off x="1058536" y="3181350"/>
            <a:ext cx="4124937" cy="1236952"/>
          </a:xfrm>
          <a:prstGeom prst="wedgeRoundRectCallout">
            <a:avLst>
              <a:gd name="adj1" fmla="val 54251"/>
              <a:gd name="adj2" fmla="val 40339"/>
              <a:gd name="adj3" fmla="val 16667"/>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783F04"/>
                </a:solidFill>
                <a:latin typeface="Comic Sans MS" panose="030F0702030302020204" pitchFamily="66" charset="0"/>
              </a:rPr>
              <a:t>It's</a:t>
            </a:r>
            <a:r>
              <a:rPr lang="en-US" sz="3600" b="1">
                <a:solidFill>
                  <a:srgbClr val="783F04"/>
                </a:solidFill>
                <a:latin typeface="Comic Sans MS" panose="030F0702030302020204" pitchFamily="66" charset="0"/>
              </a:rPr>
              <a:t> June.</a:t>
            </a:r>
          </a:p>
        </p:txBody>
      </p:sp>
      <p:sp>
        <p:nvSpPr>
          <p:cNvPr id="41" name="Action Button: Go Home 40">
            <a:hlinkClick r:id="rId2" action="ppaction://hlinksldjump" highlightClick="1"/>
            <a:extLst>
              <a:ext uri="{FF2B5EF4-FFF2-40B4-BE49-F238E27FC236}">
                <a16:creationId xmlns:a16="http://schemas.microsoft.com/office/drawing/2014/main" id="{6680E2C9-5EB1-4CB7-900E-59209095E580}"/>
              </a:ext>
            </a:extLst>
          </p:cNvPr>
          <p:cNvSpPr/>
          <p:nvPr/>
        </p:nvSpPr>
        <p:spPr>
          <a:xfrm>
            <a:off x="8203820" y="4457942"/>
            <a:ext cx="711580" cy="628408"/>
          </a:xfrm>
          <a:prstGeom prst="actionButtonHome">
            <a:avLst/>
          </a:prstGeom>
          <a:solidFill>
            <a:schemeClr val="accent5">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556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a:extLst>
              <a:ext uri="{FF2B5EF4-FFF2-40B4-BE49-F238E27FC236}">
                <a16:creationId xmlns:a16="http://schemas.microsoft.com/office/drawing/2014/main" id="{2E481F97-31ED-42D2-932B-6E50A0214ABD}"/>
              </a:ext>
            </a:extLst>
          </p:cNvPr>
          <p:cNvGrpSpPr/>
          <p:nvPr/>
        </p:nvGrpSpPr>
        <p:grpSpPr>
          <a:xfrm>
            <a:off x="5451417" y="3444984"/>
            <a:ext cx="1444390" cy="1428131"/>
            <a:chOff x="7371102" y="1143619"/>
            <a:chExt cx="652190" cy="675651"/>
          </a:xfrm>
        </p:grpSpPr>
        <p:sp>
          <p:nvSpPr>
            <p:cNvPr id="12" name="Google Shape;2519;p72">
              <a:extLst>
                <a:ext uri="{FF2B5EF4-FFF2-40B4-BE49-F238E27FC236}">
                  <a16:creationId xmlns:a16="http://schemas.microsoft.com/office/drawing/2014/main" id="{EAEAF12F-EEF2-421C-A223-62AD3CF6AF68}"/>
                </a:ext>
              </a:extLst>
            </p:cNvPr>
            <p:cNvSpPr/>
            <p:nvPr/>
          </p:nvSpPr>
          <p:spPr>
            <a:xfrm>
              <a:off x="7386154" y="1276093"/>
              <a:ext cx="588332" cy="543177"/>
            </a:xfrm>
            <a:custGeom>
              <a:avLst/>
              <a:gdLst/>
              <a:ahLst/>
              <a:cxnLst/>
              <a:rect l="l" t="t" r="r" b="b"/>
              <a:pathLst>
                <a:path w="5316" h="4908" extrusionOk="0">
                  <a:moveTo>
                    <a:pt x="724" y="0"/>
                  </a:moveTo>
                  <a:lnTo>
                    <a:pt x="724" y="0"/>
                  </a:lnTo>
                  <a:cubicBezTo>
                    <a:pt x="905" y="1696"/>
                    <a:pt x="566" y="3019"/>
                    <a:pt x="0" y="4512"/>
                  </a:cubicBezTo>
                  <a:cubicBezTo>
                    <a:pt x="882" y="4777"/>
                    <a:pt x="1756" y="4908"/>
                    <a:pt x="2622" y="4908"/>
                  </a:cubicBezTo>
                  <a:cubicBezTo>
                    <a:pt x="3345" y="4908"/>
                    <a:pt x="4062" y="4816"/>
                    <a:pt x="4773" y="4637"/>
                  </a:cubicBezTo>
                  <a:cubicBezTo>
                    <a:pt x="5112" y="3574"/>
                    <a:pt x="5315" y="2036"/>
                    <a:pt x="5259" y="588"/>
                  </a:cubicBezTo>
                  <a:lnTo>
                    <a:pt x="724" y="0"/>
                  </a:ln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28;p72">
              <a:extLst>
                <a:ext uri="{FF2B5EF4-FFF2-40B4-BE49-F238E27FC236}">
                  <a16:creationId xmlns:a16="http://schemas.microsoft.com/office/drawing/2014/main" id="{1EF17D0B-F542-4EA6-860A-74949E182BEE}"/>
                </a:ext>
              </a:extLst>
            </p:cNvPr>
            <p:cNvSpPr/>
            <p:nvPr/>
          </p:nvSpPr>
          <p:spPr>
            <a:xfrm>
              <a:off x="7371102" y="1205485"/>
              <a:ext cx="519604" cy="475668"/>
            </a:xfrm>
            <a:custGeom>
              <a:avLst/>
              <a:gdLst/>
              <a:ahLst/>
              <a:cxnLst/>
              <a:rect l="l" t="t" r="r" b="b"/>
              <a:pathLst>
                <a:path w="4695" h="4298" extrusionOk="0">
                  <a:moveTo>
                    <a:pt x="2659" y="1"/>
                  </a:moveTo>
                  <a:cubicBezTo>
                    <a:pt x="2110" y="1"/>
                    <a:pt x="1522" y="171"/>
                    <a:pt x="1053" y="616"/>
                  </a:cubicBezTo>
                  <a:cubicBezTo>
                    <a:pt x="691" y="955"/>
                    <a:pt x="510" y="1644"/>
                    <a:pt x="352" y="2334"/>
                  </a:cubicBezTo>
                  <a:cubicBezTo>
                    <a:pt x="272" y="2719"/>
                    <a:pt x="1" y="3149"/>
                    <a:pt x="159" y="3578"/>
                  </a:cubicBezTo>
                  <a:cubicBezTo>
                    <a:pt x="332" y="4054"/>
                    <a:pt x="1335" y="4297"/>
                    <a:pt x="2304" y="4297"/>
                  </a:cubicBezTo>
                  <a:cubicBezTo>
                    <a:pt x="3106" y="4297"/>
                    <a:pt x="3885" y="4131"/>
                    <a:pt x="4151" y="3793"/>
                  </a:cubicBezTo>
                  <a:cubicBezTo>
                    <a:pt x="4694" y="3092"/>
                    <a:pt x="4649" y="1317"/>
                    <a:pt x="4253" y="649"/>
                  </a:cubicBezTo>
                  <a:cubicBezTo>
                    <a:pt x="4034" y="296"/>
                    <a:pt x="3381" y="1"/>
                    <a:pt x="2659" y="1"/>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29;p72">
              <a:extLst>
                <a:ext uri="{FF2B5EF4-FFF2-40B4-BE49-F238E27FC236}">
                  <a16:creationId xmlns:a16="http://schemas.microsoft.com/office/drawing/2014/main" id="{6509CC1B-ABB2-4F3B-8311-7319585A2124}"/>
                </a:ext>
              </a:extLst>
            </p:cNvPr>
            <p:cNvSpPr/>
            <p:nvPr/>
          </p:nvSpPr>
          <p:spPr>
            <a:xfrm>
              <a:off x="7404193" y="1143619"/>
              <a:ext cx="619099" cy="369091"/>
            </a:xfrm>
            <a:custGeom>
              <a:avLst/>
              <a:gdLst/>
              <a:ahLst/>
              <a:cxnLst/>
              <a:rect l="l" t="t" r="r" b="b"/>
              <a:pathLst>
                <a:path w="5594" h="3335" extrusionOk="0">
                  <a:moveTo>
                    <a:pt x="2375" y="1"/>
                  </a:moveTo>
                  <a:cubicBezTo>
                    <a:pt x="1193" y="1"/>
                    <a:pt x="1" y="584"/>
                    <a:pt x="143" y="2520"/>
                  </a:cubicBezTo>
                  <a:cubicBezTo>
                    <a:pt x="222" y="1954"/>
                    <a:pt x="697" y="1423"/>
                    <a:pt x="1184" y="1163"/>
                  </a:cubicBezTo>
                  <a:cubicBezTo>
                    <a:pt x="1828" y="2079"/>
                    <a:pt x="3196" y="2520"/>
                    <a:pt x="3750" y="2599"/>
                  </a:cubicBezTo>
                  <a:cubicBezTo>
                    <a:pt x="4030" y="2823"/>
                    <a:pt x="4431" y="3334"/>
                    <a:pt x="4779" y="3334"/>
                  </a:cubicBezTo>
                  <a:cubicBezTo>
                    <a:pt x="4783" y="3334"/>
                    <a:pt x="4787" y="3334"/>
                    <a:pt x="4790" y="3334"/>
                  </a:cubicBezTo>
                  <a:cubicBezTo>
                    <a:pt x="4790" y="3334"/>
                    <a:pt x="5594" y="1118"/>
                    <a:pt x="4610" y="507"/>
                  </a:cubicBezTo>
                  <a:cubicBezTo>
                    <a:pt x="4525" y="451"/>
                    <a:pt x="4418" y="436"/>
                    <a:pt x="4332" y="436"/>
                  </a:cubicBezTo>
                  <a:cubicBezTo>
                    <a:pt x="4245" y="436"/>
                    <a:pt x="4180" y="451"/>
                    <a:pt x="4180" y="451"/>
                  </a:cubicBezTo>
                  <a:cubicBezTo>
                    <a:pt x="3765" y="203"/>
                    <a:pt x="3072" y="1"/>
                    <a:pt x="2375" y="1"/>
                  </a:cubicBez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30;p72">
              <a:extLst>
                <a:ext uri="{FF2B5EF4-FFF2-40B4-BE49-F238E27FC236}">
                  <a16:creationId xmlns:a16="http://schemas.microsoft.com/office/drawing/2014/main" id="{9824CB36-9A85-479A-BE62-BB5D00AC0AC9}"/>
                </a:ext>
              </a:extLst>
            </p:cNvPr>
            <p:cNvSpPr/>
            <p:nvPr/>
          </p:nvSpPr>
          <p:spPr>
            <a:xfrm>
              <a:off x="7766649" y="1412444"/>
              <a:ext cx="122735" cy="206624"/>
            </a:xfrm>
            <a:custGeom>
              <a:avLst/>
              <a:gdLst/>
              <a:ahLst/>
              <a:cxnLst/>
              <a:rect l="l" t="t" r="r" b="b"/>
              <a:pathLst>
                <a:path w="1109" h="1867" extrusionOk="0">
                  <a:moveTo>
                    <a:pt x="532" y="0"/>
                  </a:moveTo>
                  <a:lnTo>
                    <a:pt x="532" y="0"/>
                  </a:lnTo>
                  <a:cubicBezTo>
                    <a:pt x="577" y="691"/>
                    <a:pt x="339" y="1357"/>
                    <a:pt x="0" y="1867"/>
                  </a:cubicBezTo>
                  <a:cubicBezTo>
                    <a:pt x="713" y="1697"/>
                    <a:pt x="950" y="928"/>
                    <a:pt x="1108" y="249"/>
                  </a:cubicBezTo>
                  <a:lnTo>
                    <a:pt x="532" y="0"/>
                  </a:ln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31;p72">
              <a:extLst>
                <a:ext uri="{FF2B5EF4-FFF2-40B4-BE49-F238E27FC236}">
                  <a16:creationId xmlns:a16="http://schemas.microsoft.com/office/drawing/2014/main" id="{0A9AA1C1-BB00-4FAE-9317-B6D00332D833}"/>
                </a:ext>
              </a:extLst>
            </p:cNvPr>
            <p:cNvSpPr/>
            <p:nvPr/>
          </p:nvSpPr>
          <p:spPr>
            <a:xfrm>
              <a:off x="7423671" y="1209469"/>
              <a:ext cx="490941" cy="236949"/>
            </a:xfrm>
            <a:custGeom>
              <a:avLst/>
              <a:gdLst/>
              <a:ahLst/>
              <a:cxnLst/>
              <a:rect l="l" t="t" r="r" b="b"/>
              <a:pathLst>
                <a:path w="4436" h="2141" extrusionOk="0">
                  <a:moveTo>
                    <a:pt x="2083" y="1"/>
                  </a:moveTo>
                  <a:cubicBezTo>
                    <a:pt x="1225" y="1"/>
                    <a:pt x="351" y="431"/>
                    <a:pt x="1" y="1416"/>
                  </a:cubicBezTo>
                  <a:cubicBezTo>
                    <a:pt x="385" y="830"/>
                    <a:pt x="1095" y="571"/>
                    <a:pt x="1820" y="571"/>
                  </a:cubicBezTo>
                  <a:cubicBezTo>
                    <a:pt x="2928" y="571"/>
                    <a:pt x="4071" y="1176"/>
                    <a:pt x="4140" y="2140"/>
                  </a:cubicBezTo>
                  <a:cubicBezTo>
                    <a:pt x="4435" y="826"/>
                    <a:pt x="3273" y="1"/>
                    <a:pt x="2083"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32;p72">
              <a:extLst>
                <a:ext uri="{FF2B5EF4-FFF2-40B4-BE49-F238E27FC236}">
                  <a16:creationId xmlns:a16="http://schemas.microsoft.com/office/drawing/2014/main" id="{3C9FEBA0-0954-4E67-925B-FAB9BBA2BFCE}"/>
                </a:ext>
              </a:extLst>
            </p:cNvPr>
            <p:cNvSpPr/>
            <p:nvPr/>
          </p:nvSpPr>
          <p:spPr>
            <a:xfrm>
              <a:off x="7814128" y="1448634"/>
              <a:ext cx="148189" cy="151843"/>
            </a:xfrm>
            <a:custGeom>
              <a:avLst/>
              <a:gdLst/>
              <a:ahLst/>
              <a:cxnLst/>
              <a:rect l="l" t="t" r="r" b="b"/>
              <a:pathLst>
                <a:path w="1339" h="1372" extrusionOk="0">
                  <a:moveTo>
                    <a:pt x="705" y="0"/>
                  </a:moveTo>
                  <a:cubicBezTo>
                    <a:pt x="403" y="0"/>
                    <a:pt x="239" y="431"/>
                    <a:pt x="239" y="431"/>
                  </a:cubicBezTo>
                  <a:lnTo>
                    <a:pt x="1" y="1324"/>
                  </a:lnTo>
                  <a:cubicBezTo>
                    <a:pt x="97" y="1357"/>
                    <a:pt x="189" y="1371"/>
                    <a:pt x="275" y="1371"/>
                  </a:cubicBezTo>
                  <a:cubicBezTo>
                    <a:pt x="973" y="1371"/>
                    <a:pt x="1338" y="418"/>
                    <a:pt x="996" y="126"/>
                  </a:cubicBezTo>
                  <a:cubicBezTo>
                    <a:pt x="888" y="35"/>
                    <a:pt x="791" y="0"/>
                    <a:pt x="705" y="0"/>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33;p72">
              <a:extLst>
                <a:ext uri="{FF2B5EF4-FFF2-40B4-BE49-F238E27FC236}">
                  <a16:creationId xmlns:a16="http://schemas.microsoft.com/office/drawing/2014/main" id="{95E5DB66-DADD-4E77-96C4-91E6EFA4E10F}"/>
                </a:ext>
              </a:extLst>
            </p:cNvPr>
            <p:cNvSpPr/>
            <p:nvPr/>
          </p:nvSpPr>
          <p:spPr>
            <a:xfrm>
              <a:off x="7667817" y="1494230"/>
              <a:ext cx="93851" cy="87540"/>
            </a:xfrm>
            <a:custGeom>
              <a:avLst/>
              <a:gdLst/>
              <a:ahLst/>
              <a:cxnLst/>
              <a:rect l="l" t="t" r="r" b="b"/>
              <a:pathLst>
                <a:path w="848" h="791" extrusionOk="0">
                  <a:moveTo>
                    <a:pt x="387" y="1"/>
                  </a:moveTo>
                  <a:cubicBezTo>
                    <a:pt x="319" y="1"/>
                    <a:pt x="251" y="17"/>
                    <a:pt x="192" y="53"/>
                  </a:cubicBezTo>
                  <a:cubicBezTo>
                    <a:pt x="68" y="132"/>
                    <a:pt x="11" y="268"/>
                    <a:pt x="0" y="404"/>
                  </a:cubicBezTo>
                  <a:cubicBezTo>
                    <a:pt x="0" y="540"/>
                    <a:pt x="91" y="698"/>
                    <a:pt x="215" y="754"/>
                  </a:cubicBezTo>
                  <a:cubicBezTo>
                    <a:pt x="283" y="788"/>
                    <a:pt x="305" y="788"/>
                    <a:pt x="385" y="788"/>
                  </a:cubicBezTo>
                  <a:lnTo>
                    <a:pt x="396" y="788"/>
                  </a:lnTo>
                  <a:cubicBezTo>
                    <a:pt x="406" y="790"/>
                    <a:pt x="416" y="790"/>
                    <a:pt x="427" y="790"/>
                  </a:cubicBezTo>
                  <a:cubicBezTo>
                    <a:pt x="496" y="790"/>
                    <a:pt x="563" y="761"/>
                    <a:pt x="622" y="731"/>
                  </a:cubicBezTo>
                  <a:cubicBezTo>
                    <a:pt x="712" y="686"/>
                    <a:pt x="780" y="585"/>
                    <a:pt x="803" y="483"/>
                  </a:cubicBezTo>
                  <a:cubicBezTo>
                    <a:pt x="848" y="291"/>
                    <a:pt x="747" y="110"/>
                    <a:pt x="566" y="42"/>
                  </a:cubicBezTo>
                  <a:cubicBezTo>
                    <a:pt x="512" y="15"/>
                    <a:pt x="450" y="1"/>
                    <a:pt x="387"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34;p72">
              <a:extLst>
                <a:ext uri="{FF2B5EF4-FFF2-40B4-BE49-F238E27FC236}">
                  <a16:creationId xmlns:a16="http://schemas.microsoft.com/office/drawing/2014/main" id="{39CFF899-0BBB-43DF-9B7F-4A10130B7F7A}"/>
                </a:ext>
              </a:extLst>
            </p:cNvPr>
            <p:cNvSpPr/>
            <p:nvPr/>
          </p:nvSpPr>
          <p:spPr>
            <a:xfrm>
              <a:off x="7396114" y="1475749"/>
              <a:ext cx="67730" cy="66403"/>
            </a:xfrm>
            <a:custGeom>
              <a:avLst/>
              <a:gdLst/>
              <a:ahLst/>
              <a:cxnLst/>
              <a:rect l="l" t="t" r="r" b="b"/>
              <a:pathLst>
                <a:path w="612" h="600" extrusionOk="0">
                  <a:moveTo>
                    <a:pt x="336" y="1"/>
                  </a:moveTo>
                  <a:cubicBezTo>
                    <a:pt x="296" y="1"/>
                    <a:pt x="256" y="9"/>
                    <a:pt x="216" y="16"/>
                  </a:cubicBezTo>
                  <a:cubicBezTo>
                    <a:pt x="137" y="39"/>
                    <a:pt x="91" y="84"/>
                    <a:pt x="46" y="152"/>
                  </a:cubicBezTo>
                  <a:cubicBezTo>
                    <a:pt x="1" y="220"/>
                    <a:pt x="1" y="299"/>
                    <a:pt x="24" y="378"/>
                  </a:cubicBezTo>
                  <a:lnTo>
                    <a:pt x="24" y="390"/>
                  </a:lnTo>
                  <a:cubicBezTo>
                    <a:pt x="46" y="491"/>
                    <a:pt x="126" y="582"/>
                    <a:pt x="239" y="593"/>
                  </a:cubicBezTo>
                  <a:cubicBezTo>
                    <a:pt x="265" y="597"/>
                    <a:pt x="291" y="599"/>
                    <a:pt x="316" y="599"/>
                  </a:cubicBezTo>
                  <a:cubicBezTo>
                    <a:pt x="369" y="599"/>
                    <a:pt x="419" y="589"/>
                    <a:pt x="465" y="559"/>
                  </a:cubicBezTo>
                  <a:cubicBezTo>
                    <a:pt x="533" y="514"/>
                    <a:pt x="578" y="458"/>
                    <a:pt x="589" y="378"/>
                  </a:cubicBezTo>
                  <a:cubicBezTo>
                    <a:pt x="612" y="299"/>
                    <a:pt x="601" y="220"/>
                    <a:pt x="555" y="152"/>
                  </a:cubicBezTo>
                  <a:cubicBezTo>
                    <a:pt x="521" y="73"/>
                    <a:pt x="465" y="39"/>
                    <a:pt x="385" y="5"/>
                  </a:cubicBezTo>
                  <a:cubicBezTo>
                    <a:pt x="369" y="2"/>
                    <a:pt x="352" y="1"/>
                    <a:pt x="336"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35;p72">
              <a:extLst>
                <a:ext uri="{FF2B5EF4-FFF2-40B4-BE49-F238E27FC236}">
                  <a16:creationId xmlns:a16="http://schemas.microsoft.com/office/drawing/2014/main" id="{CF5CAE51-502D-40A5-B43D-9028095046AB}"/>
                </a:ext>
              </a:extLst>
            </p:cNvPr>
            <p:cNvSpPr/>
            <p:nvPr/>
          </p:nvSpPr>
          <p:spPr>
            <a:xfrm>
              <a:off x="7680324" y="1389424"/>
              <a:ext cx="26339" cy="17377"/>
            </a:xfrm>
            <a:custGeom>
              <a:avLst/>
              <a:gdLst/>
              <a:ahLst/>
              <a:cxnLst/>
              <a:rect l="l" t="t" r="r" b="b"/>
              <a:pathLst>
                <a:path w="238" h="157" extrusionOk="0">
                  <a:moveTo>
                    <a:pt x="120" y="0"/>
                  </a:moveTo>
                  <a:cubicBezTo>
                    <a:pt x="88" y="0"/>
                    <a:pt x="58" y="8"/>
                    <a:pt x="34" y="16"/>
                  </a:cubicBezTo>
                  <a:cubicBezTo>
                    <a:pt x="0" y="27"/>
                    <a:pt x="0" y="84"/>
                    <a:pt x="46" y="95"/>
                  </a:cubicBezTo>
                  <a:cubicBezTo>
                    <a:pt x="79" y="95"/>
                    <a:pt x="102" y="95"/>
                    <a:pt x="124" y="118"/>
                  </a:cubicBezTo>
                  <a:cubicBezTo>
                    <a:pt x="136" y="142"/>
                    <a:pt x="161" y="156"/>
                    <a:pt x="183" y="156"/>
                  </a:cubicBezTo>
                  <a:cubicBezTo>
                    <a:pt x="203" y="156"/>
                    <a:pt x="221" y="145"/>
                    <a:pt x="227" y="118"/>
                  </a:cubicBezTo>
                  <a:cubicBezTo>
                    <a:pt x="237" y="62"/>
                    <a:pt x="192" y="16"/>
                    <a:pt x="159" y="5"/>
                  </a:cubicBezTo>
                  <a:cubicBezTo>
                    <a:pt x="146" y="2"/>
                    <a:pt x="132" y="0"/>
                    <a:pt x="120"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36;p72">
              <a:extLst>
                <a:ext uri="{FF2B5EF4-FFF2-40B4-BE49-F238E27FC236}">
                  <a16:creationId xmlns:a16="http://schemas.microsoft.com/office/drawing/2014/main" id="{ED314E82-6B2C-4B60-BB86-72568F9AA347}"/>
                </a:ext>
              </a:extLst>
            </p:cNvPr>
            <p:cNvSpPr/>
            <p:nvPr/>
          </p:nvSpPr>
          <p:spPr>
            <a:xfrm>
              <a:off x="7488747" y="1368838"/>
              <a:ext cx="24015" cy="13614"/>
            </a:xfrm>
            <a:custGeom>
              <a:avLst/>
              <a:gdLst/>
              <a:ahLst/>
              <a:cxnLst/>
              <a:rect l="l" t="t" r="r" b="b"/>
              <a:pathLst>
                <a:path w="217" h="123" extrusionOk="0">
                  <a:moveTo>
                    <a:pt x="109" y="1"/>
                  </a:moveTo>
                  <a:cubicBezTo>
                    <a:pt x="74" y="1"/>
                    <a:pt x="40" y="19"/>
                    <a:pt x="23" y="44"/>
                  </a:cubicBezTo>
                  <a:cubicBezTo>
                    <a:pt x="1" y="78"/>
                    <a:pt x="35" y="123"/>
                    <a:pt x="69" y="123"/>
                  </a:cubicBezTo>
                  <a:cubicBezTo>
                    <a:pt x="91" y="123"/>
                    <a:pt x="103" y="112"/>
                    <a:pt x="126" y="100"/>
                  </a:cubicBezTo>
                  <a:cubicBezTo>
                    <a:pt x="148" y="100"/>
                    <a:pt x="171" y="112"/>
                    <a:pt x="171" y="112"/>
                  </a:cubicBezTo>
                  <a:cubicBezTo>
                    <a:pt x="182" y="112"/>
                    <a:pt x="193" y="112"/>
                    <a:pt x="204" y="100"/>
                  </a:cubicBezTo>
                  <a:cubicBezTo>
                    <a:pt x="216" y="55"/>
                    <a:pt x="193" y="22"/>
                    <a:pt x="148" y="10"/>
                  </a:cubicBezTo>
                  <a:cubicBezTo>
                    <a:pt x="136" y="3"/>
                    <a:pt x="122" y="1"/>
                    <a:pt x="109"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37;p72">
              <a:extLst>
                <a:ext uri="{FF2B5EF4-FFF2-40B4-BE49-F238E27FC236}">
                  <a16:creationId xmlns:a16="http://schemas.microsoft.com/office/drawing/2014/main" id="{927EC63F-2B9B-4CF0-BADC-52654BA426D7}"/>
                </a:ext>
              </a:extLst>
            </p:cNvPr>
            <p:cNvSpPr/>
            <p:nvPr/>
          </p:nvSpPr>
          <p:spPr>
            <a:xfrm>
              <a:off x="7618567" y="1436570"/>
              <a:ext cx="74371" cy="48585"/>
            </a:xfrm>
            <a:custGeom>
              <a:avLst/>
              <a:gdLst/>
              <a:ahLst/>
              <a:cxnLst/>
              <a:rect l="l" t="t" r="r" b="b"/>
              <a:pathLst>
                <a:path w="672" h="439" extrusionOk="0">
                  <a:moveTo>
                    <a:pt x="382" y="1"/>
                  </a:moveTo>
                  <a:cubicBezTo>
                    <a:pt x="226" y="1"/>
                    <a:pt x="92" y="79"/>
                    <a:pt x="16" y="224"/>
                  </a:cubicBezTo>
                  <a:cubicBezTo>
                    <a:pt x="1" y="254"/>
                    <a:pt x="25" y="279"/>
                    <a:pt x="51" y="279"/>
                  </a:cubicBezTo>
                  <a:cubicBezTo>
                    <a:pt x="63" y="279"/>
                    <a:pt x="76" y="272"/>
                    <a:pt x="83" y="257"/>
                  </a:cubicBezTo>
                  <a:cubicBezTo>
                    <a:pt x="138" y="158"/>
                    <a:pt x="258" y="72"/>
                    <a:pt x="380" y="72"/>
                  </a:cubicBezTo>
                  <a:cubicBezTo>
                    <a:pt x="409" y="72"/>
                    <a:pt x="439" y="77"/>
                    <a:pt x="468" y="88"/>
                  </a:cubicBezTo>
                  <a:cubicBezTo>
                    <a:pt x="592" y="144"/>
                    <a:pt x="592" y="292"/>
                    <a:pt x="581" y="405"/>
                  </a:cubicBezTo>
                  <a:cubicBezTo>
                    <a:pt x="581" y="427"/>
                    <a:pt x="601" y="439"/>
                    <a:pt x="620" y="439"/>
                  </a:cubicBezTo>
                  <a:cubicBezTo>
                    <a:pt x="640" y="439"/>
                    <a:pt x="660" y="427"/>
                    <a:pt x="660" y="405"/>
                  </a:cubicBezTo>
                  <a:cubicBezTo>
                    <a:pt x="671" y="257"/>
                    <a:pt x="649" y="31"/>
                    <a:pt x="468" y="8"/>
                  </a:cubicBezTo>
                  <a:cubicBezTo>
                    <a:pt x="439" y="3"/>
                    <a:pt x="410" y="1"/>
                    <a:pt x="382"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38;p72">
              <a:extLst>
                <a:ext uri="{FF2B5EF4-FFF2-40B4-BE49-F238E27FC236}">
                  <a16:creationId xmlns:a16="http://schemas.microsoft.com/office/drawing/2014/main" id="{1F97A4CF-9C41-4706-A5C3-39F397F54A6A}"/>
                </a:ext>
              </a:extLst>
            </p:cNvPr>
            <p:cNvSpPr/>
            <p:nvPr/>
          </p:nvSpPr>
          <p:spPr>
            <a:xfrm>
              <a:off x="7461964" y="1410008"/>
              <a:ext cx="56997" cy="39841"/>
            </a:xfrm>
            <a:custGeom>
              <a:avLst/>
              <a:gdLst/>
              <a:ahLst/>
              <a:cxnLst/>
              <a:rect l="l" t="t" r="r" b="b"/>
              <a:pathLst>
                <a:path w="515" h="360" extrusionOk="0">
                  <a:moveTo>
                    <a:pt x="292" y="1"/>
                  </a:moveTo>
                  <a:cubicBezTo>
                    <a:pt x="170" y="1"/>
                    <a:pt x="73" y="90"/>
                    <a:pt x="17" y="203"/>
                  </a:cubicBezTo>
                  <a:cubicBezTo>
                    <a:pt x="1" y="235"/>
                    <a:pt x="30" y="267"/>
                    <a:pt x="56" y="267"/>
                  </a:cubicBezTo>
                  <a:cubicBezTo>
                    <a:pt x="67" y="267"/>
                    <a:pt x="78" y="262"/>
                    <a:pt x="84" y="248"/>
                  </a:cubicBezTo>
                  <a:cubicBezTo>
                    <a:pt x="121" y="175"/>
                    <a:pt x="195" y="72"/>
                    <a:pt x="283" y="72"/>
                  </a:cubicBezTo>
                  <a:cubicBezTo>
                    <a:pt x="303" y="72"/>
                    <a:pt x="324" y="77"/>
                    <a:pt x="345" y="90"/>
                  </a:cubicBezTo>
                  <a:cubicBezTo>
                    <a:pt x="424" y="135"/>
                    <a:pt x="424" y="238"/>
                    <a:pt x="435" y="316"/>
                  </a:cubicBezTo>
                  <a:cubicBezTo>
                    <a:pt x="435" y="345"/>
                    <a:pt x="455" y="359"/>
                    <a:pt x="475" y="359"/>
                  </a:cubicBezTo>
                  <a:cubicBezTo>
                    <a:pt x="494" y="359"/>
                    <a:pt x="514" y="345"/>
                    <a:pt x="514" y="316"/>
                  </a:cubicBezTo>
                  <a:cubicBezTo>
                    <a:pt x="503" y="215"/>
                    <a:pt x="492" y="45"/>
                    <a:pt x="368" y="11"/>
                  </a:cubicBezTo>
                  <a:cubicBezTo>
                    <a:pt x="342" y="4"/>
                    <a:pt x="316" y="1"/>
                    <a:pt x="292"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39;p72">
              <a:extLst>
                <a:ext uri="{FF2B5EF4-FFF2-40B4-BE49-F238E27FC236}">
                  <a16:creationId xmlns:a16="http://schemas.microsoft.com/office/drawing/2014/main" id="{7338AE9B-F746-49A3-953B-59725030A1E1}"/>
                </a:ext>
              </a:extLst>
            </p:cNvPr>
            <p:cNvSpPr/>
            <p:nvPr/>
          </p:nvSpPr>
          <p:spPr>
            <a:xfrm>
              <a:off x="7554600" y="1555433"/>
              <a:ext cx="98276" cy="66403"/>
            </a:xfrm>
            <a:custGeom>
              <a:avLst/>
              <a:gdLst/>
              <a:ahLst/>
              <a:cxnLst/>
              <a:rect l="l" t="t" r="r" b="b"/>
              <a:pathLst>
                <a:path w="888" h="600" extrusionOk="0">
                  <a:moveTo>
                    <a:pt x="828" y="1"/>
                  </a:moveTo>
                  <a:cubicBezTo>
                    <a:pt x="808" y="1"/>
                    <a:pt x="791" y="15"/>
                    <a:pt x="797" y="43"/>
                  </a:cubicBezTo>
                  <a:cubicBezTo>
                    <a:pt x="808" y="190"/>
                    <a:pt x="774" y="371"/>
                    <a:pt x="639" y="450"/>
                  </a:cubicBezTo>
                  <a:cubicBezTo>
                    <a:pt x="563" y="496"/>
                    <a:pt x="493" y="514"/>
                    <a:pt x="424" y="514"/>
                  </a:cubicBezTo>
                  <a:cubicBezTo>
                    <a:pt x="306" y="514"/>
                    <a:pt x="194" y="461"/>
                    <a:pt x="73" y="405"/>
                  </a:cubicBezTo>
                  <a:cubicBezTo>
                    <a:pt x="67" y="401"/>
                    <a:pt x="61" y="400"/>
                    <a:pt x="55" y="400"/>
                  </a:cubicBezTo>
                  <a:cubicBezTo>
                    <a:pt x="20" y="400"/>
                    <a:pt x="0" y="453"/>
                    <a:pt x="39" y="472"/>
                  </a:cubicBezTo>
                  <a:cubicBezTo>
                    <a:pt x="159" y="536"/>
                    <a:pt x="297" y="600"/>
                    <a:pt x="433" y="600"/>
                  </a:cubicBezTo>
                  <a:cubicBezTo>
                    <a:pt x="515" y="600"/>
                    <a:pt x="596" y="577"/>
                    <a:pt x="672" y="518"/>
                  </a:cubicBezTo>
                  <a:cubicBezTo>
                    <a:pt x="831" y="405"/>
                    <a:pt x="888" y="235"/>
                    <a:pt x="876" y="43"/>
                  </a:cubicBezTo>
                  <a:cubicBezTo>
                    <a:pt x="870" y="15"/>
                    <a:pt x="848" y="1"/>
                    <a:pt x="828"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40;p72">
              <a:extLst>
                <a:ext uri="{FF2B5EF4-FFF2-40B4-BE49-F238E27FC236}">
                  <a16:creationId xmlns:a16="http://schemas.microsoft.com/office/drawing/2014/main" id="{8EFE9CA9-350F-48C7-9BF6-55A37D815656}"/>
                </a:ext>
              </a:extLst>
            </p:cNvPr>
            <p:cNvSpPr/>
            <p:nvPr/>
          </p:nvSpPr>
          <p:spPr>
            <a:xfrm>
              <a:off x="7502581" y="1487259"/>
              <a:ext cx="60648" cy="45266"/>
            </a:xfrm>
            <a:custGeom>
              <a:avLst/>
              <a:gdLst/>
              <a:ahLst/>
              <a:cxnLst/>
              <a:rect l="l" t="t" r="r" b="b"/>
              <a:pathLst>
                <a:path w="548" h="409" extrusionOk="0">
                  <a:moveTo>
                    <a:pt x="264" y="0"/>
                  </a:moveTo>
                  <a:cubicBezTo>
                    <a:pt x="210" y="0"/>
                    <a:pt x="158" y="13"/>
                    <a:pt x="114" y="48"/>
                  </a:cubicBezTo>
                  <a:cubicBezTo>
                    <a:pt x="1" y="128"/>
                    <a:pt x="57" y="286"/>
                    <a:pt x="114" y="387"/>
                  </a:cubicBezTo>
                  <a:cubicBezTo>
                    <a:pt x="121" y="402"/>
                    <a:pt x="134" y="409"/>
                    <a:pt x="147" y="409"/>
                  </a:cubicBezTo>
                  <a:cubicBezTo>
                    <a:pt x="172" y="409"/>
                    <a:pt x="197" y="384"/>
                    <a:pt x="182" y="354"/>
                  </a:cubicBezTo>
                  <a:cubicBezTo>
                    <a:pt x="147" y="286"/>
                    <a:pt x="79" y="138"/>
                    <a:pt x="182" y="93"/>
                  </a:cubicBezTo>
                  <a:cubicBezTo>
                    <a:pt x="209" y="80"/>
                    <a:pt x="238" y="74"/>
                    <a:pt x="268" y="74"/>
                  </a:cubicBezTo>
                  <a:cubicBezTo>
                    <a:pt x="337" y="74"/>
                    <a:pt x="409" y="104"/>
                    <a:pt x="464" y="128"/>
                  </a:cubicBezTo>
                  <a:cubicBezTo>
                    <a:pt x="470" y="131"/>
                    <a:pt x="476" y="132"/>
                    <a:pt x="482" y="132"/>
                  </a:cubicBezTo>
                  <a:cubicBezTo>
                    <a:pt x="520" y="132"/>
                    <a:pt x="548" y="79"/>
                    <a:pt x="509" y="60"/>
                  </a:cubicBezTo>
                  <a:cubicBezTo>
                    <a:pt x="440" y="32"/>
                    <a:pt x="350" y="0"/>
                    <a:pt x="264"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roup 83">
            <a:extLst>
              <a:ext uri="{FF2B5EF4-FFF2-40B4-BE49-F238E27FC236}">
                <a16:creationId xmlns:a16="http://schemas.microsoft.com/office/drawing/2014/main" id="{71E60FFA-8072-4F01-86E0-B5EEDBBAE8EB}"/>
              </a:ext>
            </a:extLst>
          </p:cNvPr>
          <p:cNvGrpSpPr/>
          <p:nvPr/>
        </p:nvGrpSpPr>
        <p:grpSpPr>
          <a:xfrm flipH="1">
            <a:off x="328508" y="42010"/>
            <a:ext cx="1849571" cy="1567076"/>
            <a:chOff x="3497860" y="2967046"/>
            <a:chExt cx="867676" cy="735151"/>
          </a:xfrm>
        </p:grpSpPr>
        <p:sp>
          <p:nvSpPr>
            <p:cNvPr id="63" name="Google Shape;2595;p72">
              <a:extLst>
                <a:ext uri="{FF2B5EF4-FFF2-40B4-BE49-F238E27FC236}">
                  <a16:creationId xmlns:a16="http://schemas.microsoft.com/office/drawing/2014/main" id="{49E34905-0E3C-4CE2-91D6-F23DF8D5FD5C}"/>
                </a:ext>
              </a:extLst>
            </p:cNvPr>
            <p:cNvSpPr/>
            <p:nvPr/>
          </p:nvSpPr>
          <p:spPr>
            <a:xfrm>
              <a:off x="3497860" y="2967046"/>
              <a:ext cx="867676" cy="735151"/>
            </a:xfrm>
            <a:custGeom>
              <a:avLst/>
              <a:gdLst/>
              <a:ahLst/>
              <a:cxnLst/>
              <a:rect l="l" t="t" r="r" b="b"/>
              <a:pathLst>
                <a:path w="6876" h="5826" extrusionOk="0">
                  <a:moveTo>
                    <a:pt x="2237" y="0"/>
                  </a:moveTo>
                  <a:cubicBezTo>
                    <a:pt x="2159" y="0"/>
                    <a:pt x="2080" y="9"/>
                    <a:pt x="2001" y="29"/>
                  </a:cubicBezTo>
                  <a:cubicBezTo>
                    <a:pt x="1798" y="74"/>
                    <a:pt x="1617" y="210"/>
                    <a:pt x="1651" y="425"/>
                  </a:cubicBezTo>
                  <a:cubicBezTo>
                    <a:pt x="1685" y="652"/>
                    <a:pt x="1877" y="843"/>
                    <a:pt x="2024" y="1002"/>
                  </a:cubicBezTo>
                  <a:cubicBezTo>
                    <a:pt x="1830" y="905"/>
                    <a:pt x="1589" y="849"/>
                    <a:pt x="1351" y="849"/>
                  </a:cubicBezTo>
                  <a:cubicBezTo>
                    <a:pt x="1091" y="849"/>
                    <a:pt x="834" y="916"/>
                    <a:pt x="644" y="1069"/>
                  </a:cubicBezTo>
                  <a:cubicBezTo>
                    <a:pt x="237" y="1375"/>
                    <a:pt x="757" y="1669"/>
                    <a:pt x="1041" y="1771"/>
                  </a:cubicBezTo>
                  <a:cubicBezTo>
                    <a:pt x="622" y="1941"/>
                    <a:pt x="0" y="2235"/>
                    <a:pt x="79" y="2788"/>
                  </a:cubicBezTo>
                  <a:cubicBezTo>
                    <a:pt x="181" y="3444"/>
                    <a:pt x="3064" y="4756"/>
                    <a:pt x="3064" y="4756"/>
                  </a:cubicBezTo>
                  <a:cubicBezTo>
                    <a:pt x="3110" y="5152"/>
                    <a:pt x="3539" y="5627"/>
                    <a:pt x="3878" y="5785"/>
                  </a:cubicBezTo>
                  <a:cubicBezTo>
                    <a:pt x="3942" y="5812"/>
                    <a:pt x="4009" y="5825"/>
                    <a:pt x="4075" y="5825"/>
                  </a:cubicBezTo>
                  <a:cubicBezTo>
                    <a:pt x="4341" y="5825"/>
                    <a:pt x="4591" y="5621"/>
                    <a:pt x="4501" y="5321"/>
                  </a:cubicBezTo>
                  <a:lnTo>
                    <a:pt x="4501" y="5321"/>
                  </a:lnTo>
                  <a:cubicBezTo>
                    <a:pt x="4626" y="5377"/>
                    <a:pt x="4815" y="5463"/>
                    <a:pt x="4979" y="5463"/>
                  </a:cubicBezTo>
                  <a:cubicBezTo>
                    <a:pt x="5082" y="5463"/>
                    <a:pt x="5174" y="5429"/>
                    <a:pt x="5235" y="5333"/>
                  </a:cubicBezTo>
                  <a:cubicBezTo>
                    <a:pt x="5428" y="5062"/>
                    <a:pt x="5235" y="4643"/>
                    <a:pt x="5032" y="4383"/>
                  </a:cubicBezTo>
                  <a:cubicBezTo>
                    <a:pt x="5349" y="4349"/>
                    <a:pt x="5665" y="4258"/>
                    <a:pt x="5948" y="4134"/>
                  </a:cubicBezTo>
                  <a:cubicBezTo>
                    <a:pt x="6253" y="4021"/>
                    <a:pt x="6615" y="3818"/>
                    <a:pt x="6695" y="3489"/>
                  </a:cubicBezTo>
                  <a:cubicBezTo>
                    <a:pt x="6876" y="2845"/>
                    <a:pt x="6401" y="2336"/>
                    <a:pt x="5971" y="2235"/>
                  </a:cubicBezTo>
                  <a:cubicBezTo>
                    <a:pt x="5971" y="2235"/>
                    <a:pt x="6536" y="1477"/>
                    <a:pt x="6185" y="1172"/>
                  </a:cubicBezTo>
                  <a:cubicBezTo>
                    <a:pt x="5994" y="1021"/>
                    <a:pt x="5782" y="962"/>
                    <a:pt x="5566" y="962"/>
                  </a:cubicBezTo>
                  <a:cubicBezTo>
                    <a:pt x="5360" y="962"/>
                    <a:pt x="5151" y="1015"/>
                    <a:pt x="4953" y="1092"/>
                  </a:cubicBezTo>
                  <a:cubicBezTo>
                    <a:pt x="5077" y="991"/>
                    <a:pt x="5281" y="697"/>
                    <a:pt x="5122" y="549"/>
                  </a:cubicBezTo>
                  <a:cubicBezTo>
                    <a:pt x="5062" y="498"/>
                    <a:pt x="4984" y="477"/>
                    <a:pt x="4898" y="477"/>
                  </a:cubicBezTo>
                  <a:cubicBezTo>
                    <a:pt x="4642" y="477"/>
                    <a:pt x="4311" y="655"/>
                    <a:pt x="4150" y="730"/>
                  </a:cubicBezTo>
                  <a:cubicBezTo>
                    <a:pt x="4218" y="584"/>
                    <a:pt x="4489" y="109"/>
                    <a:pt x="4094" y="97"/>
                  </a:cubicBezTo>
                  <a:cubicBezTo>
                    <a:pt x="4082" y="96"/>
                    <a:pt x="4071" y="96"/>
                    <a:pt x="4060" y="96"/>
                  </a:cubicBezTo>
                  <a:cubicBezTo>
                    <a:pt x="3700" y="96"/>
                    <a:pt x="3557" y="443"/>
                    <a:pt x="3393" y="674"/>
                  </a:cubicBezTo>
                  <a:cubicBezTo>
                    <a:pt x="3112" y="316"/>
                    <a:pt x="2692" y="0"/>
                    <a:pt x="2237"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596;p72">
              <a:extLst>
                <a:ext uri="{FF2B5EF4-FFF2-40B4-BE49-F238E27FC236}">
                  <a16:creationId xmlns:a16="http://schemas.microsoft.com/office/drawing/2014/main" id="{FB80F949-F977-482F-93FA-C8C22B506E84}"/>
                </a:ext>
              </a:extLst>
            </p:cNvPr>
            <p:cNvSpPr/>
            <p:nvPr/>
          </p:nvSpPr>
          <p:spPr>
            <a:xfrm>
              <a:off x="3576224" y="3086796"/>
              <a:ext cx="649493" cy="596980"/>
            </a:xfrm>
            <a:custGeom>
              <a:avLst/>
              <a:gdLst/>
              <a:ahLst/>
              <a:cxnLst/>
              <a:rect l="l" t="t" r="r" b="b"/>
              <a:pathLst>
                <a:path w="5147" h="4731" extrusionOk="0">
                  <a:moveTo>
                    <a:pt x="2542" y="0"/>
                  </a:moveTo>
                  <a:cubicBezTo>
                    <a:pt x="1259" y="0"/>
                    <a:pt x="189" y="941"/>
                    <a:pt x="91" y="2179"/>
                  </a:cubicBezTo>
                  <a:cubicBezTo>
                    <a:pt x="1" y="3490"/>
                    <a:pt x="1030" y="4621"/>
                    <a:pt x="2398" y="4723"/>
                  </a:cubicBezTo>
                  <a:cubicBezTo>
                    <a:pt x="2463" y="4728"/>
                    <a:pt x="2528" y="4731"/>
                    <a:pt x="2592" y="4731"/>
                  </a:cubicBezTo>
                  <a:cubicBezTo>
                    <a:pt x="3877" y="4731"/>
                    <a:pt x="4958" y="3780"/>
                    <a:pt x="5044" y="2540"/>
                  </a:cubicBezTo>
                  <a:cubicBezTo>
                    <a:pt x="5146" y="1240"/>
                    <a:pt x="4106" y="98"/>
                    <a:pt x="2737" y="7"/>
                  </a:cubicBezTo>
                  <a:cubicBezTo>
                    <a:pt x="2672" y="3"/>
                    <a:pt x="2607" y="0"/>
                    <a:pt x="2542" y="0"/>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597;p72">
              <a:extLst>
                <a:ext uri="{FF2B5EF4-FFF2-40B4-BE49-F238E27FC236}">
                  <a16:creationId xmlns:a16="http://schemas.microsoft.com/office/drawing/2014/main" id="{BC300DBD-C143-4FB7-89A5-90D5D36604CD}"/>
                </a:ext>
              </a:extLst>
            </p:cNvPr>
            <p:cNvSpPr/>
            <p:nvPr/>
          </p:nvSpPr>
          <p:spPr>
            <a:xfrm>
              <a:off x="3497860" y="2967046"/>
              <a:ext cx="867676" cy="542719"/>
            </a:xfrm>
            <a:custGeom>
              <a:avLst/>
              <a:gdLst/>
              <a:ahLst/>
              <a:cxnLst/>
              <a:rect l="l" t="t" r="r" b="b"/>
              <a:pathLst>
                <a:path w="6876" h="4301" extrusionOk="0">
                  <a:moveTo>
                    <a:pt x="2237" y="0"/>
                  </a:moveTo>
                  <a:cubicBezTo>
                    <a:pt x="2159" y="0"/>
                    <a:pt x="2080" y="9"/>
                    <a:pt x="2001" y="29"/>
                  </a:cubicBezTo>
                  <a:cubicBezTo>
                    <a:pt x="1798" y="74"/>
                    <a:pt x="1617" y="210"/>
                    <a:pt x="1651" y="425"/>
                  </a:cubicBezTo>
                  <a:cubicBezTo>
                    <a:pt x="1685" y="652"/>
                    <a:pt x="1877" y="843"/>
                    <a:pt x="2024" y="1002"/>
                  </a:cubicBezTo>
                  <a:cubicBezTo>
                    <a:pt x="1830" y="905"/>
                    <a:pt x="1589" y="849"/>
                    <a:pt x="1351" y="849"/>
                  </a:cubicBezTo>
                  <a:cubicBezTo>
                    <a:pt x="1091" y="849"/>
                    <a:pt x="834" y="916"/>
                    <a:pt x="644" y="1069"/>
                  </a:cubicBezTo>
                  <a:cubicBezTo>
                    <a:pt x="237" y="1375"/>
                    <a:pt x="757" y="1669"/>
                    <a:pt x="1041" y="1771"/>
                  </a:cubicBezTo>
                  <a:cubicBezTo>
                    <a:pt x="622" y="1941"/>
                    <a:pt x="0" y="2235"/>
                    <a:pt x="79" y="2788"/>
                  </a:cubicBezTo>
                  <a:cubicBezTo>
                    <a:pt x="102" y="2891"/>
                    <a:pt x="181" y="3004"/>
                    <a:pt x="305" y="3128"/>
                  </a:cubicBezTo>
                  <a:cubicBezTo>
                    <a:pt x="453" y="3049"/>
                    <a:pt x="577" y="2924"/>
                    <a:pt x="701" y="2788"/>
                  </a:cubicBezTo>
                  <a:cubicBezTo>
                    <a:pt x="928" y="2562"/>
                    <a:pt x="1108" y="2313"/>
                    <a:pt x="1244" y="2019"/>
                  </a:cubicBezTo>
                  <a:cubicBezTo>
                    <a:pt x="1370" y="2080"/>
                    <a:pt x="1498" y="2106"/>
                    <a:pt x="1625" y="2106"/>
                  </a:cubicBezTo>
                  <a:cubicBezTo>
                    <a:pt x="2045" y="2106"/>
                    <a:pt x="2453" y="1820"/>
                    <a:pt x="2748" y="1534"/>
                  </a:cubicBezTo>
                  <a:lnTo>
                    <a:pt x="2748" y="1534"/>
                  </a:lnTo>
                  <a:cubicBezTo>
                    <a:pt x="2680" y="1793"/>
                    <a:pt x="2895" y="1884"/>
                    <a:pt x="3132" y="1884"/>
                  </a:cubicBezTo>
                  <a:cubicBezTo>
                    <a:pt x="3404" y="1873"/>
                    <a:pt x="3641" y="1737"/>
                    <a:pt x="3890" y="1612"/>
                  </a:cubicBezTo>
                  <a:lnTo>
                    <a:pt x="3890" y="1612"/>
                  </a:lnTo>
                  <a:cubicBezTo>
                    <a:pt x="3800" y="1884"/>
                    <a:pt x="3981" y="2087"/>
                    <a:pt x="4207" y="2200"/>
                  </a:cubicBezTo>
                  <a:cubicBezTo>
                    <a:pt x="4311" y="2250"/>
                    <a:pt x="4416" y="2269"/>
                    <a:pt x="4520" y="2269"/>
                  </a:cubicBezTo>
                  <a:cubicBezTo>
                    <a:pt x="4653" y="2269"/>
                    <a:pt x="4786" y="2238"/>
                    <a:pt x="4919" y="2200"/>
                  </a:cubicBezTo>
                  <a:lnTo>
                    <a:pt x="4919" y="2200"/>
                  </a:lnTo>
                  <a:cubicBezTo>
                    <a:pt x="4833" y="2577"/>
                    <a:pt x="4685" y="3497"/>
                    <a:pt x="5266" y="3497"/>
                  </a:cubicBezTo>
                  <a:cubicBezTo>
                    <a:pt x="5296" y="3497"/>
                    <a:pt x="5327" y="3494"/>
                    <a:pt x="5360" y="3489"/>
                  </a:cubicBezTo>
                  <a:lnTo>
                    <a:pt x="5360" y="3489"/>
                  </a:lnTo>
                  <a:cubicBezTo>
                    <a:pt x="5142" y="4133"/>
                    <a:pt x="5257" y="4300"/>
                    <a:pt x="5452" y="4300"/>
                  </a:cubicBezTo>
                  <a:cubicBezTo>
                    <a:pt x="5611" y="4300"/>
                    <a:pt x="5822" y="4190"/>
                    <a:pt x="5948" y="4134"/>
                  </a:cubicBezTo>
                  <a:cubicBezTo>
                    <a:pt x="6253" y="4021"/>
                    <a:pt x="6615" y="3818"/>
                    <a:pt x="6695" y="3489"/>
                  </a:cubicBezTo>
                  <a:cubicBezTo>
                    <a:pt x="6876" y="2845"/>
                    <a:pt x="6401" y="2336"/>
                    <a:pt x="5971" y="2235"/>
                  </a:cubicBezTo>
                  <a:cubicBezTo>
                    <a:pt x="5971" y="2235"/>
                    <a:pt x="6536" y="1477"/>
                    <a:pt x="6185" y="1172"/>
                  </a:cubicBezTo>
                  <a:cubicBezTo>
                    <a:pt x="5994" y="1021"/>
                    <a:pt x="5782" y="962"/>
                    <a:pt x="5566" y="962"/>
                  </a:cubicBezTo>
                  <a:cubicBezTo>
                    <a:pt x="5360" y="962"/>
                    <a:pt x="5151" y="1015"/>
                    <a:pt x="4953" y="1092"/>
                  </a:cubicBezTo>
                  <a:cubicBezTo>
                    <a:pt x="5077" y="991"/>
                    <a:pt x="5281" y="697"/>
                    <a:pt x="5122" y="549"/>
                  </a:cubicBezTo>
                  <a:cubicBezTo>
                    <a:pt x="5062" y="498"/>
                    <a:pt x="4984" y="477"/>
                    <a:pt x="4898" y="477"/>
                  </a:cubicBezTo>
                  <a:cubicBezTo>
                    <a:pt x="4642" y="477"/>
                    <a:pt x="4311" y="655"/>
                    <a:pt x="4150" y="730"/>
                  </a:cubicBezTo>
                  <a:cubicBezTo>
                    <a:pt x="4218" y="584"/>
                    <a:pt x="4489" y="109"/>
                    <a:pt x="4094" y="97"/>
                  </a:cubicBezTo>
                  <a:cubicBezTo>
                    <a:pt x="4082" y="96"/>
                    <a:pt x="4071" y="96"/>
                    <a:pt x="4060" y="96"/>
                  </a:cubicBezTo>
                  <a:cubicBezTo>
                    <a:pt x="3700" y="96"/>
                    <a:pt x="3557" y="443"/>
                    <a:pt x="3393" y="674"/>
                  </a:cubicBezTo>
                  <a:cubicBezTo>
                    <a:pt x="3112" y="316"/>
                    <a:pt x="2692" y="0"/>
                    <a:pt x="2237"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598;p72">
              <a:extLst>
                <a:ext uri="{FF2B5EF4-FFF2-40B4-BE49-F238E27FC236}">
                  <a16:creationId xmlns:a16="http://schemas.microsoft.com/office/drawing/2014/main" id="{B7096E6E-7AE0-4F4A-9C31-938ABC921678}"/>
                </a:ext>
              </a:extLst>
            </p:cNvPr>
            <p:cNvSpPr/>
            <p:nvPr/>
          </p:nvSpPr>
          <p:spPr>
            <a:xfrm>
              <a:off x="4000854" y="3123643"/>
              <a:ext cx="223356" cy="181076"/>
            </a:xfrm>
            <a:custGeom>
              <a:avLst/>
              <a:gdLst/>
              <a:ahLst/>
              <a:cxnLst/>
              <a:rect l="l" t="t" r="r" b="b"/>
              <a:pathLst>
                <a:path w="1770" h="1435" extrusionOk="0">
                  <a:moveTo>
                    <a:pt x="178" y="0"/>
                  </a:moveTo>
                  <a:cubicBezTo>
                    <a:pt x="168" y="0"/>
                    <a:pt x="158" y="7"/>
                    <a:pt x="153" y="21"/>
                  </a:cubicBezTo>
                  <a:cubicBezTo>
                    <a:pt x="0" y="439"/>
                    <a:pt x="343" y="674"/>
                    <a:pt x="697" y="674"/>
                  </a:cubicBezTo>
                  <a:cubicBezTo>
                    <a:pt x="842" y="674"/>
                    <a:pt x="988" y="634"/>
                    <a:pt x="1103" y="552"/>
                  </a:cubicBezTo>
                  <a:lnTo>
                    <a:pt x="1103" y="552"/>
                  </a:lnTo>
                  <a:cubicBezTo>
                    <a:pt x="1046" y="982"/>
                    <a:pt x="1261" y="1401"/>
                    <a:pt x="1736" y="1434"/>
                  </a:cubicBezTo>
                  <a:cubicBezTo>
                    <a:pt x="1770" y="1434"/>
                    <a:pt x="1770" y="1389"/>
                    <a:pt x="1747" y="1378"/>
                  </a:cubicBezTo>
                  <a:cubicBezTo>
                    <a:pt x="1566" y="1333"/>
                    <a:pt x="1408" y="1310"/>
                    <a:pt x="1295" y="1152"/>
                  </a:cubicBezTo>
                  <a:cubicBezTo>
                    <a:pt x="1159" y="982"/>
                    <a:pt x="1136" y="654"/>
                    <a:pt x="1204" y="462"/>
                  </a:cubicBezTo>
                  <a:cubicBezTo>
                    <a:pt x="1214" y="434"/>
                    <a:pt x="1185" y="414"/>
                    <a:pt x="1161" y="414"/>
                  </a:cubicBezTo>
                  <a:cubicBezTo>
                    <a:pt x="1157" y="414"/>
                    <a:pt x="1152" y="415"/>
                    <a:pt x="1148" y="416"/>
                  </a:cubicBezTo>
                  <a:cubicBezTo>
                    <a:pt x="1030" y="491"/>
                    <a:pt x="870" y="533"/>
                    <a:pt x="714" y="533"/>
                  </a:cubicBezTo>
                  <a:cubicBezTo>
                    <a:pt x="422" y="533"/>
                    <a:pt x="146" y="386"/>
                    <a:pt x="198" y="32"/>
                  </a:cubicBezTo>
                  <a:cubicBezTo>
                    <a:pt x="205" y="13"/>
                    <a:pt x="192" y="0"/>
                    <a:pt x="178"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599;p72">
              <a:extLst>
                <a:ext uri="{FF2B5EF4-FFF2-40B4-BE49-F238E27FC236}">
                  <a16:creationId xmlns:a16="http://schemas.microsoft.com/office/drawing/2014/main" id="{E6A21689-F329-4BF3-87C9-35593D5F7523}"/>
                </a:ext>
              </a:extLst>
            </p:cNvPr>
            <p:cNvSpPr/>
            <p:nvPr/>
          </p:nvSpPr>
          <p:spPr>
            <a:xfrm>
              <a:off x="4178404" y="3339674"/>
              <a:ext cx="63978" cy="143598"/>
            </a:xfrm>
            <a:custGeom>
              <a:avLst/>
              <a:gdLst/>
              <a:ahLst/>
              <a:cxnLst/>
              <a:rect l="l" t="t" r="r" b="b"/>
              <a:pathLst>
                <a:path w="507" h="1138" extrusionOk="0">
                  <a:moveTo>
                    <a:pt x="475" y="1"/>
                  </a:moveTo>
                  <a:cubicBezTo>
                    <a:pt x="472" y="1"/>
                    <a:pt x="468" y="2"/>
                    <a:pt x="465" y="5"/>
                  </a:cubicBezTo>
                  <a:cubicBezTo>
                    <a:pt x="227" y="277"/>
                    <a:pt x="1" y="921"/>
                    <a:pt x="431" y="1136"/>
                  </a:cubicBezTo>
                  <a:cubicBezTo>
                    <a:pt x="434" y="1137"/>
                    <a:pt x="438" y="1138"/>
                    <a:pt x="441" y="1138"/>
                  </a:cubicBezTo>
                  <a:cubicBezTo>
                    <a:pt x="473" y="1138"/>
                    <a:pt x="507" y="1098"/>
                    <a:pt x="476" y="1068"/>
                  </a:cubicBezTo>
                  <a:cubicBezTo>
                    <a:pt x="159" y="808"/>
                    <a:pt x="272" y="310"/>
                    <a:pt x="487" y="28"/>
                  </a:cubicBezTo>
                  <a:cubicBezTo>
                    <a:pt x="495" y="11"/>
                    <a:pt x="486" y="1"/>
                    <a:pt x="475"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600;p72">
              <a:extLst>
                <a:ext uri="{FF2B5EF4-FFF2-40B4-BE49-F238E27FC236}">
                  <a16:creationId xmlns:a16="http://schemas.microsoft.com/office/drawing/2014/main" id="{F2E39D29-AE3B-4070-ABE4-9CF935F77FAB}"/>
                </a:ext>
              </a:extLst>
            </p:cNvPr>
            <p:cNvSpPr/>
            <p:nvPr/>
          </p:nvSpPr>
          <p:spPr>
            <a:xfrm>
              <a:off x="4248692" y="3294625"/>
              <a:ext cx="63978" cy="176028"/>
            </a:xfrm>
            <a:custGeom>
              <a:avLst/>
              <a:gdLst/>
              <a:ahLst/>
              <a:cxnLst/>
              <a:rect l="l" t="t" r="r" b="b"/>
              <a:pathLst>
                <a:path w="507" h="1395" extrusionOk="0">
                  <a:moveTo>
                    <a:pt x="89" y="1"/>
                  </a:moveTo>
                  <a:cubicBezTo>
                    <a:pt x="77" y="1"/>
                    <a:pt x="66" y="23"/>
                    <a:pt x="89" y="23"/>
                  </a:cubicBezTo>
                  <a:cubicBezTo>
                    <a:pt x="405" y="159"/>
                    <a:pt x="462" y="441"/>
                    <a:pt x="371" y="758"/>
                  </a:cubicBezTo>
                  <a:cubicBezTo>
                    <a:pt x="315" y="996"/>
                    <a:pt x="145" y="1154"/>
                    <a:pt x="9" y="1358"/>
                  </a:cubicBezTo>
                  <a:cubicBezTo>
                    <a:pt x="0" y="1376"/>
                    <a:pt x="14" y="1394"/>
                    <a:pt x="37" y="1394"/>
                  </a:cubicBezTo>
                  <a:cubicBezTo>
                    <a:pt x="42" y="1394"/>
                    <a:pt x="48" y="1393"/>
                    <a:pt x="54" y="1391"/>
                  </a:cubicBezTo>
                  <a:cubicBezTo>
                    <a:pt x="292" y="1278"/>
                    <a:pt x="473" y="883"/>
                    <a:pt x="484" y="622"/>
                  </a:cubicBezTo>
                  <a:cubicBezTo>
                    <a:pt x="507" y="328"/>
                    <a:pt x="383" y="102"/>
                    <a:pt x="89"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601;p72">
              <a:extLst>
                <a:ext uri="{FF2B5EF4-FFF2-40B4-BE49-F238E27FC236}">
                  <a16:creationId xmlns:a16="http://schemas.microsoft.com/office/drawing/2014/main" id="{49B7E974-7B81-4FA8-8D08-025752880513}"/>
                </a:ext>
              </a:extLst>
            </p:cNvPr>
            <p:cNvSpPr/>
            <p:nvPr/>
          </p:nvSpPr>
          <p:spPr>
            <a:xfrm>
              <a:off x="4157077" y="3119480"/>
              <a:ext cx="81393" cy="122146"/>
            </a:xfrm>
            <a:custGeom>
              <a:avLst/>
              <a:gdLst/>
              <a:ahLst/>
              <a:cxnLst/>
              <a:rect l="l" t="t" r="r" b="b"/>
              <a:pathLst>
                <a:path w="645" h="968" extrusionOk="0">
                  <a:moveTo>
                    <a:pt x="203" y="1"/>
                  </a:moveTo>
                  <a:cubicBezTo>
                    <a:pt x="139" y="1"/>
                    <a:pt x="73" y="9"/>
                    <a:pt x="11" y="20"/>
                  </a:cubicBezTo>
                  <a:cubicBezTo>
                    <a:pt x="1" y="32"/>
                    <a:pt x="1" y="65"/>
                    <a:pt x="23" y="65"/>
                  </a:cubicBezTo>
                  <a:cubicBezTo>
                    <a:pt x="68" y="59"/>
                    <a:pt x="115" y="55"/>
                    <a:pt x="161" y="55"/>
                  </a:cubicBezTo>
                  <a:cubicBezTo>
                    <a:pt x="298" y="55"/>
                    <a:pt x="427" y="93"/>
                    <a:pt x="486" y="246"/>
                  </a:cubicBezTo>
                  <a:cubicBezTo>
                    <a:pt x="566" y="472"/>
                    <a:pt x="419" y="710"/>
                    <a:pt x="362" y="924"/>
                  </a:cubicBezTo>
                  <a:cubicBezTo>
                    <a:pt x="362" y="949"/>
                    <a:pt x="380" y="968"/>
                    <a:pt x="398" y="968"/>
                  </a:cubicBezTo>
                  <a:cubicBezTo>
                    <a:pt x="405" y="968"/>
                    <a:pt x="412" y="965"/>
                    <a:pt x="419" y="959"/>
                  </a:cubicBezTo>
                  <a:cubicBezTo>
                    <a:pt x="566" y="789"/>
                    <a:pt x="645" y="382"/>
                    <a:pt x="543" y="178"/>
                  </a:cubicBezTo>
                  <a:cubicBezTo>
                    <a:pt x="474" y="39"/>
                    <a:pt x="341" y="1"/>
                    <a:pt x="203"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602;p72">
              <a:extLst>
                <a:ext uri="{FF2B5EF4-FFF2-40B4-BE49-F238E27FC236}">
                  <a16:creationId xmlns:a16="http://schemas.microsoft.com/office/drawing/2014/main" id="{E2BC197E-565A-4EE4-B654-AF6CEFF26249}"/>
                </a:ext>
              </a:extLst>
            </p:cNvPr>
            <p:cNvSpPr/>
            <p:nvPr/>
          </p:nvSpPr>
          <p:spPr>
            <a:xfrm>
              <a:off x="3760335" y="3009572"/>
              <a:ext cx="231304" cy="107509"/>
            </a:xfrm>
            <a:custGeom>
              <a:avLst/>
              <a:gdLst/>
              <a:ahLst/>
              <a:cxnLst/>
              <a:rect l="l" t="t" r="r" b="b"/>
              <a:pathLst>
                <a:path w="1833" h="852" extrusionOk="0">
                  <a:moveTo>
                    <a:pt x="343" y="0"/>
                  </a:moveTo>
                  <a:cubicBezTo>
                    <a:pt x="235" y="0"/>
                    <a:pt x="123" y="36"/>
                    <a:pt x="12" y="122"/>
                  </a:cubicBezTo>
                  <a:cubicBezTo>
                    <a:pt x="1" y="134"/>
                    <a:pt x="12" y="144"/>
                    <a:pt x="24" y="144"/>
                  </a:cubicBezTo>
                  <a:cubicBezTo>
                    <a:pt x="126" y="78"/>
                    <a:pt x="224" y="49"/>
                    <a:pt x="318" y="49"/>
                  </a:cubicBezTo>
                  <a:cubicBezTo>
                    <a:pt x="701" y="49"/>
                    <a:pt x="1009" y="526"/>
                    <a:pt x="1200" y="835"/>
                  </a:cubicBezTo>
                  <a:cubicBezTo>
                    <a:pt x="1205" y="846"/>
                    <a:pt x="1219" y="852"/>
                    <a:pt x="1233" y="852"/>
                  </a:cubicBezTo>
                  <a:cubicBezTo>
                    <a:pt x="1247" y="852"/>
                    <a:pt x="1262" y="846"/>
                    <a:pt x="1267" y="835"/>
                  </a:cubicBezTo>
                  <a:cubicBezTo>
                    <a:pt x="1324" y="732"/>
                    <a:pt x="1369" y="654"/>
                    <a:pt x="1448" y="574"/>
                  </a:cubicBezTo>
                  <a:cubicBezTo>
                    <a:pt x="1480" y="536"/>
                    <a:pt x="1582" y="486"/>
                    <a:pt x="1660" y="486"/>
                  </a:cubicBezTo>
                  <a:cubicBezTo>
                    <a:pt x="1718" y="486"/>
                    <a:pt x="1763" y="514"/>
                    <a:pt x="1753" y="597"/>
                  </a:cubicBezTo>
                  <a:cubicBezTo>
                    <a:pt x="1753" y="610"/>
                    <a:pt x="1761" y="616"/>
                    <a:pt x="1770" y="616"/>
                  </a:cubicBezTo>
                  <a:cubicBezTo>
                    <a:pt x="1776" y="616"/>
                    <a:pt x="1783" y="613"/>
                    <a:pt x="1788" y="609"/>
                  </a:cubicBezTo>
                  <a:cubicBezTo>
                    <a:pt x="1833" y="484"/>
                    <a:pt x="1753" y="438"/>
                    <a:pt x="1640" y="428"/>
                  </a:cubicBezTo>
                  <a:cubicBezTo>
                    <a:pt x="1633" y="427"/>
                    <a:pt x="1627" y="427"/>
                    <a:pt x="1620" y="427"/>
                  </a:cubicBezTo>
                  <a:cubicBezTo>
                    <a:pt x="1440" y="427"/>
                    <a:pt x="1320" y="580"/>
                    <a:pt x="1233" y="732"/>
                  </a:cubicBezTo>
                  <a:cubicBezTo>
                    <a:pt x="1041" y="410"/>
                    <a:pt x="709" y="0"/>
                    <a:pt x="343"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603;p72">
              <a:extLst>
                <a:ext uri="{FF2B5EF4-FFF2-40B4-BE49-F238E27FC236}">
                  <a16:creationId xmlns:a16="http://schemas.microsoft.com/office/drawing/2014/main" id="{2503919F-6EA1-4135-AE10-E433A3C35225}"/>
                </a:ext>
              </a:extLst>
            </p:cNvPr>
            <p:cNvSpPr/>
            <p:nvPr/>
          </p:nvSpPr>
          <p:spPr>
            <a:xfrm>
              <a:off x="3590484" y="3105726"/>
              <a:ext cx="193827" cy="147004"/>
            </a:xfrm>
            <a:custGeom>
              <a:avLst/>
              <a:gdLst/>
              <a:ahLst/>
              <a:cxnLst/>
              <a:rect l="l" t="t" r="r" b="b"/>
              <a:pathLst>
                <a:path w="1536" h="1165" extrusionOk="0">
                  <a:moveTo>
                    <a:pt x="897" y="1"/>
                  </a:moveTo>
                  <a:cubicBezTo>
                    <a:pt x="809" y="1"/>
                    <a:pt x="720" y="23"/>
                    <a:pt x="634" y="73"/>
                  </a:cubicBezTo>
                  <a:cubicBezTo>
                    <a:pt x="363" y="242"/>
                    <a:pt x="544" y="423"/>
                    <a:pt x="747" y="536"/>
                  </a:cubicBezTo>
                  <a:cubicBezTo>
                    <a:pt x="431" y="626"/>
                    <a:pt x="69" y="785"/>
                    <a:pt x="1" y="1136"/>
                  </a:cubicBezTo>
                  <a:cubicBezTo>
                    <a:pt x="1" y="1150"/>
                    <a:pt x="14" y="1164"/>
                    <a:pt x="27" y="1164"/>
                  </a:cubicBezTo>
                  <a:cubicBezTo>
                    <a:pt x="35" y="1164"/>
                    <a:pt x="42" y="1159"/>
                    <a:pt x="46" y="1147"/>
                  </a:cubicBezTo>
                  <a:cubicBezTo>
                    <a:pt x="137" y="988"/>
                    <a:pt x="216" y="864"/>
                    <a:pt x="374" y="762"/>
                  </a:cubicBezTo>
                  <a:cubicBezTo>
                    <a:pt x="521" y="661"/>
                    <a:pt x="691" y="615"/>
                    <a:pt x="860" y="593"/>
                  </a:cubicBezTo>
                  <a:cubicBezTo>
                    <a:pt x="895" y="581"/>
                    <a:pt x="905" y="536"/>
                    <a:pt x="872" y="513"/>
                  </a:cubicBezTo>
                  <a:cubicBezTo>
                    <a:pt x="804" y="480"/>
                    <a:pt x="747" y="445"/>
                    <a:pt x="679" y="400"/>
                  </a:cubicBezTo>
                  <a:cubicBezTo>
                    <a:pt x="453" y="219"/>
                    <a:pt x="804" y="118"/>
                    <a:pt x="917" y="106"/>
                  </a:cubicBezTo>
                  <a:cubicBezTo>
                    <a:pt x="925" y="106"/>
                    <a:pt x="933" y="106"/>
                    <a:pt x="941" y="106"/>
                  </a:cubicBezTo>
                  <a:cubicBezTo>
                    <a:pt x="1158" y="106"/>
                    <a:pt x="1363" y="247"/>
                    <a:pt x="1505" y="400"/>
                  </a:cubicBezTo>
                  <a:cubicBezTo>
                    <a:pt x="1508" y="407"/>
                    <a:pt x="1513" y="410"/>
                    <a:pt x="1517" y="410"/>
                  </a:cubicBezTo>
                  <a:cubicBezTo>
                    <a:pt x="1526" y="410"/>
                    <a:pt x="1536" y="394"/>
                    <a:pt x="1528" y="378"/>
                  </a:cubicBezTo>
                  <a:cubicBezTo>
                    <a:pt x="1394" y="177"/>
                    <a:pt x="1149" y="1"/>
                    <a:pt x="897"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604;p72">
              <a:extLst>
                <a:ext uri="{FF2B5EF4-FFF2-40B4-BE49-F238E27FC236}">
                  <a16:creationId xmlns:a16="http://schemas.microsoft.com/office/drawing/2014/main" id="{3FC0D5FF-C840-478D-B89E-DA4B57B44AA0}"/>
                </a:ext>
              </a:extLst>
            </p:cNvPr>
            <p:cNvSpPr/>
            <p:nvPr/>
          </p:nvSpPr>
          <p:spPr>
            <a:xfrm>
              <a:off x="3872015" y="3126672"/>
              <a:ext cx="140322" cy="60189"/>
            </a:xfrm>
            <a:custGeom>
              <a:avLst/>
              <a:gdLst/>
              <a:ahLst/>
              <a:cxnLst/>
              <a:rect l="l" t="t" r="r" b="b"/>
              <a:pathLst>
                <a:path w="1112" h="477" extrusionOk="0">
                  <a:moveTo>
                    <a:pt x="1062" y="1"/>
                  </a:moveTo>
                  <a:cubicBezTo>
                    <a:pt x="1054" y="1"/>
                    <a:pt x="1046" y="3"/>
                    <a:pt x="1038" y="8"/>
                  </a:cubicBezTo>
                  <a:cubicBezTo>
                    <a:pt x="858" y="165"/>
                    <a:pt x="590" y="393"/>
                    <a:pt x="345" y="393"/>
                  </a:cubicBezTo>
                  <a:cubicBezTo>
                    <a:pt x="237" y="393"/>
                    <a:pt x="133" y="349"/>
                    <a:pt x="43" y="234"/>
                  </a:cubicBezTo>
                  <a:cubicBezTo>
                    <a:pt x="41" y="232"/>
                    <a:pt x="38" y="231"/>
                    <a:pt x="35" y="231"/>
                  </a:cubicBezTo>
                  <a:cubicBezTo>
                    <a:pt x="21" y="231"/>
                    <a:pt x="0" y="248"/>
                    <a:pt x="9" y="257"/>
                  </a:cubicBezTo>
                  <a:cubicBezTo>
                    <a:pt x="102" y="414"/>
                    <a:pt x="239" y="476"/>
                    <a:pt x="386" y="476"/>
                  </a:cubicBezTo>
                  <a:cubicBezTo>
                    <a:pt x="654" y="476"/>
                    <a:pt x="956" y="272"/>
                    <a:pt x="1094" y="53"/>
                  </a:cubicBezTo>
                  <a:cubicBezTo>
                    <a:pt x="1112" y="27"/>
                    <a:pt x="1089" y="1"/>
                    <a:pt x="1062"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605;p72">
              <a:extLst>
                <a:ext uri="{FF2B5EF4-FFF2-40B4-BE49-F238E27FC236}">
                  <a16:creationId xmlns:a16="http://schemas.microsoft.com/office/drawing/2014/main" id="{45D0BB52-EE52-4083-A9B1-6F026091023E}"/>
                </a:ext>
              </a:extLst>
            </p:cNvPr>
            <p:cNvSpPr/>
            <p:nvPr/>
          </p:nvSpPr>
          <p:spPr>
            <a:xfrm>
              <a:off x="3771819" y="3060046"/>
              <a:ext cx="115209" cy="86942"/>
            </a:xfrm>
            <a:custGeom>
              <a:avLst/>
              <a:gdLst/>
              <a:ahLst/>
              <a:cxnLst/>
              <a:rect l="l" t="t" r="r" b="b"/>
              <a:pathLst>
                <a:path w="913" h="689" extrusionOk="0">
                  <a:moveTo>
                    <a:pt x="201" y="0"/>
                  </a:moveTo>
                  <a:cubicBezTo>
                    <a:pt x="140" y="0"/>
                    <a:pt x="76" y="12"/>
                    <a:pt x="11" y="38"/>
                  </a:cubicBezTo>
                  <a:cubicBezTo>
                    <a:pt x="0" y="50"/>
                    <a:pt x="0" y="73"/>
                    <a:pt x="23" y="73"/>
                  </a:cubicBezTo>
                  <a:cubicBezTo>
                    <a:pt x="77" y="55"/>
                    <a:pt x="127" y="48"/>
                    <a:pt x="175" y="48"/>
                  </a:cubicBezTo>
                  <a:cubicBezTo>
                    <a:pt x="501" y="48"/>
                    <a:pt x="701" y="415"/>
                    <a:pt x="848" y="672"/>
                  </a:cubicBezTo>
                  <a:cubicBezTo>
                    <a:pt x="856" y="684"/>
                    <a:pt x="867" y="689"/>
                    <a:pt x="877" y="689"/>
                  </a:cubicBezTo>
                  <a:cubicBezTo>
                    <a:pt x="895" y="689"/>
                    <a:pt x="912" y="671"/>
                    <a:pt x="905" y="649"/>
                  </a:cubicBezTo>
                  <a:cubicBezTo>
                    <a:pt x="809" y="353"/>
                    <a:pt x="536" y="0"/>
                    <a:pt x="201"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606;p72">
              <a:extLst>
                <a:ext uri="{FF2B5EF4-FFF2-40B4-BE49-F238E27FC236}">
                  <a16:creationId xmlns:a16="http://schemas.microsoft.com/office/drawing/2014/main" id="{946AC38B-B6C4-426F-9BFA-5B0C64A360C3}"/>
                </a:ext>
              </a:extLst>
            </p:cNvPr>
            <p:cNvSpPr/>
            <p:nvPr/>
          </p:nvSpPr>
          <p:spPr>
            <a:xfrm>
              <a:off x="4124268" y="3455513"/>
              <a:ext cx="154456" cy="128456"/>
            </a:xfrm>
            <a:custGeom>
              <a:avLst/>
              <a:gdLst/>
              <a:ahLst/>
              <a:cxnLst/>
              <a:rect l="l" t="t" r="r" b="b"/>
              <a:pathLst>
                <a:path w="1224" h="1018" extrusionOk="0">
                  <a:moveTo>
                    <a:pt x="709" y="0"/>
                  </a:moveTo>
                  <a:cubicBezTo>
                    <a:pt x="478" y="0"/>
                    <a:pt x="261" y="184"/>
                    <a:pt x="261" y="184"/>
                  </a:cubicBezTo>
                  <a:lnTo>
                    <a:pt x="0" y="897"/>
                  </a:lnTo>
                  <a:cubicBezTo>
                    <a:pt x="138" y="982"/>
                    <a:pt x="270" y="1017"/>
                    <a:pt x="391" y="1017"/>
                  </a:cubicBezTo>
                  <a:cubicBezTo>
                    <a:pt x="900" y="1017"/>
                    <a:pt x="1224" y="392"/>
                    <a:pt x="995" y="128"/>
                  </a:cubicBezTo>
                  <a:cubicBezTo>
                    <a:pt x="908" y="33"/>
                    <a:pt x="807" y="0"/>
                    <a:pt x="709" y="0"/>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607;p72">
              <a:extLst>
                <a:ext uri="{FF2B5EF4-FFF2-40B4-BE49-F238E27FC236}">
                  <a16:creationId xmlns:a16="http://schemas.microsoft.com/office/drawing/2014/main" id="{D763C039-5858-4C02-AD65-880A72C0E8D1}"/>
                </a:ext>
              </a:extLst>
            </p:cNvPr>
            <p:cNvSpPr/>
            <p:nvPr/>
          </p:nvSpPr>
          <p:spPr>
            <a:xfrm>
              <a:off x="4139918" y="3503588"/>
              <a:ext cx="92876" cy="67888"/>
            </a:xfrm>
            <a:custGeom>
              <a:avLst/>
              <a:gdLst/>
              <a:ahLst/>
              <a:cxnLst/>
              <a:rect l="l" t="t" r="r" b="b"/>
              <a:pathLst>
                <a:path w="736" h="538" extrusionOk="0">
                  <a:moveTo>
                    <a:pt x="193" y="210"/>
                  </a:moveTo>
                  <a:cubicBezTo>
                    <a:pt x="227" y="222"/>
                    <a:pt x="261" y="222"/>
                    <a:pt x="295" y="244"/>
                  </a:cubicBezTo>
                  <a:cubicBezTo>
                    <a:pt x="363" y="278"/>
                    <a:pt x="408" y="346"/>
                    <a:pt x="351" y="413"/>
                  </a:cubicBezTo>
                  <a:cubicBezTo>
                    <a:pt x="324" y="445"/>
                    <a:pt x="286" y="457"/>
                    <a:pt x="246" y="457"/>
                  </a:cubicBezTo>
                  <a:cubicBezTo>
                    <a:pt x="184" y="457"/>
                    <a:pt x="116" y="430"/>
                    <a:pt x="69" y="403"/>
                  </a:cubicBezTo>
                  <a:cubicBezTo>
                    <a:pt x="114" y="335"/>
                    <a:pt x="137" y="267"/>
                    <a:pt x="193" y="210"/>
                  </a:cubicBezTo>
                  <a:close/>
                  <a:moveTo>
                    <a:pt x="473" y="0"/>
                  </a:moveTo>
                  <a:cubicBezTo>
                    <a:pt x="240" y="0"/>
                    <a:pt x="26" y="179"/>
                    <a:pt x="1" y="436"/>
                  </a:cubicBezTo>
                  <a:cubicBezTo>
                    <a:pt x="1" y="453"/>
                    <a:pt x="13" y="463"/>
                    <a:pt x="24" y="463"/>
                  </a:cubicBezTo>
                  <a:cubicBezTo>
                    <a:pt x="28" y="463"/>
                    <a:pt x="31" y="462"/>
                    <a:pt x="34" y="459"/>
                  </a:cubicBezTo>
                  <a:cubicBezTo>
                    <a:pt x="91" y="504"/>
                    <a:pt x="179" y="538"/>
                    <a:pt x="259" y="538"/>
                  </a:cubicBezTo>
                  <a:cubicBezTo>
                    <a:pt x="340" y="538"/>
                    <a:pt x="413" y="504"/>
                    <a:pt x="441" y="413"/>
                  </a:cubicBezTo>
                  <a:cubicBezTo>
                    <a:pt x="464" y="346"/>
                    <a:pt x="453" y="255"/>
                    <a:pt x="374" y="210"/>
                  </a:cubicBezTo>
                  <a:cubicBezTo>
                    <a:pt x="328" y="176"/>
                    <a:pt x="283" y="176"/>
                    <a:pt x="227" y="176"/>
                  </a:cubicBezTo>
                  <a:cubicBezTo>
                    <a:pt x="227" y="165"/>
                    <a:pt x="238" y="165"/>
                    <a:pt x="238" y="165"/>
                  </a:cubicBezTo>
                  <a:cubicBezTo>
                    <a:pt x="333" y="99"/>
                    <a:pt x="432" y="67"/>
                    <a:pt x="536" y="67"/>
                  </a:cubicBezTo>
                  <a:cubicBezTo>
                    <a:pt x="594" y="67"/>
                    <a:pt x="653" y="77"/>
                    <a:pt x="713" y="97"/>
                  </a:cubicBezTo>
                  <a:cubicBezTo>
                    <a:pt x="725" y="97"/>
                    <a:pt x="736" y="74"/>
                    <a:pt x="725" y="74"/>
                  </a:cubicBezTo>
                  <a:cubicBezTo>
                    <a:pt x="644" y="23"/>
                    <a:pt x="557" y="0"/>
                    <a:pt x="473"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608;p72">
              <a:extLst>
                <a:ext uri="{FF2B5EF4-FFF2-40B4-BE49-F238E27FC236}">
                  <a16:creationId xmlns:a16="http://schemas.microsoft.com/office/drawing/2014/main" id="{191F84CF-F71F-4903-B5DE-5D70EA93ADCB}"/>
                </a:ext>
              </a:extLst>
            </p:cNvPr>
            <p:cNvSpPr/>
            <p:nvPr/>
          </p:nvSpPr>
          <p:spPr>
            <a:xfrm>
              <a:off x="3970064" y="3413996"/>
              <a:ext cx="127199" cy="118992"/>
            </a:xfrm>
            <a:custGeom>
              <a:avLst/>
              <a:gdLst/>
              <a:ahLst/>
              <a:cxnLst/>
              <a:rect l="l" t="t" r="r" b="b"/>
              <a:pathLst>
                <a:path w="1008" h="943" extrusionOk="0">
                  <a:moveTo>
                    <a:pt x="458" y="0"/>
                  </a:moveTo>
                  <a:cubicBezTo>
                    <a:pt x="377" y="0"/>
                    <a:pt x="297" y="20"/>
                    <a:pt x="227" y="61"/>
                  </a:cubicBezTo>
                  <a:cubicBezTo>
                    <a:pt x="80" y="151"/>
                    <a:pt x="13" y="321"/>
                    <a:pt x="1" y="479"/>
                  </a:cubicBezTo>
                  <a:cubicBezTo>
                    <a:pt x="1" y="638"/>
                    <a:pt x="103" y="819"/>
                    <a:pt x="250" y="886"/>
                  </a:cubicBezTo>
                  <a:cubicBezTo>
                    <a:pt x="340" y="932"/>
                    <a:pt x="363" y="932"/>
                    <a:pt x="453" y="943"/>
                  </a:cubicBezTo>
                  <a:lnTo>
                    <a:pt x="465" y="943"/>
                  </a:lnTo>
                  <a:cubicBezTo>
                    <a:pt x="555" y="943"/>
                    <a:pt x="657" y="909"/>
                    <a:pt x="736" y="875"/>
                  </a:cubicBezTo>
                  <a:cubicBezTo>
                    <a:pt x="849" y="819"/>
                    <a:pt x="917" y="694"/>
                    <a:pt x="951" y="570"/>
                  </a:cubicBezTo>
                  <a:cubicBezTo>
                    <a:pt x="1008" y="355"/>
                    <a:pt x="895" y="128"/>
                    <a:pt x="679" y="50"/>
                  </a:cubicBezTo>
                  <a:cubicBezTo>
                    <a:pt x="609" y="17"/>
                    <a:pt x="533" y="0"/>
                    <a:pt x="458"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609;p72">
              <a:extLst>
                <a:ext uri="{FF2B5EF4-FFF2-40B4-BE49-F238E27FC236}">
                  <a16:creationId xmlns:a16="http://schemas.microsoft.com/office/drawing/2014/main" id="{14D642F1-4EDC-46B0-9458-DBC1A050CE81}"/>
                </a:ext>
              </a:extLst>
            </p:cNvPr>
            <p:cNvSpPr/>
            <p:nvPr/>
          </p:nvSpPr>
          <p:spPr>
            <a:xfrm>
              <a:off x="3601968" y="3388632"/>
              <a:ext cx="91360" cy="90978"/>
            </a:xfrm>
            <a:custGeom>
              <a:avLst/>
              <a:gdLst/>
              <a:ahLst/>
              <a:cxnLst/>
              <a:rect l="l" t="t" r="r" b="b"/>
              <a:pathLst>
                <a:path w="724" h="721" extrusionOk="0">
                  <a:moveTo>
                    <a:pt x="384" y="1"/>
                  </a:moveTo>
                  <a:cubicBezTo>
                    <a:pt x="340" y="1"/>
                    <a:pt x="296" y="10"/>
                    <a:pt x="261" y="24"/>
                  </a:cubicBezTo>
                  <a:cubicBezTo>
                    <a:pt x="170" y="47"/>
                    <a:pt x="103" y="103"/>
                    <a:pt x="57" y="183"/>
                  </a:cubicBezTo>
                  <a:cubicBezTo>
                    <a:pt x="0" y="262"/>
                    <a:pt x="0" y="364"/>
                    <a:pt x="23" y="442"/>
                  </a:cubicBezTo>
                  <a:cubicBezTo>
                    <a:pt x="23" y="454"/>
                    <a:pt x="35" y="465"/>
                    <a:pt x="35" y="465"/>
                  </a:cubicBezTo>
                  <a:cubicBezTo>
                    <a:pt x="57" y="590"/>
                    <a:pt x="159" y="691"/>
                    <a:pt x="283" y="714"/>
                  </a:cubicBezTo>
                  <a:cubicBezTo>
                    <a:pt x="315" y="718"/>
                    <a:pt x="346" y="720"/>
                    <a:pt x="375" y="720"/>
                  </a:cubicBezTo>
                  <a:cubicBezTo>
                    <a:pt x="440" y="720"/>
                    <a:pt x="500" y="708"/>
                    <a:pt x="555" y="669"/>
                  </a:cubicBezTo>
                  <a:cubicBezTo>
                    <a:pt x="634" y="613"/>
                    <a:pt x="691" y="545"/>
                    <a:pt x="713" y="454"/>
                  </a:cubicBezTo>
                  <a:cubicBezTo>
                    <a:pt x="724" y="352"/>
                    <a:pt x="713" y="262"/>
                    <a:pt x="668" y="183"/>
                  </a:cubicBezTo>
                  <a:cubicBezTo>
                    <a:pt x="623" y="92"/>
                    <a:pt x="555" y="47"/>
                    <a:pt x="464" y="13"/>
                  </a:cubicBezTo>
                  <a:cubicBezTo>
                    <a:pt x="439" y="4"/>
                    <a:pt x="411" y="1"/>
                    <a:pt x="384"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610;p72">
              <a:extLst>
                <a:ext uri="{FF2B5EF4-FFF2-40B4-BE49-F238E27FC236}">
                  <a16:creationId xmlns:a16="http://schemas.microsoft.com/office/drawing/2014/main" id="{CB122D78-9353-4F45-B9AB-C1EAD95D1365}"/>
                </a:ext>
              </a:extLst>
            </p:cNvPr>
            <p:cNvSpPr/>
            <p:nvPr/>
          </p:nvSpPr>
          <p:spPr>
            <a:xfrm>
              <a:off x="3985838" y="3271659"/>
              <a:ext cx="37225" cy="23469"/>
            </a:xfrm>
            <a:custGeom>
              <a:avLst/>
              <a:gdLst/>
              <a:ahLst/>
              <a:cxnLst/>
              <a:rect l="l" t="t" r="r" b="b"/>
              <a:pathLst>
                <a:path w="295" h="186" extrusionOk="0">
                  <a:moveTo>
                    <a:pt x="138" y="0"/>
                  </a:moveTo>
                  <a:cubicBezTo>
                    <a:pt x="108" y="0"/>
                    <a:pt x="78" y="10"/>
                    <a:pt x="57" y="24"/>
                  </a:cubicBezTo>
                  <a:cubicBezTo>
                    <a:pt x="1" y="35"/>
                    <a:pt x="11" y="115"/>
                    <a:pt x="68" y="115"/>
                  </a:cubicBezTo>
                  <a:cubicBezTo>
                    <a:pt x="102" y="115"/>
                    <a:pt x="136" y="115"/>
                    <a:pt x="159" y="148"/>
                  </a:cubicBezTo>
                  <a:cubicBezTo>
                    <a:pt x="176" y="171"/>
                    <a:pt x="201" y="185"/>
                    <a:pt x="225" y="185"/>
                  </a:cubicBezTo>
                  <a:cubicBezTo>
                    <a:pt x="249" y="185"/>
                    <a:pt x="272" y="171"/>
                    <a:pt x="283" y="137"/>
                  </a:cubicBezTo>
                  <a:cubicBezTo>
                    <a:pt x="295" y="80"/>
                    <a:pt x="238" y="24"/>
                    <a:pt x="192" y="12"/>
                  </a:cubicBezTo>
                  <a:cubicBezTo>
                    <a:pt x="175" y="4"/>
                    <a:pt x="157" y="0"/>
                    <a:pt x="138"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611;p72">
              <a:extLst>
                <a:ext uri="{FF2B5EF4-FFF2-40B4-BE49-F238E27FC236}">
                  <a16:creationId xmlns:a16="http://schemas.microsoft.com/office/drawing/2014/main" id="{21D05A5C-6BA8-42BE-B9D1-FCAF36519BCD}"/>
                </a:ext>
              </a:extLst>
            </p:cNvPr>
            <p:cNvSpPr/>
            <p:nvPr/>
          </p:nvSpPr>
          <p:spPr>
            <a:xfrm>
              <a:off x="3727526" y="3244151"/>
              <a:ext cx="32937" cy="17666"/>
            </a:xfrm>
            <a:custGeom>
              <a:avLst/>
              <a:gdLst/>
              <a:ahLst/>
              <a:cxnLst/>
              <a:rect l="l" t="t" r="r" b="b"/>
              <a:pathLst>
                <a:path w="261" h="140" extrusionOk="0">
                  <a:moveTo>
                    <a:pt x="143" y="1"/>
                  </a:moveTo>
                  <a:cubicBezTo>
                    <a:pt x="97" y="1"/>
                    <a:pt x="50" y="17"/>
                    <a:pt x="23" y="61"/>
                  </a:cubicBezTo>
                  <a:cubicBezTo>
                    <a:pt x="0" y="95"/>
                    <a:pt x="35" y="140"/>
                    <a:pt x="80" y="140"/>
                  </a:cubicBezTo>
                  <a:cubicBezTo>
                    <a:pt x="103" y="140"/>
                    <a:pt x="125" y="129"/>
                    <a:pt x="159" y="129"/>
                  </a:cubicBezTo>
                  <a:cubicBezTo>
                    <a:pt x="163" y="125"/>
                    <a:pt x="169" y="124"/>
                    <a:pt x="176" y="124"/>
                  </a:cubicBezTo>
                  <a:cubicBezTo>
                    <a:pt x="189" y="124"/>
                    <a:pt x="204" y="129"/>
                    <a:pt x="204" y="129"/>
                  </a:cubicBezTo>
                  <a:cubicBezTo>
                    <a:pt x="207" y="132"/>
                    <a:pt x="212" y="134"/>
                    <a:pt x="216" y="134"/>
                  </a:cubicBezTo>
                  <a:cubicBezTo>
                    <a:pt x="227" y="134"/>
                    <a:pt x="238" y="126"/>
                    <a:pt x="238" y="117"/>
                  </a:cubicBezTo>
                  <a:cubicBezTo>
                    <a:pt x="261" y="61"/>
                    <a:pt x="227" y="27"/>
                    <a:pt x="181" y="4"/>
                  </a:cubicBezTo>
                  <a:cubicBezTo>
                    <a:pt x="169" y="2"/>
                    <a:pt x="156" y="1"/>
                    <a:pt x="143"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612;p72">
              <a:extLst>
                <a:ext uri="{FF2B5EF4-FFF2-40B4-BE49-F238E27FC236}">
                  <a16:creationId xmlns:a16="http://schemas.microsoft.com/office/drawing/2014/main" id="{9206B050-D55D-4D61-A91B-35DF5FDDE523}"/>
                </a:ext>
              </a:extLst>
            </p:cNvPr>
            <p:cNvSpPr/>
            <p:nvPr/>
          </p:nvSpPr>
          <p:spPr>
            <a:xfrm>
              <a:off x="3904066" y="3336518"/>
              <a:ext cx="99059" cy="65365"/>
            </a:xfrm>
            <a:custGeom>
              <a:avLst/>
              <a:gdLst/>
              <a:ahLst/>
              <a:cxnLst/>
              <a:rect l="l" t="t" r="r" b="b"/>
              <a:pathLst>
                <a:path w="785" h="518" extrusionOk="0">
                  <a:moveTo>
                    <a:pt x="457" y="1"/>
                  </a:moveTo>
                  <a:cubicBezTo>
                    <a:pt x="274" y="1"/>
                    <a:pt x="103" y="91"/>
                    <a:pt x="15" y="257"/>
                  </a:cubicBezTo>
                  <a:cubicBezTo>
                    <a:pt x="0" y="294"/>
                    <a:pt x="31" y="327"/>
                    <a:pt x="60" y="327"/>
                  </a:cubicBezTo>
                  <a:cubicBezTo>
                    <a:pt x="74" y="327"/>
                    <a:pt x="87" y="320"/>
                    <a:pt x="94" y="302"/>
                  </a:cubicBezTo>
                  <a:cubicBezTo>
                    <a:pt x="158" y="183"/>
                    <a:pt x="303" y="79"/>
                    <a:pt x="452" y="79"/>
                  </a:cubicBezTo>
                  <a:cubicBezTo>
                    <a:pt x="487" y="79"/>
                    <a:pt x="523" y="85"/>
                    <a:pt x="558" y="98"/>
                  </a:cubicBezTo>
                  <a:cubicBezTo>
                    <a:pt x="694" y="166"/>
                    <a:pt x="694" y="347"/>
                    <a:pt x="694" y="471"/>
                  </a:cubicBezTo>
                  <a:cubicBezTo>
                    <a:pt x="688" y="503"/>
                    <a:pt x="709" y="518"/>
                    <a:pt x="732" y="518"/>
                  </a:cubicBezTo>
                  <a:cubicBezTo>
                    <a:pt x="757" y="518"/>
                    <a:pt x="784" y="501"/>
                    <a:pt x="784" y="471"/>
                  </a:cubicBezTo>
                  <a:cubicBezTo>
                    <a:pt x="784" y="302"/>
                    <a:pt x="762" y="41"/>
                    <a:pt x="546" y="8"/>
                  </a:cubicBezTo>
                  <a:cubicBezTo>
                    <a:pt x="517" y="3"/>
                    <a:pt x="487" y="1"/>
                    <a:pt x="457"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613;p72">
              <a:extLst>
                <a:ext uri="{FF2B5EF4-FFF2-40B4-BE49-F238E27FC236}">
                  <a16:creationId xmlns:a16="http://schemas.microsoft.com/office/drawing/2014/main" id="{2D60732E-2860-4C75-8190-AB5B4AE06A41}"/>
                </a:ext>
              </a:extLst>
            </p:cNvPr>
            <p:cNvSpPr/>
            <p:nvPr/>
          </p:nvSpPr>
          <p:spPr>
            <a:xfrm>
              <a:off x="3691815" y="3299925"/>
              <a:ext cx="75841" cy="54006"/>
            </a:xfrm>
            <a:custGeom>
              <a:avLst/>
              <a:gdLst/>
              <a:ahLst/>
              <a:cxnLst/>
              <a:rect l="l" t="t" r="r" b="b"/>
              <a:pathLst>
                <a:path w="601" h="428" extrusionOk="0">
                  <a:moveTo>
                    <a:pt x="338" y="1"/>
                  </a:moveTo>
                  <a:cubicBezTo>
                    <a:pt x="191" y="1"/>
                    <a:pt x="80" y="109"/>
                    <a:pt x="24" y="241"/>
                  </a:cubicBezTo>
                  <a:cubicBezTo>
                    <a:pt x="1" y="279"/>
                    <a:pt x="29" y="312"/>
                    <a:pt x="61" y="312"/>
                  </a:cubicBezTo>
                  <a:cubicBezTo>
                    <a:pt x="76" y="312"/>
                    <a:pt x="92" y="305"/>
                    <a:pt x="102" y="286"/>
                  </a:cubicBezTo>
                  <a:cubicBezTo>
                    <a:pt x="139" y="204"/>
                    <a:pt x="228" y="84"/>
                    <a:pt x="333" y="84"/>
                  </a:cubicBezTo>
                  <a:cubicBezTo>
                    <a:pt x="358" y="84"/>
                    <a:pt x="383" y="90"/>
                    <a:pt x="408" y="105"/>
                  </a:cubicBezTo>
                  <a:cubicBezTo>
                    <a:pt x="499" y="162"/>
                    <a:pt x="510" y="286"/>
                    <a:pt x="510" y="376"/>
                  </a:cubicBezTo>
                  <a:cubicBezTo>
                    <a:pt x="510" y="410"/>
                    <a:pt x="532" y="427"/>
                    <a:pt x="555" y="427"/>
                  </a:cubicBezTo>
                  <a:cubicBezTo>
                    <a:pt x="577" y="427"/>
                    <a:pt x="600" y="410"/>
                    <a:pt x="600" y="376"/>
                  </a:cubicBezTo>
                  <a:cubicBezTo>
                    <a:pt x="600" y="253"/>
                    <a:pt x="577" y="60"/>
                    <a:pt x="431" y="15"/>
                  </a:cubicBezTo>
                  <a:cubicBezTo>
                    <a:pt x="399" y="5"/>
                    <a:pt x="368" y="1"/>
                    <a:pt x="338"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614;p72">
              <a:extLst>
                <a:ext uri="{FF2B5EF4-FFF2-40B4-BE49-F238E27FC236}">
                  <a16:creationId xmlns:a16="http://schemas.microsoft.com/office/drawing/2014/main" id="{97060AA6-B2D6-45D5-937D-DC3D9DD8A326}"/>
                </a:ext>
              </a:extLst>
            </p:cNvPr>
            <p:cNvSpPr/>
            <p:nvPr/>
          </p:nvSpPr>
          <p:spPr>
            <a:xfrm>
              <a:off x="3816997" y="3496523"/>
              <a:ext cx="131868" cy="90095"/>
            </a:xfrm>
            <a:custGeom>
              <a:avLst/>
              <a:gdLst/>
              <a:ahLst/>
              <a:cxnLst/>
              <a:rect l="l" t="t" r="r" b="b"/>
              <a:pathLst>
                <a:path w="1045" h="714" extrusionOk="0">
                  <a:moveTo>
                    <a:pt x="988" y="1"/>
                  </a:moveTo>
                  <a:cubicBezTo>
                    <a:pt x="965" y="1"/>
                    <a:pt x="942" y="18"/>
                    <a:pt x="942" y="52"/>
                  </a:cubicBezTo>
                  <a:cubicBezTo>
                    <a:pt x="954" y="221"/>
                    <a:pt x="920" y="436"/>
                    <a:pt x="751" y="537"/>
                  </a:cubicBezTo>
                  <a:cubicBezTo>
                    <a:pt x="666" y="592"/>
                    <a:pt x="584" y="614"/>
                    <a:pt x="502" y="614"/>
                  </a:cubicBezTo>
                  <a:cubicBezTo>
                    <a:pt x="364" y="614"/>
                    <a:pt x="229" y="552"/>
                    <a:pt x="95" y="481"/>
                  </a:cubicBezTo>
                  <a:cubicBezTo>
                    <a:pt x="85" y="475"/>
                    <a:pt x="76" y="473"/>
                    <a:pt x="67" y="473"/>
                  </a:cubicBezTo>
                  <a:cubicBezTo>
                    <a:pt x="25" y="473"/>
                    <a:pt x="0" y="532"/>
                    <a:pt x="38" y="560"/>
                  </a:cubicBezTo>
                  <a:cubicBezTo>
                    <a:pt x="189" y="632"/>
                    <a:pt x="359" y="713"/>
                    <a:pt x="523" y="713"/>
                  </a:cubicBezTo>
                  <a:cubicBezTo>
                    <a:pt x="617" y="713"/>
                    <a:pt x="709" y="687"/>
                    <a:pt x="796" y="617"/>
                  </a:cubicBezTo>
                  <a:cubicBezTo>
                    <a:pt x="988" y="481"/>
                    <a:pt x="1045" y="278"/>
                    <a:pt x="1033" y="52"/>
                  </a:cubicBezTo>
                  <a:cubicBezTo>
                    <a:pt x="1033" y="18"/>
                    <a:pt x="1010" y="1"/>
                    <a:pt x="988"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615;p72">
              <a:extLst>
                <a:ext uri="{FF2B5EF4-FFF2-40B4-BE49-F238E27FC236}">
                  <a16:creationId xmlns:a16="http://schemas.microsoft.com/office/drawing/2014/main" id="{20530074-5E28-42C4-899A-0CFA581DCC6F}"/>
                </a:ext>
              </a:extLst>
            </p:cNvPr>
            <p:cNvSpPr/>
            <p:nvPr/>
          </p:nvSpPr>
          <p:spPr>
            <a:xfrm>
              <a:off x="3747466" y="3403650"/>
              <a:ext cx="80635" cy="61829"/>
            </a:xfrm>
            <a:custGeom>
              <a:avLst/>
              <a:gdLst/>
              <a:ahLst/>
              <a:cxnLst/>
              <a:rect l="l" t="t" r="r" b="b"/>
              <a:pathLst>
                <a:path w="639" h="490" extrusionOk="0">
                  <a:moveTo>
                    <a:pt x="295" y="0"/>
                  </a:moveTo>
                  <a:cubicBezTo>
                    <a:pt x="237" y="0"/>
                    <a:pt x="182" y="15"/>
                    <a:pt x="136" y="52"/>
                  </a:cubicBezTo>
                  <a:cubicBezTo>
                    <a:pt x="1" y="165"/>
                    <a:pt x="58" y="346"/>
                    <a:pt x="126" y="471"/>
                  </a:cubicBezTo>
                  <a:cubicBezTo>
                    <a:pt x="135" y="484"/>
                    <a:pt x="149" y="490"/>
                    <a:pt x="163" y="490"/>
                  </a:cubicBezTo>
                  <a:cubicBezTo>
                    <a:pt x="196" y="490"/>
                    <a:pt x="229" y="458"/>
                    <a:pt x="204" y="426"/>
                  </a:cubicBezTo>
                  <a:cubicBezTo>
                    <a:pt x="159" y="335"/>
                    <a:pt x="91" y="177"/>
                    <a:pt x="204" y="120"/>
                  </a:cubicBezTo>
                  <a:cubicBezTo>
                    <a:pt x="241" y="102"/>
                    <a:pt x="279" y="94"/>
                    <a:pt x="317" y="94"/>
                  </a:cubicBezTo>
                  <a:cubicBezTo>
                    <a:pt x="396" y="94"/>
                    <a:pt x="475" y="127"/>
                    <a:pt x="544" y="165"/>
                  </a:cubicBezTo>
                  <a:cubicBezTo>
                    <a:pt x="551" y="168"/>
                    <a:pt x="557" y="169"/>
                    <a:pt x="564" y="169"/>
                  </a:cubicBezTo>
                  <a:cubicBezTo>
                    <a:pt x="610" y="169"/>
                    <a:pt x="639" y="106"/>
                    <a:pt x="589" y="86"/>
                  </a:cubicBezTo>
                  <a:cubicBezTo>
                    <a:pt x="503" y="43"/>
                    <a:pt x="394" y="0"/>
                    <a:pt x="295"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Speech Bubble: Rectangle with Corners Rounded 85">
            <a:extLst>
              <a:ext uri="{FF2B5EF4-FFF2-40B4-BE49-F238E27FC236}">
                <a16:creationId xmlns:a16="http://schemas.microsoft.com/office/drawing/2014/main" id="{AC8C1BFA-9057-41B4-BDA3-279600E63BB4}"/>
              </a:ext>
            </a:extLst>
          </p:cNvPr>
          <p:cNvSpPr/>
          <p:nvPr/>
        </p:nvSpPr>
        <p:spPr>
          <a:xfrm>
            <a:off x="2553730" y="271850"/>
            <a:ext cx="6268994" cy="1184968"/>
          </a:xfrm>
          <a:prstGeom prst="wedgeRoundRectCallout">
            <a:avLst>
              <a:gd name="adj1" fmla="val -58678"/>
              <a:gd name="adj2" fmla="val 25144"/>
              <a:gd name="adj3" fmla="val 16667"/>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783F04"/>
                </a:solidFill>
                <a:latin typeface="Comic Sans MS" panose="030F0702030302020204" pitchFamily="66" charset="0"/>
              </a:rPr>
              <a:t>What's the </a:t>
            </a:r>
            <a:r>
              <a:rPr lang="en-US" sz="3600" b="1">
                <a:solidFill>
                  <a:srgbClr val="783F04"/>
                </a:solidFill>
                <a:latin typeface="Comic Sans MS" panose="030F0702030302020204" pitchFamily="66" charset="0"/>
              </a:rPr>
              <a:t>7</a:t>
            </a:r>
            <a:r>
              <a:rPr lang="en-US" sz="3600" b="1" baseline="30000">
                <a:solidFill>
                  <a:srgbClr val="783F04"/>
                </a:solidFill>
                <a:latin typeface="Comic Sans MS" panose="030F0702030302020204" pitchFamily="66" charset="0"/>
              </a:rPr>
              <a:t>th</a:t>
            </a:r>
            <a:r>
              <a:rPr lang="en-US" sz="3600">
                <a:solidFill>
                  <a:srgbClr val="783F04"/>
                </a:solidFill>
                <a:latin typeface="Comic Sans MS" panose="030F0702030302020204" pitchFamily="66" charset="0"/>
              </a:rPr>
              <a:t> month of the year?</a:t>
            </a:r>
          </a:p>
        </p:txBody>
      </p:sp>
      <p:sp>
        <p:nvSpPr>
          <p:cNvPr id="87" name="Speech Bubble: Rectangle with Corners Rounded 86">
            <a:extLst>
              <a:ext uri="{FF2B5EF4-FFF2-40B4-BE49-F238E27FC236}">
                <a16:creationId xmlns:a16="http://schemas.microsoft.com/office/drawing/2014/main" id="{484F9ED1-3EAC-44C1-8BA1-83F01475A022}"/>
              </a:ext>
            </a:extLst>
          </p:cNvPr>
          <p:cNvSpPr/>
          <p:nvPr/>
        </p:nvSpPr>
        <p:spPr>
          <a:xfrm>
            <a:off x="1058536" y="3181350"/>
            <a:ext cx="4124937" cy="1236952"/>
          </a:xfrm>
          <a:prstGeom prst="wedgeRoundRectCallout">
            <a:avLst>
              <a:gd name="adj1" fmla="val 54251"/>
              <a:gd name="adj2" fmla="val 40339"/>
              <a:gd name="adj3" fmla="val 16667"/>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783F04"/>
                </a:solidFill>
                <a:latin typeface="Comic Sans MS" panose="030F0702030302020204" pitchFamily="66" charset="0"/>
              </a:rPr>
              <a:t>It's</a:t>
            </a:r>
            <a:r>
              <a:rPr lang="en-US" sz="3600" b="1">
                <a:solidFill>
                  <a:srgbClr val="783F04"/>
                </a:solidFill>
                <a:latin typeface="Comic Sans MS" panose="030F0702030302020204" pitchFamily="66" charset="0"/>
              </a:rPr>
              <a:t> July.</a:t>
            </a:r>
          </a:p>
        </p:txBody>
      </p:sp>
      <p:sp>
        <p:nvSpPr>
          <p:cNvPr id="41" name="Action Button: Go Home 40">
            <a:hlinkClick r:id="rId2" action="ppaction://hlinksldjump" highlightClick="1"/>
            <a:extLst>
              <a:ext uri="{FF2B5EF4-FFF2-40B4-BE49-F238E27FC236}">
                <a16:creationId xmlns:a16="http://schemas.microsoft.com/office/drawing/2014/main" id="{710E26B3-1F06-475F-8067-BA71374D91C1}"/>
              </a:ext>
            </a:extLst>
          </p:cNvPr>
          <p:cNvSpPr/>
          <p:nvPr/>
        </p:nvSpPr>
        <p:spPr>
          <a:xfrm>
            <a:off x="8203820" y="4457942"/>
            <a:ext cx="711580" cy="628408"/>
          </a:xfrm>
          <a:prstGeom prst="actionButtonHome">
            <a:avLst/>
          </a:prstGeom>
          <a:solidFill>
            <a:schemeClr val="accent5">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243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40"/>
          <p:cNvSpPr txBox="1">
            <a:spLocks noGrp="1"/>
          </p:cNvSpPr>
          <p:nvPr>
            <p:ph type="title"/>
          </p:nvPr>
        </p:nvSpPr>
        <p:spPr>
          <a:xfrm>
            <a:off x="4572000" y="2394300"/>
            <a:ext cx="3852000" cy="618300"/>
          </a:xfrm>
          <a:prstGeom prst="rect">
            <a:avLst/>
          </a:prstGeom>
        </p:spPr>
        <p:txBody>
          <a:bodyPr spcFirstLastPara="1" wrap="square" lIns="91425" tIns="0" rIns="91425" bIns="0" anchor="ctr" anchorCtr="0">
            <a:noAutofit/>
          </a:bodyPr>
          <a:lstStyle/>
          <a:p>
            <a:pPr marL="0" lvl="0" indent="0" algn="r" rtl="0">
              <a:spcBef>
                <a:spcPts val="0"/>
              </a:spcBef>
              <a:spcAft>
                <a:spcPts val="0"/>
              </a:spcAft>
              <a:buNone/>
            </a:pPr>
            <a:r>
              <a:rPr lang="en" sz="6000" dirty="0"/>
              <a:t>Warm-up</a:t>
            </a:r>
            <a:endParaRPr sz="6000" dirty="0"/>
          </a:p>
        </p:txBody>
      </p:sp>
      <p:sp>
        <p:nvSpPr>
          <p:cNvPr id="738" name="Google Shape;738;p40"/>
          <p:cNvSpPr txBox="1">
            <a:spLocks noGrp="1"/>
          </p:cNvSpPr>
          <p:nvPr>
            <p:ph type="title" idx="2"/>
          </p:nvPr>
        </p:nvSpPr>
        <p:spPr>
          <a:xfrm>
            <a:off x="6339725" y="890400"/>
            <a:ext cx="2084400" cy="1503900"/>
          </a:xfrm>
          <a:prstGeom prst="rect">
            <a:avLst/>
          </a:prstGeom>
        </p:spPr>
        <p:txBody>
          <a:bodyPr spcFirstLastPara="1" wrap="square" lIns="91425" tIns="0" rIns="91425" bIns="0" anchor="b" anchorCtr="0">
            <a:noAutofit/>
          </a:bodyPr>
          <a:lstStyle/>
          <a:p>
            <a:pPr marL="0" lvl="0" indent="0" algn="r" rtl="0">
              <a:spcBef>
                <a:spcPts val="0"/>
              </a:spcBef>
              <a:spcAft>
                <a:spcPts val="0"/>
              </a:spcAft>
              <a:buNone/>
            </a:pPr>
            <a:r>
              <a:rPr lang="en" sz="7500" dirty="0"/>
              <a:t>01</a:t>
            </a:r>
            <a:endParaRPr sz="7500" dirty="0"/>
          </a:p>
        </p:txBody>
      </p:sp>
      <p:sp>
        <p:nvSpPr>
          <p:cNvPr id="739" name="Google Shape;739;p40"/>
          <p:cNvSpPr/>
          <p:nvPr/>
        </p:nvSpPr>
        <p:spPr>
          <a:xfrm>
            <a:off x="1867950" y="4367275"/>
            <a:ext cx="1228200" cy="197100"/>
          </a:xfrm>
          <a:prstGeom prst="ellipse">
            <a:avLst/>
          </a:prstGeom>
          <a:solidFill>
            <a:srgbClr val="17253A">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0" name="Google Shape;740;p40"/>
          <p:cNvGrpSpPr/>
          <p:nvPr/>
        </p:nvGrpSpPr>
        <p:grpSpPr>
          <a:xfrm flipH="1">
            <a:off x="833681" y="736469"/>
            <a:ext cx="2490598" cy="3787477"/>
            <a:chOff x="1398548" y="4204380"/>
            <a:chExt cx="332519" cy="505671"/>
          </a:xfrm>
        </p:grpSpPr>
        <p:sp>
          <p:nvSpPr>
            <p:cNvPr id="741" name="Google Shape;741;p40"/>
            <p:cNvSpPr/>
            <p:nvPr/>
          </p:nvSpPr>
          <p:spPr>
            <a:xfrm>
              <a:off x="1398548" y="4403990"/>
              <a:ext cx="127197" cy="97350"/>
            </a:xfrm>
            <a:custGeom>
              <a:avLst/>
              <a:gdLst/>
              <a:ahLst/>
              <a:cxnLst/>
              <a:rect l="l" t="t" r="r" b="b"/>
              <a:pathLst>
                <a:path w="2851" h="2182" extrusionOk="0">
                  <a:moveTo>
                    <a:pt x="2420" y="1"/>
                  </a:moveTo>
                  <a:cubicBezTo>
                    <a:pt x="2221" y="67"/>
                    <a:pt x="1773" y="1292"/>
                    <a:pt x="1595" y="1292"/>
                  </a:cubicBezTo>
                  <a:cubicBezTo>
                    <a:pt x="1591" y="1292"/>
                    <a:pt x="1587" y="1291"/>
                    <a:pt x="1584" y="1290"/>
                  </a:cubicBezTo>
                  <a:cubicBezTo>
                    <a:pt x="1425" y="1245"/>
                    <a:pt x="950" y="928"/>
                    <a:pt x="950" y="928"/>
                  </a:cubicBezTo>
                  <a:cubicBezTo>
                    <a:pt x="950" y="928"/>
                    <a:pt x="1222" y="340"/>
                    <a:pt x="837" y="317"/>
                  </a:cubicBezTo>
                  <a:cubicBezTo>
                    <a:pt x="837" y="317"/>
                    <a:pt x="679" y="133"/>
                    <a:pt x="568" y="133"/>
                  </a:cubicBezTo>
                  <a:cubicBezTo>
                    <a:pt x="514" y="133"/>
                    <a:pt x="472" y="176"/>
                    <a:pt x="464" y="306"/>
                  </a:cubicBezTo>
                  <a:cubicBezTo>
                    <a:pt x="464" y="306"/>
                    <a:pt x="0" y="770"/>
                    <a:pt x="679" y="1019"/>
                  </a:cubicBezTo>
                  <a:cubicBezTo>
                    <a:pt x="679" y="1019"/>
                    <a:pt x="1154" y="2059"/>
                    <a:pt x="1618" y="2172"/>
                  </a:cubicBezTo>
                  <a:cubicBezTo>
                    <a:pt x="1644" y="2178"/>
                    <a:pt x="1671" y="2181"/>
                    <a:pt x="1698" y="2181"/>
                  </a:cubicBezTo>
                  <a:cubicBezTo>
                    <a:pt x="2145" y="2181"/>
                    <a:pt x="2658" y="1346"/>
                    <a:pt x="2658" y="1346"/>
                  </a:cubicBezTo>
                  <a:cubicBezTo>
                    <a:pt x="2658" y="1346"/>
                    <a:pt x="2850" y="12"/>
                    <a:pt x="2420" y="1"/>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0"/>
            <p:cNvSpPr/>
            <p:nvPr/>
          </p:nvSpPr>
          <p:spPr>
            <a:xfrm>
              <a:off x="1481265" y="4403990"/>
              <a:ext cx="44481" cy="95922"/>
            </a:xfrm>
            <a:custGeom>
              <a:avLst/>
              <a:gdLst/>
              <a:ahLst/>
              <a:cxnLst/>
              <a:rect l="l" t="t" r="r" b="b"/>
              <a:pathLst>
                <a:path w="997" h="2150" extrusionOk="0">
                  <a:moveTo>
                    <a:pt x="566" y="1"/>
                  </a:moveTo>
                  <a:cubicBezTo>
                    <a:pt x="533" y="12"/>
                    <a:pt x="498" y="46"/>
                    <a:pt x="465" y="102"/>
                  </a:cubicBezTo>
                  <a:cubicBezTo>
                    <a:pt x="442" y="441"/>
                    <a:pt x="385" y="781"/>
                    <a:pt x="307" y="1109"/>
                  </a:cubicBezTo>
                  <a:cubicBezTo>
                    <a:pt x="216" y="1471"/>
                    <a:pt x="137" y="1821"/>
                    <a:pt x="1" y="2149"/>
                  </a:cubicBezTo>
                  <a:cubicBezTo>
                    <a:pt x="397" y="2002"/>
                    <a:pt x="804" y="1346"/>
                    <a:pt x="804" y="1346"/>
                  </a:cubicBezTo>
                  <a:cubicBezTo>
                    <a:pt x="804" y="1346"/>
                    <a:pt x="996" y="12"/>
                    <a:pt x="566" y="1"/>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0"/>
            <p:cNvSpPr/>
            <p:nvPr/>
          </p:nvSpPr>
          <p:spPr>
            <a:xfrm>
              <a:off x="1413673" y="4417062"/>
              <a:ext cx="24806" cy="22798"/>
            </a:xfrm>
            <a:custGeom>
              <a:avLst/>
              <a:gdLst/>
              <a:ahLst/>
              <a:cxnLst/>
              <a:rect l="l" t="t" r="r" b="b"/>
              <a:pathLst>
                <a:path w="556" h="511" extrusionOk="0">
                  <a:moveTo>
                    <a:pt x="442" y="261"/>
                  </a:moveTo>
                  <a:cubicBezTo>
                    <a:pt x="453" y="284"/>
                    <a:pt x="453" y="318"/>
                    <a:pt x="442" y="341"/>
                  </a:cubicBezTo>
                  <a:cubicBezTo>
                    <a:pt x="430" y="364"/>
                    <a:pt x="397" y="386"/>
                    <a:pt x="385" y="386"/>
                  </a:cubicBezTo>
                  <a:cubicBezTo>
                    <a:pt x="385" y="374"/>
                    <a:pt x="374" y="374"/>
                    <a:pt x="374" y="364"/>
                  </a:cubicBezTo>
                  <a:cubicBezTo>
                    <a:pt x="362" y="329"/>
                    <a:pt x="329" y="296"/>
                    <a:pt x="295" y="261"/>
                  </a:cubicBezTo>
                  <a:lnTo>
                    <a:pt x="295" y="261"/>
                  </a:lnTo>
                  <a:cubicBezTo>
                    <a:pt x="306" y="273"/>
                    <a:pt x="317" y="273"/>
                    <a:pt x="340" y="273"/>
                  </a:cubicBezTo>
                  <a:cubicBezTo>
                    <a:pt x="362" y="273"/>
                    <a:pt x="408" y="261"/>
                    <a:pt x="442" y="261"/>
                  </a:cubicBezTo>
                  <a:close/>
                  <a:moveTo>
                    <a:pt x="142" y="1"/>
                  </a:moveTo>
                  <a:cubicBezTo>
                    <a:pt x="131" y="1"/>
                    <a:pt x="125" y="2"/>
                    <a:pt x="125" y="2"/>
                  </a:cubicBezTo>
                  <a:cubicBezTo>
                    <a:pt x="125" y="2"/>
                    <a:pt x="114" y="2"/>
                    <a:pt x="114" y="13"/>
                  </a:cubicBezTo>
                  <a:lnTo>
                    <a:pt x="125" y="24"/>
                  </a:lnTo>
                  <a:cubicBezTo>
                    <a:pt x="125" y="24"/>
                    <a:pt x="135" y="23"/>
                    <a:pt x="150" y="23"/>
                  </a:cubicBezTo>
                  <a:cubicBezTo>
                    <a:pt x="178" y="23"/>
                    <a:pt x="227" y="28"/>
                    <a:pt x="272" y="58"/>
                  </a:cubicBezTo>
                  <a:cubicBezTo>
                    <a:pt x="239" y="80"/>
                    <a:pt x="204" y="103"/>
                    <a:pt x="193" y="126"/>
                  </a:cubicBezTo>
                  <a:cubicBezTo>
                    <a:pt x="182" y="148"/>
                    <a:pt x="171" y="160"/>
                    <a:pt x="182" y="183"/>
                  </a:cubicBezTo>
                  <a:cubicBezTo>
                    <a:pt x="182" y="194"/>
                    <a:pt x="193" y="205"/>
                    <a:pt x="193" y="216"/>
                  </a:cubicBezTo>
                  <a:cubicBezTo>
                    <a:pt x="125" y="183"/>
                    <a:pt x="46" y="171"/>
                    <a:pt x="12" y="171"/>
                  </a:cubicBezTo>
                  <a:cubicBezTo>
                    <a:pt x="1" y="171"/>
                    <a:pt x="1" y="183"/>
                    <a:pt x="1" y="183"/>
                  </a:cubicBezTo>
                  <a:cubicBezTo>
                    <a:pt x="1" y="194"/>
                    <a:pt x="1" y="194"/>
                    <a:pt x="12" y="194"/>
                  </a:cubicBezTo>
                  <a:cubicBezTo>
                    <a:pt x="17" y="193"/>
                    <a:pt x="23" y="192"/>
                    <a:pt x="29" y="192"/>
                  </a:cubicBezTo>
                  <a:cubicBezTo>
                    <a:pt x="109" y="192"/>
                    <a:pt x="299" y="259"/>
                    <a:pt x="352" y="374"/>
                  </a:cubicBezTo>
                  <a:cubicBezTo>
                    <a:pt x="362" y="397"/>
                    <a:pt x="374" y="431"/>
                    <a:pt x="352" y="465"/>
                  </a:cubicBezTo>
                  <a:cubicBezTo>
                    <a:pt x="333" y="477"/>
                    <a:pt x="304" y="487"/>
                    <a:pt x="268" y="487"/>
                  </a:cubicBezTo>
                  <a:cubicBezTo>
                    <a:pt x="239" y="487"/>
                    <a:pt x="206" y="480"/>
                    <a:pt x="171" y="465"/>
                  </a:cubicBezTo>
                  <a:cubicBezTo>
                    <a:pt x="159" y="465"/>
                    <a:pt x="159" y="465"/>
                    <a:pt x="159" y="477"/>
                  </a:cubicBezTo>
                  <a:cubicBezTo>
                    <a:pt x="148" y="477"/>
                    <a:pt x="159" y="488"/>
                    <a:pt x="159" y="488"/>
                  </a:cubicBezTo>
                  <a:cubicBezTo>
                    <a:pt x="204" y="499"/>
                    <a:pt x="239" y="510"/>
                    <a:pt x="272" y="510"/>
                  </a:cubicBezTo>
                  <a:cubicBezTo>
                    <a:pt x="317" y="510"/>
                    <a:pt x="352" y="499"/>
                    <a:pt x="374" y="477"/>
                  </a:cubicBezTo>
                  <a:cubicBezTo>
                    <a:pt x="385" y="465"/>
                    <a:pt x="397" y="442"/>
                    <a:pt x="385" y="409"/>
                  </a:cubicBezTo>
                  <a:cubicBezTo>
                    <a:pt x="408" y="397"/>
                    <a:pt x="442" y="386"/>
                    <a:pt x="465" y="352"/>
                  </a:cubicBezTo>
                  <a:cubicBezTo>
                    <a:pt x="476" y="318"/>
                    <a:pt x="476" y="284"/>
                    <a:pt x="465" y="251"/>
                  </a:cubicBezTo>
                  <a:cubicBezTo>
                    <a:pt x="487" y="251"/>
                    <a:pt x="521" y="239"/>
                    <a:pt x="543" y="228"/>
                  </a:cubicBezTo>
                  <a:cubicBezTo>
                    <a:pt x="555" y="228"/>
                    <a:pt x="555" y="216"/>
                    <a:pt x="555" y="216"/>
                  </a:cubicBezTo>
                  <a:cubicBezTo>
                    <a:pt x="555" y="205"/>
                    <a:pt x="543" y="205"/>
                    <a:pt x="533" y="205"/>
                  </a:cubicBezTo>
                  <a:cubicBezTo>
                    <a:pt x="457" y="233"/>
                    <a:pt x="390" y="247"/>
                    <a:pt x="336" y="247"/>
                  </a:cubicBezTo>
                  <a:cubicBezTo>
                    <a:pt x="301" y="247"/>
                    <a:pt x="272" y="241"/>
                    <a:pt x="249" y="228"/>
                  </a:cubicBezTo>
                  <a:cubicBezTo>
                    <a:pt x="227" y="216"/>
                    <a:pt x="204" y="205"/>
                    <a:pt x="204" y="171"/>
                  </a:cubicBezTo>
                  <a:cubicBezTo>
                    <a:pt x="193" y="160"/>
                    <a:pt x="204" y="148"/>
                    <a:pt x="204" y="137"/>
                  </a:cubicBezTo>
                  <a:cubicBezTo>
                    <a:pt x="249" y="80"/>
                    <a:pt x="408" y="35"/>
                    <a:pt x="498" y="35"/>
                  </a:cubicBezTo>
                  <a:lnTo>
                    <a:pt x="510" y="24"/>
                  </a:lnTo>
                  <a:cubicBezTo>
                    <a:pt x="510" y="13"/>
                    <a:pt x="510" y="13"/>
                    <a:pt x="498" y="13"/>
                  </a:cubicBezTo>
                  <a:cubicBezTo>
                    <a:pt x="442" y="13"/>
                    <a:pt x="362" y="24"/>
                    <a:pt x="306" y="58"/>
                  </a:cubicBezTo>
                  <a:cubicBezTo>
                    <a:pt x="239" y="7"/>
                    <a:pt x="172" y="1"/>
                    <a:pt x="142" y="1"/>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0"/>
            <p:cNvSpPr/>
            <p:nvPr/>
          </p:nvSpPr>
          <p:spPr>
            <a:xfrm>
              <a:off x="1473234" y="4548767"/>
              <a:ext cx="72678" cy="156331"/>
            </a:xfrm>
            <a:custGeom>
              <a:avLst/>
              <a:gdLst/>
              <a:ahLst/>
              <a:cxnLst/>
              <a:rect l="l" t="t" r="r" b="b"/>
              <a:pathLst>
                <a:path w="1629" h="3504" extrusionOk="0">
                  <a:moveTo>
                    <a:pt x="859" y="1"/>
                  </a:moveTo>
                  <a:cubicBezTo>
                    <a:pt x="859" y="1"/>
                    <a:pt x="0" y="668"/>
                    <a:pt x="125" y="1392"/>
                  </a:cubicBezTo>
                  <a:cubicBezTo>
                    <a:pt x="249" y="2127"/>
                    <a:pt x="814" y="3167"/>
                    <a:pt x="814" y="3167"/>
                  </a:cubicBezTo>
                  <a:cubicBezTo>
                    <a:pt x="814" y="3167"/>
                    <a:pt x="498" y="3450"/>
                    <a:pt x="555" y="3495"/>
                  </a:cubicBezTo>
                  <a:cubicBezTo>
                    <a:pt x="562" y="3501"/>
                    <a:pt x="578" y="3504"/>
                    <a:pt x="601" y="3504"/>
                  </a:cubicBezTo>
                  <a:cubicBezTo>
                    <a:pt x="765" y="3504"/>
                    <a:pt x="1271" y="3372"/>
                    <a:pt x="1221" y="3224"/>
                  </a:cubicBezTo>
                  <a:cubicBezTo>
                    <a:pt x="1221" y="3224"/>
                    <a:pt x="1346" y="1991"/>
                    <a:pt x="1029" y="1392"/>
                  </a:cubicBezTo>
                  <a:lnTo>
                    <a:pt x="1628" y="827"/>
                  </a:lnTo>
                  <a:lnTo>
                    <a:pt x="859" y="1"/>
                  </a:ln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0"/>
            <p:cNvSpPr/>
            <p:nvPr/>
          </p:nvSpPr>
          <p:spPr>
            <a:xfrm>
              <a:off x="1482291" y="4679758"/>
              <a:ext cx="51040" cy="28687"/>
            </a:xfrm>
            <a:custGeom>
              <a:avLst/>
              <a:gdLst/>
              <a:ahLst/>
              <a:cxnLst/>
              <a:rect l="l" t="t" r="r" b="b"/>
              <a:pathLst>
                <a:path w="1144" h="643" extrusionOk="0">
                  <a:moveTo>
                    <a:pt x="559" y="0"/>
                  </a:moveTo>
                  <a:cubicBezTo>
                    <a:pt x="545" y="0"/>
                    <a:pt x="529" y="8"/>
                    <a:pt x="510" y="28"/>
                  </a:cubicBezTo>
                  <a:cubicBezTo>
                    <a:pt x="453" y="73"/>
                    <a:pt x="487" y="265"/>
                    <a:pt x="487" y="265"/>
                  </a:cubicBezTo>
                  <a:cubicBezTo>
                    <a:pt x="487" y="265"/>
                    <a:pt x="1" y="559"/>
                    <a:pt x="46" y="627"/>
                  </a:cubicBezTo>
                  <a:cubicBezTo>
                    <a:pt x="58" y="638"/>
                    <a:pt x="89" y="643"/>
                    <a:pt x="133" y="643"/>
                  </a:cubicBezTo>
                  <a:cubicBezTo>
                    <a:pt x="375" y="643"/>
                    <a:pt x="1013" y="497"/>
                    <a:pt x="1109" y="344"/>
                  </a:cubicBezTo>
                  <a:cubicBezTo>
                    <a:pt x="1143" y="299"/>
                    <a:pt x="1064" y="130"/>
                    <a:pt x="1064" y="130"/>
                  </a:cubicBezTo>
                  <a:cubicBezTo>
                    <a:pt x="1064" y="130"/>
                    <a:pt x="977" y="251"/>
                    <a:pt x="743" y="251"/>
                  </a:cubicBezTo>
                  <a:cubicBezTo>
                    <a:pt x="710" y="251"/>
                    <a:pt x="673" y="248"/>
                    <a:pt x="634" y="243"/>
                  </a:cubicBezTo>
                  <a:cubicBezTo>
                    <a:pt x="634" y="243"/>
                    <a:pt x="634" y="0"/>
                    <a:pt x="5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0"/>
            <p:cNvSpPr/>
            <p:nvPr/>
          </p:nvSpPr>
          <p:spPr>
            <a:xfrm>
              <a:off x="1482827" y="4693231"/>
              <a:ext cx="52646" cy="16820"/>
            </a:xfrm>
            <a:custGeom>
              <a:avLst/>
              <a:gdLst/>
              <a:ahLst/>
              <a:cxnLst/>
              <a:rect l="l" t="t" r="r" b="b"/>
              <a:pathLst>
                <a:path w="1180" h="377" extrusionOk="0">
                  <a:moveTo>
                    <a:pt x="1120" y="0"/>
                  </a:moveTo>
                  <a:cubicBezTo>
                    <a:pt x="1112" y="0"/>
                    <a:pt x="1105" y="3"/>
                    <a:pt x="1097" y="9"/>
                  </a:cubicBezTo>
                  <a:cubicBezTo>
                    <a:pt x="1018" y="65"/>
                    <a:pt x="938" y="110"/>
                    <a:pt x="848" y="144"/>
                  </a:cubicBezTo>
                  <a:cubicBezTo>
                    <a:pt x="803" y="110"/>
                    <a:pt x="758" y="65"/>
                    <a:pt x="712" y="20"/>
                  </a:cubicBezTo>
                  <a:cubicBezTo>
                    <a:pt x="708" y="18"/>
                    <a:pt x="704" y="17"/>
                    <a:pt x="700" y="17"/>
                  </a:cubicBezTo>
                  <a:cubicBezTo>
                    <a:pt x="680" y="17"/>
                    <a:pt x="660" y="35"/>
                    <a:pt x="679" y="54"/>
                  </a:cubicBezTo>
                  <a:cubicBezTo>
                    <a:pt x="724" y="87"/>
                    <a:pt x="758" y="133"/>
                    <a:pt x="803" y="167"/>
                  </a:cubicBezTo>
                  <a:cubicBezTo>
                    <a:pt x="792" y="178"/>
                    <a:pt x="769" y="178"/>
                    <a:pt x="758" y="190"/>
                  </a:cubicBezTo>
                  <a:cubicBezTo>
                    <a:pt x="701" y="144"/>
                    <a:pt x="656" y="99"/>
                    <a:pt x="611" y="54"/>
                  </a:cubicBezTo>
                  <a:cubicBezTo>
                    <a:pt x="605" y="48"/>
                    <a:pt x="600" y="46"/>
                    <a:pt x="595" y="46"/>
                  </a:cubicBezTo>
                  <a:cubicBezTo>
                    <a:pt x="579" y="46"/>
                    <a:pt x="568" y="68"/>
                    <a:pt x="577" y="77"/>
                  </a:cubicBezTo>
                  <a:lnTo>
                    <a:pt x="701" y="200"/>
                  </a:lnTo>
                  <a:cubicBezTo>
                    <a:pt x="540" y="254"/>
                    <a:pt x="357" y="287"/>
                    <a:pt x="187" y="287"/>
                  </a:cubicBezTo>
                  <a:cubicBezTo>
                    <a:pt x="142" y="287"/>
                    <a:pt x="99" y="285"/>
                    <a:pt x="56" y="280"/>
                  </a:cubicBezTo>
                  <a:cubicBezTo>
                    <a:pt x="0" y="280"/>
                    <a:pt x="0" y="359"/>
                    <a:pt x="56" y="371"/>
                  </a:cubicBezTo>
                  <a:cubicBezTo>
                    <a:pt x="102" y="375"/>
                    <a:pt x="148" y="377"/>
                    <a:pt x="195" y="377"/>
                  </a:cubicBezTo>
                  <a:cubicBezTo>
                    <a:pt x="524" y="377"/>
                    <a:pt x="885" y="276"/>
                    <a:pt x="1142" y="87"/>
                  </a:cubicBezTo>
                  <a:cubicBezTo>
                    <a:pt x="1179" y="60"/>
                    <a:pt x="1155" y="0"/>
                    <a:pt x="11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0"/>
            <p:cNvSpPr/>
            <p:nvPr/>
          </p:nvSpPr>
          <p:spPr>
            <a:xfrm>
              <a:off x="1494382" y="4684085"/>
              <a:ext cx="17757" cy="9994"/>
            </a:xfrm>
            <a:custGeom>
              <a:avLst/>
              <a:gdLst/>
              <a:ahLst/>
              <a:cxnLst/>
              <a:rect l="l" t="t" r="r" b="b"/>
              <a:pathLst>
                <a:path w="398" h="224" extrusionOk="0">
                  <a:moveTo>
                    <a:pt x="295" y="44"/>
                  </a:moveTo>
                  <a:cubicBezTo>
                    <a:pt x="307" y="44"/>
                    <a:pt x="284" y="66"/>
                    <a:pt x="284" y="66"/>
                  </a:cubicBezTo>
                  <a:cubicBezTo>
                    <a:pt x="273" y="78"/>
                    <a:pt x="262" y="88"/>
                    <a:pt x="250" y="89"/>
                  </a:cubicBezTo>
                  <a:lnTo>
                    <a:pt x="250" y="89"/>
                  </a:lnTo>
                  <a:lnTo>
                    <a:pt x="295" y="44"/>
                  </a:lnTo>
                  <a:close/>
                  <a:moveTo>
                    <a:pt x="250" y="90"/>
                  </a:moveTo>
                  <a:cubicBezTo>
                    <a:pt x="250" y="101"/>
                    <a:pt x="249" y="101"/>
                    <a:pt x="239" y="101"/>
                  </a:cubicBezTo>
                  <a:lnTo>
                    <a:pt x="250" y="90"/>
                  </a:lnTo>
                  <a:close/>
                  <a:moveTo>
                    <a:pt x="91" y="89"/>
                  </a:moveTo>
                  <a:cubicBezTo>
                    <a:pt x="114" y="101"/>
                    <a:pt x="137" y="111"/>
                    <a:pt x="159" y="134"/>
                  </a:cubicBezTo>
                  <a:lnTo>
                    <a:pt x="148" y="134"/>
                  </a:lnTo>
                  <a:cubicBezTo>
                    <a:pt x="137" y="134"/>
                    <a:pt x="126" y="123"/>
                    <a:pt x="103" y="111"/>
                  </a:cubicBezTo>
                  <a:cubicBezTo>
                    <a:pt x="103" y="111"/>
                    <a:pt x="69" y="89"/>
                    <a:pt x="91" y="89"/>
                  </a:cubicBezTo>
                  <a:close/>
                  <a:moveTo>
                    <a:pt x="298" y="1"/>
                  </a:moveTo>
                  <a:cubicBezTo>
                    <a:pt x="253" y="1"/>
                    <a:pt x="212" y="56"/>
                    <a:pt x="194" y="111"/>
                  </a:cubicBezTo>
                  <a:cubicBezTo>
                    <a:pt x="162" y="79"/>
                    <a:pt x="124" y="47"/>
                    <a:pt x="93" y="47"/>
                  </a:cubicBezTo>
                  <a:cubicBezTo>
                    <a:pt x="80" y="47"/>
                    <a:pt x="68" y="53"/>
                    <a:pt x="58" y="66"/>
                  </a:cubicBezTo>
                  <a:cubicBezTo>
                    <a:pt x="1" y="134"/>
                    <a:pt x="114" y="168"/>
                    <a:pt x="171" y="191"/>
                  </a:cubicBezTo>
                  <a:lnTo>
                    <a:pt x="182" y="191"/>
                  </a:lnTo>
                  <a:cubicBezTo>
                    <a:pt x="204" y="202"/>
                    <a:pt x="216" y="202"/>
                    <a:pt x="227" y="214"/>
                  </a:cubicBezTo>
                  <a:cubicBezTo>
                    <a:pt x="231" y="220"/>
                    <a:pt x="236" y="223"/>
                    <a:pt x="241" y="223"/>
                  </a:cubicBezTo>
                  <a:cubicBezTo>
                    <a:pt x="255" y="223"/>
                    <a:pt x="269" y="207"/>
                    <a:pt x="261" y="191"/>
                  </a:cubicBezTo>
                  <a:cubicBezTo>
                    <a:pt x="250" y="179"/>
                    <a:pt x="239" y="168"/>
                    <a:pt x="227" y="168"/>
                  </a:cubicBezTo>
                  <a:lnTo>
                    <a:pt x="227" y="157"/>
                  </a:lnTo>
                  <a:cubicBezTo>
                    <a:pt x="284" y="134"/>
                    <a:pt x="397" y="55"/>
                    <a:pt x="329" y="10"/>
                  </a:cubicBezTo>
                  <a:cubicBezTo>
                    <a:pt x="319" y="4"/>
                    <a:pt x="308" y="1"/>
                    <a:pt x="2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0"/>
            <p:cNvSpPr/>
            <p:nvPr/>
          </p:nvSpPr>
          <p:spPr>
            <a:xfrm>
              <a:off x="1494070" y="4695016"/>
              <a:ext cx="6425" cy="5086"/>
            </a:xfrm>
            <a:custGeom>
              <a:avLst/>
              <a:gdLst/>
              <a:ahLst/>
              <a:cxnLst/>
              <a:rect l="l" t="t" r="r" b="b"/>
              <a:pathLst>
                <a:path w="144" h="114" extrusionOk="0">
                  <a:moveTo>
                    <a:pt x="33" y="0"/>
                  </a:moveTo>
                  <a:cubicBezTo>
                    <a:pt x="14" y="0"/>
                    <a:pt x="0" y="26"/>
                    <a:pt x="20" y="37"/>
                  </a:cubicBezTo>
                  <a:cubicBezTo>
                    <a:pt x="53" y="47"/>
                    <a:pt x="98" y="59"/>
                    <a:pt x="98" y="93"/>
                  </a:cubicBezTo>
                  <a:cubicBezTo>
                    <a:pt x="103" y="107"/>
                    <a:pt x="112" y="113"/>
                    <a:pt x="121" y="113"/>
                  </a:cubicBezTo>
                  <a:cubicBezTo>
                    <a:pt x="132" y="113"/>
                    <a:pt x="144" y="101"/>
                    <a:pt x="144" y="82"/>
                  </a:cubicBezTo>
                  <a:cubicBezTo>
                    <a:pt x="133" y="37"/>
                    <a:pt x="88" y="14"/>
                    <a:pt x="42" y="2"/>
                  </a:cubicBezTo>
                  <a:cubicBezTo>
                    <a:pt x="39" y="1"/>
                    <a:pt x="36"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0"/>
            <p:cNvSpPr/>
            <p:nvPr/>
          </p:nvSpPr>
          <p:spPr>
            <a:xfrm>
              <a:off x="1497148" y="4692964"/>
              <a:ext cx="7183" cy="5131"/>
            </a:xfrm>
            <a:custGeom>
              <a:avLst/>
              <a:gdLst/>
              <a:ahLst/>
              <a:cxnLst/>
              <a:rect l="l" t="t" r="r" b="b"/>
              <a:pathLst>
                <a:path w="161" h="115" extrusionOk="0">
                  <a:moveTo>
                    <a:pt x="28" y="1"/>
                  </a:moveTo>
                  <a:cubicBezTo>
                    <a:pt x="5" y="1"/>
                    <a:pt x="0" y="27"/>
                    <a:pt x="29" y="37"/>
                  </a:cubicBezTo>
                  <a:cubicBezTo>
                    <a:pt x="52" y="48"/>
                    <a:pt x="97" y="60"/>
                    <a:pt x="109" y="93"/>
                  </a:cubicBezTo>
                  <a:cubicBezTo>
                    <a:pt x="114" y="108"/>
                    <a:pt x="124" y="114"/>
                    <a:pt x="134" y="114"/>
                  </a:cubicBezTo>
                  <a:cubicBezTo>
                    <a:pt x="148" y="114"/>
                    <a:pt x="161" y="102"/>
                    <a:pt x="154" y="83"/>
                  </a:cubicBezTo>
                  <a:cubicBezTo>
                    <a:pt x="132" y="37"/>
                    <a:pt x="86" y="15"/>
                    <a:pt x="41" y="3"/>
                  </a:cubicBezTo>
                  <a:cubicBezTo>
                    <a:pt x="36" y="1"/>
                    <a:pt x="32" y="1"/>
                    <a:pt x="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0"/>
            <p:cNvSpPr/>
            <p:nvPr/>
          </p:nvSpPr>
          <p:spPr>
            <a:xfrm>
              <a:off x="1490367" y="4548767"/>
              <a:ext cx="55546" cy="78255"/>
            </a:xfrm>
            <a:custGeom>
              <a:avLst/>
              <a:gdLst/>
              <a:ahLst/>
              <a:cxnLst/>
              <a:rect l="l" t="t" r="r" b="b"/>
              <a:pathLst>
                <a:path w="1245" h="1754" extrusionOk="0">
                  <a:moveTo>
                    <a:pt x="475" y="1"/>
                  </a:moveTo>
                  <a:cubicBezTo>
                    <a:pt x="475" y="1"/>
                    <a:pt x="216" y="204"/>
                    <a:pt x="0" y="498"/>
                  </a:cubicBezTo>
                  <a:cubicBezTo>
                    <a:pt x="159" y="691"/>
                    <a:pt x="294" y="895"/>
                    <a:pt x="408" y="1121"/>
                  </a:cubicBezTo>
                  <a:cubicBezTo>
                    <a:pt x="521" y="1335"/>
                    <a:pt x="645" y="1539"/>
                    <a:pt x="769" y="1754"/>
                  </a:cubicBezTo>
                  <a:cubicBezTo>
                    <a:pt x="736" y="1618"/>
                    <a:pt x="702" y="1493"/>
                    <a:pt x="645" y="1392"/>
                  </a:cubicBezTo>
                  <a:lnTo>
                    <a:pt x="1244" y="827"/>
                  </a:lnTo>
                  <a:lnTo>
                    <a:pt x="475" y="1"/>
                  </a:ln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0"/>
            <p:cNvSpPr/>
            <p:nvPr/>
          </p:nvSpPr>
          <p:spPr>
            <a:xfrm>
              <a:off x="1568578" y="4542253"/>
              <a:ext cx="157848" cy="68082"/>
            </a:xfrm>
            <a:custGeom>
              <a:avLst/>
              <a:gdLst/>
              <a:ahLst/>
              <a:cxnLst/>
              <a:rect l="l" t="t" r="r" b="b"/>
              <a:pathLst>
                <a:path w="3538" h="1526" extrusionOk="0">
                  <a:moveTo>
                    <a:pt x="848" y="0"/>
                  </a:moveTo>
                  <a:lnTo>
                    <a:pt x="1" y="769"/>
                  </a:lnTo>
                  <a:cubicBezTo>
                    <a:pt x="1" y="769"/>
                    <a:pt x="588" y="1526"/>
                    <a:pt x="1268" y="1526"/>
                  </a:cubicBezTo>
                  <a:cubicBezTo>
                    <a:pt x="1312" y="1526"/>
                    <a:pt x="1358" y="1522"/>
                    <a:pt x="1403" y="1516"/>
                  </a:cubicBezTo>
                  <a:cubicBezTo>
                    <a:pt x="2127" y="1391"/>
                    <a:pt x="3167" y="837"/>
                    <a:pt x="3167" y="837"/>
                  </a:cubicBezTo>
                  <a:cubicBezTo>
                    <a:pt x="3167" y="837"/>
                    <a:pt x="3405" y="1104"/>
                    <a:pt x="3479" y="1104"/>
                  </a:cubicBezTo>
                  <a:cubicBezTo>
                    <a:pt x="3485" y="1104"/>
                    <a:pt x="3491" y="1101"/>
                    <a:pt x="3494" y="1097"/>
                  </a:cubicBezTo>
                  <a:cubicBezTo>
                    <a:pt x="3538" y="1043"/>
                    <a:pt x="3415" y="426"/>
                    <a:pt x="3255" y="426"/>
                  </a:cubicBezTo>
                  <a:cubicBezTo>
                    <a:pt x="3249" y="426"/>
                    <a:pt x="3242" y="428"/>
                    <a:pt x="3235" y="430"/>
                  </a:cubicBezTo>
                  <a:cubicBezTo>
                    <a:pt x="3235" y="430"/>
                    <a:pt x="2972" y="401"/>
                    <a:pt x="2630" y="401"/>
                  </a:cubicBezTo>
                  <a:cubicBezTo>
                    <a:pt x="2232" y="401"/>
                    <a:pt x="1725" y="440"/>
                    <a:pt x="1403" y="611"/>
                  </a:cubicBezTo>
                  <a:lnTo>
                    <a:pt x="848" y="0"/>
                  </a:ln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0"/>
            <p:cNvSpPr/>
            <p:nvPr/>
          </p:nvSpPr>
          <p:spPr>
            <a:xfrm>
              <a:off x="1695196" y="4556664"/>
              <a:ext cx="35870" cy="48318"/>
            </a:xfrm>
            <a:custGeom>
              <a:avLst/>
              <a:gdLst/>
              <a:ahLst/>
              <a:cxnLst/>
              <a:rect l="l" t="t" r="r" b="b"/>
              <a:pathLst>
                <a:path w="804" h="1083" extrusionOk="0">
                  <a:moveTo>
                    <a:pt x="427" y="0"/>
                  </a:moveTo>
                  <a:cubicBezTo>
                    <a:pt x="363" y="0"/>
                    <a:pt x="239" y="50"/>
                    <a:pt x="239" y="50"/>
                  </a:cubicBezTo>
                  <a:cubicBezTo>
                    <a:pt x="239" y="50"/>
                    <a:pt x="397" y="175"/>
                    <a:pt x="340" y="480"/>
                  </a:cubicBezTo>
                  <a:cubicBezTo>
                    <a:pt x="340" y="480"/>
                    <a:pt x="1" y="480"/>
                    <a:pt x="136" y="615"/>
                  </a:cubicBezTo>
                  <a:cubicBezTo>
                    <a:pt x="155" y="634"/>
                    <a:pt x="197" y="639"/>
                    <a:pt x="241" y="639"/>
                  </a:cubicBezTo>
                  <a:cubicBezTo>
                    <a:pt x="306" y="639"/>
                    <a:pt x="374" y="627"/>
                    <a:pt x="374" y="627"/>
                  </a:cubicBezTo>
                  <a:cubicBezTo>
                    <a:pt x="374" y="627"/>
                    <a:pt x="632" y="1082"/>
                    <a:pt x="714" y="1082"/>
                  </a:cubicBezTo>
                  <a:cubicBezTo>
                    <a:pt x="718" y="1082"/>
                    <a:pt x="721" y="1081"/>
                    <a:pt x="724" y="1079"/>
                  </a:cubicBezTo>
                  <a:cubicBezTo>
                    <a:pt x="804" y="989"/>
                    <a:pt x="634" y="118"/>
                    <a:pt x="453" y="5"/>
                  </a:cubicBezTo>
                  <a:cubicBezTo>
                    <a:pt x="446" y="1"/>
                    <a:pt x="437" y="0"/>
                    <a:pt x="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0"/>
            <p:cNvSpPr/>
            <p:nvPr/>
          </p:nvSpPr>
          <p:spPr>
            <a:xfrm>
              <a:off x="1712819" y="4554522"/>
              <a:ext cx="18248" cy="51173"/>
            </a:xfrm>
            <a:custGeom>
              <a:avLst/>
              <a:gdLst/>
              <a:ahLst/>
              <a:cxnLst/>
              <a:rect l="l" t="t" r="r" b="b"/>
              <a:pathLst>
                <a:path w="409" h="1147" extrusionOk="0">
                  <a:moveTo>
                    <a:pt x="66" y="0"/>
                  </a:moveTo>
                  <a:cubicBezTo>
                    <a:pt x="33" y="0"/>
                    <a:pt x="0" y="32"/>
                    <a:pt x="24" y="64"/>
                  </a:cubicBezTo>
                  <a:cubicBezTo>
                    <a:pt x="81" y="132"/>
                    <a:pt x="126" y="223"/>
                    <a:pt x="160" y="313"/>
                  </a:cubicBezTo>
                  <a:cubicBezTo>
                    <a:pt x="126" y="358"/>
                    <a:pt x="81" y="404"/>
                    <a:pt x="35" y="449"/>
                  </a:cubicBezTo>
                  <a:cubicBezTo>
                    <a:pt x="17" y="467"/>
                    <a:pt x="36" y="486"/>
                    <a:pt x="56" y="486"/>
                  </a:cubicBezTo>
                  <a:cubicBezTo>
                    <a:pt x="61" y="486"/>
                    <a:pt x="65" y="485"/>
                    <a:pt x="70" y="482"/>
                  </a:cubicBezTo>
                  <a:cubicBezTo>
                    <a:pt x="103" y="437"/>
                    <a:pt x="148" y="392"/>
                    <a:pt x="183" y="358"/>
                  </a:cubicBezTo>
                  <a:cubicBezTo>
                    <a:pt x="194" y="369"/>
                    <a:pt x="194" y="392"/>
                    <a:pt x="205" y="404"/>
                  </a:cubicBezTo>
                  <a:lnTo>
                    <a:pt x="58" y="550"/>
                  </a:lnTo>
                  <a:cubicBezTo>
                    <a:pt x="50" y="559"/>
                    <a:pt x="61" y="581"/>
                    <a:pt x="76" y="581"/>
                  </a:cubicBezTo>
                  <a:cubicBezTo>
                    <a:pt x="81" y="581"/>
                    <a:pt x="87" y="578"/>
                    <a:pt x="92" y="573"/>
                  </a:cubicBezTo>
                  <a:cubicBezTo>
                    <a:pt x="138" y="539"/>
                    <a:pt x="183" y="494"/>
                    <a:pt x="216" y="449"/>
                  </a:cubicBezTo>
                  <a:cubicBezTo>
                    <a:pt x="284" y="663"/>
                    <a:pt x="307" y="901"/>
                    <a:pt x="296" y="1105"/>
                  </a:cubicBezTo>
                  <a:cubicBezTo>
                    <a:pt x="290" y="1133"/>
                    <a:pt x="310" y="1147"/>
                    <a:pt x="331" y="1147"/>
                  </a:cubicBezTo>
                  <a:cubicBezTo>
                    <a:pt x="352" y="1147"/>
                    <a:pt x="375" y="1133"/>
                    <a:pt x="375" y="1105"/>
                  </a:cubicBezTo>
                  <a:cubicBezTo>
                    <a:pt x="409" y="743"/>
                    <a:pt x="318" y="313"/>
                    <a:pt x="103" y="19"/>
                  </a:cubicBezTo>
                  <a:cubicBezTo>
                    <a:pt x="93" y="6"/>
                    <a:pt x="80"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0"/>
            <p:cNvSpPr/>
            <p:nvPr/>
          </p:nvSpPr>
          <p:spPr>
            <a:xfrm>
              <a:off x="1703272" y="4579061"/>
              <a:ext cx="11466" cy="13831"/>
            </a:xfrm>
            <a:custGeom>
              <a:avLst/>
              <a:gdLst/>
              <a:ahLst/>
              <a:cxnLst/>
              <a:rect l="l" t="t" r="r" b="b"/>
              <a:pathLst>
                <a:path w="257" h="310" extrusionOk="0">
                  <a:moveTo>
                    <a:pt x="70" y="43"/>
                  </a:moveTo>
                  <a:cubicBezTo>
                    <a:pt x="73" y="43"/>
                    <a:pt x="82" y="57"/>
                    <a:pt x="91" y="57"/>
                  </a:cubicBezTo>
                  <a:cubicBezTo>
                    <a:pt x="103" y="68"/>
                    <a:pt x="103" y="80"/>
                    <a:pt x="114" y="91"/>
                  </a:cubicBezTo>
                  <a:cubicBezTo>
                    <a:pt x="114" y="94"/>
                    <a:pt x="114" y="96"/>
                    <a:pt x="114" y="98"/>
                  </a:cubicBezTo>
                  <a:lnTo>
                    <a:pt x="114" y="98"/>
                  </a:lnTo>
                  <a:cubicBezTo>
                    <a:pt x="88" y="85"/>
                    <a:pt x="79" y="65"/>
                    <a:pt x="68" y="45"/>
                  </a:cubicBezTo>
                  <a:cubicBezTo>
                    <a:pt x="68" y="43"/>
                    <a:pt x="69" y="43"/>
                    <a:pt x="70" y="43"/>
                  </a:cubicBezTo>
                  <a:close/>
                  <a:moveTo>
                    <a:pt x="159" y="181"/>
                  </a:moveTo>
                  <a:lnTo>
                    <a:pt x="159" y="193"/>
                  </a:lnTo>
                  <a:cubicBezTo>
                    <a:pt x="148" y="216"/>
                    <a:pt x="148" y="226"/>
                    <a:pt x="136" y="238"/>
                  </a:cubicBezTo>
                  <a:cubicBezTo>
                    <a:pt x="136" y="246"/>
                    <a:pt x="125" y="259"/>
                    <a:pt x="119" y="259"/>
                  </a:cubicBezTo>
                  <a:cubicBezTo>
                    <a:pt x="116" y="259"/>
                    <a:pt x="114" y="256"/>
                    <a:pt x="114" y="249"/>
                  </a:cubicBezTo>
                  <a:cubicBezTo>
                    <a:pt x="125" y="226"/>
                    <a:pt x="136" y="204"/>
                    <a:pt x="159" y="181"/>
                  </a:cubicBezTo>
                  <a:close/>
                  <a:moveTo>
                    <a:pt x="70" y="0"/>
                  </a:moveTo>
                  <a:cubicBezTo>
                    <a:pt x="57" y="0"/>
                    <a:pt x="46" y="7"/>
                    <a:pt x="35" y="23"/>
                  </a:cubicBezTo>
                  <a:cubicBezTo>
                    <a:pt x="1" y="68"/>
                    <a:pt x="68" y="125"/>
                    <a:pt x="125" y="159"/>
                  </a:cubicBezTo>
                  <a:cubicBezTo>
                    <a:pt x="91" y="193"/>
                    <a:pt x="46" y="261"/>
                    <a:pt x="80" y="294"/>
                  </a:cubicBezTo>
                  <a:cubicBezTo>
                    <a:pt x="95" y="305"/>
                    <a:pt x="109" y="310"/>
                    <a:pt x="120" y="310"/>
                  </a:cubicBezTo>
                  <a:cubicBezTo>
                    <a:pt x="171" y="310"/>
                    <a:pt x="195" y="225"/>
                    <a:pt x="204" y="170"/>
                  </a:cubicBezTo>
                  <a:cubicBezTo>
                    <a:pt x="216" y="170"/>
                    <a:pt x="216" y="170"/>
                    <a:pt x="216" y="159"/>
                  </a:cubicBezTo>
                  <a:cubicBezTo>
                    <a:pt x="216" y="148"/>
                    <a:pt x="227" y="136"/>
                    <a:pt x="238" y="125"/>
                  </a:cubicBezTo>
                  <a:cubicBezTo>
                    <a:pt x="257" y="116"/>
                    <a:pt x="246" y="84"/>
                    <a:pt x="229" y="84"/>
                  </a:cubicBezTo>
                  <a:cubicBezTo>
                    <a:pt x="225" y="84"/>
                    <a:pt x="220" y="86"/>
                    <a:pt x="216" y="91"/>
                  </a:cubicBezTo>
                  <a:cubicBezTo>
                    <a:pt x="204" y="91"/>
                    <a:pt x="193" y="102"/>
                    <a:pt x="181" y="113"/>
                  </a:cubicBezTo>
                  <a:cubicBezTo>
                    <a:pt x="156" y="70"/>
                    <a:pt x="110" y="0"/>
                    <a:pt x="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0"/>
            <p:cNvSpPr/>
            <p:nvPr/>
          </p:nvSpPr>
          <p:spPr>
            <a:xfrm>
              <a:off x="1714559" y="4588564"/>
              <a:ext cx="5800" cy="5934"/>
            </a:xfrm>
            <a:custGeom>
              <a:avLst/>
              <a:gdLst/>
              <a:ahLst/>
              <a:cxnLst/>
              <a:rect l="l" t="t" r="r" b="b"/>
              <a:pathLst>
                <a:path w="130" h="133" extrusionOk="0">
                  <a:moveTo>
                    <a:pt x="106" y="1"/>
                  </a:moveTo>
                  <a:cubicBezTo>
                    <a:pt x="104" y="1"/>
                    <a:pt x="101" y="1"/>
                    <a:pt x="99" y="3"/>
                  </a:cubicBezTo>
                  <a:cubicBezTo>
                    <a:pt x="53" y="13"/>
                    <a:pt x="31" y="59"/>
                    <a:pt x="8" y="93"/>
                  </a:cubicBezTo>
                  <a:cubicBezTo>
                    <a:pt x="0" y="115"/>
                    <a:pt x="17" y="132"/>
                    <a:pt x="33" y="132"/>
                  </a:cubicBezTo>
                  <a:cubicBezTo>
                    <a:pt x="41" y="132"/>
                    <a:pt x="49" y="127"/>
                    <a:pt x="53" y="116"/>
                  </a:cubicBezTo>
                  <a:cubicBezTo>
                    <a:pt x="64" y="93"/>
                    <a:pt x="76" y="48"/>
                    <a:pt x="109" y="36"/>
                  </a:cubicBezTo>
                  <a:cubicBezTo>
                    <a:pt x="129" y="36"/>
                    <a:pt x="123" y="1"/>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0"/>
            <p:cNvSpPr/>
            <p:nvPr/>
          </p:nvSpPr>
          <p:spPr>
            <a:xfrm>
              <a:off x="1712552" y="4585039"/>
              <a:ext cx="5800" cy="6201"/>
            </a:xfrm>
            <a:custGeom>
              <a:avLst/>
              <a:gdLst/>
              <a:ahLst/>
              <a:cxnLst/>
              <a:rect l="l" t="t" r="r" b="b"/>
              <a:pathLst>
                <a:path w="130" h="139" extrusionOk="0">
                  <a:moveTo>
                    <a:pt x="105" y="0"/>
                  </a:moveTo>
                  <a:cubicBezTo>
                    <a:pt x="103" y="0"/>
                    <a:pt x="101" y="1"/>
                    <a:pt x="98" y="2"/>
                  </a:cubicBezTo>
                  <a:cubicBezTo>
                    <a:pt x="53" y="25"/>
                    <a:pt x="30" y="70"/>
                    <a:pt x="8" y="115"/>
                  </a:cubicBezTo>
                  <a:cubicBezTo>
                    <a:pt x="1" y="129"/>
                    <a:pt x="15" y="139"/>
                    <a:pt x="30" y="139"/>
                  </a:cubicBezTo>
                  <a:cubicBezTo>
                    <a:pt x="39" y="139"/>
                    <a:pt x="49" y="135"/>
                    <a:pt x="53" y="127"/>
                  </a:cubicBezTo>
                  <a:cubicBezTo>
                    <a:pt x="64" y="92"/>
                    <a:pt x="76" y="59"/>
                    <a:pt x="109" y="47"/>
                  </a:cubicBezTo>
                  <a:cubicBezTo>
                    <a:pt x="129" y="37"/>
                    <a:pt x="123" y="0"/>
                    <a:pt x="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0"/>
            <p:cNvSpPr/>
            <p:nvPr/>
          </p:nvSpPr>
          <p:spPr>
            <a:xfrm>
              <a:off x="1568578" y="4542253"/>
              <a:ext cx="78745" cy="55546"/>
            </a:xfrm>
            <a:custGeom>
              <a:avLst/>
              <a:gdLst/>
              <a:ahLst/>
              <a:cxnLst/>
              <a:rect l="l" t="t" r="r" b="b"/>
              <a:pathLst>
                <a:path w="1765" h="1245" extrusionOk="0">
                  <a:moveTo>
                    <a:pt x="848" y="0"/>
                  </a:moveTo>
                  <a:lnTo>
                    <a:pt x="1" y="769"/>
                  </a:lnTo>
                  <a:cubicBezTo>
                    <a:pt x="1" y="769"/>
                    <a:pt x="204" y="1029"/>
                    <a:pt x="509" y="1244"/>
                  </a:cubicBezTo>
                  <a:cubicBezTo>
                    <a:pt x="702" y="1097"/>
                    <a:pt x="905" y="950"/>
                    <a:pt x="1120" y="837"/>
                  </a:cubicBezTo>
                  <a:cubicBezTo>
                    <a:pt x="1335" y="724"/>
                    <a:pt x="1549" y="599"/>
                    <a:pt x="1765" y="486"/>
                  </a:cubicBezTo>
                  <a:lnTo>
                    <a:pt x="1765" y="486"/>
                  </a:lnTo>
                  <a:cubicBezTo>
                    <a:pt x="1629" y="509"/>
                    <a:pt x="1504" y="554"/>
                    <a:pt x="1403" y="611"/>
                  </a:cubicBezTo>
                  <a:lnTo>
                    <a:pt x="848" y="0"/>
                  </a:ln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0"/>
            <p:cNvSpPr/>
            <p:nvPr/>
          </p:nvSpPr>
          <p:spPr>
            <a:xfrm>
              <a:off x="1481801" y="4495808"/>
              <a:ext cx="148880" cy="106005"/>
            </a:xfrm>
            <a:custGeom>
              <a:avLst/>
              <a:gdLst/>
              <a:ahLst/>
              <a:cxnLst/>
              <a:rect l="l" t="t" r="r" b="b"/>
              <a:pathLst>
                <a:path w="3337" h="2376" extrusionOk="0">
                  <a:moveTo>
                    <a:pt x="2273" y="1"/>
                  </a:moveTo>
                  <a:lnTo>
                    <a:pt x="543" y="566"/>
                  </a:lnTo>
                  <a:lnTo>
                    <a:pt x="634" y="871"/>
                  </a:lnTo>
                  <a:lnTo>
                    <a:pt x="1" y="1346"/>
                  </a:lnTo>
                  <a:cubicBezTo>
                    <a:pt x="1" y="1346"/>
                    <a:pt x="690" y="2082"/>
                    <a:pt x="1075" y="2376"/>
                  </a:cubicBezTo>
                  <a:lnTo>
                    <a:pt x="1776" y="1697"/>
                  </a:lnTo>
                  <a:lnTo>
                    <a:pt x="2228" y="2285"/>
                  </a:lnTo>
                  <a:lnTo>
                    <a:pt x="3336" y="1380"/>
                  </a:lnTo>
                  <a:cubicBezTo>
                    <a:pt x="3336" y="1380"/>
                    <a:pt x="3020" y="250"/>
                    <a:pt x="2273"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0"/>
            <p:cNvSpPr/>
            <p:nvPr/>
          </p:nvSpPr>
          <p:spPr>
            <a:xfrm>
              <a:off x="1497951" y="4495808"/>
              <a:ext cx="91862" cy="47961"/>
            </a:xfrm>
            <a:custGeom>
              <a:avLst/>
              <a:gdLst/>
              <a:ahLst/>
              <a:cxnLst/>
              <a:rect l="l" t="t" r="r" b="b"/>
              <a:pathLst>
                <a:path w="2059" h="1075" extrusionOk="0">
                  <a:moveTo>
                    <a:pt x="1911" y="1"/>
                  </a:moveTo>
                  <a:lnTo>
                    <a:pt x="181" y="566"/>
                  </a:lnTo>
                  <a:lnTo>
                    <a:pt x="272" y="871"/>
                  </a:lnTo>
                  <a:lnTo>
                    <a:pt x="1" y="1075"/>
                  </a:lnTo>
                  <a:lnTo>
                    <a:pt x="351" y="916"/>
                  </a:lnTo>
                  <a:cubicBezTo>
                    <a:pt x="351" y="916"/>
                    <a:pt x="360" y="917"/>
                    <a:pt x="378" y="917"/>
                  </a:cubicBezTo>
                  <a:cubicBezTo>
                    <a:pt x="559" y="917"/>
                    <a:pt x="1575" y="879"/>
                    <a:pt x="2059" y="57"/>
                  </a:cubicBezTo>
                  <a:cubicBezTo>
                    <a:pt x="2013" y="34"/>
                    <a:pt x="1968" y="12"/>
                    <a:pt x="1911" y="1"/>
                  </a:cubicBez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0"/>
            <p:cNvSpPr/>
            <p:nvPr/>
          </p:nvSpPr>
          <p:spPr>
            <a:xfrm>
              <a:off x="1511559" y="4561884"/>
              <a:ext cx="49478" cy="39930"/>
            </a:xfrm>
            <a:custGeom>
              <a:avLst/>
              <a:gdLst/>
              <a:ahLst/>
              <a:cxnLst/>
              <a:rect l="l" t="t" r="r" b="b"/>
              <a:pathLst>
                <a:path w="1109" h="895" extrusionOk="0">
                  <a:moveTo>
                    <a:pt x="1041" y="1"/>
                  </a:moveTo>
                  <a:lnTo>
                    <a:pt x="0" y="533"/>
                  </a:lnTo>
                  <a:cubicBezTo>
                    <a:pt x="136" y="668"/>
                    <a:pt x="284" y="804"/>
                    <a:pt x="408" y="895"/>
                  </a:cubicBezTo>
                  <a:lnTo>
                    <a:pt x="1109" y="216"/>
                  </a:lnTo>
                  <a:lnTo>
                    <a:pt x="1041" y="1"/>
                  </a:ln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0"/>
            <p:cNvSpPr/>
            <p:nvPr/>
          </p:nvSpPr>
          <p:spPr>
            <a:xfrm>
              <a:off x="1493936" y="4394397"/>
              <a:ext cx="96368" cy="132730"/>
            </a:xfrm>
            <a:custGeom>
              <a:avLst/>
              <a:gdLst/>
              <a:ahLst/>
              <a:cxnLst/>
              <a:rect l="l" t="t" r="r" b="b"/>
              <a:pathLst>
                <a:path w="2160" h="2975" extrusionOk="0">
                  <a:moveTo>
                    <a:pt x="1639" y="0"/>
                  </a:moveTo>
                  <a:cubicBezTo>
                    <a:pt x="1639" y="0"/>
                    <a:pt x="803" y="80"/>
                    <a:pt x="282" y="216"/>
                  </a:cubicBezTo>
                  <a:cubicBezTo>
                    <a:pt x="282" y="216"/>
                    <a:pt x="0" y="2081"/>
                    <a:pt x="113" y="2918"/>
                  </a:cubicBezTo>
                  <a:cubicBezTo>
                    <a:pt x="113" y="2918"/>
                    <a:pt x="292" y="2974"/>
                    <a:pt x="567" y="2974"/>
                  </a:cubicBezTo>
                  <a:cubicBezTo>
                    <a:pt x="978" y="2974"/>
                    <a:pt x="1603" y="2848"/>
                    <a:pt x="2159" y="2217"/>
                  </a:cubicBezTo>
                  <a:cubicBezTo>
                    <a:pt x="2159" y="2217"/>
                    <a:pt x="1685" y="837"/>
                    <a:pt x="1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0"/>
            <p:cNvSpPr/>
            <p:nvPr/>
          </p:nvSpPr>
          <p:spPr>
            <a:xfrm>
              <a:off x="1497951" y="4394397"/>
              <a:ext cx="92353" cy="132730"/>
            </a:xfrm>
            <a:custGeom>
              <a:avLst/>
              <a:gdLst/>
              <a:ahLst/>
              <a:cxnLst/>
              <a:rect l="l" t="t" r="r" b="b"/>
              <a:pathLst>
                <a:path w="2070" h="2975" extrusionOk="0">
                  <a:moveTo>
                    <a:pt x="1549" y="0"/>
                  </a:moveTo>
                  <a:cubicBezTo>
                    <a:pt x="1549" y="0"/>
                    <a:pt x="1493" y="0"/>
                    <a:pt x="1414" y="12"/>
                  </a:cubicBezTo>
                  <a:cubicBezTo>
                    <a:pt x="1403" y="148"/>
                    <a:pt x="1335" y="317"/>
                    <a:pt x="1312" y="419"/>
                  </a:cubicBezTo>
                  <a:cubicBezTo>
                    <a:pt x="1210" y="804"/>
                    <a:pt x="1086" y="1199"/>
                    <a:pt x="916" y="1561"/>
                  </a:cubicBezTo>
                  <a:cubicBezTo>
                    <a:pt x="690" y="2002"/>
                    <a:pt x="385" y="2375"/>
                    <a:pt x="1" y="2658"/>
                  </a:cubicBezTo>
                  <a:cubicBezTo>
                    <a:pt x="1" y="2749"/>
                    <a:pt x="11" y="2839"/>
                    <a:pt x="23" y="2918"/>
                  </a:cubicBezTo>
                  <a:cubicBezTo>
                    <a:pt x="23" y="2918"/>
                    <a:pt x="202" y="2974"/>
                    <a:pt x="477" y="2974"/>
                  </a:cubicBezTo>
                  <a:cubicBezTo>
                    <a:pt x="888" y="2974"/>
                    <a:pt x="1513" y="2848"/>
                    <a:pt x="2069" y="2217"/>
                  </a:cubicBezTo>
                  <a:cubicBezTo>
                    <a:pt x="2069" y="2217"/>
                    <a:pt x="1595" y="837"/>
                    <a:pt x="1549" y="0"/>
                  </a:cubicBezTo>
                  <a:close/>
                </a:path>
              </a:pathLst>
            </a:custGeom>
            <a:solidFill>
              <a:srgbClr val="436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0"/>
            <p:cNvSpPr/>
            <p:nvPr/>
          </p:nvSpPr>
          <p:spPr>
            <a:xfrm>
              <a:off x="1552918" y="4395423"/>
              <a:ext cx="19229" cy="116044"/>
            </a:xfrm>
            <a:custGeom>
              <a:avLst/>
              <a:gdLst/>
              <a:ahLst/>
              <a:cxnLst/>
              <a:rect l="l" t="t" r="r" b="b"/>
              <a:pathLst>
                <a:path w="431" h="2601" extrusionOk="0">
                  <a:moveTo>
                    <a:pt x="103" y="0"/>
                  </a:moveTo>
                  <a:cubicBezTo>
                    <a:pt x="1" y="464"/>
                    <a:pt x="35" y="939"/>
                    <a:pt x="91" y="1402"/>
                  </a:cubicBezTo>
                  <a:cubicBezTo>
                    <a:pt x="148" y="1821"/>
                    <a:pt x="239" y="2216"/>
                    <a:pt x="397" y="2601"/>
                  </a:cubicBezTo>
                  <a:lnTo>
                    <a:pt x="430" y="2567"/>
                  </a:lnTo>
                  <a:cubicBezTo>
                    <a:pt x="272" y="2194"/>
                    <a:pt x="193" y="1809"/>
                    <a:pt x="136" y="1402"/>
                  </a:cubicBezTo>
                  <a:cubicBezTo>
                    <a:pt x="80" y="939"/>
                    <a:pt x="46" y="452"/>
                    <a:pt x="148"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0"/>
            <p:cNvSpPr/>
            <p:nvPr/>
          </p:nvSpPr>
          <p:spPr>
            <a:xfrm>
              <a:off x="1558985" y="4394933"/>
              <a:ext cx="20211" cy="111047"/>
            </a:xfrm>
            <a:custGeom>
              <a:avLst/>
              <a:gdLst/>
              <a:ahLst/>
              <a:cxnLst/>
              <a:rect l="l" t="t" r="r" b="b"/>
              <a:pathLst>
                <a:path w="453" h="2489" extrusionOk="0">
                  <a:moveTo>
                    <a:pt x="35" y="0"/>
                  </a:moveTo>
                  <a:cubicBezTo>
                    <a:pt x="0" y="204"/>
                    <a:pt x="12" y="396"/>
                    <a:pt x="12" y="599"/>
                  </a:cubicBezTo>
                  <a:cubicBezTo>
                    <a:pt x="12" y="870"/>
                    <a:pt x="46" y="1154"/>
                    <a:pt x="91" y="1436"/>
                  </a:cubicBezTo>
                  <a:cubicBezTo>
                    <a:pt x="148" y="1798"/>
                    <a:pt x="272" y="2149"/>
                    <a:pt x="419" y="2488"/>
                  </a:cubicBezTo>
                  <a:cubicBezTo>
                    <a:pt x="430" y="2476"/>
                    <a:pt x="442" y="2465"/>
                    <a:pt x="453" y="2465"/>
                  </a:cubicBezTo>
                  <a:cubicBezTo>
                    <a:pt x="317" y="2137"/>
                    <a:pt x="193" y="1810"/>
                    <a:pt x="136" y="1459"/>
                  </a:cubicBezTo>
                  <a:cubicBezTo>
                    <a:pt x="91" y="1187"/>
                    <a:pt x="68" y="916"/>
                    <a:pt x="57" y="633"/>
                  </a:cubicBezTo>
                  <a:cubicBezTo>
                    <a:pt x="57" y="430"/>
                    <a:pt x="46" y="204"/>
                    <a:pt x="80"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0"/>
            <p:cNvSpPr/>
            <p:nvPr/>
          </p:nvSpPr>
          <p:spPr>
            <a:xfrm>
              <a:off x="1559521" y="4394397"/>
              <a:ext cx="25252" cy="106496"/>
            </a:xfrm>
            <a:custGeom>
              <a:avLst/>
              <a:gdLst/>
              <a:ahLst/>
              <a:cxnLst/>
              <a:rect l="l" t="t" r="r" b="b"/>
              <a:pathLst>
                <a:path w="566" h="2387" extrusionOk="0">
                  <a:moveTo>
                    <a:pt x="158" y="0"/>
                  </a:moveTo>
                  <a:cubicBezTo>
                    <a:pt x="147" y="0"/>
                    <a:pt x="136" y="0"/>
                    <a:pt x="113" y="12"/>
                  </a:cubicBezTo>
                  <a:cubicBezTo>
                    <a:pt x="0" y="826"/>
                    <a:pt x="169" y="1651"/>
                    <a:pt x="531" y="2387"/>
                  </a:cubicBezTo>
                  <a:cubicBezTo>
                    <a:pt x="543" y="2387"/>
                    <a:pt x="554" y="2375"/>
                    <a:pt x="566" y="2364"/>
                  </a:cubicBezTo>
                  <a:cubicBezTo>
                    <a:pt x="204" y="1629"/>
                    <a:pt x="45" y="815"/>
                    <a:pt x="158"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0"/>
            <p:cNvSpPr/>
            <p:nvPr/>
          </p:nvSpPr>
          <p:spPr>
            <a:xfrm>
              <a:off x="1437899" y="4204380"/>
              <a:ext cx="225573" cy="168600"/>
            </a:xfrm>
            <a:custGeom>
              <a:avLst/>
              <a:gdLst/>
              <a:ahLst/>
              <a:cxnLst/>
              <a:rect l="l" t="t" r="r" b="b"/>
              <a:pathLst>
                <a:path w="5056" h="3779" extrusionOk="0">
                  <a:moveTo>
                    <a:pt x="1725" y="1"/>
                  </a:moveTo>
                  <a:cubicBezTo>
                    <a:pt x="1148" y="1"/>
                    <a:pt x="928" y="550"/>
                    <a:pt x="928" y="550"/>
                  </a:cubicBezTo>
                  <a:cubicBezTo>
                    <a:pt x="80" y="686"/>
                    <a:pt x="555" y="1523"/>
                    <a:pt x="555" y="1523"/>
                  </a:cubicBezTo>
                  <a:cubicBezTo>
                    <a:pt x="0" y="1761"/>
                    <a:pt x="759" y="2304"/>
                    <a:pt x="759" y="2304"/>
                  </a:cubicBezTo>
                  <a:lnTo>
                    <a:pt x="2669" y="3774"/>
                  </a:lnTo>
                  <a:cubicBezTo>
                    <a:pt x="2669" y="3774"/>
                    <a:pt x="3031" y="3778"/>
                    <a:pt x="3390" y="3778"/>
                  </a:cubicBezTo>
                  <a:cubicBezTo>
                    <a:pt x="3569" y="3778"/>
                    <a:pt x="3748" y="3777"/>
                    <a:pt x="3880" y="3774"/>
                  </a:cubicBezTo>
                  <a:cubicBezTo>
                    <a:pt x="4275" y="3774"/>
                    <a:pt x="3936" y="2779"/>
                    <a:pt x="3936" y="2779"/>
                  </a:cubicBezTo>
                  <a:cubicBezTo>
                    <a:pt x="3936" y="2779"/>
                    <a:pt x="4298" y="2779"/>
                    <a:pt x="4535" y="2654"/>
                  </a:cubicBezTo>
                  <a:cubicBezTo>
                    <a:pt x="4762" y="2530"/>
                    <a:pt x="4174" y="1817"/>
                    <a:pt x="4174" y="1817"/>
                  </a:cubicBezTo>
                  <a:lnTo>
                    <a:pt x="4174" y="1817"/>
                  </a:lnTo>
                  <a:cubicBezTo>
                    <a:pt x="4174" y="1817"/>
                    <a:pt x="4185" y="1817"/>
                    <a:pt x="4206" y="1817"/>
                  </a:cubicBezTo>
                  <a:cubicBezTo>
                    <a:pt x="4333" y="1817"/>
                    <a:pt x="4803" y="1801"/>
                    <a:pt x="4920" y="1557"/>
                  </a:cubicBezTo>
                  <a:cubicBezTo>
                    <a:pt x="5056" y="1274"/>
                    <a:pt x="4196" y="912"/>
                    <a:pt x="4196" y="912"/>
                  </a:cubicBezTo>
                  <a:cubicBezTo>
                    <a:pt x="4196" y="912"/>
                    <a:pt x="4513" y="460"/>
                    <a:pt x="3868" y="178"/>
                  </a:cubicBezTo>
                  <a:cubicBezTo>
                    <a:pt x="3585" y="53"/>
                    <a:pt x="3213" y="18"/>
                    <a:pt x="2884" y="18"/>
                  </a:cubicBezTo>
                  <a:cubicBezTo>
                    <a:pt x="2464" y="18"/>
                    <a:pt x="2116" y="75"/>
                    <a:pt x="2116" y="75"/>
                  </a:cubicBezTo>
                  <a:cubicBezTo>
                    <a:pt x="1970" y="23"/>
                    <a:pt x="1841" y="1"/>
                    <a:pt x="1725"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0"/>
            <p:cNvSpPr/>
            <p:nvPr/>
          </p:nvSpPr>
          <p:spPr>
            <a:xfrm>
              <a:off x="1520616" y="4216828"/>
              <a:ext cx="95788" cy="23824"/>
            </a:xfrm>
            <a:custGeom>
              <a:avLst/>
              <a:gdLst/>
              <a:ahLst/>
              <a:cxnLst/>
              <a:rect l="l" t="t" r="r" b="b"/>
              <a:pathLst>
                <a:path w="2147" h="534" extrusionOk="0">
                  <a:moveTo>
                    <a:pt x="860" y="0"/>
                  </a:moveTo>
                  <a:cubicBezTo>
                    <a:pt x="488" y="0"/>
                    <a:pt x="87" y="158"/>
                    <a:pt x="1" y="520"/>
                  </a:cubicBezTo>
                  <a:cubicBezTo>
                    <a:pt x="1" y="527"/>
                    <a:pt x="8" y="533"/>
                    <a:pt x="15" y="533"/>
                  </a:cubicBezTo>
                  <a:cubicBezTo>
                    <a:pt x="19" y="533"/>
                    <a:pt x="24" y="530"/>
                    <a:pt x="24" y="520"/>
                  </a:cubicBezTo>
                  <a:cubicBezTo>
                    <a:pt x="126" y="215"/>
                    <a:pt x="431" y="113"/>
                    <a:pt x="725" y="80"/>
                  </a:cubicBezTo>
                  <a:cubicBezTo>
                    <a:pt x="785" y="72"/>
                    <a:pt x="851" y="66"/>
                    <a:pt x="919" y="66"/>
                  </a:cubicBezTo>
                  <a:cubicBezTo>
                    <a:pt x="1147" y="66"/>
                    <a:pt x="1391" y="127"/>
                    <a:pt x="1460" y="362"/>
                  </a:cubicBezTo>
                  <a:cubicBezTo>
                    <a:pt x="1471" y="384"/>
                    <a:pt x="1483" y="384"/>
                    <a:pt x="1505" y="384"/>
                  </a:cubicBezTo>
                  <a:cubicBezTo>
                    <a:pt x="1615" y="320"/>
                    <a:pt x="1740" y="259"/>
                    <a:pt x="1859" y="259"/>
                  </a:cubicBezTo>
                  <a:cubicBezTo>
                    <a:pt x="1947" y="259"/>
                    <a:pt x="2032" y="293"/>
                    <a:pt x="2104" y="384"/>
                  </a:cubicBezTo>
                  <a:cubicBezTo>
                    <a:pt x="2107" y="390"/>
                    <a:pt x="2111" y="392"/>
                    <a:pt x="2115" y="392"/>
                  </a:cubicBezTo>
                  <a:cubicBezTo>
                    <a:pt x="2129" y="392"/>
                    <a:pt x="2147" y="368"/>
                    <a:pt x="2139" y="351"/>
                  </a:cubicBezTo>
                  <a:cubicBezTo>
                    <a:pt x="2068" y="242"/>
                    <a:pt x="1973" y="202"/>
                    <a:pt x="1868" y="202"/>
                  </a:cubicBezTo>
                  <a:cubicBezTo>
                    <a:pt x="1788" y="202"/>
                    <a:pt x="1702" y="226"/>
                    <a:pt x="1618" y="261"/>
                  </a:cubicBezTo>
                  <a:cubicBezTo>
                    <a:pt x="1561" y="282"/>
                    <a:pt x="1534" y="294"/>
                    <a:pt x="1518" y="294"/>
                  </a:cubicBezTo>
                  <a:cubicBezTo>
                    <a:pt x="1493" y="294"/>
                    <a:pt x="1493" y="266"/>
                    <a:pt x="1438" y="204"/>
                  </a:cubicBezTo>
                  <a:cubicBezTo>
                    <a:pt x="1370" y="125"/>
                    <a:pt x="1290" y="80"/>
                    <a:pt x="1189" y="45"/>
                  </a:cubicBezTo>
                  <a:cubicBezTo>
                    <a:pt x="1089" y="16"/>
                    <a:pt x="976" y="0"/>
                    <a:pt x="860"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0"/>
            <p:cNvSpPr/>
            <p:nvPr/>
          </p:nvSpPr>
          <p:spPr>
            <a:xfrm>
              <a:off x="1529717" y="4243106"/>
              <a:ext cx="112564" cy="29446"/>
            </a:xfrm>
            <a:custGeom>
              <a:avLst/>
              <a:gdLst/>
              <a:ahLst/>
              <a:cxnLst/>
              <a:rect l="l" t="t" r="r" b="b"/>
              <a:pathLst>
                <a:path w="2523" h="660" extrusionOk="0">
                  <a:moveTo>
                    <a:pt x="941" y="0"/>
                  </a:moveTo>
                  <a:cubicBezTo>
                    <a:pt x="607" y="0"/>
                    <a:pt x="298" y="99"/>
                    <a:pt x="12" y="270"/>
                  </a:cubicBezTo>
                  <a:cubicBezTo>
                    <a:pt x="1" y="282"/>
                    <a:pt x="12" y="305"/>
                    <a:pt x="23" y="305"/>
                  </a:cubicBezTo>
                  <a:cubicBezTo>
                    <a:pt x="317" y="135"/>
                    <a:pt x="611" y="67"/>
                    <a:pt x="940" y="67"/>
                  </a:cubicBezTo>
                  <a:cubicBezTo>
                    <a:pt x="1041" y="67"/>
                    <a:pt x="1482" y="79"/>
                    <a:pt x="1425" y="260"/>
                  </a:cubicBezTo>
                  <a:cubicBezTo>
                    <a:pt x="1416" y="279"/>
                    <a:pt x="1432" y="307"/>
                    <a:pt x="1458" y="307"/>
                  </a:cubicBezTo>
                  <a:cubicBezTo>
                    <a:pt x="1462" y="307"/>
                    <a:pt x="1466" y="306"/>
                    <a:pt x="1471" y="305"/>
                  </a:cubicBezTo>
                  <a:cubicBezTo>
                    <a:pt x="1608" y="246"/>
                    <a:pt x="1746" y="212"/>
                    <a:pt x="1899" y="212"/>
                  </a:cubicBezTo>
                  <a:cubicBezTo>
                    <a:pt x="1922" y="212"/>
                    <a:pt x="1945" y="213"/>
                    <a:pt x="1968" y="214"/>
                  </a:cubicBezTo>
                  <a:cubicBezTo>
                    <a:pt x="2172" y="225"/>
                    <a:pt x="2523" y="383"/>
                    <a:pt x="2353" y="632"/>
                  </a:cubicBezTo>
                  <a:cubicBezTo>
                    <a:pt x="2345" y="649"/>
                    <a:pt x="2355" y="660"/>
                    <a:pt x="2365" y="660"/>
                  </a:cubicBezTo>
                  <a:cubicBezTo>
                    <a:pt x="2369" y="660"/>
                    <a:pt x="2372" y="658"/>
                    <a:pt x="2375" y="655"/>
                  </a:cubicBezTo>
                  <a:cubicBezTo>
                    <a:pt x="2523" y="531"/>
                    <a:pt x="2466" y="373"/>
                    <a:pt x="2319" y="282"/>
                  </a:cubicBezTo>
                  <a:cubicBezTo>
                    <a:pt x="2175" y="188"/>
                    <a:pt x="2023" y="149"/>
                    <a:pt x="1869" y="149"/>
                  </a:cubicBezTo>
                  <a:cubicBezTo>
                    <a:pt x="1745" y="149"/>
                    <a:pt x="1619" y="174"/>
                    <a:pt x="1493" y="214"/>
                  </a:cubicBezTo>
                  <a:cubicBezTo>
                    <a:pt x="1493" y="67"/>
                    <a:pt x="1256" y="33"/>
                    <a:pt x="1131" y="11"/>
                  </a:cubicBezTo>
                  <a:cubicBezTo>
                    <a:pt x="1067" y="4"/>
                    <a:pt x="1003" y="0"/>
                    <a:pt x="941"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0"/>
            <p:cNvSpPr/>
            <p:nvPr/>
          </p:nvSpPr>
          <p:spPr>
            <a:xfrm>
              <a:off x="1556978" y="4265057"/>
              <a:ext cx="70581" cy="44749"/>
            </a:xfrm>
            <a:custGeom>
              <a:avLst/>
              <a:gdLst/>
              <a:ahLst/>
              <a:cxnLst/>
              <a:rect l="l" t="t" r="r" b="b"/>
              <a:pathLst>
                <a:path w="1582" h="1003" extrusionOk="0">
                  <a:moveTo>
                    <a:pt x="235" y="0"/>
                  </a:moveTo>
                  <a:cubicBezTo>
                    <a:pt x="159" y="0"/>
                    <a:pt x="86" y="6"/>
                    <a:pt x="23" y="16"/>
                  </a:cubicBezTo>
                  <a:cubicBezTo>
                    <a:pt x="0" y="16"/>
                    <a:pt x="12" y="39"/>
                    <a:pt x="23" y="39"/>
                  </a:cubicBezTo>
                  <a:cubicBezTo>
                    <a:pt x="60" y="36"/>
                    <a:pt x="98" y="35"/>
                    <a:pt x="136" y="35"/>
                  </a:cubicBezTo>
                  <a:cubicBezTo>
                    <a:pt x="256" y="35"/>
                    <a:pt x="377" y="50"/>
                    <a:pt x="498" y="84"/>
                  </a:cubicBezTo>
                  <a:cubicBezTo>
                    <a:pt x="713" y="140"/>
                    <a:pt x="803" y="288"/>
                    <a:pt x="882" y="479"/>
                  </a:cubicBezTo>
                  <a:cubicBezTo>
                    <a:pt x="886" y="488"/>
                    <a:pt x="893" y="491"/>
                    <a:pt x="901" y="491"/>
                  </a:cubicBezTo>
                  <a:cubicBezTo>
                    <a:pt x="914" y="491"/>
                    <a:pt x="927" y="479"/>
                    <a:pt x="927" y="457"/>
                  </a:cubicBezTo>
                  <a:cubicBezTo>
                    <a:pt x="927" y="423"/>
                    <a:pt x="927" y="378"/>
                    <a:pt x="917" y="344"/>
                  </a:cubicBezTo>
                  <a:lnTo>
                    <a:pt x="917" y="344"/>
                  </a:lnTo>
                  <a:cubicBezTo>
                    <a:pt x="1256" y="366"/>
                    <a:pt x="1414" y="660"/>
                    <a:pt x="1448" y="966"/>
                  </a:cubicBezTo>
                  <a:cubicBezTo>
                    <a:pt x="1455" y="986"/>
                    <a:pt x="1478" y="1002"/>
                    <a:pt x="1497" y="1002"/>
                  </a:cubicBezTo>
                  <a:cubicBezTo>
                    <a:pt x="1511" y="1002"/>
                    <a:pt x="1523" y="995"/>
                    <a:pt x="1527" y="977"/>
                  </a:cubicBezTo>
                  <a:cubicBezTo>
                    <a:pt x="1581" y="627"/>
                    <a:pt x="1278" y="320"/>
                    <a:pt x="940" y="320"/>
                  </a:cubicBezTo>
                  <a:cubicBezTo>
                    <a:pt x="929" y="320"/>
                    <a:pt x="917" y="320"/>
                    <a:pt x="905" y="321"/>
                  </a:cubicBezTo>
                  <a:cubicBezTo>
                    <a:pt x="808" y="75"/>
                    <a:pt x="500" y="0"/>
                    <a:pt x="235"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0"/>
            <p:cNvSpPr/>
            <p:nvPr/>
          </p:nvSpPr>
          <p:spPr>
            <a:xfrm>
              <a:off x="1596819" y="4297046"/>
              <a:ext cx="18694" cy="25743"/>
            </a:xfrm>
            <a:custGeom>
              <a:avLst/>
              <a:gdLst/>
              <a:ahLst/>
              <a:cxnLst/>
              <a:rect l="l" t="t" r="r" b="b"/>
              <a:pathLst>
                <a:path w="419" h="577" extrusionOk="0">
                  <a:moveTo>
                    <a:pt x="12" y="0"/>
                  </a:moveTo>
                  <a:cubicBezTo>
                    <a:pt x="1" y="0"/>
                    <a:pt x="1" y="23"/>
                    <a:pt x="12" y="23"/>
                  </a:cubicBezTo>
                  <a:cubicBezTo>
                    <a:pt x="137" y="57"/>
                    <a:pt x="227" y="170"/>
                    <a:pt x="272" y="294"/>
                  </a:cubicBezTo>
                  <a:cubicBezTo>
                    <a:pt x="295" y="340"/>
                    <a:pt x="295" y="408"/>
                    <a:pt x="283" y="453"/>
                  </a:cubicBezTo>
                  <a:cubicBezTo>
                    <a:pt x="283" y="498"/>
                    <a:pt x="261" y="521"/>
                    <a:pt x="272" y="554"/>
                  </a:cubicBezTo>
                  <a:cubicBezTo>
                    <a:pt x="272" y="566"/>
                    <a:pt x="283" y="577"/>
                    <a:pt x="295" y="577"/>
                  </a:cubicBezTo>
                  <a:cubicBezTo>
                    <a:pt x="419" y="554"/>
                    <a:pt x="363" y="328"/>
                    <a:pt x="328" y="260"/>
                  </a:cubicBezTo>
                  <a:cubicBezTo>
                    <a:pt x="272" y="136"/>
                    <a:pt x="159" y="34"/>
                    <a:pt x="12"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0"/>
            <p:cNvSpPr/>
            <p:nvPr/>
          </p:nvSpPr>
          <p:spPr>
            <a:xfrm>
              <a:off x="1475242" y="4217319"/>
              <a:ext cx="47470" cy="55367"/>
            </a:xfrm>
            <a:custGeom>
              <a:avLst/>
              <a:gdLst/>
              <a:ahLst/>
              <a:cxnLst/>
              <a:rect l="l" t="t" r="r" b="b"/>
              <a:pathLst>
                <a:path w="1064" h="1241" extrusionOk="0">
                  <a:moveTo>
                    <a:pt x="1052" y="1"/>
                  </a:moveTo>
                  <a:cubicBezTo>
                    <a:pt x="882" y="12"/>
                    <a:pt x="668" y="46"/>
                    <a:pt x="566" y="204"/>
                  </a:cubicBezTo>
                  <a:cubicBezTo>
                    <a:pt x="475" y="351"/>
                    <a:pt x="464" y="487"/>
                    <a:pt x="566" y="622"/>
                  </a:cubicBezTo>
                  <a:cubicBezTo>
                    <a:pt x="396" y="634"/>
                    <a:pt x="261" y="679"/>
                    <a:pt x="148" y="838"/>
                  </a:cubicBezTo>
                  <a:cubicBezTo>
                    <a:pt x="45" y="973"/>
                    <a:pt x="136" y="1142"/>
                    <a:pt x="249" y="1233"/>
                  </a:cubicBezTo>
                  <a:cubicBezTo>
                    <a:pt x="254" y="1238"/>
                    <a:pt x="260" y="1240"/>
                    <a:pt x="264" y="1240"/>
                  </a:cubicBezTo>
                  <a:cubicBezTo>
                    <a:pt x="280" y="1240"/>
                    <a:pt x="292" y="1217"/>
                    <a:pt x="283" y="1199"/>
                  </a:cubicBezTo>
                  <a:cubicBezTo>
                    <a:pt x="0" y="894"/>
                    <a:pt x="339" y="690"/>
                    <a:pt x="633" y="690"/>
                  </a:cubicBezTo>
                  <a:cubicBezTo>
                    <a:pt x="668" y="690"/>
                    <a:pt x="679" y="657"/>
                    <a:pt x="656" y="634"/>
                  </a:cubicBezTo>
                  <a:cubicBezTo>
                    <a:pt x="374" y="306"/>
                    <a:pt x="758" y="69"/>
                    <a:pt x="1052" y="34"/>
                  </a:cubicBezTo>
                  <a:cubicBezTo>
                    <a:pt x="1063" y="23"/>
                    <a:pt x="1063" y="1"/>
                    <a:pt x="1052"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0"/>
            <p:cNvSpPr/>
            <p:nvPr/>
          </p:nvSpPr>
          <p:spPr>
            <a:xfrm>
              <a:off x="1462125" y="4239359"/>
              <a:ext cx="31855" cy="40555"/>
            </a:xfrm>
            <a:custGeom>
              <a:avLst/>
              <a:gdLst/>
              <a:ahLst/>
              <a:cxnLst/>
              <a:rect l="l" t="t" r="r" b="b"/>
              <a:pathLst>
                <a:path w="714" h="909" extrusionOk="0">
                  <a:moveTo>
                    <a:pt x="341" y="1"/>
                  </a:moveTo>
                  <a:cubicBezTo>
                    <a:pt x="337" y="1"/>
                    <a:pt x="333" y="2"/>
                    <a:pt x="329" y="4"/>
                  </a:cubicBezTo>
                  <a:cubicBezTo>
                    <a:pt x="125" y="95"/>
                    <a:pt x="0" y="253"/>
                    <a:pt x="80" y="490"/>
                  </a:cubicBezTo>
                  <a:cubicBezTo>
                    <a:pt x="148" y="728"/>
                    <a:pt x="407" y="897"/>
                    <a:pt x="656" y="909"/>
                  </a:cubicBezTo>
                  <a:cubicBezTo>
                    <a:pt x="690" y="909"/>
                    <a:pt x="713" y="864"/>
                    <a:pt x="679" y="841"/>
                  </a:cubicBezTo>
                  <a:cubicBezTo>
                    <a:pt x="520" y="773"/>
                    <a:pt x="362" y="739"/>
                    <a:pt x="238" y="615"/>
                  </a:cubicBezTo>
                  <a:cubicBezTo>
                    <a:pt x="35" y="400"/>
                    <a:pt x="125" y="151"/>
                    <a:pt x="339" y="15"/>
                  </a:cubicBezTo>
                  <a:cubicBezTo>
                    <a:pt x="357" y="15"/>
                    <a:pt x="354" y="1"/>
                    <a:pt x="341"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0"/>
            <p:cNvSpPr/>
            <p:nvPr/>
          </p:nvSpPr>
          <p:spPr>
            <a:xfrm>
              <a:off x="1463196" y="4283528"/>
              <a:ext cx="33283" cy="17801"/>
            </a:xfrm>
            <a:custGeom>
              <a:avLst/>
              <a:gdLst/>
              <a:ahLst/>
              <a:cxnLst/>
              <a:rect l="l" t="t" r="r" b="b"/>
              <a:pathLst>
                <a:path w="746" h="399" extrusionOk="0">
                  <a:moveTo>
                    <a:pt x="67" y="1"/>
                  </a:moveTo>
                  <a:cubicBezTo>
                    <a:pt x="61" y="1"/>
                    <a:pt x="56" y="4"/>
                    <a:pt x="56" y="9"/>
                  </a:cubicBezTo>
                  <a:cubicBezTo>
                    <a:pt x="1" y="293"/>
                    <a:pt x="301" y="399"/>
                    <a:pt x="550" y="399"/>
                  </a:cubicBezTo>
                  <a:cubicBezTo>
                    <a:pt x="609" y="399"/>
                    <a:pt x="664" y="393"/>
                    <a:pt x="712" y="382"/>
                  </a:cubicBezTo>
                  <a:cubicBezTo>
                    <a:pt x="745" y="382"/>
                    <a:pt x="734" y="314"/>
                    <a:pt x="700" y="314"/>
                  </a:cubicBezTo>
                  <a:cubicBezTo>
                    <a:pt x="486" y="314"/>
                    <a:pt x="67" y="314"/>
                    <a:pt x="78" y="9"/>
                  </a:cubicBezTo>
                  <a:cubicBezTo>
                    <a:pt x="78" y="4"/>
                    <a:pt x="73" y="1"/>
                    <a:pt x="67"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0"/>
            <p:cNvSpPr/>
            <p:nvPr/>
          </p:nvSpPr>
          <p:spPr>
            <a:xfrm>
              <a:off x="1499959" y="4251092"/>
              <a:ext cx="20701" cy="26412"/>
            </a:xfrm>
            <a:custGeom>
              <a:avLst/>
              <a:gdLst/>
              <a:ahLst/>
              <a:cxnLst/>
              <a:rect l="l" t="t" r="r" b="b"/>
              <a:pathLst>
                <a:path w="464" h="592" extrusionOk="0">
                  <a:moveTo>
                    <a:pt x="453" y="1"/>
                  </a:moveTo>
                  <a:cubicBezTo>
                    <a:pt x="295" y="1"/>
                    <a:pt x="159" y="69"/>
                    <a:pt x="79" y="216"/>
                  </a:cubicBezTo>
                  <a:cubicBezTo>
                    <a:pt x="1" y="352"/>
                    <a:pt x="57" y="510"/>
                    <a:pt x="193" y="589"/>
                  </a:cubicBezTo>
                  <a:cubicBezTo>
                    <a:pt x="197" y="591"/>
                    <a:pt x="202" y="591"/>
                    <a:pt x="206" y="591"/>
                  </a:cubicBezTo>
                  <a:cubicBezTo>
                    <a:pt x="232" y="591"/>
                    <a:pt x="246" y="562"/>
                    <a:pt x="227" y="533"/>
                  </a:cubicBezTo>
                  <a:cubicBezTo>
                    <a:pt x="147" y="442"/>
                    <a:pt x="114" y="329"/>
                    <a:pt x="170" y="216"/>
                  </a:cubicBezTo>
                  <a:cubicBezTo>
                    <a:pt x="227" y="103"/>
                    <a:pt x="340" y="35"/>
                    <a:pt x="453" y="13"/>
                  </a:cubicBezTo>
                  <a:cubicBezTo>
                    <a:pt x="464" y="13"/>
                    <a:pt x="464" y="1"/>
                    <a:pt x="453"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0"/>
            <p:cNvSpPr/>
            <p:nvPr/>
          </p:nvSpPr>
          <p:spPr>
            <a:xfrm>
              <a:off x="1521642" y="4382797"/>
              <a:ext cx="35380" cy="34621"/>
            </a:xfrm>
            <a:custGeom>
              <a:avLst/>
              <a:gdLst/>
              <a:ahLst/>
              <a:cxnLst/>
              <a:rect l="l" t="t" r="r" b="b"/>
              <a:pathLst>
                <a:path w="793" h="776" extrusionOk="0">
                  <a:moveTo>
                    <a:pt x="792" y="1"/>
                  </a:moveTo>
                  <a:lnTo>
                    <a:pt x="1" y="215"/>
                  </a:lnTo>
                  <a:cubicBezTo>
                    <a:pt x="1" y="215"/>
                    <a:pt x="68" y="725"/>
                    <a:pt x="193" y="770"/>
                  </a:cubicBezTo>
                  <a:cubicBezTo>
                    <a:pt x="204" y="774"/>
                    <a:pt x="216" y="776"/>
                    <a:pt x="230" y="776"/>
                  </a:cubicBezTo>
                  <a:cubicBezTo>
                    <a:pt x="381" y="776"/>
                    <a:pt x="709" y="549"/>
                    <a:pt x="792" y="1"/>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0"/>
            <p:cNvSpPr/>
            <p:nvPr/>
          </p:nvSpPr>
          <p:spPr>
            <a:xfrm>
              <a:off x="1443476" y="4264254"/>
              <a:ext cx="145802" cy="130053"/>
            </a:xfrm>
            <a:custGeom>
              <a:avLst/>
              <a:gdLst/>
              <a:ahLst/>
              <a:cxnLst/>
              <a:rect l="l" t="t" r="r" b="b"/>
              <a:pathLst>
                <a:path w="3268" h="2915" extrusionOk="0">
                  <a:moveTo>
                    <a:pt x="1495" y="1"/>
                  </a:moveTo>
                  <a:cubicBezTo>
                    <a:pt x="1366" y="1"/>
                    <a:pt x="1237" y="11"/>
                    <a:pt x="1108" y="34"/>
                  </a:cubicBezTo>
                  <a:cubicBezTo>
                    <a:pt x="780" y="193"/>
                    <a:pt x="0" y="1900"/>
                    <a:pt x="928" y="2613"/>
                  </a:cubicBezTo>
                  <a:cubicBezTo>
                    <a:pt x="1205" y="2827"/>
                    <a:pt x="1503" y="2914"/>
                    <a:pt x="1792" y="2914"/>
                  </a:cubicBezTo>
                  <a:cubicBezTo>
                    <a:pt x="2478" y="2914"/>
                    <a:pt x="3109" y="2419"/>
                    <a:pt x="3268" y="1957"/>
                  </a:cubicBezTo>
                  <a:cubicBezTo>
                    <a:pt x="3268" y="1957"/>
                    <a:pt x="3053" y="1108"/>
                    <a:pt x="3167" y="464"/>
                  </a:cubicBezTo>
                  <a:cubicBezTo>
                    <a:pt x="3167" y="464"/>
                    <a:pt x="2360" y="1"/>
                    <a:pt x="1495" y="1"/>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0"/>
            <p:cNvSpPr/>
            <p:nvPr/>
          </p:nvSpPr>
          <p:spPr>
            <a:xfrm>
              <a:off x="1488359" y="4264254"/>
              <a:ext cx="99447" cy="81735"/>
            </a:xfrm>
            <a:custGeom>
              <a:avLst/>
              <a:gdLst/>
              <a:ahLst/>
              <a:cxnLst/>
              <a:rect l="l" t="t" r="r" b="b"/>
              <a:pathLst>
                <a:path w="2229" h="1832" extrusionOk="0">
                  <a:moveTo>
                    <a:pt x="489" y="1"/>
                  </a:moveTo>
                  <a:cubicBezTo>
                    <a:pt x="360" y="1"/>
                    <a:pt x="231" y="11"/>
                    <a:pt x="102" y="34"/>
                  </a:cubicBezTo>
                  <a:cubicBezTo>
                    <a:pt x="68" y="57"/>
                    <a:pt x="35" y="80"/>
                    <a:pt x="0" y="125"/>
                  </a:cubicBezTo>
                  <a:cubicBezTo>
                    <a:pt x="62" y="119"/>
                    <a:pt x="123" y="116"/>
                    <a:pt x="185" y="116"/>
                  </a:cubicBezTo>
                  <a:cubicBezTo>
                    <a:pt x="488" y="116"/>
                    <a:pt x="793" y="185"/>
                    <a:pt x="1075" y="317"/>
                  </a:cubicBezTo>
                  <a:cubicBezTo>
                    <a:pt x="1346" y="441"/>
                    <a:pt x="1561" y="633"/>
                    <a:pt x="1686" y="905"/>
                  </a:cubicBezTo>
                  <a:cubicBezTo>
                    <a:pt x="1799" y="1131"/>
                    <a:pt x="1844" y="1391"/>
                    <a:pt x="1990" y="1595"/>
                  </a:cubicBezTo>
                  <a:cubicBezTo>
                    <a:pt x="2058" y="1685"/>
                    <a:pt x="2149" y="1764"/>
                    <a:pt x="2228" y="1832"/>
                  </a:cubicBezTo>
                  <a:cubicBezTo>
                    <a:pt x="2183" y="1572"/>
                    <a:pt x="2070" y="962"/>
                    <a:pt x="2161" y="464"/>
                  </a:cubicBezTo>
                  <a:cubicBezTo>
                    <a:pt x="2161" y="464"/>
                    <a:pt x="1354" y="1"/>
                    <a:pt x="489" y="1"/>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0"/>
            <p:cNvSpPr/>
            <p:nvPr/>
          </p:nvSpPr>
          <p:spPr>
            <a:xfrm>
              <a:off x="1521776" y="4332783"/>
              <a:ext cx="36227" cy="12983"/>
            </a:xfrm>
            <a:custGeom>
              <a:avLst/>
              <a:gdLst/>
              <a:ahLst/>
              <a:cxnLst/>
              <a:rect l="l" t="t" r="r" b="b"/>
              <a:pathLst>
                <a:path w="812" h="291" extrusionOk="0">
                  <a:moveTo>
                    <a:pt x="452" y="0"/>
                  </a:moveTo>
                  <a:cubicBezTo>
                    <a:pt x="284" y="0"/>
                    <a:pt x="104" y="92"/>
                    <a:pt x="9" y="240"/>
                  </a:cubicBezTo>
                  <a:cubicBezTo>
                    <a:pt x="1" y="256"/>
                    <a:pt x="11" y="267"/>
                    <a:pt x="21" y="267"/>
                  </a:cubicBezTo>
                  <a:cubicBezTo>
                    <a:pt x="25" y="267"/>
                    <a:pt x="29" y="265"/>
                    <a:pt x="32" y="262"/>
                  </a:cubicBezTo>
                  <a:cubicBezTo>
                    <a:pt x="152" y="167"/>
                    <a:pt x="319" y="82"/>
                    <a:pt x="470" y="82"/>
                  </a:cubicBezTo>
                  <a:cubicBezTo>
                    <a:pt x="588" y="82"/>
                    <a:pt x="697" y="134"/>
                    <a:pt x="767" y="273"/>
                  </a:cubicBezTo>
                  <a:cubicBezTo>
                    <a:pt x="771" y="286"/>
                    <a:pt x="778" y="291"/>
                    <a:pt x="786" y="291"/>
                  </a:cubicBezTo>
                  <a:cubicBezTo>
                    <a:pt x="798" y="291"/>
                    <a:pt x="812" y="277"/>
                    <a:pt x="812" y="262"/>
                  </a:cubicBezTo>
                  <a:cubicBezTo>
                    <a:pt x="752" y="78"/>
                    <a:pt x="607" y="0"/>
                    <a:pt x="452"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0"/>
            <p:cNvSpPr/>
            <p:nvPr/>
          </p:nvSpPr>
          <p:spPr>
            <a:xfrm>
              <a:off x="1467702" y="4328634"/>
              <a:ext cx="19184" cy="12537"/>
            </a:xfrm>
            <a:custGeom>
              <a:avLst/>
              <a:gdLst/>
              <a:ahLst/>
              <a:cxnLst/>
              <a:rect l="l" t="t" r="r" b="b"/>
              <a:pathLst>
                <a:path w="430" h="281" extrusionOk="0">
                  <a:moveTo>
                    <a:pt x="109" y="1"/>
                  </a:moveTo>
                  <a:cubicBezTo>
                    <a:pt x="79" y="1"/>
                    <a:pt x="49" y="8"/>
                    <a:pt x="23" y="27"/>
                  </a:cubicBezTo>
                  <a:cubicBezTo>
                    <a:pt x="0" y="39"/>
                    <a:pt x="11" y="61"/>
                    <a:pt x="34" y="72"/>
                  </a:cubicBezTo>
                  <a:cubicBezTo>
                    <a:pt x="101" y="95"/>
                    <a:pt x="169" y="84"/>
                    <a:pt x="237" y="107"/>
                  </a:cubicBezTo>
                  <a:cubicBezTo>
                    <a:pt x="305" y="140"/>
                    <a:pt x="373" y="220"/>
                    <a:pt x="418" y="276"/>
                  </a:cubicBezTo>
                  <a:cubicBezTo>
                    <a:pt x="418" y="280"/>
                    <a:pt x="419" y="281"/>
                    <a:pt x="421" y="281"/>
                  </a:cubicBezTo>
                  <a:cubicBezTo>
                    <a:pt x="425" y="281"/>
                    <a:pt x="430" y="276"/>
                    <a:pt x="430" y="276"/>
                  </a:cubicBezTo>
                  <a:cubicBezTo>
                    <a:pt x="407" y="185"/>
                    <a:pt x="362" y="117"/>
                    <a:pt x="282" y="61"/>
                  </a:cubicBezTo>
                  <a:cubicBezTo>
                    <a:pt x="237" y="31"/>
                    <a:pt x="171" y="1"/>
                    <a:pt x="109"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0"/>
            <p:cNvSpPr/>
            <p:nvPr/>
          </p:nvSpPr>
          <p:spPr>
            <a:xfrm>
              <a:off x="1488359" y="4347997"/>
              <a:ext cx="23780" cy="11154"/>
            </a:xfrm>
            <a:custGeom>
              <a:avLst/>
              <a:gdLst/>
              <a:ahLst/>
              <a:cxnLst/>
              <a:rect l="l" t="t" r="r" b="b"/>
              <a:pathLst>
                <a:path w="533" h="250" extrusionOk="0">
                  <a:moveTo>
                    <a:pt x="80" y="0"/>
                  </a:moveTo>
                  <a:cubicBezTo>
                    <a:pt x="68" y="0"/>
                    <a:pt x="68" y="0"/>
                    <a:pt x="57" y="12"/>
                  </a:cubicBezTo>
                  <a:cubicBezTo>
                    <a:pt x="0" y="68"/>
                    <a:pt x="91" y="158"/>
                    <a:pt x="148" y="193"/>
                  </a:cubicBezTo>
                  <a:cubicBezTo>
                    <a:pt x="209" y="229"/>
                    <a:pt x="273" y="249"/>
                    <a:pt x="337" y="249"/>
                  </a:cubicBezTo>
                  <a:cubicBezTo>
                    <a:pt x="391" y="249"/>
                    <a:pt x="446" y="235"/>
                    <a:pt x="498" y="204"/>
                  </a:cubicBezTo>
                  <a:cubicBezTo>
                    <a:pt x="532" y="193"/>
                    <a:pt x="510" y="148"/>
                    <a:pt x="475" y="148"/>
                  </a:cubicBezTo>
                  <a:cubicBezTo>
                    <a:pt x="396" y="148"/>
                    <a:pt x="306" y="113"/>
                    <a:pt x="216" y="91"/>
                  </a:cubicBezTo>
                  <a:cubicBezTo>
                    <a:pt x="170" y="68"/>
                    <a:pt x="125" y="23"/>
                    <a:pt x="80"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0"/>
            <p:cNvSpPr/>
            <p:nvPr/>
          </p:nvSpPr>
          <p:spPr>
            <a:xfrm>
              <a:off x="1484299" y="4361605"/>
              <a:ext cx="53538" cy="18158"/>
            </a:xfrm>
            <a:custGeom>
              <a:avLst/>
              <a:gdLst/>
              <a:ahLst/>
              <a:cxnLst/>
              <a:rect l="l" t="t" r="r" b="b"/>
              <a:pathLst>
                <a:path w="1200" h="407" extrusionOk="0">
                  <a:moveTo>
                    <a:pt x="1166" y="1"/>
                  </a:moveTo>
                  <a:cubicBezTo>
                    <a:pt x="1041" y="137"/>
                    <a:pt x="917" y="227"/>
                    <a:pt x="736" y="283"/>
                  </a:cubicBezTo>
                  <a:cubicBezTo>
                    <a:pt x="676" y="302"/>
                    <a:pt x="618" y="311"/>
                    <a:pt x="562" y="311"/>
                  </a:cubicBezTo>
                  <a:cubicBezTo>
                    <a:pt x="354" y="311"/>
                    <a:pt x="173" y="193"/>
                    <a:pt x="13" y="69"/>
                  </a:cubicBezTo>
                  <a:cubicBezTo>
                    <a:pt x="13" y="65"/>
                    <a:pt x="11" y="63"/>
                    <a:pt x="9" y="63"/>
                  </a:cubicBezTo>
                  <a:cubicBezTo>
                    <a:pt x="6" y="63"/>
                    <a:pt x="1" y="69"/>
                    <a:pt x="1" y="69"/>
                  </a:cubicBezTo>
                  <a:cubicBezTo>
                    <a:pt x="166" y="285"/>
                    <a:pt x="402" y="406"/>
                    <a:pt x="628" y="406"/>
                  </a:cubicBezTo>
                  <a:cubicBezTo>
                    <a:pt x="852" y="406"/>
                    <a:pt x="1065" y="288"/>
                    <a:pt x="1189" y="23"/>
                  </a:cubicBezTo>
                  <a:cubicBezTo>
                    <a:pt x="1199" y="12"/>
                    <a:pt x="1177" y="1"/>
                    <a:pt x="1166"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0"/>
            <p:cNvSpPr/>
            <p:nvPr/>
          </p:nvSpPr>
          <p:spPr>
            <a:xfrm>
              <a:off x="1547385" y="4347105"/>
              <a:ext cx="19229" cy="15883"/>
            </a:xfrm>
            <a:custGeom>
              <a:avLst/>
              <a:gdLst/>
              <a:ahLst/>
              <a:cxnLst/>
              <a:rect l="l" t="t" r="r" b="b"/>
              <a:pathLst>
                <a:path w="431" h="356" extrusionOk="0">
                  <a:moveTo>
                    <a:pt x="215" y="1"/>
                  </a:moveTo>
                  <a:cubicBezTo>
                    <a:pt x="193" y="1"/>
                    <a:pt x="170" y="4"/>
                    <a:pt x="147" y="9"/>
                  </a:cubicBezTo>
                  <a:cubicBezTo>
                    <a:pt x="69" y="20"/>
                    <a:pt x="1" y="111"/>
                    <a:pt x="12" y="201"/>
                  </a:cubicBezTo>
                  <a:cubicBezTo>
                    <a:pt x="12" y="224"/>
                    <a:pt x="23" y="246"/>
                    <a:pt x="34" y="281"/>
                  </a:cubicBezTo>
                  <a:cubicBezTo>
                    <a:pt x="57" y="303"/>
                    <a:pt x="79" y="314"/>
                    <a:pt x="102" y="337"/>
                  </a:cubicBezTo>
                  <a:cubicBezTo>
                    <a:pt x="122" y="350"/>
                    <a:pt x="146" y="356"/>
                    <a:pt x="170" y="356"/>
                  </a:cubicBezTo>
                  <a:cubicBezTo>
                    <a:pt x="186" y="356"/>
                    <a:pt x="201" y="353"/>
                    <a:pt x="215" y="348"/>
                  </a:cubicBezTo>
                  <a:cubicBezTo>
                    <a:pt x="260" y="348"/>
                    <a:pt x="295" y="337"/>
                    <a:pt x="328" y="326"/>
                  </a:cubicBezTo>
                  <a:cubicBezTo>
                    <a:pt x="419" y="281"/>
                    <a:pt x="430" y="156"/>
                    <a:pt x="385" y="77"/>
                  </a:cubicBezTo>
                  <a:cubicBezTo>
                    <a:pt x="342" y="26"/>
                    <a:pt x="281" y="1"/>
                    <a:pt x="215"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0"/>
            <p:cNvSpPr/>
            <p:nvPr/>
          </p:nvSpPr>
          <p:spPr>
            <a:xfrm>
              <a:off x="1460608" y="4336263"/>
              <a:ext cx="16686" cy="14634"/>
            </a:xfrm>
            <a:custGeom>
              <a:avLst/>
              <a:gdLst/>
              <a:ahLst/>
              <a:cxnLst/>
              <a:rect l="l" t="t" r="r" b="b"/>
              <a:pathLst>
                <a:path w="374" h="328" extrusionOk="0">
                  <a:moveTo>
                    <a:pt x="164" y="0"/>
                  </a:moveTo>
                  <a:cubicBezTo>
                    <a:pt x="151" y="0"/>
                    <a:pt x="138" y="2"/>
                    <a:pt x="125" y="3"/>
                  </a:cubicBezTo>
                  <a:cubicBezTo>
                    <a:pt x="46" y="26"/>
                    <a:pt x="1" y="139"/>
                    <a:pt x="34" y="218"/>
                  </a:cubicBezTo>
                  <a:cubicBezTo>
                    <a:pt x="46" y="252"/>
                    <a:pt x="79" y="286"/>
                    <a:pt x="114" y="308"/>
                  </a:cubicBezTo>
                  <a:cubicBezTo>
                    <a:pt x="134" y="322"/>
                    <a:pt x="154" y="327"/>
                    <a:pt x="174" y="327"/>
                  </a:cubicBezTo>
                  <a:cubicBezTo>
                    <a:pt x="188" y="327"/>
                    <a:pt x="201" y="325"/>
                    <a:pt x="215" y="320"/>
                  </a:cubicBezTo>
                  <a:cubicBezTo>
                    <a:pt x="250" y="320"/>
                    <a:pt x="272" y="308"/>
                    <a:pt x="295" y="297"/>
                  </a:cubicBezTo>
                  <a:cubicBezTo>
                    <a:pt x="363" y="252"/>
                    <a:pt x="373" y="139"/>
                    <a:pt x="328" y="82"/>
                  </a:cubicBezTo>
                  <a:cubicBezTo>
                    <a:pt x="281" y="26"/>
                    <a:pt x="227" y="0"/>
                    <a:pt x="164"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0"/>
            <p:cNvSpPr/>
            <p:nvPr/>
          </p:nvSpPr>
          <p:spPr>
            <a:xfrm>
              <a:off x="1551936" y="4298072"/>
              <a:ext cx="14678" cy="11823"/>
            </a:xfrm>
            <a:custGeom>
              <a:avLst/>
              <a:gdLst/>
              <a:ahLst/>
              <a:cxnLst/>
              <a:rect l="l" t="t" r="r" b="b"/>
              <a:pathLst>
                <a:path w="329" h="265" extrusionOk="0">
                  <a:moveTo>
                    <a:pt x="57" y="0"/>
                  </a:moveTo>
                  <a:cubicBezTo>
                    <a:pt x="23" y="0"/>
                    <a:pt x="0" y="45"/>
                    <a:pt x="34" y="56"/>
                  </a:cubicBezTo>
                  <a:cubicBezTo>
                    <a:pt x="148" y="113"/>
                    <a:pt x="238" y="147"/>
                    <a:pt x="306" y="260"/>
                  </a:cubicBezTo>
                  <a:cubicBezTo>
                    <a:pt x="306" y="263"/>
                    <a:pt x="308" y="265"/>
                    <a:pt x="311" y="265"/>
                  </a:cubicBezTo>
                  <a:cubicBezTo>
                    <a:pt x="317" y="265"/>
                    <a:pt x="328" y="256"/>
                    <a:pt x="328" y="249"/>
                  </a:cubicBezTo>
                  <a:cubicBezTo>
                    <a:pt x="294" y="113"/>
                    <a:pt x="193" y="11"/>
                    <a:pt x="57" y="0"/>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0"/>
            <p:cNvSpPr/>
            <p:nvPr/>
          </p:nvSpPr>
          <p:spPr>
            <a:xfrm>
              <a:off x="1475733" y="4289194"/>
              <a:ext cx="12671" cy="6291"/>
            </a:xfrm>
            <a:custGeom>
              <a:avLst/>
              <a:gdLst/>
              <a:ahLst/>
              <a:cxnLst/>
              <a:rect l="l" t="t" r="r" b="b"/>
              <a:pathLst>
                <a:path w="284" h="141" extrusionOk="0">
                  <a:moveTo>
                    <a:pt x="208" y="1"/>
                  </a:moveTo>
                  <a:cubicBezTo>
                    <a:pt x="123" y="1"/>
                    <a:pt x="38" y="44"/>
                    <a:pt x="1" y="119"/>
                  </a:cubicBezTo>
                  <a:cubicBezTo>
                    <a:pt x="1" y="128"/>
                    <a:pt x="12" y="141"/>
                    <a:pt x="22" y="141"/>
                  </a:cubicBezTo>
                  <a:cubicBezTo>
                    <a:pt x="27" y="141"/>
                    <a:pt x="31" y="138"/>
                    <a:pt x="34" y="131"/>
                  </a:cubicBezTo>
                  <a:cubicBezTo>
                    <a:pt x="57" y="97"/>
                    <a:pt x="91" y="86"/>
                    <a:pt x="137" y="74"/>
                  </a:cubicBezTo>
                  <a:cubicBezTo>
                    <a:pt x="182" y="63"/>
                    <a:pt x="227" y="63"/>
                    <a:pt x="261" y="52"/>
                  </a:cubicBezTo>
                  <a:cubicBezTo>
                    <a:pt x="283" y="41"/>
                    <a:pt x="283" y="6"/>
                    <a:pt x="261" y="6"/>
                  </a:cubicBezTo>
                  <a:cubicBezTo>
                    <a:pt x="243" y="2"/>
                    <a:pt x="226" y="1"/>
                    <a:pt x="208" y="1"/>
                  </a:cubicBezTo>
                  <a:close/>
                </a:path>
              </a:pathLst>
            </a:custGeom>
            <a:solidFill>
              <a:srgbClr val="5618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0"/>
            <p:cNvSpPr/>
            <p:nvPr/>
          </p:nvSpPr>
          <p:spPr>
            <a:xfrm>
              <a:off x="1567596" y="4335951"/>
              <a:ext cx="53761" cy="41849"/>
            </a:xfrm>
            <a:custGeom>
              <a:avLst/>
              <a:gdLst/>
              <a:ahLst/>
              <a:cxnLst/>
              <a:rect l="l" t="t" r="r" b="b"/>
              <a:pathLst>
                <a:path w="1205" h="938" extrusionOk="0">
                  <a:moveTo>
                    <a:pt x="637" y="1"/>
                  </a:moveTo>
                  <a:cubicBezTo>
                    <a:pt x="445" y="1"/>
                    <a:pt x="282" y="101"/>
                    <a:pt x="282" y="101"/>
                  </a:cubicBezTo>
                  <a:lnTo>
                    <a:pt x="0" y="825"/>
                  </a:lnTo>
                  <a:cubicBezTo>
                    <a:pt x="121" y="904"/>
                    <a:pt x="244" y="938"/>
                    <a:pt x="361" y="938"/>
                  </a:cubicBezTo>
                  <a:cubicBezTo>
                    <a:pt x="827" y="938"/>
                    <a:pt x="1205" y="414"/>
                    <a:pt x="1006" y="180"/>
                  </a:cubicBezTo>
                  <a:cubicBezTo>
                    <a:pt x="895" y="42"/>
                    <a:pt x="760" y="1"/>
                    <a:pt x="637" y="1"/>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0"/>
            <p:cNvSpPr/>
            <p:nvPr/>
          </p:nvSpPr>
          <p:spPr>
            <a:xfrm>
              <a:off x="1579151" y="4348577"/>
              <a:ext cx="27304" cy="20835"/>
            </a:xfrm>
            <a:custGeom>
              <a:avLst/>
              <a:gdLst/>
              <a:ahLst/>
              <a:cxnLst/>
              <a:rect l="l" t="t" r="r" b="b"/>
              <a:pathLst>
                <a:path w="612" h="467" extrusionOk="0">
                  <a:moveTo>
                    <a:pt x="308" y="219"/>
                  </a:moveTo>
                  <a:cubicBezTo>
                    <a:pt x="339" y="219"/>
                    <a:pt x="368" y="232"/>
                    <a:pt x="374" y="270"/>
                  </a:cubicBezTo>
                  <a:cubicBezTo>
                    <a:pt x="374" y="315"/>
                    <a:pt x="317" y="349"/>
                    <a:pt x="284" y="361"/>
                  </a:cubicBezTo>
                  <a:cubicBezTo>
                    <a:pt x="258" y="374"/>
                    <a:pt x="227" y="379"/>
                    <a:pt x="200" y="379"/>
                  </a:cubicBezTo>
                  <a:cubicBezTo>
                    <a:pt x="180" y="379"/>
                    <a:pt x="162" y="377"/>
                    <a:pt x="148" y="372"/>
                  </a:cubicBezTo>
                  <a:cubicBezTo>
                    <a:pt x="159" y="326"/>
                    <a:pt x="171" y="293"/>
                    <a:pt x="193" y="258"/>
                  </a:cubicBezTo>
                  <a:cubicBezTo>
                    <a:pt x="204" y="248"/>
                    <a:pt x="227" y="236"/>
                    <a:pt x="239" y="236"/>
                  </a:cubicBezTo>
                  <a:cubicBezTo>
                    <a:pt x="258" y="226"/>
                    <a:pt x="284" y="219"/>
                    <a:pt x="308" y="219"/>
                  </a:cubicBezTo>
                  <a:close/>
                  <a:moveTo>
                    <a:pt x="452" y="0"/>
                  </a:moveTo>
                  <a:cubicBezTo>
                    <a:pt x="370" y="0"/>
                    <a:pt x="290" y="22"/>
                    <a:pt x="227" y="78"/>
                  </a:cubicBezTo>
                  <a:cubicBezTo>
                    <a:pt x="136" y="157"/>
                    <a:pt x="1" y="315"/>
                    <a:pt x="46" y="439"/>
                  </a:cubicBezTo>
                  <a:cubicBezTo>
                    <a:pt x="52" y="458"/>
                    <a:pt x="69" y="467"/>
                    <a:pt x="85" y="467"/>
                  </a:cubicBezTo>
                  <a:cubicBezTo>
                    <a:pt x="97" y="467"/>
                    <a:pt x="109" y="461"/>
                    <a:pt x="114" y="451"/>
                  </a:cubicBezTo>
                  <a:lnTo>
                    <a:pt x="114" y="429"/>
                  </a:lnTo>
                  <a:cubicBezTo>
                    <a:pt x="140" y="438"/>
                    <a:pt x="169" y="443"/>
                    <a:pt x="198" y="443"/>
                  </a:cubicBezTo>
                  <a:cubicBezTo>
                    <a:pt x="310" y="443"/>
                    <a:pt x="430" y="378"/>
                    <a:pt x="430" y="270"/>
                  </a:cubicBezTo>
                  <a:cubicBezTo>
                    <a:pt x="430" y="191"/>
                    <a:pt x="352" y="157"/>
                    <a:pt x="284" y="157"/>
                  </a:cubicBezTo>
                  <a:cubicBezTo>
                    <a:pt x="272" y="157"/>
                    <a:pt x="272" y="157"/>
                    <a:pt x="261" y="168"/>
                  </a:cubicBezTo>
                  <a:cubicBezTo>
                    <a:pt x="334" y="86"/>
                    <a:pt x="422" y="48"/>
                    <a:pt x="524" y="48"/>
                  </a:cubicBezTo>
                  <a:cubicBezTo>
                    <a:pt x="548" y="48"/>
                    <a:pt x="574" y="51"/>
                    <a:pt x="601" y="55"/>
                  </a:cubicBezTo>
                  <a:cubicBezTo>
                    <a:pt x="611" y="55"/>
                    <a:pt x="611" y="32"/>
                    <a:pt x="601" y="21"/>
                  </a:cubicBezTo>
                  <a:cubicBezTo>
                    <a:pt x="553" y="8"/>
                    <a:pt x="502" y="0"/>
                    <a:pt x="452"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0"/>
            <p:cNvSpPr/>
            <p:nvPr/>
          </p:nvSpPr>
          <p:spPr>
            <a:xfrm>
              <a:off x="1552427" y="4393550"/>
              <a:ext cx="141340" cy="116713"/>
            </a:xfrm>
            <a:custGeom>
              <a:avLst/>
              <a:gdLst/>
              <a:ahLst/>
              <a:cxnLst/>
              <a:rect l="l" t="t" r="r" b="b"/>
              <a:pathLst>
                <a:path w="3168" h="2616" extrusionOk="0">
                  <a:moveTo>
                    <a:pt x="594" y="0"/>
                  </a:moveTo>
                  <a:cubicBezTo>
                    <a:pt x="508" y="0"/>
                    <a:pt x="420" y="6"/>
                    <a:pt x="328" y="19"/>
                  </a:cubicBezTo>
                  <a:cubicBezTo>
                    <a:pt x="12" y="65"/>
                    <a:pt x="1" y="551"/>
                    <a:pt x="431" y="755"/>
                  </a:cubicBezTo>
                  <a:cubicBezTo>
                    <a:pt x="871" y="947"/>
                    <a:pt x="1866" y="1376"/>
                    <a:pt x="2409" y="1987"/>
                  </a:cubicBezTo>
                  <a:cubicBezTo>
                    <a:pt x="2409" y="1987"/>
                    <a:pt x="2314" y="2441"/>
                    <a:pt x="2550" y="2441"/>
                  </a:cubicBezTo>
                  <a:cubicBezTo>
                    <a:pt x="2571" y="2441"/>
                    <a:pt x="2596" y="2437"/>
                    <a:pt x="2624" y="2429"/>
                  </a:cubicBezTo>
                  <a:cubicBezTo>
                    <a:pt x="2624" y="2429"/>
                    <a:pt x="2699" y="2615"/>
                    <a:pt x="2815" y="2615"/>
                  </a:cubicBezTo>
                  <a:cubicBezTo>
                    <a:pt x="2826" y="2615"/>
                    <a:pt x="2838" y="2614"/>
                    <a:pt x="2850" y="2609"/>
                  </a:cubicBezTo>
                  <a:cubicBezTo>
                    <a:pt x="3133" y="2530"/>
                    <a:pt x="3167" y="2032"/>
                    <a:pt x="3065" y="1964"/>
                  </a:cubicBezTo>
                  <a:cubicBezTo>
                    <a:pt x="2952" y="1886"/>
                    <a:pt x="2703" y="1806"/>
                    <a:pt x="2703" y="1806"/>
                  </a:cubicBezTo>
                  <a:cubicBezTo>
                    <a:pt x="2703" y="1806"/>
                    <a:pt x="2057" y="0"/>
                    <a:pt x="594" y="0"/>
                  </a:cubicBezTo>
                  <a:close/>
                </a:path>
              </a:pathLst>
            </a:custGeom>
            <a:solidFill>
              <a:srgbClr val="A96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0"/>
            <p:cNvSpPr/>
            <p:nvPr/>
          </p:nvSpPr>
          <p:spPr>
            <a:xfrm>
              <a:off x="1678555" y="4496968"/>
              <a:ext cx="6603" cy="12001"/>
            </a:xfrm>
            <a:custGeom>
              <a:avLst/>
              <a:gdLst/>
              <a:ahLst/>
              <a:cxnLst/>
              <a:rect l="l" t="t" r="r" b="b"/>
              <a:pathLst>
                <a:path w="148" h="269" extrusionOk="0">
                  <a:moveTo>
                    <a:pt x="12" y="0"/>
                  </a:moveTo>
                  <a:cubicBezTo>
                    <a:pt x="9" y="0"/>
                    <a:pt x="6" y="3"/>
                    <a:pt x="1" y="8"/>
                  </a:cubicBezTo>
                  <a:cubicBezTo>
                    <a:pt x="1" y="8"/>
                    <a:pt x="1" y="20"/>
                    <a:pt x="12" y="20"/>
                  </a:cubicBezTo>
                  <a:cubicBezTo>
                    <a:pt x="12" y="20"/>
                    <a:pt x="125" y="111"/>
                    <a:pt x="91" y="246"/>
                  </a:cubicBezTo>
                  <a:cubicBezTo>
                    <a:pt x="91" y="257"/>
                    <a:pt x="102" y="257"/>
                    <a:pt x="102" y="269"/>
                  </a:cubicBezTo>
                  <a:cubicBezTo>
                    <a:pt x="114" y="269"/>
                    <a:pt x="114" y="257"/>
                    <a:pt x="114" y="257"/>
                  </a:cubicBezTo>
                  <a:cubicBezTo>
                    <a:pt x="147" y="99"/>
                    <a:pt x="23" y="8"/>
                    <a:pt x="23" y="8"/>
                  </a:cubicBezTo>
                  <a:cubicBezTo>
                    <a:pt x="18" y="3"/>
                    <a:pt x="15" y="0"/>
                    <a:pt x="12" y="0"/>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0"/>
            <p:cNvSpPr/>
            <p:nvPr/>
          </p:nvSpPr>
          <p:spPr>
            <a:xfrm>
              <a:off x="1684087" y="4488759"/>
              <a:ext cx="6648" cy="9146"/>
            </a:xfrm>
            <a:custGeom>
              <a:avLst/>
              <a:gdLst/>
              <a:ahLst/>
              <a:cxnLst/>
              <a:rect l="l" t="t" r="r" b="b"/>
              <a:pathLst>
                <a:path w="149" h="205" extrusionOk="0">
                  <a:moveTo>
                    <a:pt x="23" y="1"/>
                  </a:moveTo>
                  <a:cubicBezTo>
                    <a:pt x="13" y="1"/>
                    <a:pt x="13" y="1"/>
                    <a:pt x="1" y="11"/>
                  </a:cubicBezTo>
                  <a:lnTo>
                    <a:pt x="13" y="23"/>
                  </a:lnTo>
                  <a:cubicBezTo>
                    <a:pt x="13" y="23"/>
                    <a:pt x="103" y="46"/>
                    <a:pt x="126" y="204"/>
                  </a:cubicBezTo>
                  <a:lnTo>
                    <a:pt x="148" y="204"/>
                  </a:lnTo>
                  <a:lnTo>
                    <a:pt x="148" y="192"/>
                  </a:lnTo>
                  <a:cubicBezTo>
                    <a:pt x="114" y="23"/>
                    <a:pt x="23" y="1"/>
                    <a:pt x="23" y="1"/>
                  </a:cubicBezTo>
                  <a:close/>
                </a:path>
              </a:pathLst>
            </a:custGeom>
            <a:solidFill>
              <a:srgbClr val="8E45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1" name="Google Shape;791;p40"/>
          <p:cNvSpPr/>
          <p:nvPr/>
        </p:nvSpPr>
        <p:spPr>
          <a:xfrm>
            <a:off x="3991153" y="1564329"/>
            <a:ext cx="1271379" cy="657392"/>
          </a:xfrm>
          <a:custGeom>
            <a:avLst/>
            <a:gdLst/>
            <a:ahLst/>
            <a:cxnLst/>
            <a:rect l="l" t="t" r="r" b="b"/>
            <a:pathLst>
              <a:path w="16520" h="8542" extrusionOk="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EA4F56-42AD-A347-E6CB-F8BEFCE8F1A4}"/>
              </a:ext>
            </a:extLst>
          </p:cNvPr>
          <p:cNvSpPr txBox="1"/>
          <p:nvPr/>
        </p:nvSpPr>
        <p:spPr>
          <a:xfrm>
            <a:off x="152400" y="176757"/>
            <a:ext cx="5334000" cy="2400657"/>
          </a:xfrm>
          <a:prstGeom prst="rect">
            <a:avLst/>
          </a:prstGeom>
          <a:noFill/>
        </p:spPr>
        <p:txBody>
          <a:bodyPr wrap="square">
            <a:spAutoFit/>
          </a:bodyPr>
          <a:lstStyle/>
          <a:p>
            <a:r>
              <a:rPr lang="en-US" sz="3000" b="0" i="0" dirty="0">
                <a:solidFill>
                  <a:srgbClr val="242021"/>
                </a:solidFill>
                <a:effectLst/>
                <a:latin typeface="Comic Sans MS" panose="030F0702030302020204" pitchFamily="66" charset="0"/>
              </a:rPr>
              <a:t>Art, art.</a:t>
            </a:r>
          </a:p>
          <a:p>
            <a:r>
              <a:rPr lang="en-US" sz="3000" b="0" i="0" dirty="0">
                <a:solidFill>
                  <a:srgbClr val="242021"/>
                </a:solidFill>
                <a:effectLst/>
                <a:latin typeface="Comic Sans MS" panose="030F0702030302020204" pitchFamily="66" charset="0"/>
              </a:rPr>
              <a:t>My </a:t>
            </a:r>
            <a:r>
              <a:rPr lang="en-US" sz="3000" b="0" i="0" dirty="0" err="1">
                <a:solidFill>
                  <a:srgbClr val="242021"/>
                </a:solidFill>
                <a:effectLst/>
                <a:latin typeface="Comic Sans MS" panose="030F0702030302020204" pitchFamily="66" charset="0"/>
              </a:rPr>
              <a:t>favourite</a:t>
            </a:r>
            <a:r>
              <a:rPr lang="en-US" sz="3000" b="0" i="0" dirty="0">
                <a:solidFill>
                  <a:srgbClr val="242021"/>
                </a:solidFill>
                <a:effectLst/>
                <a:latin typeface="Comic Sans MS" panose="030F0702030302020204" pitchFamily="66" charset="0"/>
              </a:rPr>
              <a:t> subject is art. Why do you like it?</a:t>
            </a:r>
          </a:p>
          <a:p>
            <a:r>
              <a:rPr lang="en-US" sz="3000" b="0" i="0" dirty="0">
                <a:solidFill>
                  <a:srgbClr val="242021"/>
                </a:solidFill>
                <a:effectLst/>
                <a:latin typeface="Comic Sans MS" panose="030F0702030302020204" pitchFamily="66" charset="0"/>
              </a:rPr>
              <a:t>Because I want to be a painter.</a:t>
            </a:r>
            <a:r>
              <a:rPr lang="en-US" sz="3000" dirty="0">
                <a:latin typeface="Comic Sans MS" panose="030F0702030302020204" pitchFamily="66" charset="0"/>
              </a:rPr>
              <a:t> </a:t>
            </a:r>
          </a:p>
        </p:txBody>
      </p:sp>
      <p:pic>
        <p:nvPicPr>
          <p:cNvPr id="6" name="Picture 5">
            <a:extLst>
              <a:ext uri="{FF2B5EF4-FFF2-40B4-BE49-F238E27FC236}">
                <a16:creationId xmlns:a16="http://schemas.microsoft.com/office/drawing/2014/main" id="{0090FCAE-0E82-2F7C-DDD4-6A6740A6D404}"/>
              </a:ext>
            </a:extLst>
          </p:cNvPr>
          <p:cNvPicPr>
            <a:picLocks noChangeAspect="1"/>
          </p:cNvPicPr>
          <p:nvPr/>
        </p:nvPicPr>
        <p:blipFill rotWithShape="1">
          <a:blip r:embed="rId4"/>
          <a:srcRect t="1829"/>
          <a:stretch/>
        </p:blipFill>
        <p:spPr>
          <a:xfrm>
            <a:off x="5105400" y="0"/>
            <a:ext cx="4038600" cy="2659364"/>
          </a:xfrm>
          <a:prstGeom prst="rect">
            <a:avLst/>
          </a:prstGeom>
        </p:spPr>
      </p:pic>
      <p:pic>
        <p:nvPicPr>
          <p:cNvPr id="9" name="Picture 8">
            <a:extLst>
              <a:ext uri="{FF2B5EF4-FFF2-40B4-BE49-F238E27FC236}">
                <a16:creationId xmlns:a16="http://schemas.microsoft.com/office/drawing/2014/main" id="{5B9BDE4E-9F77-6EA0-2B36-788F3667B8C9}"/>
              </a:ext>
            </a:extLst>
          </p:cNvPr>
          <p:cNvPicPr>
            <a:picLocks noChangeAspect="1"/>
          </p:cNvPicPr>
          <p:nvPr/>
        </p:nvPicPr>
        <p:blipFill rotWithShape="1">
          <a:blip r:embed="rId5"/>
          <a:srcRect b="11592"/>
          <a:stretch/>
        </p:blipFill>
        <p:spPr>
          <a:xfrm>
            <a:off x="0" y="2659365"/>
            <a:ext cx="3467100" cy="2484136"/>
          </a:xfrm>
          <a:prstGeom prst="rect">
            <a:avLst/>
          </a:prstGeom>
        </p:spPr>
      </p:pic>
      <p:sp>
        <p:nvSpPr>
          <p:cNvPr id="11" name="TextBox 10">
            <a:extLst>
              <a:ext uri="{FF2B5EF4-FFF2-40B4-BE49-F238E27FC236}">
                <a16:creationId xmlns:a16="http://schemas.microsoft.com/office/drawing/2014/main" id="{CB33A4FB-9578-7D44-0EAA-412D06EFA876}"/>
              </a:ext>
            </a:extLst>
          </p:cNvPr>
          <p:cNvSpPr txBox="1"/>
          <p:nvPr/>
        </p:nvSpPr>
        <p:spPr>
          <a:xfrm>
            <a:off x="3962400" y="2738793"/>
            <a:ext cx="5181600" cy="2400657"/>
          </a:xfrm>
          <a:prstGeom prst="rect">
            <a:avLst/>
          </a:prstGeom>
          <a:noFill/>
        </p:spPr>
        <p:txBody>
          <a:bodyPr wrap="square">
            <a:spAutoFit/>
          </a:bodyPr>
          <a:lstStyle>
            <a:defPPr marR="0" lvl="0" algn="l" rtl="0">
              <a:lnSpc>
                <a:spcPct val="100000"/>
              </a:lnSpc>
              <a:spcBef>
                <a:spcPts val="0"/>
              </a:spcBef>
              <a:spcAft>
                <a:spcPts val="0"/>
              </a:spcAft>
            </a:defPPr>
            <a:lvl1pPr>
              <a:defRPr sz="3000">
                <a:solidFill>
                  <a:srgbClr val="242021"/>
                </a:solidFill>
                <a:effectLst/>
                <a:latin typeface="Comic Sans MS" panose="030F0702030302020204" pitchFamily="66" charset="0"/>
              </a:defRPr>
            </a:lvl1pPr>
          </a:lstStyle>
          <a:p>
            <a:r>
              <a:rPr lang="en-US" dirty="0"/>
              <a:t>English, English.</a:t>
            </a:r>
          </a:p>
          <a:p>
            <a:r>
              <a:rPr lang="en-US" dirty="0"/>
              <a:t>My </a:t>
            </a:r>
            <a:r>
              <a:rPr lang="en-US" dirty="0" err="1"/>
              <a:t>favourite</a:t>
            </a:r>
            <a:r>
              <a:rPr lang="en-US" dirty="0"/>
              <a:t> subject is English. Why do you like it?</a:t>
            </a:r>
          </a:p>
          <a:p>
            <a:r>
              <a:rPr lang="en-US" dirty="0"/>
              <a:t>Because I want to be an English teacher. </a:t>
            </a:r>
          </a:p>
        </p:txBody>
      </p:sp>
      <p:pic>
        <p:nvPicPr>
          <p:cNvPr id="12" name="Track 86">
            <a:hlinkClick r:id="" action="ppaction://media"/>
            <a:extLst>
              <a:ext uri="{FF2B5EF4-FFF2-40B4-BE49-F238E27FC236}">
                <a16:creationId xmlns:a16="http://schemas.microsoft.com/office/drawing/2014/main" id="{DA047612-D114-B48A-2B41-8F625E5183B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61941" y="86141"/>
            <a:ext cx="562459" cy="562459"/>
          </a:xfrm>
          <a:prstGeom prst="rect">
            <a:avLst/>
          </a:prstGeom>
        </p:spPr>
      </p:pic>
    </p:spTree>
    <p:extLst>
      <p:ext uri="{BB962C8B-B14F-4D97-AF65-F5344CB8AC3E}">
        <p14:creationId xmlns:p14="http://schemas.microsoft.com/office/powerpoint/2010/main" val="348296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637"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0"/>
        <p:cNvGrpSpPr/>
        <p:nvPr/>
      </p:nvGrpSpPr>
      <p:grpSpPr>
        <a:xfrm>
          <a:off x="0" y="0"/>
          <a:ext cx="0" cy="0"/>
          <a:chOff x="0" y="0"/>
          <a:chExt cx="0" cy="0"/>
        </a:xfrm>
      </p:grpSpPr>
      <p:sp>
        <p:nvSpPr>
          <p:cNvPr id="1501" name="Google Shape;1501;p59"/>
          <p:cNvSpPr txBox="1">
            <a:spLocks noGrp="1"/>
          </p:cNvSpPr>
          <p:nvPr>
            <p:ph type="title"/>
          </p:nvPr>
        </p:nvSpPr>
        <p:spPr>
          <a:xfrm flipH="1">
            <a:off x="758994" y="2894699"/>
            <a:ext cx="5419842" cy="621300"/>
          </a:xfrm>
          <a:prstGeom prst="rect">
            <a:avLst/>
          </a:prstGeom>
        </p:spPr>
        <p:txBody>
          <a:bodyPr spcFirstLastPara="1" wrap="square" lIns="91425" tIns="0" rIns="91425" bIns="0" anchor="ctr" anchorCtr="0">
            <a:noAutofit/>
          </a:bodyPr>
          <a:lstStyle/>
          <a:p>
            <a:pPr marL="0" lvl="0" indent="0" algn="l" rtl="0">
              <a:spcBef>
                <a:spcPts val="0"/>
              </a:spcBef>
              <a:spcAft>
                <a:spcPts val="1200"/>
              </a:spcAft>
              <a:buNone/>
            </a:pPr>
            <a:r>
              <a:rPr lang="en-US" sz="6000" dirty="0"/>
              <a:t>Look, listen and repeat.</a:t>
            </a:r>
          </a:p>
        </p:txBody>
      </p:sp>
      <p:sp>
        <p:nvSpPr>
          <p:cNvPr id="1503" name="Google Shape;1503;p59"/>
          <p:cNvSpPr txBox="1">
            <a:spLocks noGrp="1"/>
          </p:cNvSpPr>
          <p:nvPr>
            <p:ph type="title" idx="2"/>
          </p:nvPr>
        </p:nvSpPr>
        <p:spPr>
          <a:xfrm flipH="1">
            <a:off x="720000" y="844325"/>
            <a:ext cx="4565700" cy="1518000"/>
          </a:xfrm>
          <a:prstGeom prst="rect">
            <a:avLst/>
          </a:prstGeom>
        </p:spPr>
        <p:txBody>
          <a:bodyPr spcFirstLastPara="1" wrap="square" lIns="91425" tIns="0" rIns="91425" bIns="0" anchor="b" anchorCtr="0">
            <a:noAutofit/>
          </a:bodyPr>
          <a:lstStyle/>
          <a:p>
            <a:pPr marL="0" lvl="0" indent="0" algn="l" rtl="0">
              <a:spcBef>
                <a:spcPts val="0"/>
              </a:spcBef>
              <a:spcAft>
                <a:spcPts val="0"/>
              </a:spcAft>
              <a:buNone/>
            </a:pPr>
            <a:r>
              <a:rPr lang="en" sz="7500" dirty="0"/>
              <a:t>02</a:t>
            </a:r>
            <a:endParaRPr sz="7500" dirty="0"/>
          </a:p>
        </p:txBody>
      </p:sp>
      <p:sp>
        <p:nvSpPr>
          <p:cNvPr id="1504" name="Google Shape;1504;p59"/>
          <p:cNvSpPr/>
          <p:nvPr/>
        </p:nvSpPr>
        <p:spPr>
          <a:xfrm>
            <a:off x="5136925" y="4326400"/>
            <a:ext cx="864000" cy="186000"/>
          </a:xfrm>
          <a:prstGeom prst="ellipse">
            <a:avLst/>
          </a:prstGeom>
          <a:solidFill>
            <a:srgbClr val="17253A">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5" name="Google Shape;1505;p59"/>
          <p:cNvGrpSpPr/>
          <p:nvPr/>
        </p:nvGrpSpPr>
        <p:grpSpPr>
          <a:xfrm>
            <a:off x="5867400" y="900935"/>
            <a:ext cx="2243784" cy="3579044"/>
            <a:chOff x="1338183" y="1849087"/>
            <a:chExt cx="427192" cy="681411"/>
          </a:xfrm>
        </p:grpSpPr>
        <p:sp>
          <p:nvSpPr>
            <p:cNvPr id="1506" name="Google Shape;1506;p59"/>
            <p:cNvSpPr/>
            <p:nvPr/>
          </p:nvSpPr>
          <p:spPr>
            <a:xfrm>
              <a:off x="1430359" y="1849087"/>
              <a:ext cx="239672" cy="223253"/>
            </a:xfrm>
            <a:custGeom>
              <a:avLst/>
              <a:gdLst/>
              <a:ahLst/>
              <a:cxnLst/>
              <a:rect l="l" t="t" r="r" b="b"/>
              <a:pathLst>
                <a:path w="5372" h="5004" extrusionOk="0">
                  <a:moveTo>
                    <a:pt x="1894" y="0"/>
                  </a:moveTo>
                  <a:cubicBezTo>
                    <a:pt x="1161" y="0"/>
                    <a:pt x="485" y="329"/>
                    <a:pt x="305" y="623"/>
                  </a:cubicBezTo>
                  <a:cubicBezTo>
                    <a:pt x="0" y="1120"/>
                    <a:pt x="531" y="1562"/>
                    <a:pt x="531" y="1562"/>
                  </a:cubicBezTo>
                  <a:cubicBezTo>
                    <a:pt x="91" y="2217"/>
                    <a:pt x="611" y="2545"/>
                    <a:pt x="611" y="2545"/>
                  </a:cubicBezTo>
                  <a:lnTo>
                    <a:pt x="2273" y="4592"/>
                  </a:lnTo>
                  <a:cubicBezTo>
                    <a:pt x="2273" y="4592"/>
                    <a:pt x="2786" y="5004"/>
                    <a:pt x="3292" y="5004"/>
                  </a:cubicBezTo>
                  <a:cubicBezTo>
                    <a:pt x="3349" y="5004"/>
                    <a:pt x="3405" y="4999"/>
                    <a:pt x="3461" y="4988"/>
                  </a:cubicBezTo>
                  <a:cubicBezTo>
                    <a:pt x="4003" y="4874"/>
                    <a:pt x="4037" y="4208"/>
                    <a:pt x="4037" y="4208"/>
                  </a:cubicBezTo>
                  <a:cubicBezTo>
                    <a:pt x="4037" y="4208"/>
                    <a:pt x="5371" y="3620"/>
                    <a:pt x="5292" y="3042"/>
                  </a:cubicBezTo>
                  <a:cubicBezTo>
                    <a:pt x="5202" y="2466"/>
                    <a:pt x="4806" y="2432"/>
                    <a:pt x="4806" y="2432"/>
                  </a:cubicBezTo>
                  <a:cubicBezTo>
                    <a:pt x="4806" y="2432"/>
                    <a:pt x="5044" y="1154"/>
                    <a:pt x="4524" y="589"/>
                  </a:cubicBezTo>
                  <a:cubicBezTo>
                    <a:pt x="4352" y="399"/>
                    <a:pt x="4168" y="335"/>
                    <a:pt x="3997" y="335"/>
                  </a:cubicBezTo>
                  <a:cubicBezTo>
                    <a:pt x="3649" y="335"/>
                    <a:pt x="3358" y="600"/>
                    <a:pt x="3358" y="600"/>
                  </a:cubicBezTo>
                  <a:cubicBezTo>
                    <a:pt x="2941" y="159"/>
                    <a:pt x="2404" y="0"/>
                    <a:pt x="1894" y="0"/>
                  </a:cubicBezTo>
                  <a:close/>
                </a:path>
              </a:pathLst>
            </a:custGeom>
            <a:solidFill>
              <a:srgbClr val="4A1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59"/>
            <p:cNvSpPr/>
            <p:nvPr/>
          </p:nvSpPr>
          <p:spPr>
            <a:xfrm>
              <a:off x="1462616" y="1857341"/>
              <a:ext cx="175649" cy="103507"/>
            </a:xfrm>
            <a:custGeom>
              <a:avLst/>
              <a:gdLst/>
              <a:ahLst/>
              <a:cxnLst/>
              <a:rect l="l" t="t" r="r" b="b"/>
              <a:pathLst>
                <a:path w="3937" h="2320" extrusionOk="0">
                  <a:moveTo>
                    <a:pt x="1119" y="0"/>
                  </a:moveTo>
                  <a:cubicBezTo>
                    <a:pt x="734" y="0"/>
                    <a:pt x="354" y="149"/>
                    <a:pt x="1" y="314"/>
                  </a:cubicBezTo>
                  <a:cubicBezTo>
                    <a:pt x="1" y="324"/>
                    <a:pt x="1" y="324"/>
                    <a:pt x="12" y="324"/>
                  </a:cubicBezTo>
                  <a:cubicBezTo>
                    <a:pt x="367" y="181"/>
                    <a:pt x="716" y="69"/>
                    <a:pt x="1088" y="69"/>
                  </a:cubicBezTo>
                  <a:cubicBezTo>
                    <a:pt x="1213" y="69"/>
                    <a:pt x="1340" y="82"/>
                    <a:pt x="1471" y="110"/>
                  </a:cubicBezTo>
                  <a:cubicBezTo>
                    <a:pt x="1912" y="223"/>
                    <a:pt x="2217" y="562"/>
                    <a:pt x="2466" y="912"/>
                  </a:cubicBezTo>
                  <a:cubicBezTo>
                    <a:pt x="2473" y="926"/>
                    <a:pt x="2487" y="931"/>
                    <a:pt x="2503" y="931"/>
                  </a:cubicBezTo>
                  <a:cubicBezTo>
                    <a:pt x="2514" y="931"/>
                    <a:pt x="2525" y="929"/>
                    <a:pt x="2534" y="924"/>
                  </a:cubicBezTo>
                  <a:cubicBezTo>
                    <a:pt x="2692" y="766"/>
                    <a:pt x="2839" y="664"/>
                    <a:pt x="3054" y="618"/>
                  </a:cubicBezTo>
                  <a:cubicBezTo>
                    <a:pt x="3081" y="613"/>
                    <a:pt x="3107" y="611"/>
                    <a:pt x="3133" y="611"/>
                  </a:cubicBezTo>
                  <a:cubicBezTo>
                    <a:pt x="3438" y="611"/>
                    <a:pt x="3639" y="967"/>
                    <a:pt x="3744" y="1206"/>
                  </a:cubicBezTo>
                  <a:cubicBezTo>
                    <a:pt x="3879" y="1546"/>
                    <a:pt x="3801" y="1953"/>
                    <a:pt x="3721" y="2292"/>
                  </a:cubicBezTo>
                  <a:cubicBezTo>
                    <a:pt x="3715" y="2311"/>
                    <a:pt x="3729" y="2320"/>
                    <a:pt x="3743" y="2320"/>
                  </a:cubicBezTo>
                  <a:cubicBezTo>
                    <a:pt x="3755" y="2320"/>
                    <a:pt x="3766" y="2314"/>
                    <a:pt x="3766" y="2304"/>
                  </a:cubicBezTo>
                  <a:cubicBezTo>
                    <a:pt x="3924" y="1784"/>
                    <a:pt x="3936" y="1297"/>
                    <a:pt x="3620" y="845"/>
                  </a:cubicBezTo>
                  <a:cubicBezTo>
                    <a:pt x="3491" y="659"/>
                    <a:pt x="3300" y="564"/>
                    <a:pt x="3103" y="564"/>
                  </a:cubicBezTo>
                  <a:cubicBezTo>
                    <a:pt x="2987" y="564"/>
                    <a:pt x="2869" y="597"/>
                    <a:pt x="2760" y="664"/>
                  </a:cubicBezTo>
                  <a:cubicBezTo>
                    <a:pt x="2724" y="691"/>
                    <a:pt x="2600" y="799"/>
                    <a:pt x="2523" y="799"/>
                  </a:cubicBezTo>
                  <a:cubicBezTo>
                    <a:pt x="2504" y="799"/>
                    <a:pt x="2488" y="792"/>
                    <a:pt x="2477" y="777"/>
                  </a:cubicBezTo>
                  <a:cubicBezTo>
                    <a:pt x="2421" y="675"/>
                    <a:pt x="2341" y="596"/>
                    <a:pt x="2263" y="517"/>
                  </a:cubicBezTo>
                  <a:cubicBezTo>
                    <a:pt x="2093" y="324"/>
                    <a:pt x="1866" y="189"/>
                    <a:pt x="1629" y="98"/>
                  </a:cubicBezTo>
                  <a:cubicBezTo>
                    <a:pt x="1459" y="29"/>
                    <a:pt x="1289" y="0"/>
                    <a:pt x="1119"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59"/>
            <p:cNvSpPr/>
            <p:nvPr/>
          </p:nvSpPr>
          <p:spPr>
            <a:xfrm>
              <a:off x="1583702" y="1908024"/>
              <a:ext cx="61613" cy="111671"/>
            </a:xfrm>
            <a:custGeom>
              <a:avLst/>
              <a:gdLst/>
              <a:ahLst/>
              <a:cxnLst/>
              <a:rect l="l" t="t" r="r" b="b"/>
              <a:pathLst>
                <a:path w="1381" h="2503" extrusionOk="0">
                  <a:moveTo>
                    <a:pt x="239" y="0"/>
                  </a:moveTo>
                  <a:cubicBezTo>
                    <a:pt x="164" y="0"/>
                    <a:pt x="86" y="11"/>
                    <a:pt x="12" y="25"/>
                  </a:cubicBezTo>
                  <a:cubicBezTo>
                    <a:pt x="1" y="37"/>
                    <a:pt x="12" y="48"/>
                    <a:pt x="24" y="48"/>
                  </a:cubicBezTo>
                  <a:cubicBezTo>
                    <a:pt x="77" y="38"/>
                    <a:pt x="126" y="34"/>
                    <a:pt x="171" y="34"/>
                  </a:cubicBezTo>
                  <a:cubicBezTo>
                    <a:pt x="808" y="34"/>
                    <a:pt x="684" y="953"/>
                    <a:pt x="600" y="1427"/>
                  </a:cubicBezTo>
                  <a:cubicBezTo>
                    <a:pt x="600" y="1439"/>
                    <a:pt x="622" y="1462"/>
                    <a:pt x="634" y="1462"/>
                  </a:cubicBezTo>
                  <a:cubicBezTo>
                    <a:pt x="644" y="1462"/>
                    <a:pt x="655" y="1461"/>
                    <a:pt x="664" y="1461"/>
                  </a:cubicBezTo>
                  <a:cubicBezTo>
                    <a:pt x="1316" y="1461"/>
                    <a:pt x="1070" y="2190"/>
                    <a:pt x="770" y="2480"/>
                  </a:cubicBezTo>
                  <a:cubicBezTo>
                    <a:pt x="758" y="2490"/>
                    <a:pt x="770" y="2502"/>
                    <a:pt x="781" y="2502"/>
                  </a:cubicBezTo>
                  <a:cubicBezTo>
                    <a:pt x="1154" y="2264"/>
                    <a:pt x="1381" y="1530"/>
                    <a:pt x="815" y="1394"/>
                  </a:cubicBezTo>
                  <a:cubicBezTo>
                    <a:pt x="612" y="1349"/>
                    <a:pt x="713" y="1088"/>
                    <a:pt x="725" y="907"/>
                  </a:cubicBezTo>
                  <a:cubicBezTo>
                    <a:pt x="747" y="681"/>
                    <a:pt x="725" y="455"/>
                    <a:pt x="634" y="241"/>
                  </a:cubicBezTo>
                  <a:cubicBezTo>
                    <a:pt x="564" y="53"/>
                    <a:pt x="408" y="0"/>
                    <a:pt x="239"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59"/>
            <p:cNvSpPr/>
            <p:nvPr/>
          </p:nvSpPr>
          <p:spPr>
            <a:xfrm>
              <a:off x="1636661" y="1966158"/>
              <a:ext cx="27840" cy="45061"/>
            </a:xfrm>
            <a:custGeom>
              <a:avLst/>
              <a:gdLst/>
              <a:ahLst/>
              <a:cxnLst/>
              <a:rect l="l" t="t" r="r" b="b"/>
              <a:pathLst>
                <a:path w="624" h="1010" extrusionOk="0">
                  <a:moveTo>
                    <a:pt x="23" y="1"/>
                  </a:moveTo>
                  <a:cubicBezTo>
                    <a:pt x="1" y="1"/>
                    <a:pt x="1" y="34"/>
                    <a:pt x="23" y="34"/>
                  </a:cubicBezTo>
                  <a:cubicBezTo>
                    <a:pt x="623" y="68"/>
                    <a:pt x="295" y="702"/>
                    <a:pt x="69" y="973"/>
                  </a:cubicBezTo>
                  <a:cubicBezTo>
                    <a:pt x="60" y="991"/>
                    <a:pt x="73" y="1010"/>
                    <a:pt x="90" y="1010"/>
                  </a:cubicBezTo>
                  <a:cubicBezTo>
                    <a:pt x="95" y="1010"/>
                    <a:pt x="99" y="1009"/>
                    <a:pt x="103" y="1007"/>
                  </a:cubicBezTo>
                  <a:cubicBezTo>
                    <a:pt x="295" y="893"/>
                    <a:pt x="431" y="611"/>
                    <a:pt x="442" y="385"/>
                  </a:cubicBezTo>
                  <a:cubicBezTo>
                    <a:pt x="453" y="124"/>
                    <a:pt x="261" y="1"/>
                    <a:pt x="23"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59"/>
            <p:cNvSpPr/>
            <p:nvPr/>
          </p:nvSpPr>
          <p:spPr>
            <a:xfrm>
              <a:off x="1563536" y="1904588"/>
              <a:ext cx="42920" cy="33863"/>
            </a:xfrm>
            <a:custGeom>
              <a:avLst/>
              <a:gdLst/>
              <a:ahLst/>
              <a:cxnLst/>
              <a:rect l="l" t="t" r="r" b="b"/>
              <a:pathLst>
                <a:path w="962" h="759" extrusionOk="0">
                  <a:moveTo>
                    <a:pt x="1" y="1"/>
                  </a:moveTo>
                  <a:cubicBezTo>
                    <a:pt x="147" y="374"/>
                    <a:pt x="521" y="668"/>
                    <a:pt x="916" y="758"/>
                  </a:cubicBezTo>
                  <a:cubicBezTo>
                    <a:pt x="951" y="758"/>
                    <a:pt x="961" y="702"/>
                    <a:pt x="928" y="702"/>
                  </a:cubicBezTo>
                  <a:cubicBezTo>
                    <a:pt x="554" y="622"/>
                    <a:pt x="170" y="340"/>
                    <a:pt x="1"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59"/>
            <p:cNvSpPr/>
            <p:nvPr/>
          </p:nvSpPr>
          <p:spPr>
            <a:xfrm>
              <a:off x="1601905" y="1950141"/>
              <a:ext cx="14768" cy="49924"/>
            </a:xfrm>
            <a:custGeom>
              <a:avLst/>
              <a:gdLst/>
              <a:ahLst/>
              <a:cxnLst/>
              <a:rect l="l" t="t" r="r" b="b"/>
              <a:pathLst>
                <a:path w="331" h="1119" extrusionOk="0">
                  <a:moveTo>
                    <a:pt x="28" y="0"/>
                  </a:moveTo>
                  <a:cubicBezTo>
                    <a:pt x="25" y="0"/>
                    <a:pt x="23" y="3"/>
                    <a:pt x="23" y="9"/>
                  </a:cubicBezTo>
                  <a:cubicBezTo>
                    <a:pt x="0" y="393"/>
                    <a:pt x="79" y="755"/>
                    <a:pt x="249" y="1094"/>
                  </a:cubicBezTo>
                  <a:cubicBezTo>
                    <a:pt x="257" y="1111"/>
                    <a:pt x="273" y="1119"/>
                    <a:pt x="287" y="1119"/>
                  </a:cubicBezTo>
                  <a:cubicBezTo>
                    <a:pt x="310" y="1119"/>
                    <a:pt x="331" y="1099"/>
                    <a:pt x="317" y="1072"/>
                  </a:cubicBezTo>
                  <a:cubicBezTo>
                    <a:pt x="192" y="721"/>
                    <a:pt x="45" y="393"/>
                    <a:pt x="34" y="9"/>
                  </a:cubicBezTo>
                  <a:cubicBezTo>
                    <a:pt x="34" y="3"/>
                    <a:pt x="31" y="0"/>
                    <a:pt x="28"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9"/>
            <p:cNvSpPr/>
            <p:nvPr/>
          </p:nvSpPr>
          <p:spPr>
            <a:xfrm>
              <a:off x="1456771" y="1873893"/>
              <a:ext cx="98733" cy="20657"/>
            </a:xfrm>
            <a:custGeom>
              <a:avLst/>
              <a:gdLst/>
              <a:ahLst/>
              <a:cxnLst/>
              <a:rect l="l" t="t" r="r" b="b"/>
              <a:pathLst>
                <a:path w="2213" h="463" extrusionOk="0">
                  <a:moveTo>
                    <a:pt x="1125" y="0"/>
                  </a:moveTo>
                  <a:cubicBezTo>
                    <a:pt x="701" y="0"/>
                    <a:pt x="272" y="142"/>
                    <a:pt x="19" y="406"/>
                  </a:cubicBezTo>
                  <a:cubicBezTo>
                    <a:pt x="0" y="424"/>
                    <a:pt x="20" y="443"/>
                    <a:pt x="34" y="443"/>
                  </a:cubicBezTo>
                  <a:cubicBezTo>
                    <a:pt x="37" y="443"/>
                    <a:pt x="39" y="442"/>
                    <a:pt x="42" y="440"/>
                  </a:cubicBezTo>
                  <a:cubicBezTo>
                    <a:pt x="394" y="236"/>
                    <a:pt x="828" y="79"/>
                    <a:pt x="1245" y="79"/>
                  </a:cubicBezTo>
                  <a:cubicBezTo>
                    <a:pt x="1590" y="79"/>
                    <a:pt x="1924" y="186"/>
                    <a:pt x="2190" y="463"/>
                  </a:cubicBezTo>
                  <a:cubicBezTo>
                    <a:pt x="2201" y="463"/>
                    <a:pt x="2213" y="451"/>
                    <a:pt x="2201" y="451"/>
                  </a:cubicBezTo>
                  <a:cubicBezTo>
                    <a:pt x="1974" y="144"/>
                    <a:pt x="1552" y="0"/>
                    <a:pt x="1125"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9"/>
            <p:cNvSpPr/>
            <p:nvPr/>
          </p:nvSpPr>
          <p:spPr>
            <a:xfrm>
              <a:off x="1459225" y="1889687"/>
              <a:ext cx="87535" cy="18694"/>
            </a:xfrm>
            <a:custGeom>
              <a:avLst/>
              <a:gdLst/>
              <a:ahLst/>
              <a:cxnLst/>
              <a:rect l="l" t="t" r="r" b="b"/>
              <a:pathLst>
                <a:path w="1962" h="419" extrusionOk="0">
                  <a:moveTo>
                    <a:pt x="935" y="0"/>
                  </a:moveTo>
                  <a:cubicBezTo>
                    <a:pt x="610" y="0"/>
                    <a:pt x="287" y="117"/>
                    <a:pt x="20" y="368"/>
                  </a:cubicBezTo>
                  <a:cubicBezTo>
                    <a:pt x="1" y="388"/>
                    <a:pt x="23" y="416"/>
                    <a:pt x="44" y="416"/>
                  </a:cubicBezTo>
                  <a:cubicBezTo>
                    <a:pt x="48" y="416"/>
                    <a:pt x="51" y="415"/>
                    <a:pt x="54" y="414"/>
                  </a:cubicBezTo>
                  <a:cubicBezTo>
                    <a:pt x="389" y="217"/>
                    <a:pt x="706" y="113"/>
                    <a:pt x="1024" y="113"/>
                  </a:cubicBezTo>
                  <a:cubicBezTo>
                    <a:pt x="1328" y="113"/>
                    <a:pt x="1633" y="209"/>
                    <a:pt x="1954" y="414"/>
                  </a:cubicBezTo>
                  <a:cubicBezTo>
                    <a:pt x="1662" y="146"/>
                    <a:pt x="1297" y="0"/>
                    <a:pt x="935" y="0"/>
                  </a:cubicBezTo>
                  <a:close/>
                  <a:moveTo>
                    <a:pt x="1954" y="414"/>
                  </a:moveTo>
                  <a:cubicBezTo>
                    <a:pt x="1954" y="418"/>
                    <a:pt x="1955" y="419"/>
                    <a:pt x="1957" y="419"/>
                  </a:cubicBezTo>
                  <a:cubicBezTo>
                    <a:pt x="1959" y="419"/>
                    <a:pt x="1961" y="414"/>
                    <a:pt x="1954" y="414"/>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59"/>
            <p:cNvSpPr/>
            <p:nvPr/>
          </p:nvSpPr>
          <p:spPr>
            <a:xfrm>
              <a:off x="1558004" y="2042807"/>
              <a:ext cx="47426" cy="21728"/>
            </a:xfrm>
            <a:custGeom>
              <a:avLst/>
              <a:gdLst/>
              <a:ahLst/>
              <a:cxnLst/>
              <a:rect l="l" t="t" r="r" b="b"/>
              <a:pathLst>
                <a:path w="1063" h="487" extrusionOk="0">
                  <a:moveTo>
                    <a:pt x="1040" y="0"/>
                  </a:moveTo>
                  <a:cubicBezTo>
                    <a:pt x="1034" y="0"/>
                    <a:pt x="1029" y="4"/>
                    <a:pt x="1029" y="12"/>
                  </a:cubicBezTo>
                  <a:cubicBezTo>
                    <a:pt x="912" y="293"/>
                    <a:pt x="661" y="450"/>
                    <a:pt x="386" y="450"/>
                  </a:cubicBezTo>
                  <a:cubicBezTo>
                    <a:pt x="262" y="450"/>
                    <a:pt x="134" y="418"/>
                    <a:pt x="12" y="351"/>
                  </a:cubicBezTo>
                  <a:cubicBezTo>
                    <a:pt x="9" y="349"/>
                    <a:pt x="7" y="349"/>
                    <a:pt x="6" y="349"/>
                  </a:cubicBezTo>
                  <a:cubicBezTo>
                    <a:pt x="0" y="349"/>
                    <a:pt x="2" y="363"/>
                    <a:pt x="12" y="363"/>
                  </a:cubicBezTo>
                  <a:cubicBezTo>
                    <a:pt x="132" y="444"/>
                    <a:pt x="293" y="487"/>
                    <a:pt x="452" y="487"/>
                  </a:cubicBezTo>
                  <a:cubicBezTo>
                    <a:pt x="741" y="487"/>
                    <a:pt x="1027" y="345"/>
                    <a:pt x="1063" y="24"/>
                  </a:cubicBezTo>
                  <a:cubicBezTo>
                    <a:pt x="1063" y="10"/>
                    <a:pt x="1050" y="0"/>
                    <a:pt x="1040"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59"/>
            <p:cNvSpPr/>
            <p:nvPr/>
          </p:nvSpPr>
          <p:spPr>
            <a:xfrm>
              <a:off x="1478767" y="2295107"/>
              <a:ext cx="84768" cy="231284"/>
            </a:xfrm>
            <a:custGeom>
              <a:avLst/>
              <a:gdLst/>
              <a:ahLst/>
              <a:cxnLst/>
              <a:rect l="l" t="t" r="r" b="b"/>
              <a:pathLst>
                <a:path w="1900" h="5184" extrusionOk="0">
                  <a:moveTo>
                    <a:pt x="1" y="0"/>
                  </a:moveTo>
                  <a:cubicBezTo>
                    <a:pt x="1" y="1"/>
                    <a:pt x="34" y="2398"/>
                    <a:pt x="1064" y="4286"/>
                  </a:cubicBezTo>
                  <a:cubicBezTo>
                    <a:pt x="1064" y="4286"/>
                    <a:pt x="419" y="5100"/>
                    <a:pt x="521" y="5180"/>
                  </a:cubicBezTo>
                  <a:cubicBezTo>
                    <a:pt x="525" y="5182"/>
                    <a:pt x="531" y="5184"/>
                    <a:pt x="539" y="5184"/>
                  </a:cubicBezTo>
                  <a:cubicBezTo>
                    <a:pt x="722" y="5184"/>
                    <a:pt x="1899" y="4428"/>
                    <a:pt x="1866" y="4308"/>
                  </a:cubicBezTo>
                  <a:cubicBezTo>
                    <a:pt x="1821" y="4173"/>
                    <a:pt x="1720" y="4094"/>
                    <a:pt x="1720" y="4094"/>
                  </a:cubicBezTo>
                  <a:cubicBezTo>
                    <a:pt x="1720" y="4094"/>
                    <a:pt x="1052" y="1436"/>
                    <a:pt x="1210" y="91"/>
                  </a:cubicBezTo>
                  <a:lnTo>
                    <a:pt x="1" y="0"/>
                  </a:ln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9"/>
            <p:cNvSpPr/>
            <p:nvPr/>
          </p:nvSpPr>
          <p:spPr>
            <a:xfrm>
              <a:off x="1497416" y="2474774"/>
              <a:ext cx="66164" cy="53003"/>
            </a:xfrm>
            <a:custGeom>
              <a:avLst/>
              <a:gdLst/>
              <a:ahLst/>
              <a:cxnLst/>
              <a:rect l="l" t="t" r="r" b="b"/>
              <a:pathLst>
                <a:path w="1483" h="1188" extrusionOk="0">
                  <a:moveTo>
                    <a:pt x="484" y="0"/>
                  </a:moveTo>
                  <a:cubicBezTo>
                    <a:pt x="453" y="0"/>
                    <a:pt x="426" y="16"/>
                    <a:pt x="408" y="55"/>
                  </a:cubicBezTo>
                  <a:cubicBezTo>
                    <a:pt x="352" y="168"/>
                    <a:pt x="533" y="349"/>
                    <a:pt x="533" y="349"/>
                  </a:cubicBezTo>
                  <a:cubicBezTo>
                    <a:pt x="533" y="349"/>
                    <a:pt x="1" y="1085"/>
                    <a:pt x="35" y="1163"/>
                  </a:cubicBezTo>
                  <a:cubicBezTo>
                    <a:pt x="41" y="1178"/>
                    <a:pt x="61" y="1188"/>
                    <a:pt x="96" y="1188"/>
                  </a:cubicBezTo>
                  <a:cubicBezTo>
                    <a:pt x="248" y="1188"/>
                    <a:pt x="682" y="1010"/>
                    <a:pt x="1483" y="338"/>
                  </a:cubicBezTo>
                  <a:cubicBezTo>
                    <a:pt x="1483" y="338"/>
                    <a:pt x="1460" y="101"/>
                    <a:pt x="1290" y="33"/>
                  </a:cubicBezTo>
                  <a:cubicBezTo>
                    <a:pt x="1290" y="33"/>
                    <a:pt x="1065" y="237"/>
                    <a:pt x="803" y="237"/>
                  </a:cubicBezTo>
                  <a:cubicBezTo>
                    <a:pt x="796" y="237"/>
                    <a:pt x="789" y="237"/>
                    <a:pt x="782" y="236"/>
                  </a:cubicBezTo>
                  <a:cubicBezTo>
                    <a:pt x="782" y="236"/>
                    <a:pt x="602" y="0"/>
                    <a:pt x="484" y="0"/>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9"/>
            <p:cNvSpPr/>
            <p:nvPr/>
          </p:nvSpPr>
          <p:spPr>
            <a:xfrm>
              <a:off x="1495408" y="2486730"/>
              <a:ext cx="69689" cy="43767"/>
            </a:xfrm>
            <a:custGeom>
              <a:avLst/>
              <a:gdLst/>
              <a:ahLst/>
              <a:cxnLst/>
              <a:rect l="l" t="t" r="r" b="b"/>
              <a:pathLst>
                <a:path w="1562" h="981" extrusionOk="0">
                  <a:moveTo>
                    <a:pt x="1525" y="0"/>
                  </a:moveTo>
                  <a:cubicBezTo>
                    <a:pt x="1522" y="0"/>
                    <a:pt x="1519" y="1"/>
                    <a:pt x="1516" y="3"/>
                  </a:cubicBezTo>
                  <a:cubicBezTo>
                    <a:pt x="1493" y="13"/>
                    <a:pt x="623" y="669"/>
                    <a:pt x="623" y="669"/>
                  </a:cubicBezTo>
                  <a:cubicBezTo>
                    <a:pt x="623" y="669"/>
                    <a:pt x="498" y="545"/>
                    <a:pt x="249" y="545"/>
                  </a:cubicBezTo>
                  <a:cubicBezTo>
                    <a:pt x="238" y="545"/>
                    <a:pt x="227" y="545"/>
                    <a:pt x="216" y="545"/>
                  </a:cubicBezTo>
                  <a:cubicBezTo>
                    <a:pt x="216" y="545"/>
                    <a:pt x="1" y="805"/>
                    <a:pt x="35" y="918"/>
                  </a:cubicBezTo>
                  <a:cubicBezTo>
                    <a:pt x="49" y="962"/>
                    <a:pt x="89" y="981"/>
                    <a:pt x="141" y="981"/>
                  </a:cubicBezTo>
                  <a:cubicBezTo>
                    <a:pt x="212" y="981"/>
                    <a:pt x="306" y="947"/>
                    <a:pt x="397" y="895"/>
                  </a:cubicBezTo>
                  <a:cubicBezTo>
                    <a:pt x="804" y="669"/>
                    <a:pt x="1561" y="127"/>
                    <a:pt x="1561" y="70"/>
                  </a:cubicBezTo>
                  <a:cubicBezTo>
                    <a:pt x="1561" y="31"/>
                    <a:pt x="1544" y="0"/>
                    <a:pt x="1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9"/>
            <p:cNvSpPr/>
            <p:nvPr/>
          </p:nvSpPr>
          <p:spPr>
            <a:xfrm>
              <a:off x="1508347" y="2500383"/>
              <a:ext cx="16597" cy="6068"/>
            </a:xfrm>
            <a:custGeom>
              <a:avLst/>
              <a:gdLst/>
              <a:ahLst/>
              <a:cxnLst/>
              <a:rect l="l" t="t" r="r" b="b"/>
              <a:pathLst>
                <a:path w="372" h="136" extrusionOk="0">
                  <a:moveTo>
                    <a:pt x="150" y="1"/>
                  </a:moveTo>
                  <a:cubicBezTo>
                    <a:pt x="112" y="1"/>
                    <a:pt x="75" y="8"/>
                    <a:pt x="39" y="24"/>
                  </a:cubicBezTo>
                  <a:cubicBezTo>
                    <a:pt x="0" y="44"/>
                    <a:pt x="11" y="96"/>
                    <a:pt x="44" y="96"/>
                  </a:cubicBezTo>
                  <a:cubicBezTo>
                    <a:pt x="49" y="96"/>
                    <a:pt x="55" y="95"/>
                    <a:pt x="62" y="92"/>
                  </a:cubicBezTo>
                  <a:cubicBezTo>
                    <a:pt x="88" y="81"/>
                    <a:pt x="115" y="76"/>
                    <a:pt x="142" y="76"/>
                  </a:cubicBezTo>
                  <a:cubicBezTo>
                    <a:pt x="197" y="76"/>
                    <a:pt x="250" y="96"/>
                    <a:pt x="288" y="126"/>
                  </a:cubicBezTo>
                  <a:cubicBezTo>
                    <a:pt x="296" y="133"/>
                    <a:pt x="305" y="135"/>
                    <a:pt x="313" y="135"/>
                  </a:cubicBezTo>
                  <a:cubicBezTo>
                    <a:pt x="347" y="135"/>
                    <a:pt x="372" y="88"/>
                    <a:pt x="344" y="69"/>
                  </a:cubicBezTo>
                  <a:cubicBezTo>
                    <a:pt x="285" y="26"/>
                    <a:pt x="218" y="1"/>
                    <a:pt x="1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9"/>
            <p:cNvSpPr/>
            <p:nvPr/>
          </p:nvSpPr>
          <p:spPr>
            <a:xfrm>
              <a:off x="1514370" y="2492218"/>
              <a:ext cx="14634" cy="5577"/>
            </a:xfrm>
            <a:custGeom>
              <a:avLst/>
              <a:gdLst/>
              <a:ahLst/>
              <a:cxnLst/>
              <a:rect l="l" t="t" r="r" b="b"/>
              <a:pathLst>
                <a:path w="328" h="125" extrusionOk="0">
                  <a:moveTo>
                    <a:pt x="168" y="1"/>
                  </a:moveTo>
                  <a:cubicBezTo>
                    <a:pt x="122" y="1"/>
                    <a:pt x="75" y="11"/>
                    <a:pt x="40" y="26"/>
                  </a:cubicBezTo>
                  <a:cubicBezTo>
                    <a:pt x="0" y="36"/>
                    <a:pt x="12" y="98"/>
                    <a:pt x="47" y="98"/>
                  </a:cubicBezTo>
                  <a:cubicBezTo>
                    <a:pt x="51" y="98"/>
                    <a:pt x="57" y="97"/>
                    <a:pt x="62" y="94"/>
                  </a:cubicBezTo>
                  <a:cubicBezTo>
                    <a:pt x="87" y="88"/>
                    <a:pt x="128" y="79"/>
                    <a:pt x="166" y="79"/>
                  </a:cubicBezTo>
                  <a:cubicBezTo>
                    <a:pt x="198" y="79"/>
                    <a:pt x="228" y="85"/>
                    <a:pt x="243" y="106"/>
                  </a:cubicBezTo>
                  <a:cubicBezTo>
                    <a:pt x="253" y="119"/>
                    <a:pt x="265" y="125"/>
                    <a:pt x="276" y="125"/>
                  </a:cubicBezTo>
                  <a:cubicBezTo>
                    <a:pt x="303" y="125"/>
                    <a:pt x="327" y="93"/>
                    <a:pt x="311" y="61"/>
                  </a:cubicBezTo>
                  <a:cubicBezTo>
                    <a:pt x="280" y="17"/>
                    <a:pt x="224" y="1"/>
                    <a:pt x="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9"/>
            <p:cNvSpPr/>
            <p:nvPr/>
          </p:nvSpPr>
          <p:spPr>
            <a:xfrm>
              <a:off x="1478767" y="2295107"/>
              <a:ext cx="54029" cy="28777"/>
            </a:xfrm>
            <a:custGeom>
              <a:avLst/>
              <a:gdLst/>
              <a:ahLst/>
              <a:cxnLst/>
              <a:rect l="l" t="t" r="r" b="b"/>
              <a:pathLst>
                <a:path w="1211" h="645" extrusionOk="0">
                  <a:moveTo>
                    <a:pt x="1" y="0"/>
                  </a:moveTo>
                  <a:cubicBezTo>
                    <a:pt x="1" y="0"/>
                    <a:pt x="1" y="136"/>
                    <a:pt x="23" y="362"/>
                  </a:cubicBezTo>
                  <a:cubicBezTo>
                    <a:pt x="408" y="441"/>
                    <a:pt x="803" y="543"/>
                    <a:pt x="1188" y="645"/>
                  </a:cubicBezTo>
                  <a:cubicBezTo>
                    <a:pt x="1188" y="441"/>
                    <a:pt x="1188" y="260"/>
                    <a:pt x="1210" y="91"/>
                  </a:cubicBezTo>
                  <a:lnTo>
                    <a:pt x="1" y="0"/>
                  </a:ln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9"/>
            <p:cNvSpPr/>
            <p:nvPr/>
          </p:nvSpPr>
          <p:spPr>
            <a:xfrm>
              <a:off x="1562554" y="2263296"/>
              <a:ext cx="186089" cy="122022"/>
            </a:xfrm>
            <a:custGeom>
              <a:avLst/>
              <a:gdLst/>
              <a:ahLst/>
              <a:cxnLst/>
              <a:rect l="l" t="t" r="r" b="b"/>
              <a:pathLst>
                <a:path w="4171" h="2735" extrusionOk="0">
                  <a:moveTo>
                    <a:pt x="1345" y="1"/>
                  </a:moveTo>
                  <a:lnTo>
                    <a:pt x="0" y="759"/>
                  </a:lnTo>
                  <a:cubicBezTo>
                    <a:pt x="0" y="759"/>
                    <a:pt x="633" y="2511"/>
                    <a:pt x="1662" y="2715"/>
                  </a:cubicBezTo>
                  <a:cubicBezTo>
                    <a:pt x="1730" y="2728"/>
                    <a:pt x="1797" y="2734"/>
                    <a:pt x="1863" y="2734"/>
                  </a:cubicBezTo>
                  <a:cubicBezTo>
                    <a:pt x="2774" y="2734"/>
                    <a:pt x="3335" y="1493"/>
                    <a:pt x="3335" y="1493"/>
                  </a:cubicBezTo>
                  <a:cubicBezTo>
                    <a:pt x="3335" y="1493"/>
                    <a:pt x="3822" y="1640"/>
                    <a:pt x="4030" y="1640"/>
                  </a:cubicBezTo>
                  <a:cubicBezTo>
                    <a:pt x="4073" y="1640"/>
                    <a:pt x="4104" y="1634"/>
                    <a:pt x="4116" y="1618"/>
                  </a:cubicBezTo>
                  <a:cubicBezTo>
                    <a:pt x="4170" y="1531"/>
                    <a:pt x="3201" y="755"/>
                    <a:pt x="3106" y="755"/>
                  </a:cubicBezTo>
                  <a:cubicBezTo>
                    <a:pt x="3102" y="755"/>
                    <a:pt x="3099" y="756"/>
                    <a:pt x="3098" y="759"/>
                  </a:cubicBezTo>
                  <a:cubicBezTo>
                    <a:pt x="3076" y="827"/>
                    <a:pt x="2940" y="1064"/>
                    <a:pt x="2940" y="1064"/>
                  </a:cubicBezTo>
                  <a:cubicBezTo>
                    <a:pt x="2940" y="1064"/>
                    <a:pt x="2664" y="1624"/>
                    <a:pt x="2395" y="1624"/>
                  </a:cubicBezTo>
                  <a:cubicBezTo>
                    <a:pt x="2342" y="1624"/>
                    <a:pt x="2289" y="1602"/>
                    <a:pt x="2239" y="1550"/>
                  </a:cubicBezTo>
                  <a:cubicBezTo>
                    <a:pt x="1933" y="1234"/>
                    <a:pt x="1345" y="1"/>
                    <a:pt x="1345" y="1"/>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9"/>
            <p:cNvSpPr/>
            <p:nvPr/>
          </p:nvSpPr>
          <p:spPr>
            <a:xfrm>
              <a:off x="1693188" y="2295598"/>
              <a:ext cx="69198" cy="49032"/>
            </a:xfrm>
            <a:custGeom>
              <a:avLst/>
              <a:gdLst/>
              <a:ahLst/>
              <a:cxnLst/>
              <a:rect l="l" t="t" r="r" b="b"/>
              <a:pathLst>
                <a:path w="1551" h="1099" extrusionOk="0">
                  <a:moveTo>
                    <a:pt x="181" y="0"/>
                  </a:moveTo>
                  <a:cubicBezTo>
                    <a:pt x="181" y="0"/>
                    <a:pt x="0" y="159"/>
                    <a:pt x="12" y="340"/>
                  </a:cubicBezTo>
                  <a:cubicBezTo>
                    <a:pt x="12" y="340"/>
                    <a:pt x="249" y="430"/>
                    <a:pt x="351" y="679"/>
                  </a:cubicBezTo>
                  <a:cubicBezTo>
                    <a:pt x="351" y="679"/>
                    <a:pt x="113" y="1086"/>
                    <a:pt x="329" y="1098"/>
                  </a:cubicBezTo>
                  <a:cubicBezTo>
                    <a:pt x="332" y="1098"/>
                    <a:pt x="334" y="1098"/>
                    <a:pt x="337" y="1098"/>
                  </a:cubicBezTo>
                  <a:cubicBezTo>
                    <a:pt x="457" y="1098"/>
                    <a:pt x="555" y="872"/>
                    <a:pt x="555" y="872"/>
                  </a:cubicBezTo>
                  <a:cubicBezTo>
                    <a:pt x="555" y="872"/>
                    <a:pt x="1213" y="1043"/>
                    <a:pt x="1429" y="1043"/>
                  </a:cubicBezTo>
                  <a:cubicBezTo>
                    <a:pt x="1462" y="1043"/>
                    <a:pt x="1484" y="1039"/>
                    <a:pt x="1493" y="1030"/>
                  </a:cubicBezTo>
                  <a:cubicBezTo>
                    <a:pt x="1550" y="962"/>
                    <a:pt x="1324" y="600"/>
                    <a:pt x="181" y="0"/>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9"/>
            <p:cNvSpPr/>
            <p:nvPr/>
          </p:nvSpPr>
          <p:spPr>
            <a:xfrm>
              <a:off x="1697739" y="2294081"/>
              <a:ext cx="67636" cy="50103"/>
            </a:xfrm>
            <a:custGeom>
              <a:avLst/>
              <a:gdLst/>
              <a:ahLst/>
              <a:cxnLst/>
              <a:rect l="l" t="t" r="r" b="b"/>
              <a:pathLst>
                <a:path w="1516" h="1123" extrusionOk="0">
                  <a:moveTo>
                    <a:pt x="73" y="0"/>
                  </a:moveTo>
                  <a:cubicBezTo>
                    <a:pt x="71" y="0"/>
                    <a:pt x="69" y="0"/>
                    <a:pt x="68" y="1"/>
                  </a:cubicBezTo>
                  <a:cubicBezTo>
                    <a:pt x="23" y="23"/>
                    <a:pt x="1" y="57"/>
                    <a:pt x="23" y="80"/>
                  </a:cubicBezTo>
                  <a:cubicBezTo>
                    <a:pt x="34" y="91"/>
                    <a:pt x="984" y="645"/>
                    <a:pt x="984" y="645"/>
                  </a:cubicBezTo>
                  <a:cubicBezTo>
                    <a:pt x="984" y="645"/>
                    <a:pt x="905" y="826"/>
                    <a:pt x="1018" y="1075"/>
                  </a:cubicBezTo>
                  <a:cubicBezTo>
                    <a:pt x="1018" y="1075"/>
                    <a:pt x="1186" y="1123"/>
                    <a:pt x="1312" y="1123"/>
                  </a:cubicBezTo>
                  <a:cubicBezTo>
                    <a:pt x="1359" y="1123"/>
                    <a:pt x="1401" y="1116"/>
                    <a:pt x="1425" y="1097"/>
                  </a:cubicBezTo>
                  <a:cubicBezTo>
                    <a:pt x="1516" y="1019"/>
                    <a:pt x="1414" y="883"/>
                    <a:pt x="1267" y="758"/>
                  </a:cubicBezTo>
                  <a:cubicBezTo>
                    <a:pt x="924" y="482"/>
                    <a:pt x="149" y="0"/>
                    <a:pt x="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9"/>
            <p:cNvSpPr/>
            <p:nvPr/>
          </p:nvSpPr>
          <p:spPr>
            <a:xfrm>
              <a:off x="1727498" y="2326338"/>
              <a:ext cx="8611" cy="14723"/>
            </a:xfrm>
            <a:custGeom>
              <a:avLst/>
              <a:gdLst/>
              <a:ahLst/>
              <a:cxnLst/>
              <a:rect l="l" t="t" r="r" b="b"/>
              <a:pathLst>
                <a:path w="193" h="330" extrusionOk="0">
                  <a:moveTo>
                    <a:pt x="63" y="0"/>
                  </a:moveTo>
                  <a:cubicBezTo>
                    <a:pt x="50" y="0"/>
                    <a:pt x="39" y="8"/>
                    <a:pt x="35" y="24"/>
                  </a:cubicBezTo>
                  <a:cubicBezTo>
                    <a:pt x="0" y="126"/>
                    <a:pt x="23" y="250"/>
                    <a:pt x="103" y="318"/>
                  </a:cubicBezTo>
                  <a:cubicBezTo>
                    <a:pt x="111" y="327"/>
                    <a:pt x="121" y="330"/>
                    <a:pt x="132" y="330"/>
                  </a:cubicBezTo>
                  <a:cubicBezTo>
                    <a:pt x="163" y="330"/>
                    <a:pt x="193" y="298"/>
                    <a:pt x="159" y="273"/>
                  </a:cubicBezTo>
                  <a:cubicBezTo>
                    <a:pt x="103" y="216"/>
                    <a:pt x="80" y="126"/>
                    <a:pt x="103" y="58"/>
                  </a:cubicBezTo>
                  <a:cubicBezTo>
                    <a:pt x="109" y="22"/>
                    <a:pt x="85" y="0"/>
                    <a:pt x="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9"/>
            <p:cNvSpPr/>
            <p:nvPr/>
          </p:nvSpPr>
          <p:spPr>
            <a:xfrm>
              <a:off x="1716924" y="2325535"/>
              <a:ext cx="9191" cy="13251"/>
            </a:xfrm>
            <a:custGeom>
              <a:avLst/>
              <a:gdLst/>
              <a:ahLst/>
              <a:cxnLst/>
              <a:rect l="l" t="t" r="r" b="b"/>
              <a:pathLst>
                <a:path w="206" h="297" extrusionOk="0">
                  <a:moveTo>
                    <a:pt x="84" y="1"/>
                  </a:moveTo>
                  <a:cubicBezTo>
                    <a:pt x="74" y="1"/>
                    <a:pt x="63" y="6"/>
                    <a:pt x="56" y="20"/>
                  </a:cubicBezTo>
                  <a:cubicBezTo>
                    <a:pt x="0" y="98"/>
                    <a:pt x="56" y="223"/>
                    <a:pt x="124" y="279"/>
                  </a:cubicBezTo>
                  <a:cubicBezTo>
                    <a:pt x="133" y="291"/>
                    <a:pt x="144" y="296"/>
                    <a:pt x="154" y="296"/>
                  </a:cubicBezTo>
                  <a:cubicBezTo>
                    <a:pt x="182" y="296"/>
                    <a:pt x="206" y="259"/>
                    <a:pt x="181" y="234"/>
                  </a:cubicBezTo>
                  <a:cubicBezTo>
                    <a:pt x="147" y="201"/>
                    <a:pt x="91" y="110"/>
                    <a:pt x="124" y="65"/>
                  </a:cubicBezTo>
                  <a:cubicBezTo>
                    <a:pt x="140" y="33"/>
                    <a:pt x="111" y="1"/>
                    <a:pt x="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9"/>
            <p:cNvSpPr/>
            <p:nvPr/>
          </p:nvSpPr>
          <p:spPr>
            <a:xfrm>
              <a:off x="1562554" y="2263296"/>
              <a:ext cx="72678" cy="51530"/>
            </a:xfrm>
            <a:custGeom>
              <a:avLst/>
              <a:gdLst/>
              <a:ahLst/>
              <a:cxnLst/>
              <a:rect l="l" t="t" r="r" b="b"/>
              <a:pathLst>
                <a:path w="1629" h="1155" extrusionOk="0">
                  <a:moveTo>
                    <a:pt x="1345" y="1"/>
                  </a:moveTo>
                  <a:lnTo>
                    <a:pt x="0" y="759"/>
                  </a:lnTo>
                  <a:lnTo>
                    <a:pt x="169" y="1154"/>
                  </a:lnTo>
                  <a:cubicBezTo>
                    <a:pt x="678" y="1041"/>
                    <a:pt x="1199" y="849"/>
                    <a:pt x="1628" y="555"/>
                  </a:cubicBezTo>
                  <a:cubicBezTo>
                    <a:pt x="1470" y="249"/>
                    <a:pt x="1345" y="1"/>
                    <a:pt x="1345" y="1"/>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9"/>
            <p:cNvSpPr/>
            <p:nvPr/>
          </p:nvSpPr>
          <p:spPr>
            <a:xfrm>
              <a:off x="1469174" y="2194678"/>
              <a:ext cx="175605" cy="115017"/>
            </a:xfrm>
            <a:custGeom>
              <a:avLst/>
              <a:gdLst/>
              <a:ahLst/>
              <a:cxnLst/>
              <a:rect l="l" t="t" r="r" b="b"/>
              <a:pathLst>
                <a:path w="3936" h="2578" extrusionOk="0">
                  <a:moveTo>
                    <a:pt x="2782" y="1"/>
                  </a:moveTo>
                  <a:lnTo>
                    <a:pt x="284" y="249"/>
                  </a:lnTo>
                  <a:lnTo>
                    <a:pt x="1" y="2365"/>
                  </a:lnTo>
                  <a:cubicBezTo>
                    <a:pt x="1" y="2365"/>
                    <a:pt x="715" y="2578"/>
                    <a:pt x="1304" y="2578"/>
                  </a:cubicBezTo>
                  <a:cubicBezTo>
                    <a:pt x="1406" y="2578"/>
                    <a:pt x="1505" y="2571"/>
                    <a:pt x="1595" y="2556"/>
                  </a:cubicBezTo>
                  <a:lnTo>
                    <a:pt x="1709" y="2161"/>
                  </a:lnTo>
                  <a:lnTo>
                    <a:pt x="1946" y="2534"/>
                  </a:lnTo>
                  <a:cubicBezTo>
                    <a:pt x="1946" y="2534"/>
                    <a:pt x="1977" y="2537"/>
                    <a:pt x="2033" y="2537"/>
                  </a:cubicBezTo>
                  <a:cubicBezTo>
                    <a:pt x="2313" y="2537"/>
                    <a:pt x="3211" y="2466"/>
                    <a:pt x="3936" y="1618"/>
                  </a:cubicBezTo>
                  <a:lnTo>
                    <a:pt x="2782" y="1"/>
                  </a:lnTo>
                  <a:close/>
                </a:path>
              </a:pathLst>
            </a:custGeom>
            <a:solidFill>
              <a:srgbClr val="3B5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9"/>
            <p:cNvSpPr/>
            <p:nvPr/>
          </p:nvSpPr>
          <p:spPr>
            <a:xfrm>
              <a:off x="1510533" y="2259772"/>
              <a:ext cx="34889" cy="49924"/>
            </a:xfrm>
            <a:custGeom>
              <a:avLst/>
              <a:gdLst/>
              <a:ahLst/>
              <a:cxnLst/>
              <a:rect l="l" t="t" r="r" b="b"/>
              <a:pathLst>
                <a:path w="782" h="1119" extrusionOk="0">
                  <a:moveTo>
                    <a:pt x="533" y="1"/>
                  </a:moveTo>
                  <a:lnTo>
                    <a:pt x="1" y="1097"/>
                  </a:lnTo>
                  <a:cubicBezTo>
                    <a:pt x="125" y="1110"/>
                    <a:pt x="253" y="1119"/>
                    <a:pt x="377" y="1119"/>
                  </a:cubicBezTo>
                  <a:cubicBezTo>
                    <a:pt x="478" y="1119"/>
                    <a:pt x="577" y="1113"/>
                    <a:pt x="668" y="1097"/>
                  </a:cubicBezTo>
                  <a:lnTo>
                    <a:pt x="782" y="702"/>
                  </a:lnTo>
                  <a:lnTo>
                    <a:pt x="533" y="1"/>
                  </a:lnTo>
                  <a:close/>
                </a:path>
              </a:pathLst>
            </a:custGeom>
            <a:solidFill>
              <a:srgbClr val="172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9"/>
            <p:cNvSpPr/>
            <p:nvPr/>
          </p:nvSpPr>
          <p:spPr>
            <a:xfrm>
              <a:off x="1552918" y="2198247"/>
              <a:ext cx="63130" cy="94896"/>
            </a:xfrm>
            <a:custGeom>
              <a:avLst/>
              <a:gdLst/>
              <a:ahLst/>
              <a:cxnLst/>
              <a:rect l="l" t="t" r="r" b="b"/>
              <a:pathLst>
                <a:path w="1415" h="2127" extrusionOk="0">
                  <a:moveTo>
                    <a:pt x="91" y="0"/>
                  </a:moveTo>
                  <a:lnTo>
                    <a:pt x="1" y="11"/>
                  </a:lnTo>
                  <a:lnTo>
                    <a:pt x="1" y="23"/>
                  </a:lnTo>
                  <a:cubicBezTo>
                    <a:pt x="261" y="463"/>
                    <a:pt x="566" y="882"/>
                    <a:pt x="837" y="1323"/>
                  </a:cubicBezTo>
                  <a:cubicBezTo>
                    <a:pt x="1008" y="1594"/>
                    <a:pt x="1166" y="1866"/>
                    <a:pt x="1347" y="2126"/>
                  </a:cubicBezTo>
                  <a:lnTo>
                    <a:pt x="1415" y="2092"/>
                  </a:lnTo>
                  <a:cubicBezTo>
                    <a:pt x="1245" y="1855"/>
                    <a:pt x="1086" y="1594"/>
                    <a:pt x="940" y="1335"/>
                  </a:cubicBezTo>
                  <a:cubicBezTo>
                    <a:pt x="668" y="882"/>
                    <a:pt x="352" y="463"/>
                    <a:pt x="91"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9"/>
            <p:cNvSpPr/>
            <p:nvPr/>
          </p:nvSpPr>
          <p:spPr>
            <a:xfrm>
              <a:off x="1570094" y="2196686"/>
              <a:ext cx="64112" cy="83341"/>
            </a:xfrm>
            <a:custGeom>
              <a:avLst/>
              <a:gdLst/>
              <a:ahLst/>
              <a:cxnLst/>
              <a:rect l="l" t="t" r="r" b="b"/>
              <a:pathLst>
                <a:path w="1437" h="1868" extrusionOk="0">
                  <a:moveTo>
                    <a:pt x="102" y="1"/>
                  </a:moveTo>
                  <a:lnTo>
                    <a:pt x="0" y="13"/>
                  </a:lnTo>
                  <a:cubicBezTo>
                    <a:pt x="351" y="363"/>
                    <a:pt x="600" y="782"/>
                    <a:pt x="871" y="1200"/>
                  </a:cubicBezTo>
                  <a:cubicBezTo>
                    <a:pt x="1018" y="1438"/>
                    <a:pt x="1188" y="1652"/>
                    <a:pt x="1380" y="1867"/>
                  </a:cubicBezTo>
                  <a:cubicBezTo>
                    <a:pt x="1392" y="1855"/>
                    <a:pt x="1414" y="1833"/>
                    <a:pt x="1437" y="1822"/>
                  </a:cubicBezTo>
                  <a:cubicBezTo>
                    <a:pt x="1221" y="1573"/>
                    <a:pt x="1041" y="1313"/>
                    <a:pt x="860" y="1041"/>
                  </a:cubicBezTo>
                  <a:cubicBezTo>
                    <a:pt x="623" y="679"/>
                    <a:pt x="396" y="318"/>
                    <a:pt x="102"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9"/>
            <p:cNvSpPr/>
            <p:nvPr/>
          </p:nvSpPr>
          <p:spPr>
            <a:xfrm>
              <a:off x="1562019" y="2107410"/>
              <a:ext cx="179575" cy="132819"/>
            </a:xfrm>
            <a:custGeom>
              <a:avLst/>
              <a:gdLst/>
              <a:ahLst/>
              <a:cxnLst/>
              <a:rect l="l" t="t" r="r" b="b"/>
              <a:pathLst>
                <a:path w="4025" h="2977" extrusionOk="0">
                  <a:moveTo>
                    <a:pt x="679" y="1"/>
                  </a:moveTo>
                  <a:cubicBezTo>
                    <a:pt x="679" y="1"/>
                    <a:pt x="0" y="589"/>
                    <a:pt x="566" y="758"/>
                  </a:cubicBezTo>
                  <a:cubicBezTo>
                    <a:pt x="1357" y="1007"/>
                    <a:pt x="2884" y="2047"/>
                    <a:pt x="2884" y="2047"/>
                  </a:cubicBezTo>
                  <a:cubicBezTo>
                    <a:pt x="2884" y="2047"/>
                    <a:pt x="2839" y="2308"/>
                    <a:pt x="2963" y="2602"/>
                  </a:cubicBezTo>
                  <a:cubicBezTo>
                    <a:pt x="3059" y="2813"/>
                    <a:pt x="3159" y="2876"/>
                    <a:pt x="3220" y="2876"/>
                  </a:cubicBezTo>
                  <a:cubicBezTo>
                    <a:pt x="3266" y="2876"/>
                    <a:pt x="3288" y="2839"/>
                    <a:pt x="3269" y="2805"/>
                  </a:cubicBezTo>
                  <a:cubicBezTo>
                    <a:pt x="3178" y="2692"/>
                    <a:pt x="3121" y="2466"/>
                    <a:pt x="3144" y="2421"/>
                  </a:cubicBezTo>
                  <a:cubicBezTo>
                    <a:pt x="3146" y="2417"/>
                    <a:pt x="3150" y="2416"/>
                    <a:pt x="3155" y="2416"/>
                  </a:cubicBezTo>
                  <a:cubicBezTo>
                    <a:pt x="3200" y="2416"/>
                    <a:pt x="3347" y="2551"/>
                    <a:pt x="3438" y="2805"/>
                  </a:cubicBezTo>
                  <a:cubicBezTo>
                    <a:pt x="3484" y="2926"/>
                    <a:pt x="3547" y="2976"/>
                    <a:pt x="3594" y="2976"/>
                  </a:cubicBezTo>
                  <a:cubicBezTo>
                    <a:pt x="3640" y="2976"/>
                    <a:pt x="3670" y="2928"/>
                    <a:pt x="3653" y="2851"/>
                  </a:cubicBezTo>
                  <a:cubicBezTo>
                    <a:pt x="3596" y="2613"/>
                    <a:pt x="3450" y="2353"/>
                    <a:pt x="3450" y="2353"/>
                  </a:cubicBezTo>
                  <a:lnTo>
                    <a:pt x="3450" y="2353"/>
                  </a:lnTo>
                  <a:cubicBezTo>
                    <a:pt x="3450" y="2353"/>
                    <a:pt x="3596" y="2421"/>
                    <a:pt x="3744" y="2703"/>
                  </a:cubicBezTo>
                  <a:cubicBezTo>
                    <a:pt x="3793" y="2796"/>
                    <a:pt x="3855" y="2836"/>
                    <a:pt x="3900" y="2836"/>
                  </a:cubicBezTo>
                  <a:cubicBezTo>
                    <a:pt x="3948" y="2836"/>
                    <a:pt x="3976" y="2791"/>
                    <a:pt x="3947" y="2715"/>
                  </a:cubicBezTo>
                  <a:cubicBezTo>
                    <a:pt x="3857" y="2466"/>
                    <a:pt x="3653" y="2149"/>
                    <a:pt x="3653" y="2149"/>
                  </a:cubicBezTo>
                  <a:lnTo>
                    <a:pt x="3653" y="2149"/>
                  </a:lnTo>
                  <a:cubicBezTo>
                    <a:pt x="3813" y="2286"/>
                    <a:pt x="3914" y="2332"/>
                    <a:pt x="3967" y="2332"/>
                  </a:cubicBezTo>
                  <a:cubicBezTo>
                    <a:pt x="4016" y="2332"/>
                    <a:pt x="4025" y="2294"/>
                    <a:pt x="4003" y="2251"/>
                  </a:cubicBezTo>
                  <a:cubicBezTo>
                    <a:pt x="3789" y="1901"/>
                    <a:pt x="3167" y="1674"/>
                    <a:pt x="3167" y="1674"/>
                  </a:cubicBezTo>
                  <a:cubicBezTo>
                    <a:pt x="2104" y="374"/>
                    <a:pt x="679" y="1"/>
                    <a:pt x="679" y="1"/>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9"/>
            <p:cNvSpPr/>
            <p:nvPr/>
          </p:nvSpPr>
          <p:spPr>
            <a:xfrm>
              <a:off x="1562019" y="2107410"/>
              <a:ext cx="59070" cy="40912"/>
            </a:xfrm>
            <a:custGeom>
              <a:avLst/>
              <a:gdLst/>
              <a:ahLst/>
              <a:cxnLst/>
              <a:rect l="l" t="t" r="r" b="b"/>
              <a:pathLst>
                <a:path w="1324" h="917" extrusionOk="0">
                  <a:moveTo>
                    <a:pt x="679" y="1"/>
                  </a:moveTo>
                  <a:cubicBezTo>
                    <a:pt x="679" y="1"/>
                    <a:pt x="0" y="589"/>
                    <a:pt x="566" y="758"/>
                  </a:cubicBezTo>
                  <a:cubicBezTo>
                    <a:pt x="679" y="803"/>
                    <a:pt x="814" y="860"/>
                    <a:pt x="962" y="916"/>
                  </a:cubicBezTo>
                  <a:cubicBezTo>
                    <a:pt x="1086" y="702"/>
                    <a:pt x="1199" y="476"/>
                    <a:pt x="1324" y="250"/>
                  </a:cubicBezTo>
                  <a:cubicBezTo>
                    <a:pt x="939" y="69"/>
                    <a:pt x="679" y="1"/>
                    <a:pt x="679" y="1"/>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9"/>
            <p:cNvSpPr/>
            <p:nvPr/>
          </p:nvSpPr>
          <p:spPr>
            <a:xfrm>
              <a:off x="1552918" y="2092821"/>
              <a:ext cx="62595" cy="57018"/>
            </a:xfrm>
            <a:custGeom>
              <a:avLst/>
              <a:gdLst/>
              <a:ahLst/>
              <a:cxnLst/>
              <a:rect l="l" t="t" r="r" b="b"/>
              <a:pathLst>
                <a:path w="1403" h="1278" extrusionOk="0">
                  <a:moveTo>
                    <a:pt x="467" y="1"/>
                  </a:moveTo>
                  <a:cubicBezTo>
                    <a:pt x="400" y="1"/>
                    <a:pt x="331" y="7"/>
                    <a:pt x="261" y="22"/>
                  </a:cubicBezTo>
                  <a:cubicBezTo>
                    <a:pt x="1" y="79"/>
                    <a:pt x="136" y="565"/>
                    <a:pt x="317" y="814"/>
                  </a:cubicBezTo>
                  <a:cubicBezTo>
                    <a:pt x="510" y="1052"/>
                    <a:pt x="894" y="1278"/>
                    <a:pt x="894" y="1278"/>
                  </a:cubicBezTo>
                  <a:lnTo>
                    <a:pt x="1403" y="361"/>
                  </a:lnTo>
                  <a:cubicBezTo>
                    <a:pt x="1403" y="361"/>
                    <a:pt x="972" y="1"/>
                    <a:pt x="467"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9"/>
            <p:cNvSpPr/>
            <p:nvPr/>
          </p:nvSpPr>
          <p:spPr>
            <a:xfrm>
              <a:off x="1587227" y="2105893"/>
              <a:ext cx="28286" cy="43946"/>
            </a:xfrm>
            <a:custGeom>
              <a:avLst/>
              <a:gdLst/>
              <a:ahLst/>
              <a:cxnLst/>
              <a:rect l="l" t="t" r="r" b="b"/>
              <a:pathLst>
                <a:path w="634" h="985" extrusionOk="0">
                  <a:moveTo>
                    <a:pt x="543" y="0"/>
                  </a:moveTo>
                  <a:cubicBezTo>
                    <a:pt x="408" y="114"/>
                    <a:pt x="295" y="261"/>
                    <a:pt x="204" y="419"/>
                  </a:cubicBezTo>
                  <a:cubicBezTo>
                    <a:pt x="148" y="543"/>
                    <a:pt x="46" y="724"/>
                    <a:pt x="1" y="894"/>
                  </a:cubicBezTo>
                  <a:cubicBezTo>
                    <a:pt x="80" y="950"/>
                    <a:pt x="125" y="985"/>
                    <a:pt x="125" y="985"/>
                  </a:cubicBezTo>
                  <a:lnTo>
                    <a:pt x="634" y="68"/>
                  </a:lnTo>
                  <a:cubicBezTo>
                    <a:pt x="634" y="68"/>
                    <a:pt x="600" y="35"/>
                    <a:pt x="543"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9"/>
            <p:cNvSpPr/>
            <p:nvPr/>
          </p:nvSpPr>
          <p:spPr>
            <a:xfrm>
              <a:off x="1338183" y="1956164"/>
              <a:ext cx="145668" cy="169448"/>
            </a:xfrm>
            <a:custGeom>
              <a:avLst/>
              <a:gdLst/>
              <a:ahLst/>
              <a:cxnLst/>
              <a:rect l="l" t="t" r="r" b="b"/>
              <a:pathLst>
                <a:path w="3265" h="3798" extrusionOk="0">
                  <a:moveTo>
                    <a:pt x="343" y="0"/>
                  </a:moveTo>
                  <a:cubicBezTo>
                    <a:pt x="327" y="0"/>
                    <a:pt x="316" y="10"/>
                    <a:pt x="313" y="32"/>
                  </a:cubicBezTo>
                  <a:cubicBezTo>
                    <a:pt x="290" y="157"/>
                    <a:pt x="562" y="575"/>
                    <a:pt x="562" y="575"/>
                  </a:cubicBezTo>
                  <a:cubicBezTo>
                    <a:pt x="449" y="541"/>
                    <a:pt x="370" y="462"/>
                    <a:pt x="223" y="247"/>
                  </a:cubicBezTo>
                  <a:cubicBezTo>
                    <a:pt x="160" y="143"/>
                    <a:pt x="100" y="96"/>
                    <a:pt x="62" y="96"/>
                  </a:cubicBezTo>
                  <a:cubicBezTo>
                    <a:pt x="18" y="96"/>
                    <a:pt x="5" y="160"/>
                    <a:pt x="53" y="270"/>
                  </a:cubicBezTo>
                  <a:cubicBezTo>
                    <a:pt x="132" y="462"/>
                    <a:pt x="393" y="801"/>
                    <a:pt x="393" y="801"/>
                  </a:cubicBezTo>
                  <a:cubicBezTo>
                    <a:pt x="260" y="775"/>
                    <a:pt x="81" y="557"/>
                    <a:pt x="23" y="557"/>
                  </a:cubicBezTo>
                  <a:cubicBezTo>
                    <a:pt x="7" y="557"/>
                    <a:pt x="1" y="575"/>
                    <a:pt x="8" y="620"/>
                  </a:cubicBezTo>
                  <a:cubicBezTo>
                    <a:pt x="87" y="1004"/>
                    <a:pt x="732" y="1321"/>
                    <a:pt x="732" y="1321"/>
                  </a:cubicBezTo>
                  <a:cubicBezTo>
                    <a:pt x="732" y="1321"/>
                    <a:pt x="1026" y="3447"/>
                    <a:pt x="2948" y="3798"/>
                  </a:cubicBezTo>
                  <a:lnTo>
                    <a:pt x="3265" y="3006"/>
                  </a:lnTo>
                  <a:cubicBezTo>
                    <a:pt x="1466" y="2464"/>
                    <a:pt x="1094" y="1220"/>
                    <a:pt x="1094" y="1220"/>
                  </a:cubicBezTo>
                  <a:cubicBezTo>
                    <a:pt x="1194" y="863"/>
                    <a:pt x="976" y="134"/>
                    <a:pt x="883" y="134"/>
                  </a:cubicBezTo>
                  <a:cubicBezTo>
                    <a:pt x="881" y="134"/>
                    <a:pt x="880" y="134"/>
                    <a:pt x="878" y="134"/>
                  </a:cubicBezTo>
                  <a:cubicBezTo>
                    <a:pt x="790" y="156"/>
                    <a:pt x="886" y="621"/>
                    <a:pt x="848" y="621"/>
                  </a:cubicBezTo>
                  <a:cubicBezTo>
                    <a:pt x="847" y="621"/>
                    <a:pt x="846" y="620"/>
                    <a:pt x="845" y="620"/>
                  </a:cubicBezTo>
                  <a:cubicBezTo>
                    <a:pt x="811" y="597"/>
                    <a:pt x="574" y="281"/>
                    <a:pt x="506" y="157"/>
                  </a:cubicBezTo>
                  <a:cubicBezTo>
                    <a:pt x="457" y="66"/>
                    <a:pt x="384" y="0"/>
                    <a:pt x="343" y="0"/>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9"/>
            <p:cNvSpPr/>
            <p:nvPr/>
          </p:nvSpPr>
          <p:spPr>
            <a:xfrm>
              <a:off x="1422774" y="2082202"/>
              <a:ext cx="61078" cy="43410"/>
            </a:xfrm>
            <a:custGeom>
              <a:avLst/>
              <a:gdLst/>
              <a:ahLst/>
              <a:cxnLst/>
              <a:rect l="l" t="t" r="r" b="b"/>
              <a:pathLst>
                <a:path w="1369" h="973" extrusionOk="0">
                  <a:moveTo>
                    <a:pt x="871" y="0"/>
                  </a:moveTo>
                  <a:cubicBezTo>
                    <a:pt x="600" y="227"/>
                    <a:pt x="329" y="408"/>
                    <a:pt x="0" y="521"/>
                  </a:cubicBezTo>
                  <a:cubicBezTo>
                    <a:pt x="283" y="735"/>
                    <a:pt x="623" y="893"/>
                    <a:pt x="1052" y="973"/>
                  </a:cubicBezTo>
                  <a:lnTo>
                    <a:pt x="1369" y="181"/>
                  </a:lnTo>
                  <a:cubicBezTo>
                    <a:pt x="1199" y="124"/>
                    <a:pt x="1030" y="68"/>
                    <a:pt x="871" y="0"/>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9"/>
            <p:cNvSpPr/>
            <p:nvPr/>
          </p:nvSpPr>
          <p:spPr>
            <a:xfrm>
              <a:off x="1456057" y="2078633"/>
              <a:ext cx="58579" cy="57687"/>
            </a:xfrm>
            <a:custGeom>
              <a:avLst/>
              <a:gdLst/>
              <a:ahLst/>
              <a:cxnLst/>
              <a:rect l="l" t="t" r="r" b="b"/>
              <a:pathLst>
                <a:path w="1313" h="1293" extrusionOk="0">
                  <a:moveTo>
                    <a:pt x="306" y="1"/>
                  </a:moveTo>
                  <a:lnTo>
                    <a:pt x="1" y="1076"/>
                  </a:lnTo>
                  <a:cubicBezTo>
                    <a:pt x="207" y="1189"/>
                    <a:pt x="621" y="1293"/>
                    <a:pt x="812" y="1293"/>
                  </a:cubicBezTo>
                  <a:cubicBezTo>
                    <a:pt x="830" y="1293"/>
                    <a:pt x="846" y="1292"/>
                    <a:pt x="860" y="1290"/>
                  </a:cubicBezTo>
                  <a:cubicBezTo>
                    <a:pt x="1312" y="1199"/>
                    <a:pt x="1312" y="555"/>
                    <a:pt x="1154" y="431"/>
                  </a:cubicBezTo>
                  <a:cubicBezTo>
                    <a:pt x="804" y="182"/>
                    <a:pt x="306" y="1"/>
                    <a:pt x="3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9"/>
            <p:cNvSpPr/>
            <p:nvPr/>
          </p:nvSpPr>
          <p:spPr>
            <a:xfrm>
              <a:off x="1456057" y="2078633"/>
              <a:ext cx="18203" cy="51040"/>
            </a:xfrm>
            <a:custGeom>
              <a:avLst/>
              <a:gdLst/>
              <a:ahLst/>
              <a:cxnLst/>
              <a:rect l="l" t="t" r="r" b="b"/>
              <a:pathLst>
                <a:path w="408" h="1144" extrusionOk="0">
                  <a:moveTo>
                    <a:pt x="306" y="1"/>
                  </a:moveTo>
                  <a:lnTo>
                    <a:pt x="1" y="1076"/>
                  </a:lnTo>
                  <a:cubicBezTo>
                    <a:pt x="46" y="1098"/>
                    <a:pt x="91" y="1121"/>
                    <a:pt x="148" y="1143"/>
                  </a:cubicBezTo>
                  <a:cubicBezTo>
                    <a:pt x="204" y="940"/>
                    <a:pt x="249" y="747"/>
                    <a:pt x="306" y="544"/>
                  </a:cubicBezTo>
                  <a:cubicBezTo>
                    <a:pt x="352" y="374"/>
                    <a:pt x="408" y="194"/>
                    <a:pt x="362" y="23"/>
                  </a:cubicBezTo>
                  <a:cubicBezTo>
                    <a:pt x="329" y="13"/>
                    <a:pt x="306" y="1"/>
                    <a:pt x="306"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9"/>
            <p:cNvSpPr/>
            <p:nvPr/>
          </p:nvSpPr>
          <p:spPr>
            <a:xfrm>
              <a:off x="1476224" y="2091215"/>
              <a:ext cx="126171" cy="135987"/>
            </a:xfrm>
            <a:custGeom>
              <a:avLst/>
              <a:gdLst/>
              <a:ahLst/>
              <a:cxnLst/>
              <a:rect l="l" t="t" r="r" b="b"/>
              <a:pathLst>
                <a:path w="2828" h="3048" extrusionOk="0">
                  <a:moveTo>
                    <a:pt x="1396" y="1"/>
                  </a:moveTo>
                  <a:cubicBezTo>
                    <a:pt x="968" y="1"/>
                    <a:pt x="623" y="70"/>
                    <a:pt x="623" y="70"/>
                  </a:cubicBezTo>
                  <a:cubicBezTo>
                    <a:pt x="35" y="1201"/>
                    <a:pt x="1" y="2897"/>
                    <a:pt x="1" y="2897"/>
                  </a:cubicBezTo>
                  <a:cubicBezTo>
                    <a:pt x="316" y="3005"/>
                    <a:pt x="634" y="3047"/>
                    <a:pt x="938" y="3047"/>
                  </a:cubicBezTo>
                  <a:cubicBezTo>
                    <a:pt x="1966" y="3047"/>
                    <a:pt x="2828" y="2568"/>
                    <a:pt x="2828" y="2568"/>
                  </a:cubicBezTo>
                  <a:cubicBezTo>
                    <a:pt x="2737" y="2309"/>
                    <a:pt x="2014" y="58"/>
                    <a:pt x="2014" y="58"/>
                  </a:cubicBezTo>
                  <a:cubicBezTo>
                    <a:pt x="1807" y="15"/>
                    <a:pt x="1593" y="1"/>
                    <a:pt x="1396"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9"/>
            <p:cNvSpPr/>
            <p:nvPr/>
          </p:nvSpPr>
          <p:spPr>
            <a:xfrm>
              <a:off x="1529227" y="2093312"/>
              <a:ext cx="73169" cy="133711"/>
            </a:xfrm>
            <a:custGeom>
              <a:avLst/>
              <a:gdLst/>
              <a:ahLst/>
              <a:cxnLst/>
              <a:rect l="l" t="t" r="r" b="b"/>
              <a:pathLst>
                <a:path w="1640" h="2997" extrusionOk="0">
                  <a:moveTo>
                    <a:pt x="735" y="0"/>
                  </a:moveTo>
                  <a:cubicBezTo>
                    <a:pt x="803" y="757"/>
                    <a:pt x="747" y="1549"/>
                    <a:pt x="453" y="2262"/>
                  </a:cubicBezTo>
                  <a:cubicBezTo>
                    <a:pt x="340" y="2533"/>
                    <a:pt x="182" y="2770"/>
                    <a:pt x="1" y="2996"/>
                  </a:cubicBezTo>
                  <a:cubicBezTo>
                    <a:pt x="916" y="2929"/>
                    <a:pt x="1640" y="2521"/>
                    <a:pt x="1640" y="2521"/>
                  </a:cubicBezTo>
                  <a:cubicBezTo>
                    <a:pt x="1549" y="2262"/>
                    <a:pt x="826" y="11"/>
                    <a:pt x="826" y="11"/>
                  </a:cubicBezTo>
                  <a:cubicBezTo>
                    <a:pt x="803" y="11"/>
                    <a:pt x="770" y="0"/>
                    <a:pt x="735" y="0"/>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9"/>
            <p:cNvSpPr/>
            <p:nvPr/>
          </p:nvSpPr>
          <p:spPr>
            <a:xfrm>
              <a:off x="1476224" y="2200255"/>
              <a:ext cx="126171" cy="26947"/>
            </a:xfrm>
            <a:custGeom>
              <a:avLst/>
              <a:gdLst/>
              <a:ahLst/>
              <a:cxnLst/>
              <a:rect l="l" t="t" r="r" b="b"/>
              <a:pathLst>
                <a:path w="2828" h="604" extrusionOk="0">
                  <a:moveTo>
                    <a:pt x="2783" y="1"/>
                  </a:moveTo>
                  <a:cubicBezTo>
                    <a:pt x="2404" y="97"/>
                    <a:pt x="1715" y="401"/>
                    <a:pt x="818" y="401"/>
                  </a:cubicBezTo>
                  <a:cubicBezTo>
                    <a:pt x="565" y="401"/>
                    <a:pt x="296" y="377"/>
                    <a:pt x="13" y="317"/>
                  </a:cubicBezTo>
                  <a:cubicBezTo>
                    <a:pt x="1" y="408"/>
                    <a:pt x="1" y="453"/>
                    <a:pt x="1" y="453"/>
                  </a:cubicBezTo>
                  <a:cubicBezTo>
                    <a:pt x="316" y="561"/>
                    <a:pt x="634" y="603"/>
                    <a:pt x="938" y="603"/>
                  </a:cubicBezTo>
                  <a:cubicBezTo>
                    <a:pt x="1966" y="603"/>
                    <a:pt x="2828" y="124"/>
                    <a:pt x="2828" y="124"/>
                  </a:cubicBezTo>
                  <a:cubicBezTo>
                    <a:pt x="2817" y="102"/>
                    <a:pt x="2805" y="57"/>
                    <a:pt x="2783"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9"/>
            <p:cNvSpPr/>
            <p:nvPr/>
          </p:nvSpPr>
          <p:spPr>
            <a:xfrm>
              <a:off x="1508525" y="2067568"/>
              <a:ext cx="31855" cy="41135"/>
            </a:xfrm>
            <a:custGeom>
              <a:avLst/>
              <a:gdLst/>
              <a:ahLst/>
              <a:cxnLst/>
              <a:rect l="l" t="t" r="r" b="b"/>
              <a:pathLst>
                <a:path w="714" h="922" extrusionOk="0">
                  <a:moveTo>
                    <a:pt x="578" y="0"/>
                  </a:moveTo>
                  <a:lnTo>
                    <a:pt x="1" y="34"/>
                  </a:lnTo>
                  <a:lnTo>
                    <a:pt x="103" y="882"/>
                  </a:lnTo>
                  <a:cubicBezTo>
                    <a:pt x="103" y="882"/>
                    <a:pt x="171" y="921"/>
                    <a:pt x="273" y="921"/>
                  </a:cubicBezTo>
                  <a:cubicBezTo>
                    <a:pt x="392" y="921"/>
                    <a:pt x="556" y="869"/>
                    <a:pt x="713" y="645"/>
                  </a:cubicBezTo>
                  <a:lnTo>
                    <a:pt x="578" y="0"/>
                  </a:ln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9"/>
            <p:cNvSpPr/>
            <p:nvPr/>
          </p:nvSpPr>
          <p:spPr>
            <a:xfrm>
              <a:off x="1508525" y="2067568"/>
              <a:ext cx="28821" cy="17444"/>
            </a:xfrm>
            <a:custGeom>
              <a:avLst/>
              <a:gdLst/>
              <a:ahLst/>
              <a:cxnLst/>
              <a:rect l="l" t="t" r="r" b="b"/>
              <a:pathLst>
                <a:path w="646" h="391" extrusionOk="0">
                  <a:moveTo>
                    <a:pt x="578" y="0"/>
                  </a:moveTo>
                  <a:lnTo>
                    <a:pt x="1" y="34"/>
                  </a:lnTo>
                  <a:lnTo>
                    <a:pt x="46" y="385"/>
                  </a:lnTo>
                  <a:cubicBezTo>
                    <a:pt x="81" y="388"/>
                    <a:pt x="117" y="390"/>
                    <a:pt x="152" y="390"/>
                  </a:cubicBezTo>
                  <a:cubicBezTo>
                    <a:pt x="320" y="390"/>
                    <a:pt x="486" y="348"/>
                    <a:pt x="646" y="283"/>
                  </a:cubicBezTo>
                  <a:lnTo>
                    <a:pt x="578" y="0"/>
                  </a:ln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9"/>
            <p:cNvSpPr/>
            <p:nvPr/>
          </p:nvSpPr>
          <p:spPr>
            <a:xfrm>
              <a:off x="1426299" y="1900484"/>
              <a:ext cx="179665" cy="175560"/>
            </a:xfrm>
            <a:custGeom>
              <a:avLst/>
              <a:gdLst/>
              <a:ahLst/>
              <a:cxnLst/>
              <a:rect l="l" t="t" r="r" b="b"/>
              <a:pathLst>
                <a:path w="4027" h="3935" extrusionOk="0">
                  <a:moveTo>
                    <a:pt x="2328" y="1"/>
                  </a:moveTo>
                  <a:cubicBezTo>
                    <a:pt x="1920" y="1"/>
                    <a:pt x="1328" y="66"/>
                    <a:pt x="1041" y="410"/>
                  </a:cubicBezTo>
                  <a:cubicBezTo>
                    <a:pt x="577" y="963"/>
                    <a:pt x="668" y="1382"/>
                    <a:pt x="295" y="1947"/>
                  </a:cubicBezTo>
                  <a:cubicBezTo>
                    <a:pt x="12" y="2388"/>
                    <a:pt x="1" y="3632"/>
                    <a:pt x="1493" y="3881"/>
                  </a:cubicBezTo>
                  <a:cubicBezTo>
                    <a:pt x="1704" y="3918"/>
                    <a:pt x="1905" y="3935"/>
                    <a:pt x="2095" y="3935"/>
                  </a:cubicBezTo>
                  <a:cubicBezTo>
                    <a:pt x="3185" y="3935"/>
                    <a:pt x="3901" y="3372"/>
                    <a:pt x="4027" y="2784"/>
                  </a:cubicBezTo>
                  <a:cubicBezTo>
                    <a:pt x="4027" y="2784"/>
                    <a:pt x="3675" y="1789"/>
                    <a:pt x="3766" y="1065"/>
                  </a:cubicBezTo>
                  <a:cubicBezTo>
                    <a:pt x="3766" y="1065"/>
                    <a:pt x="2997" y="579"/>
                    <a:pt x="2760" y="25"/>
                  </a:cubicBezTo>
                  <a:cubicBezTo>
                    <a:pt x="2760" y="25"/>
                    <a:pt x="2578" y="1"/>
                    <a:pt x="2328" y="1"/>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9"/>
            <p:cNvSpPr/>
            <p:nvPr/>
          </p:nvSpPr>
          <p:spPr>
            <a:xfrm>
              <a:off x="1532261" y="1959956"/>
              <a:ext cx="18694" cy="19363"/>
            </a:xfrm>
            <a:custGeom>
              <a:avLst/>
              <a:gdLst/>
              <a:ahLst/>
              <a:cxnLst/>
              <a:rect l="l" t="t" r="r" b="b"/>
              <a:pathLst>
                <a:path w="419" h="434" extrusionOk="0">
                  <a:moveTo>
                    <a:pt x="228" y="1"/>
                  </a:moveTo>
                  <a:cubicBezTo>
                    <a:pt x="183" y="1"/>
                    <a:pt x="139" y="19"/>
                    <a:pt x="102" y="37"/>
                  </a:cubicBezTo>
                  <a:cubicBezTo>
                    <a:pt x="57" y="72"/>
                    <a:pt x="34" y="128"/>
                    <a:pt x="11" y="185"/>
                  </a:cubicBezTo>
                  <a:cubicBezTo>
                    <a:pt x="1" y="241"/>
                    <a:pt x="11" y="298"/>
                    <a:pt x="46" y="343"/>
                  </a:cubicBezTo>
                  <a:cubicBezTo>
                    <a:pt x="79" y="399"/>
                    <a:pt x="159" y="434"/>
                    <a:pt x="227" y="434"/>
                  </a:cubicBezTo>
                  <a:cubicBezTo>
                    <a:pt x="295" y="422"/>
                    <a:pt x="351" y="388"/>
                    <a:pt x="385" y="320"/>
                  </a:cubicBezTo>
                  <a:cubicBezTo>
                    <a:pt x="418" y="263"/>
                    <a:pt x="408" y="140"/>
                    <a:pt x="373" y="83"/>
                  </a:cubicBezTo>
                  <a:cubicBezTo>
                    <a:pt x="351" y="60"/>
                    <a:pt x="328" y="37"/>
                    <a:pt x="295" y="15"/>
                  </a:cubicBezTo>
                  <a:lnTo>
                    <a:pt x="283" y="15"/>
                  </a:lnTo>
                  <a:cubicBezTo>
                    <a:pt x="295" y="26"/>
                    <a:pt x="305" y="26"/>
                    <a:pt x="317" y="37"/>
                  </a:cubicBezTo>
                  <a:cubicBezTo>
                    <a:pt x="295" y="26"/>
                    <a:pt x="283" y="15"/>
                    <a:pt x="260" y="4"/>
                  </a:cubicBezTo>
                  <a:cubicBezTo>
                    <a:pt x="250" y="2"/>
                    <a:pt x="239" y="1"/>
                    <a:pt x="228"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9"/>
            <p:cNvSpPr/>
            <p:nvPr/>
          </p:nvSpPr>
          <p:spPr>
            <a:xfrm>
              <a:off x="1459627" y="1955271"/>
              <a:ext cx="16641" cy="15124"/>
            </a:xfrm>
            <a:custGeom>
              <a:avLst/>
              <a:gdLst/>
              <a:ahLst/>
              <a:cxnLst/>
              <a:rect l="l" t="t" r="r" b="b"/>
              <a:pathLst>
                <a:path w="373" h="339" extrusionOk="0">
                  <a:moveTo>
                    <a:pt x="196" y="1"/>
                  </a:moveTo>
                  <a:cubicBezTo>
                    <a:pt x="135" y="1"/>
                    <a:pt x="85" y="41"/>
                    <a:pt x="56" y="97"/>
                  </a:cubicBezTo>
                  <a:cubicBezTo>
                    <a:pt x="0" y="188"/>
                    <a:pt x="68" y="312"/>
                    <a:pt x="169" y="335"/>
                  </a:cubicBezTo>
                  <a:cubicBezTo>
                    <a:pt x="180" y="337"/>
                    <a:pt x="191" y="338"/>
                    <a:pt x="201" y="338"/>
                  </a:cubicBezTo>
                  <a:cubicBezTo>
                    <a:pt x="292" y="338"/>
                    <a:pt x="373" y="255"/>
                    <a:pt x="373" y="154"/>
                  </a:cubicBezTo>
                  <a:cubicBezTo>
                    <a:pt x="362" y="86"/>
                    <a:pt x="305" y="18"/>
                    <a:pt x="237" y="7"/>
                  </a:cubicBezTo>
                  <a:cubicBezTo>
                    <a:pt x="223" y="3"/>
                    <a:pt x="210" y="1"/>
                    <a:pt x="196"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9"/>
            <p:cNvSpPr/>
            <p:nvPr/>
          </p:nvSpPr>
          <p:spPr>
            <a:xfrm>
              <a:off x="1542834" y="1978070"/>
              <a:ext cx="37387" cy="35558"/>
            </a:xfrm>
            <a:custGeom>
              <a:avLst/>
              <a:gdLst/>
              <a:ahLst/>
              <a:cxnLst/>
              <a:rect l="l" t="t" r="r" b="b"/>
              <a:pathLst>
                <a:path w="838" h="797" extrusionOk="0">
                  <a:moveTo>
                    <a:pt x="399" y="1"/>
                  </a:moveTo>
                  <a:cubicBezTo>
                    <a:pt x="318" y="1"/>
                    <a:pt x="240" y="24"/>
                    <a:pt x="171" y="73"/>
                  </a:cubicBezTo>
                  <a:cubicBezTo>
                    <a:pt x="46" y="151"/>
                    <a:pt x="1" y="287"/>
                    <a:pt x="1" y="435"/>
                  </a:cubicBezTo>
                  <a:cubicBezTo>
                    <a:pt x="1" y="559"/>
                    <a:pt x="103" y="706"/>
                    <a:pt x="227" y="762"/>
                  </a:cubicBezTo>
                  <a:cubicBezTo>
                    <a:pt x="306" y="785"/>
                    <a:pt x="317" y="797"/>
                    <a:pt x="408" y="797"/>
                  </a:cubicBezTo>
                  <a:cubicBezTo>
                    <a:pt x="487" y="797"/>
                    <a:pt x="566" y="762"/>
                    <a:pt x="634" y="717"/>
                  </a:cubicBezTo>
                  <a:cubicBezTo>
                    <a:pt x="724" y="672"/>
                    <a:pt x="781" y="559"/>
                    <a:pt x="804" y="457"/>
                  </a:cubicBezTo>
                  <a:cubicBezTo>
                    <a:pt x="837" y="265"/>
                    <a:pt x="736" y="84"/>
                    <a:pt x="555" y="28"/>
                  </a:cubicBezTo>
                  <a:cubicBezTo>
                    <a:pt x="503" y="10"/>
                    <a:pt x="450" y="1"/>
                    <a:pt x="399" y="1"/>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9"/>
            <p:cNvSpPr/>
            <p:nvPr/>
          </p:nvSpPr>
          <p:spPr>
            <a:xfrm>
              <a:off x="1432367" y="1976553"/>
              <a:ext cx="27751" cy="27171"/>
            </a:xfrm>
            <a:custGeom>
              <a:avLst/>
              <a:gdLst/>
              <a:ahLst/>
              <a:cxnLst/>
              <a:rect l="l" t="t" r="r" b="b"/>
              <a:pathLst>
                <a:path w="622" h="609" extrusionOk="0">
                  <a:moveTo>
                    <a:pt x="333" y="0"/>
                  </a:moveTo>
                  <a:cubicBezTo>
                    <a:pt x="293" y="0"/>
                    <a:pt x="248" y="11"/>
                    <a:pt x="215" y="27"/>
                  </a:cubicBezTo>
                  <a:cubicBezTo>
                    <a:pt x="136" y="50"/>
                    <a:pt x="79" y="107"/>
                    <a:pt x="46" y="175"/>
                  </a:cubicBezTo>
                  <a:cubicBezTo>
                    <a:pt x="0" y="242"/>
                    <a:pt x="11" y="321"/>
                    <a:pt x="34" y="389"/>
                  </a:cubicBezTo>
                  <a:lnTo>
                    <a:pt x="34" y="412"/>
                  </a:lnTo>
                  <a:cubicBezTo>
                    <a:pt x="68" y="514"/>
                    <a:pt x="159" y="593"/>
                    <a:pt x="260" y="604"/>
                  </a:cubicBezTo>
                  <a:cubicBezTo>
                    <a:pt x="279" y="607"/>
                    <a:pt x="297" y="608"/>
                    <a:pt x="316" y="608"/>
                  </a:cubicBezTo>
                  <a:cubicBezTo>
                    <a:pt x="376" y="608"/>
                    <a:pt x="434" y="594"/>
                    <a:pt x="486" y="559"/>
                  </a:cubicBezTo>
                  <a:cubicBezTo>
                    <a:pt x="543" y="514"/>
                    <a:pt x="599" y="446"/>
                    <a:pt x="611" y="366"/>
                  </a:cubicBezTo>
                  <a:cubicBezTo>
                    <a:pt x="622" y="288"/>
                    <a:pt x="599" y="208"/>
                    <a:pt x="554" y="140"/>
                  </a:cubicBezTo>
                  <a:cubicBezTo>
                    <a:pt x="521" y="72"/>
                    <a:pt x="453" y="27"/>
                    <a:pt x="373" y="5"/>
                  </a:cubicBezTo>
                  <a:cubicBezTo>
                    <a:pt x="361" y="2"/>
                    <a:pt x="348" y="0"/>
                    <a:pt x="333"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9"/>
            <p:cNvSpPr/>
            <p:nvPr/>
          </p:nvSpPr>
          <p:spPr>
            <a:xfrm>
              <a:off x="1544351" y="1936176"/>
              <a:ext cx="11154" cy="6826"/>
            </a:xfrm>
            <a:custGeom>
              <a:avLst/>
              <a:gdLst/>
              <a:ahLst/>
              <a:cxnLst/>
              <a:rect l="l" t="t" r="r" b="b"/>
              <a:pathLst>
                <a:path w="250" h="153" extrusionOk="0">
                  <a:moveTo>
                    <a:pt x="127" y="0"/>
                  </a:moveTo>
                  <a:cubicBezTo>
                    <a:pt x="100" y="0"/>
                    <a:pt x="70" y="8"/>
                    <a:pt x="46" y="17"/>
                  </a:cubicBezTo>
                  <a:cubicBezTo>
                    <a:pt x="1" y="39"/>
                    <a:pt x="12" y="95"/>
                    <a:pt x="57" y="95"/>
                  </a:cubicBezTo>
                  <a:cubicBezTo>
                    <a:pt x="91" y="95"/>
                    <a:pt x="114" y="95"/>
                    <a:pt x="137" y="130"/>
                  </a:cubicBezTo>
                  <a:cubicBezTo>
                    <a:pt x="146" y="144"/>
                    <a:pt x="165" y="153"/>
                    <a:pt x="183" y="153"/>
                  </a:cubicBezTo>
                  <a:cubicBezTo>
                    <a:pt x="208" y="153"/>
                    <a:pt x="232" y="139"/>
                    <a:pt x="238" y="107"/>
                  </a:cubicBezTo>
                  <a:cubicBezTo>
                    <a:pt x="250" y="62"/>
                    <a:pt x="204" y="17"/>
                    <a:pt x="159" y="5"/>
                  </a:cubicBezTo>
                  <a:cubicBezTo>
                    <a:pt x="149" y="2"/>
                    <a:pt x="138" y="0"/>
                    <a:pt x="127" y="0"/>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9"/>
            <p:cNvSpPr/>
            <p:nvPr/>
          </p:nvSpPr>
          <p:spPr>
            <a:xfrm>
              <a:off x="1467167" y="1932161"/>
              <a:ext cx="9637" cy="5265"/>
            </a:xfrm>
            <a:custGeom>
              <a:avLst/>
              <a:gdLst/>
              <a:ahLst/>
              <a:cxnLst/>
              <a:rect l="l" t="t" r="r" b="b"/>
              <a:pathLst>
                <a:path w="216" h="118" extrusionOk="0">
                  <a:moveTo>
                    <a:pt x="115" y="1"/>
                  </a:moveTo>
                  <a:cubicBezTo>
                    <a:pt x="78" y="1"/>
                    <a:pt x="40" y="15"/>
                    <a:pt x="23" y="50"/>
                  </a:cubicBezTo>
                  <a:cubicBezTo>
                    <a:pt x="0" y="84"/>
                    <a:pt x="35" y="118"/>
                    <a:pt x="68" y="118"/>
                  </a:cubicBezTo>
                  <a:cubicBezTo>
                    <a:pt x="91" y="118"/>
                    <a:pt x="113" y="118"/>
                    <a:pt x="136" y="107"/>
                  </a:cubicBezTo>
                  <a:cubicBezTo>
                    <a:pt x="140" y="103"/>
                    <a:pt x="145" y="101"/>
                    <a:pt x="150" y="101"/>
                  </a:cubicBezTo>
                  <a:cubicBezTo>
                    <a:pt x="160" y="101"/>
                    <a:pt x="170" y="107"/>
                    <a:pt x="170" y="107"/>
                  </a:cubicBezTo>
                  <a:cubicBezTo>
                    <a:pt x="181" y="107"/>
                    <a:pt x="193" y="107"/>
                    <a:pt x="204" y="95"/>
                  </a:cubicBezTo>
                  <a:cubicBezTo>
                    <a:pt x="216" y="50"/>
                    <a:pt x="193" y="16"/>
                    <a:pt x="148" y="4"/>
                  </a:cubicBezTo>
                  <a:cubicBezTo>
                    <a:pt x="137" y="2"/>
                    <a:pt x="126" y="1"/>
                    <a:pt x="115"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9"/>
            <p:cNvSpPr/>
            <p:nvPr/>
          </p:nvSpPr>
          <p:spPr>
            <a:xfrm>
              <a:off x="1466007" y="1999218"/>
              <a:ext cx="71384" cy="36450"/>
            </a:xfrm>
            <a:custGeom>
              <a:avLst/>
              <a:gdLst/>
              <a:ahLst/>
              <a:cxnLst/>
              <a:rect l="l" t="t" r="r" b="b"/>
              <a:pathLst>
                <a:path w="1600" h="817" extrusionOk="0">
                  <a:moveTo>
                    <a:pt x="1557" y="0"/>
                  </a:moveTo>
                  <a:cubicBezTo>
                    <a:pt x="1541" y="0"/>
                    <a:pt x="1524" y="10"/>
                    <a:pt x="1519" y="28"/>
                  </a:cubicBezTo>
                  <a:cubicBezTo>
                    <a:pt x="1429" y="356"/>
                    <a:pt x="1180" y="684"/>
                    <a:pt x="830" y="740"/>
                  </a:cubicBezTo>
                  <a:cubicBezTo>
                    <a:pt x="807" y="744"/>
                    <a:pt x="784" y="745"/>
                    <a:pt x="762" y="745"/>
                  </a:cubicBezTo>
                  <a:cubicBezTo>
                    <a:pt x="485" y="745"/>
                    <a:pt x="250" y="500"/>
                    <a:pt x="72" y="323"/>
                  </a:cubicBezTo>
                  <a:cubicBezTo>
                    <a:pt x="64" y="315"/>
                    <a:pt x="56" y="312"/>
                    <a:pt x="49" y="312"/>
                  </a:cubicBezTo>
                  <a:cubicBezTo>
                    <a:pt x="22" y="312"/>
                    <a:pt x="0" y="352"/>
                    <a:pt x="26" y="379"/>
                  </a:cubicBezTo>
                  <a:cubicBezTo>
                    <a:pt x="241" y="593"/>
                    <a:pt x="473" y="817"/>
                    <a:pt x="782" y="817"/>
                  </a:cubicBezTo>
                  <a:cubicBezTo>
                    <a:pt x="816" y="817"/>
                    <a:pt x="850" y="814"/>
                    <a:pt x="886" y="808"/>
                  </a:cubicBezTo>
                  <a:cubicBezTo>
                    <a:pt x="1248" y="752"/>
                    <a:pt x="1508" y="368"/>
                    <a:pt x="1587" y="51"/>
                  </a:cubicBezTo>
                  <a:cubicBezTo>
                    <a:pt x="1600" y="18"/>
                    <a:pt x="1579" y="0"/>
                    <a:pt x="1557" y="0"/>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9"/>
            <p:cNvSpPr/>
            <p:nvPr/>
          </p:nvSpPr>
          <p:spPr>
            <a:xfrm>
              <a:off x="1474974" y="1974188"/>
              <a:ext cx="15749" cy="17400"/>
            </a:xfrm>
            <a:custGeom>
              <a:avLst/>
              <a:gdLst/>
              <a:ahLst/>
              <a:cxnLst/>
              <a:rect l="l" t="t" r="r" b="b"/>
              <a:pathLst>
                <a:path w="353" h="390" extrusionOk="0">
                  <a:moveTo>
                    <a:pt x="288" y="0"/>
                  </a:moveTo>
                  <a:cubicBezTo>
                    <a:pt x="285" y="0"/>
                    <a:pt x="281" y="1"/>
                    <a:pt x="278" y="1"/>
                  </a:cubicBezTo>
                  <a:cubicBezTo>
                    <a:pt x="176" y="35"/>
                    <a:pt x="63" y="80"/>
                    <a:pt x="41" y="182"/>
                  </a:cubicBezTo>
                  <a:cubicBezTo>
                    <a:pt x="0" y="304"/>
                    <a:pt x="123" y="389"/>
                    <a:pt x="231" y="389"/>
                  </a:cubicBezTo>
                  <a:cubicBezTo>
                    <a:pt x="243" y="389"/>
                    <a:pt x="255" y="388"/>
                    <a:pt x="267" y="386"/>
                  </a:cubicBezTo>
                  <a:cubicBezTo>
                    <a:pt x="309" y="375"/>
                    <a:pt x="292" y="305"/>
                    <a:pt x="253" y="305"/>
                  </a:cubicBezTo>
                  <a:cubicBezTo>
                    <a:pt x="250" y="305"/>
                    <a:pt x="247" y="306"/>
                    <a:pt x="244" y="306"/>
                  </a:cubicBezTo>
                  <a:cubicBezTo>
                    <a:pt x="235" y="309"/>
                    <a:pt x="225" y="310"/>
                    <a:pt x="216" y="310"/>
                  </a:cubicBezTo>
                  <a:cubicBezTo>
                    <a:pt x="138" y="310"/>
                    <a:pt x="80" y="230"/>
                    <a:pt x="131" y="160"/>
                  </a:cubicBezTo>
                  <a:cubicBezTo>
                    <a:pt x="176" y="115"/>
                    <a:pt x="244" y="92"/>
                    <a:pt x="300" y="69"/>
                  </a:cubicBezTo>
                  <a:cubicBezTo>
                    <a:pt x="353" y="58"/>
                    <a:pt x="328" y="0"/>
                    <a:pt x="288" y="0"/>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9"/>
            <p:cNvSpPr/>
            <p:nvPr/>
          </p:nvSpPr>
          <p:spPr>
            <a:xfrm>
              <a:off x="1592804" y="1988555"/>
              <a:ext cx="53003" cy="55635"/>
            </a:xfrm>
            <a:custGeom>
              <a:avLst/>
              <a:gdLst/>
              <a:ahLst/>
              <a:cxnLst/>
              <a:rect l="l" t="t" r="r" b="b"/>
              <a:pathLst>
                <a:path w="1188" h="1247" extrusionOk="0">
                  <a:moveTo>
                    <a:pt x="550" y="1"/>
                  </a:moveTo>
                  <a:cubicBezTo>
                    <a:pt x="221" y="1"/>
                    <a:pt x="0" y="313"/>
                    <a:pt x="0" y="313"/>
                  </a:cubicBezTo>
                  <a:lnTo>
                    <a:pt x="23" y="1183"/>
                  </a:lnTo>
                  <a:cubicBezTo>
                    <a:pt x="158" y="1227"/>
                    <a:pt x="279" y="1247"/>
                    <a:pt x="385" y="1247"/>
                  </a:cubicBezTo>
                  <a:cubicBezTo>
                    <a:pt x="1150" y="1247"/>
                    <a:pt x="1188" y="231"/>
                    <a:pt x="780" y="52"/>
                  </a:cubicBezTo>
                  <a:cubicBezTo>
                    <a:pt x="699" y="16"/>
                    <a:pt x="622" y="1"/>
                    <a:pt x="550" y="1"/>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9"/>
            <p:cNvSpPr/>
            <p:nvPr/>
          </p:nvSpPr>
          <p:spPr>
            <a:xfrm>
              <a:off x="1597310" y="1999664"/>
              <a:ext cx="29847" cy="34978"/>
            </a:xfrm>
            <a:custGeom>
              <a:avLst/>
              <a:gdLst/>
              <a:ahLst/>
              <a:cxnLst/>
              <a:rect l="l" t="t" r="r" b="b"/>
              <a:pathLst>
                <a:path w="669" h="784" extrusionOk="0">
                  <a:moveTo>
                    <a:pt x="278" y="439"/>
                  </a:moveTo>
                  <a:cubicBezTo>
                    <a:pt x="356" y="439"/>
                    <a:pt x="400" y="549"/>
                    <a:pt x="352" y="617"/>
                  </a:cubicBezTo>
                  <a:cubicBezTo>
                    <a:pt x="309" y="660"/>
                    <a:pt x="261" y="676"/>
                    <a:pt x="212" y="676"/>
                  </a:cubicBezTo>
                  <a:cubicBezTo>
                    <a:pt x="183" y="676"/>
                    <a:pt x="154" y="671"/>
                    <a:pt x="126" y="663"/>
                  </a:cubicBezTo>
                  <a:lnTo>
                    <a:pt x="114" y="663"/>
                  </a:lnTo>
                  <a:cubicBezTo>
                    <a:pt x="114" y="617"/>
                    <a:pt x="126" y="561"/>
                    <a:pt x="137" y="516"/>
                  </a:cubicBezTo>
                  <a:cubicBezTo>
                    <a:pt x="159" y="482"/>
                    <a:pt x="204" y="459"/>
                    <a:pt x="239" y="448"/>
                  </a:cubicBezTo>
                  <a:cubicBezTo>
                    <a:pt x="253" y="442"/>
                    <a:pt x="266" y="439"/>
                    <a:pt x="278" y="439"/>
                  </a:cubicBezTo>
                  <a:close/>
                  <a:moveTo>
                    <a:pt x="504" y="0"/>
                  </a:moveTo>
                  <a:cubicBezTo>
                    <a:pt x="388" y="0"/>
                    <a:pt x="278" y="69"/>
                    <a:pt x="194" y="154"/>
                  </a:cubicBezTo>
                  <a:cubicBezTo>
                    <a:pt x="58" y="313"/>
                    <a:pt x="1" y="539"/>
                    <a:pt x="23" y="730"/>
                  </a:cubicBezTo>
                  <a:cubicBezTo>
                    <a:pt x="33" y="749"/>
                    <a:pt x="42" y="768"/>
                    <a:pt x="58" y="768"/>
                  </a:cubicBezTo>
                  <a:cubicBezTo>
                    <a:pt x="61" y="768"/>
                    <a:pt x="65" y="767"/>
                    <a:pt x="69" y="765"/>
                  </a:cubicBezTo>
                  <a:cubicBezTo>
                    <a:pt x="80" y="776"/>
                    <a:pt x="91" y="776"/>
                    <a:pt x="91" y="776"/>
                  </a:cubicBezTo>
                  <a:cubicBezTo>
                    <a:pt x="123" y="781"/>
                    <a:pt x="152" y="784"/>
                    <a:pt x="180" y="784"/>
                  </a:cubicBezTo>
                  <a:cubicBezTo>
                    <a:pt x="273" y="784"/>
                    <a:pt x="350" y="752"/>
                    <a:pt x="420" y="674"/>
                  </a:cubicBezTo>
                  <a:cubicBezTo>
                    <a:pt x="476" y="607"/>
                    <a:pt x="498" y="482"/>
                    <a:pt x="420" y="414"/>
                  </a:cubicBezTo>
                  <a:cubicBezTo>
                    <a:pt x="387" y="386"/>
                    <a:pt x="352" y="376"/>
                    <a:pt x="315" y="376"/>
                  </a:cubicBezTo>
                  <a:cubicBezTo>
                    <a:pt x="262" y="376"/>
                    <a:pt x="206" y="399"/>
                    <a:pt x="159" y="426"/>
                  </a:cubicBezTo>
                  <a:cubicBezTo>
                    <a:pt x="182" y="369"/>
                    <a:pt x="204" y="323"/>
                    <a:pt x="227" y="278"/>
                  </a:cubicBezTo>
                  <a:cubicBezTo>
                    <a:pt x="317" y="109"/>
                    <a:pt x="476" y="64"/>
                    <a:pt x="657" y="64"/>
                  </a:cubicBezTo>
                  <a:cubicBezTo>
                    <a:pt x="668" y="64"/>
                    <a:pt x="668" y="52"/>
                    <a:pt x="668" y="52"/>
                  </a:cubicBezTo>
                  <a:cubicBezTo>
                    <a:pt x="614" y="16"/>
                    <a:pt x="558" y="0"/>
                    <a:pt x="504" y="0"/>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5" name="Google Shape;1555;p59"/>
          <p:cNvSpPr/>
          <p:nvPr/>
        </p:nvSpPr>
        <p:spPr>
          <a:xfrm>
            <a:off x="5136925" y="103780"/>
            <a:ext cx="967040" cy="500006"/>
          </a:xfrm>
          <a:custGeom>
            <a:avLst/>
            <a:gdLst/>
            <a:ahLst/>
            <a:cxnLst/>
            <a:rect l="l" t="t" r="r" b="b"/>
            <a:pathLst>
              <a:path w="16520" h="8542" extrusionOk="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9"/>
          <p:cNvSpPr/>
          <p:nvPr/>
        </p:nvSpPr>
        <p:spPr>
          <a:xfrm flipH="1">
            <a:off x="3252851" y="844325"/>
            <a:ext cx="967040" cy="500006"/>
          </a:xfrm>
          <a:custGeom>
            <a:avLst/>
            <a:gdLst/>
            <a:ahLst/>
            <a:cxnLst/>
            <a:rect l="l" t="t" r="r" b="b"/>
            <a:pathLst>
              <a:path w="16520" h="8542" extrusionOk="0">
                <a:moveTo>
                  <a:pt x="11075" y="0"/>
                </a:moveTo>
                <a:cubicBezTo>
                  <a:pt x="9259" y="0"/>
                  <a:pt x="7870" y="1567"/>
                  <a:pt x="6953" y="3177"/>
                </a:cubicBezTo>
                <a:cubicBezTo>
                  <a:pt x="6534" y="2712"/>
                  <a:pt x="5833" y="2159"/>
                  <a:pt x="5257" y="1853"/>
                </a:cubicBezTo>
                <a:cubicBezTo>
                  <a:pt x="4660" y="1533"/>
                  <a:pt x="3974" y="1355"/>
                  <a:pt x="3311" y="1355"/>
                </a:cubicBezTo>
                <a:cubicBezTo>
                  <a:pt x="2128" y="1355"/>
                  <a:pt x="1019" y="1922"/>
                  <a:pt x="620" y="3255"/>
                </a:cubicBezTo>
                <a:cubicBezTo>
                  <a:pt x="1" y="5265"/>
                  <a:pt x="1439" y="5818"/>
                  <a:pt x="2948" y="5818"/>
                </a:cubicBezTo>
                <a:cubicBezTo>
                  <a:pt x="3477" y="5818"/>
                  <a:pt x="4015" y="5750"/>
                  <a:pt x="4476" y="5653"/>
                </a:cubicBezTo>
                <a:lnTo>
                  <a:pt x="4476" y="5653"/>
                </a:lnTo>
                <a:cubicBezTo>
                  <a:pt x="3759" y="7491"/>
                  <a:pt x="5774" y="8319"/>
                  <a:pt x="7720" y="8319"/>
                </a:cubicBezTo>
                <a:cubicBezTo>
                  <a:pt x="8874" y="8319"/>
                  <a:pt x="10004" y="8028"/>
                  <a:pt x="10526" y="7485"/>
                </a:cubicBezTo>
                <a:cubicBezTo>
                  <a:pt x="11381" y="8053"/>
                  <a:pt x="12633" y="8542"/>
                  <a:pt x="13790" y="8542"/>
                </a:cubicBezTo>
                <a:cubicBezTo>
                  <a:pt x="14545" y="8542"/>
                  <a:pt x="15260" y="8333"/>
                  <a:pt x="15796" y="7801"/>
                </a:cubicBezTo>
                <a:cubicBezTo>
                  <a:pt x="16520" y="7168"/>
                  <a:pt x="16474" y="6128"/>
                  <a:pt x="15841" y="5449"/>
                </a:cubicBezTo>
                <a:cubicBezTo>
                  <a:pt x="15274" y="4874"/>
                  <a:pt x="14513" y="4749"/>
                  <a:pt x="13758" y="4749"/>
                </a:cubicBezTo>
                <a:cubicBezTo>
                  <a:pt x="13549" y="4749"/>
                  <a:pt x="13341" y="4758"/>
                  <a:pt x="13138" y="4771"/>
                </a:cubicBezTo>
                <a:cubicBezTo>
                  <a:pt x="14337" y="3154"/>
                  <a:pt x="14756" y="1277"/>
                  <a:pt x="12562" y="338"/>
                </a:cubicBezTo>
                <a:cubicBezTo>
                  <a:pt x="12038" y="104"/>
                  <a:pt x="11543" y="0"/>
                  <a:pt x="110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BF25A3-F91F-4A2E-A65A-10558CAAEB91}"/>
              </a:ext>
            </a:extLst>
          </p:cNvPr>
          <p:cNvSpPr>
            <a:spLocks noGrp="1"/>
          </p:cNvSpPr>
          <p:nvPr>
            <p:ph type="title" idx="4294967295"/>
          </p:nvPr>
        </p:nvSpPr>
        <p:spPr>
          <a:xfrm>
            <a:off x="0" y="444500"/>
            <a:ext cx="7702550" cy="573088"/>
          </a:xfrm>
        </p:spPr>
        <p:txBody>
          <a:bodyPr/>
          <a:lstStyle/>
          <a:p>
            <a:pPr algn="ctr"/>
            <a:r>
              <a:rPr lang="en-US" sz="3200"/>
              <a:t>Who is the girl? Who is the boy?</a:t>
            </a:r>
          </a:p>
        </p:txBody>
      </p:sp>
      <p:pic>
        <p:nvPicPr>
          <p:cNvPr id="8" name="Picture 7">
            <a:extLst>
              <a:ext uri="{FF2B5EF4-FFF2-40B4-BE49-F238E27FC236}">
                <a16:creationId xmlns:a16="http://schemas.microsoft.com/office/drawing/2014/main" id="{33A645CC-30B5-4A0C-928B-B0AF2C410D5C}"/>
              </a:ext>
            </a:extLst>
          </p:cNvPr>
          <p:cNvPicPr>
            <a:picLocks noChangeAspect="1"/>
          </p:cNvPicPr>
          <p:nvPr/>
        </p:nvPicPr>
        <p:blipFill rotWithShape="1">
          <a:blip r:embed="rId2"/>
          <a:srcRect t="16638" b="-41"/>
          <a:stretch/>
        </p:blipFill>
        <p:spPr>
          <a:xfrm>
            <a:off x="51379" y="1238250"/>
            <a:ext cx="9041241" cy="2667000"/>
          </a:xfrm>
          <a:prstGeom prst="rect">
            <a:avLst/>
          </a:prstGeom>
        </p:spPr>
      </p:pic>
    </p:spTree>
    <p:extLst>
      <p:ext uri="{BB962C8B-B14F-4D97-AF65-F5344CB8AC3E}">
        <p14:creationId xmlns:p14="http://schemas.microsoft.com/office/powerpoint/2010/main" val="363248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BF25A3-F91F-4A2E-A65A-10558CAAEB91}"/>
              </a:ext>
            </a:extLst>
          </p:cNvPr>
          <p:cNvSpPr>
            <a:spLocks noGrp="1"/>
          </p:cNvSpPr>
          <p:nvPr>
            <p:ph type="title" idx="4294967295"/>
          </p:nvPr>
        </p:nvSpPr>
        <p:spPr>
          <a:xfrm>
            <a:off x="19050" y="209550"/>
            <a:ext cx="7702550" cy="573088"/>
          </a:xfrm>
        </p:spPr>
        <p:txBody>
          <a:bodyPr/>
          <a:lstStyle/>
          <a:p>
            <a:pPr algn="ctr"/>
            <a:r>
              <a:rPr lang="en-US" sz="3200" dirty="0"/>
              <a:t>When is the girl's school sports day?</a:t>
            </a:r>
          </a:p>
        </p:txBody>
      </p:sp>
      <p:pic>
        <p:nvPicPr>
          <p:cNvPr id="8" name="Picture 7">
            <a:extLst>
              <a:ext uri="{FF2B5EF4-FFF2-40B4-BE49-F238E27FC236}">
                <a16:creationId xmlns:a16="http://schemas.microsoft.com/office/drawing/2014/main" id="{33A645CC-30B5-4A0C-928B-B0AF2C410D5C}"/>
              </a:ext>
            </a:extLst>
          </p:cNvPr>
          <p:cNvPicPr>
            <a:picLocks noChangeAspect="1"/>
          </p:cNvPicPr>
          <p:nvPr/>
        </p:nvPicPr>
        <p:blipFill rotWithShape="1">
          <a:blip r:embed="rId2"/>
          <a:srcRect l="568" t="16681" r="-568" b="-83"/>
          <a:stretch/>
        </p:blipFill>
        <p:spPr>
          <a:xfrm>
            <a:off x="102759" y="1238250"/>
            <a:ext cx="9041241" cy="2667000"/>
          </a:xfrm>
          <a:prstGeom prst="rect">
            <a:avLst/>
          </a:prstGeom>
        </p:spPr>
      </p:pic>
      <p:sp>
        <p:nvSpPr>
          <p:cNvPr id="2" name="Oval 1">
            <a:extLst>
              <a:ext uri="{FF2B5EF4-FFF2-40B4-BE49-F238E27FC236}">
                <a16:creationId xmlns:a16="http://schemas.microsoft.com/office/drawing/2014/main" id="{8E0B72F8-BD63-4057-95AA-5058D5726138}"/>
              </a:ext>
            </a:extLst>
          </p:cNvPr>
          <p:cNvSpPr/>
          <p:nvPr/>
        </p:nvSpPr>
        <p:spPr>
          <a:xfrm>
            <a:off x="2362200" y="1809750"/>
            <a:ext cx="1981200" cy="10668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5">
            <a:extLst>
              <a:ext uri="{FF2B5EF4-FFF2-40B4-BE49-F238E27FC236}">
                <a16:creationId xmlns:a16="http://schemas.microsoft.com/office/drawing/2014/main" id="{3BD3D401-38DA-44A8-9A58-0C8F1FA0C704}"/>
              </a:ext>
            </a:extLst>
          </p:cNvPr>
          <p:cNvSpPr txBox="1">
            <a:spLocks/>
          </p:cNvSpPr>
          <p:nvPr/>
        </p:nvSpPr>
        <p:spPr>
          <a:xfrm>
            <a:off x="771379" y="223838"/>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Comic Sans MS" panose="030F0702030302020204" pitchFamily="66" charset="0"/>
                <a:ea typeface="Arvo"/>
                <a:cs typeface="Arvo"/>
                <a:sym typeface="Arvo"/>
              </a:defRPr>
            </a:lvl1pPr>
            <a:lvl2pPr marR="0" lvl="1"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2pPr>
            <a:lvl3pPr marR="0" lvl="2"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3pPr>
            <a:lvl4pPr marR="0" lvl="3"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4pPr>
            <a:lvl5pPr marR="0" lvl="4"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5pPr>
            <a:lvl6pPr marR="0" lvl="5"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6pPr>
            <a:lvl7pPr marR="0" lvl="6"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7pPr>
            <a:lvl8pPr marR="0" lvl="7"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8pPr>
            <a:lvl9pPr marR="0" lvl="8" algn="l" rtl="0">
              <a:lnSpc>
                <a:spcPct val="100000"/>
              </a:lnSpc>
              <a:spcBef>
                <a:spcPts val="0"/>
              </a:spcBef>
              <a:spcAft>
                <a:spcPts val="0"/>
              </a:spcAft>
              <a:buClr>
                <a:schemeClr val="dk1"/>
              </a:buClr>
              <a:buSzPts val="2800"/>
              <a:buFont typeface="Arvo"/>
              <a:buNone/>
              <a:defRPr sz="2800" b="1" i="0" u="none" strike="noStrike" cap="none">
                <a:solidFill>
                  <a:schemeClr val="dk1"/>
                </a:solidFill>
                <a:latin typeface="Arvo"/>
                <a:ea typeface="Arvo"/>
                <a:cs typeface="Arvo"/>
                <a:sym typeface="Arvo"/>
              </a:defRPr>
            </a:lvl9pPr>
          </a:lstStyle>
          <a:p>
            <a:pPr algn="ctr"/>
            <a:r>
              <a:rPr lang="en-US" sz="3200" dirty="0"/>
              <a:t>When is the boy's school sports day?</a:t>
            </a:r>
          </a:p>
        </p:txBody>
      </p:sp>
      <p:sp>
        <p:nvSpPr>
          <p:cNvPr id="7" name="Oval 6">
            <a:extLst>
              <a:ext uri="{FF2B5EF4-FFF2-40B4-BE49-F238E27FC236}">
                <a16:creationId xmlns:a16="http://schemas.microsoft.com/office/drawing/2014/main" id="{5B9B4BB9-6B49-47D7-830D-5FA16A0F3847}"/>
              </a:ext>
            </a:extLst>
          </p:cNvPr>
          <p:cNvSpPr/>
          <p:nvPr/>
        </p:nvSpPr>
        <p:spPr>
          <a:xfrm>
            <a:off x="7467600" y="1885950"/>
            <a:ext cx="1676400" cy="10668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595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5" grpId="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BF25A3-F91F-4A2E-A65A-10558CAAEB91}"/>
              </a:ext>
            </a:extLst>
          </p:cNvPr>
          <p:cNvSpPr>
            <a:spLocks noGrp="1"/>
          </p:cNvSpPr>
          <p:nvPr>
            <p:ph type="title" idx="4294967295"/>
          </p:nvPr>
        </p:nvSpPr>
        <p:spPr>
          <a:xfrm>
            <a:off x="0" y="444500"/>
            <a:ext cx="7702550" cy="573088"/>
          </a:xfrm>
        </p:spPr>
        <p:txBody>
          <a:bodyPr/>
          <a:lstStyle/>
          <a:p>
            <a:pPr algn="ctr"/>
            <a:r>
              <a:rPr lang="en-US" sz="3600"/>
              <a:t>Look, listen and repeat.</a:t>
            </a:r>
          </a:p>
        </p:txBody>
      </p:sp>
      <p:pic>
        <p:nvPicPr>
          <p:cNvPr id="3" name="Picture 2">
            <a:extLst>
              <a:ext uri="{FF2B5EF4-FFF2-40B4-BE49-F238E27FC236}">
                <a16:creationId xmlns:a16="http://schemas.microsoft.com/office/drawing/2014/main" id="{84DFAF59-F653-D471-3683-DB306AD94CD4}"/>
              </a:ext>
            </a:extLst>
          </p:cNvPr>
          <p:cNvPicPr>
            <a:picLocks noChangeAspect="1"/>
          </p:cNvPicPr>
          <p:nvPr/>
        </p:nvPicPr>
        <p:blipFill rotWithShape="1">
          <a:blip r:embed="rId4"/>
          <a:srcRect t="16638" b="-41"/>
          <a:stretch/>
        </p:blipFill>
        <p:spPr>
          <a:xfrm>
            <a:off x="51379" y="1238250"/>
            <a:ext cx="9041241" cy="2667000"/>
          </a:xfrm>
          <a:prstGeom prst="rect">
            <a:avLst/>
          </a:prstGeom>
        </p:spPr>
      </p:pic>
      <p:pic>
        <p:nvPicPr>
          <p:cNvPr id="2" name="Track 87">
            <a:hlinkClick r:id="" action="ppaction://media"/>
            <a:extLst>
              <a:ext uri="{FF2B5EF4-FFF2-40B4-BE49-F238E27FC236}">
                <a16:creationId xmlns:a16="http://schemas.microsoft.com/office/drawing/2014/main" id="{68706CDF-43DA-D598-8890-9E720BEE4A0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934200" y="518319"/>
            <a:ext cx="609600" cy="609600"/>
          </a:xfrm>
          <a:prstGeom prst="rect">
            <a:avLst/>
          </a:prstGeom>
        </p:spPr>
      </p:pic>
    </p:spTree>
    <p:extLst>
      <p:ext uri="{BB962C8B-B14F-4D97-AF65-F5344CB8AC3E}">
        <p14:creationId xmlns:p14="http://schemas.microsoft.com/office/powerpoint/2010/main" val="44923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83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4" name="Google Shape;644;p39"/>
          <p:cNvSpPr/>
          <p:nvPr/>
        </p:nvSpPr>
        <p:spPr>
          <a:xfrm>
            <a:off x="1259875" y="4504950"/>
            <a:ext cx="1809300" cy="197100"/>
          </a:xfrm>
          <a:prstGeom prst="ellipse">
            <a:avLst/>
          </a:prstGeom>
          <a:solidFill>
            <a:srgbClr val="17253A">
              <a:alpha val="24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5" name="Google Shape;645;p39"/>
          <p:cNvGrpSpPr/>
          <p:nvPr/>
        </p:nvGrpSpPr>
        <p:grpSpPr>
          <a:xfrm flipH="1">
            <a:off x="1015288" y="809572"/>
            <a:ext cx="1809312" cy="3797814"/>
            <a:chOff x="8769109" y="1910254"/>
            <a:chExt cx="337426" cy="708270"/>
          </a:xfrm>
        </p:grpSpPr>
        <p:sp>
          <p:nvSpPr>
            <p:cNvPr id="646" name="Google Shape;646;p39"/>
            <p:cNvSpPr/>
            <p:nvPr/>
          </p:nvSpPr>
          <p:spPr>
            <a:xfrm>
              <a:off x="8801499" y="2015235"/>
              <a:ext cx="253190" cy="261221"/>
            </a:xfrm>
            <a:custGeom>
              <a:avLst/>
              <a:gdLst/>
              <a:ahLst/>
              <a:cxnLst/>
              <a:rect l="l" t="t" r="r" b="b"/>
              <a:pathLst>
                <a:path w="5675" h="5855" extrusionOk="0">
                  <a:moveTo>
                    <a:pt x="1942" y="1"/>
                  </a:moveTo>
                  <a:cubicBezTo>
                    <a:pt x="871" y="1"/>
                    <a:pt x="0" y="359"/>
                    <a:pt x="54" y="1547"/>
                  </a:cubicBezTo>
                  <a:cubicBezTo>
                    <a:pt x="179" y="4532"/>
                    <a:pt x="473" y="5855"/>
                    <a:pt x="473" y="5855"/>
                  </a:cubicBezTo>
                  <a:lnTo>
                    <a:pt x="5652" y="5719"/>
                  </a:lnTo>
                  <a:lnTo>
                    <a:pt x="5675" y="834"/>
                  </a:lnTo>
                  <a:cubicBezTo>
                    <a:pt x="5675" y="834"/>
                    <a:pt x="3576" y="1"/>
                    <a:pt x="1942" y="1"/>
                  </a:cubicBez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9"/>
            <p:cNvSpPr/>
            <p:nvPr/>
          </p:nvSpPr>
          <p:spPr>
            <a:xfrm>
              <a:off x="8830633" y="2193206"/>
              <a:ext cx="75221" cy="141296"/>
            </a:xfrm>
            <a:custGeom>
              <a:avLst/>
              <a:gdLst/>
              <a:ahLst/>
              <a:cxnLst/>
              <a:rect l="l" t="t" r="r" b="b"/>
              <a:pathLst>
                <a:path w="1686" h="3167" extrusionOk="0">
                  <a:moveTo>
                    <a:pt x="1572" y="0"/>
                  </a:moveTo>
                  <a:cubicBezTo>
                    <a:pt x="1572" y="0"/>
                    <a:pt x="1" y="1685"/>
                    <a:pt x="12" y="2013"/>
                  </a:cubicBezTo>
                  <a:cubicBezTo>
                    <a:pt x="23" y="2352"/>
                    <a:pt x="1097" y="3167"/>
                    <a:pt x="1097" y="3167"/>
                  </a:cubicBezTo>
                  <a:lnTo>
                    <a:pt x="1335" y="2578"/>
                  </a:lnTo>
                  <a:cubicBezTo>
                    <a:pt x="1335" y="2578"/>
                    <a:pt x="928" y="2092"/>
                    <a:pt x="951" y="2036"/>
                  </a:cubicBezTo>
                  <a:cubicBezTo>
                    <a:pt x="961" y="1968"/>
                    <a:pt x="1640" y="1142"/>
                    <a:pt x="1640" y="1142"/>
                  </a:cubicBezTo>
                  <a:cubicBezTo>
                    <a:pt x="1640" y="1142"/>
                    <a:pt x="1685" y="136"/>
                    <a:pt x="1572" y="0"/>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9"/>
            <p:cNvSpPr/>
            <p:nvPr/>
          </p:nvSpPr>
          <p:spPr>
            <a:xfrm>
              <a:off x="8855350" y="2191644"/>
              <a:ext cx="61569" cy="80307"/>
            </a:xfrm>
            <a:custGeom>
              <a:avLst/>
              <a:gdLst/>
              <a:ahLst/>
              <a:cxnLst/>
              <a:rect l="l" t="t" r="r" b="b"/>
              <a:pathLst>
                <a:path w="1380" h="1800" extrusionOk="0">
                  <a:moveTo>
                    <a:pt x="1098" y="1"/>
                  </a:moveTo>
                  <a:cubicBezTo>
                    <a:pt x="928" y="1"/>
                    <a:pt x="272" y="623"/>
                    <a:pt x="0" y="951"/>
                  </a:cubicBezTo>
                  <a:lnTo>
                    <a:pt x="781" y="1799"/>
                  </a:lnTo>
                  <a:cubicBezTo>
                    <a:pt x="781" y="1799"/>
                    <a:pt x="1199" y="1403"/>
                    <a:pt x="1289" y="1222"/>
                  </a:cubicBezTo>
                  <a:cubicBezTo>
                    <a:pt x="1380" y="1041"/>
                    <a:pt x="1279" y="1"/>
                    <a:pt x="1098"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9"/>
            <p:cNvSpPr/>
            <p:nvPr/>
          </p:nvSpPr>
          <p:spPr>
            <a:xfrm>
              <a:off x="8772098" y="2344006"/>
              <a:ext cx="140805" cy="195280"/>
            </a:xfrm>
            <a:custGeom>
              <a:avLst/>
              <a:gdLst/>
              <a:ahLst/>
              <a:cxnLst/>
              <a:rect l="l" t="t" r="r" b="b"/>
              <a:pathLst>
                <a:path w="3156" h="4377" extrusionOk="0">
                  <a:moveTo>
                    <a:pt x="2240" y="1"/>
                  </a:moveTo>
                  <a:cubicBezTo>
                    <a:pt x="2240" y="1"/>
                    <a:pt x="1075" y="838"/>
                    <a:pt x="702" y="1222"/>
                  </a:cubicBezTo>
                  <a:cubicBezTo>
                    <a:pt x="442" y="1471"/>
                    <a:pt x="476" y="2240"/>
                    <a:pt x="838" y="3936"/>
                  </a:cubicBezTo>
                  <a:cubicBezTo>
                    <a:pt x="838" y="3936"/>
                    <a:pt x="1" y="4265"/>
                    <a:pt x="57" y="4355"/>
                  </a:cubicBezTo>
                  <a:cubicBezTo>
                    <a:pt x="68" y="4370"/>
                    <a:pt x="110" y="4376"/>
                    <a:pt x="171" y="4376"/>
                  </a:cubicBezTo>
                  <a:cubicBezTo>
                    <a:pt x="485" y="4376"/>
                    <a:pt x="1322" y="4212"/>
                    <a:pt x="1313" y="4174"/>
                  </a:cubicBezTo>
                  <a:cubicBezTo>
                    <a:pt x="1301" y="4129"/>
                    <a:pt x="1324" y="1923"/>
                    <a:pt x="1324" y="1923"/>
                  </a:cubicBezTo>
                  <a:lnTo>
                    <a:pt x="3155" y="973"/>
                  </a:lnTo>
                  <a:lnTo>
                    <a:pt x="2240" y="1"/>
                  </a:ln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9"/>
            <p:cNvSpPr/>
            <p:nvPr/>
          </p:nvSpPr>
          <p:spPr>
            <a:xfrm>
              <a:off x="8927003" y="2353107"/>
              <a:ext cx="64112" cy="259659"/>
            </a:xfrm>
            <a:custGeom>
              <a:avLst/>
              <a:gdLst/>
              <a:ahLst/>
              <a:cxnLst/>
              <a:rect l="l" t="t" r="r" b="b"/>
              <a:pathLst>
                <a:path w="1437" h="5820" extrusionOk="0">
                  <a:moveTo>
                    <a:pt x="102" y="0"/>
                  </a:moveTo>
                  <a:cubicBezTo>
                    <a:pt x="102" y="1"/>
                    <a:pt x="283" y="1957"/>
                    <a:pt x="430" y="3031"/>
                  </a:cubicBezTo>
                  <a:cubicBezTo>
                    <a:pt x="577" y="4219"/>
                    <a:pt x="882" y="5440"/>
                    <a:pt x="882" y="5440"/>
                  </a:cubicBezTo>
                  <a:cubicBezTo>
                    <a:pt x="882" y="5440"/>
                    <a:pt x="0" y="5745"/>
                    <a:pt x="68" y="5802"/>
                  </a:cubicBezTo>
                  <a:cubicBezTo>
                    <a:pt x="86" y="5814"/>
                    <a:pt x="172" y="5820"/>
                    <a:pt x="291" y="5820"/>
                  </a:cubicBezTo>
                  <a:cubicBezTo>
                    <a:pt x="606" y="5820"/>
                    <a:pt x="1152" y="5780"/>
                    <a:pt x="1267" y="5722"/>
                  </a:cubicBezTo>
                  <a:cubicBezTo>
                    <a:pt x="1437" y="5655"/>
                    <a:pt x="1334" y="5474"/>
                    <a:pt x="1334" y="5474"/>
                  </a:cubicBezTo>
                  <a:cubicBezTo>
                    <a:pt x="1369" y="4897"/>
                    <a:pt x="1267" y="3179"/>
                    <a:pt x="1267" y="3179"/>
                  </a:cubicBezTo>
                  <a:cubicBezTo>
                    <a:pt x="1267" y="2669"/>
                    <a:pt x="1391" y="747"/>
                    <a:pt x="1391" y="747"/>
                  </a:cubicBezTo>
                  <a:lnTo>
                    <a:pt x="102" y="0"/>
                  </a:ln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9"/>
            <p:cNvSpPr/>
            <p:nvPr/>
          </p:nvSpPr>
          <p:spPr>
            <a:xfrm>
              <a:off x="8772098" y="2404103"/>
              <a:ext cx="60096" cy="135183"/>
            </a:xfrm>
            <a:custGeom>
              <a:avLst/>
              <a:gdLst/>
              <a:ahLst/>
              <a:cxnLst/>
              <a:rect l="l" t="t" r="r" b="b"/>
              <a:pathLst>
                <a:path w="1347" h="3030" extrusionOk="0">
                  <a:moveTo>
                    <a:pt x="589" y="0"/>
                  </a:moveTo>
                  <a:lnTo>
                    <a:pt x="589" y="0"/>
                  </a:lnTo>
                  <a:cubicBezTo>
                    <a:pt x="431" y="350"/>
                    <a:pt x="532" y="1119"/>
                    <a:pt x="838" y="2589"/>
                  </a:cubicBezTo>
                  <a:cubicBezTo>
                    <a:pt x="838" y="2589"/>
                    <a:pt x="1" y="2918"/>
                    <a:pt x="57" y="3008"/>
                  </a:cubicBezTo>
                  <a:cubicBezTo>
                    <a:pt x="68" y="3023"/>
                    <a:pt x="110" y="3029"/>
                    <a:pt x="171" y="3029"/>
                  </a:cubicBezTo>
                  <a:cubicBezTo>
                    <a:pt x="485" y="3029"/>
                    <a:pt x="1322" y="2865"/>
                    <a:pt x="1313" y="2827"/>
                  </a:cubicBezTo>
                  <a:cubicBezTo>
                    <a:pt x="1301" y="2782"/>
                    <a:pt x="1346" y="769"/>
                    <a:pt x="1346" y="611"/>
                  </a:cubicBezTo>
                  <a:cubicBezTo>
                    <a:pt x="1087" y="430"/>
                    <a:pt x="815" y="226"/>
                    <a:pt x="589" y="0"/>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9"/>
            <p:cNvSpPr/>
            <p:nvPr/>
          </p:nvSpPr>
          <p:spPr>
            <a:xfrm>
              <a:off x="8927003" y="2496680"/>
              <a:ext cx="64112" cy="116088"/>
            </a:xfrm>
            <a:custGeom>
              <a:avLst/>
              <a:gdLst/>
              <a:ahLst/>
              <a:cxnLst/>
              <a:rect l="l" t="t" r="r" b="b"/>
              <a:pathLst>
                <a:path w="1437" h="2602" extrusionOk="0">
                  <a:moveTo>
                    <a:pt x="820" y="1"/>
                  </a:moveTo>
                  <a:cubicBezTo>
                    <a:pt x="691" y="1"/>
                    <a:pt x="563" y="6"/>
                    <a:pt x="442" y="17"/>
                  </a:cubicBezTo>
                  <a:cubicBezTo>
                    <a:pt x="600" y="1137"/>
                    <a:pt x="882" y="2222"/>
                    <a:pt x="882" y="2222"/>
                  </a:cubicBezTo>
                  <a:cubicBezTo>
                    <a:pt x="882" y="2222"/>
                    <a:pt x="0" y="2527"/>
                    <a:pt x="68" y="2584"/>
                  </a:cubicBezTo>
                  <a:cubicBezTo>
                    <a:pt x="86" y="2596"/>
                    <a:pt x="172" y="2602"/>
                    <a:pt x="291" y="2602"/>
                  </a:cubicBezTo>
                  <a:cubicBezTo>
                    <a:pt x="606" y="2602"/>
                    <a:pt x="1152" y="2562"/>
                    <a:pt x="1267" y="2504"/>
                  </a:cubicBezTo>
                  <a:cubicBezTo>
                    <a:pt x="1437" y="2437"/>
                    <a:pt x="1334" y="2256"/>
                    <a:pt x="1334" y="2256"/>
                  </a:cubicBezTo>
                  <a:cubicBezTo>
                    <a:pt x="1369" y="1735"/>
                    <a:pt x="1312" y="333"/>
                    <a:pt x="1289" y="28"/>
                  </a:cubicBezTo>
                  <a:cubicBezTo>
                    <a:pt x="1139" y="9"/>
                    <a:pt x="979" y="1"/>
                    <a:pt x="820" y="1"/>
                  </a:cubicBez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9"/>
            <p:cNvSpPr/>
            <p:nvPr/>
          </p:nvSpPr>
          <p:spPr>
            <a:xfrm>
              <a:off x="8952746" y="2504443"/>
              <a:ext cx="19184" cy="95922"/>
            </a:xfrm>
            <a:custGeom>
              <a:avLst/>
              <a:gdLst/>
              <a:ahLst/>
              <a:cxnLst/>
              <a:rect l="l" t="t" r="r" b="b"/>
              <a:pathLst>
                <a:path w="430" h="2150" extrusionOk="0">
                  <a:moveTo>
                    <a:pt x="46" y="1"/>
                  </a:moveTo>
                  <a:cubicBezTo>
                    <a:pt x="23" y="1"/>
                    <a:pt x="0" y="24"/>
                    <a:pt x="0" y="46"/>
                  </a:cubicBezTo>
                  <a:cubicBezTo>
                    <a:pt x="91" y="747"/>
                    <a:pt x="226" y="1438"/>
                    <a:pt x="350" y="2127"/>
                  </a:cubicBezTo>
                  <a:cubicBezTo>
                    <a:pt x="350" y="2139"/>
                    <a:pt x="362" y="2149"/>
                    <a:pt x="373" y="2149"/>
                  </a:cubicBezTo>
                  <a:cubicBezTo>
                    <a:pt x="396" y="2149"/>
                    <a:pt x="430" y="2127"/>
                    <a:pt x="418" y="2104"/>
                  </a:cubicBezTo>
                  <a:cubicBezTo>
                    <a:pt x="294" y="1415"/>
                    <a:pt x="169" y="725"/>
                    <a:pt x="68" y="24"/>
                  </a:cubicBezTo>
                  <a:cubicBezTo>
                    <a:pt x="68" y="13"/>
                    <a:pt x="56" y="1"/>
                    <a:pt x="46" y="1"/>
                  </a:cubicBezTo>
                  <a:close/>
                </a:path>
              </a:pathLst>
            </a:custGeom>
            <a:solidFill>
              <a:srgbClr val="17253A">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9"/>
            <p:cNvSpPr/>
            <p:nvPr/>
          </p:nvSpPr>
          <p:spPr>
            <a:xfrm>
              <a:off x="8957787" y="2500963"/>
              <a:ext cx="19229" cy="103418"/>
            </a:xfrm>
            <a:custGeom>
              <a:avLst/>
              <a:gdLst/>
              <a:ahLst/>
              <a:cxnLst/>
              <a:rect l="l" t="t" r="r" b="b"/>
              <a:pathLst>
                <a:path w="431" h="2318" extrusionOk="0">
                  <a:moveTo>
                    <a:pt x="46" y="0"/>
                  </a:moveTo>
                  <a:cubicBezTo>
                    <a:pt x="23" y="0"/>
                    <a:pt x="0" y="23"/>
                    <a:pt x="11" y="45"/>
                  </a:cubicBezTo>
                  <a:cubicBezTo>
                    <a:pt x="204" y="780"/>
                    <a:pt x="272" y="1538"/>
                    <a:pt x="350" y="2284"/>
                  </a:cubicBezTo>
                  <a:cubicBezTo>
                    <a:pt x="362" y="2307"/>
                    <a:pt x="373" y="2318"/>
                    <a:pt x="396" y="2318"/>
                  </a:cubicBezTo>
                  <a:cubicBezTo>
                    <a:pt x="418" y="2318"/>
                    <a:pt x="430" y="2307"/>
                    <a:pt x="430" y="2284"/>
                  </a:cubicBezTo>
                  <a:cubicBezTo>
                    <a:pt x="350" y="1526"/>
                    <a:pt x="272" y="769"/>
                    <a:pt x="79" y="34"/>
                  </a:cubicBezTo>
                  <a:cubicBezTo>
                    <a:pt x="79" y="11"/>
                    <a:pt x="56" y="0"/>
                    <a:pt x="46" y="0"/>
                  </a:cubicBezTo>
                  <a:close/>
                </a:path>
              </a:pathLst>
            </a:custGeom>
            <a:solidFill>
              <a:srgbClr val="17253A">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9"/>
            <p:cNvSpPr/>
            <p:nvPr/>
          </p:nvSpPr>
          <p:spPr>
            <a:xfrm>
              <a:off x="8967870" y="2500963"/>
              <a:ext cx="13161" cy="102436"/>
            </a:xfrm>
            <a:custGeom>
              <a:avLst/>
              <a:gdLst/>
              <a:ahLst/>
              <a:cxnLst/>
              <a:rect l="l" t="t" r="r" b="b"/>
              <a:pathLst>
                <a:path w="295" h="2296" extrusionOk="0">
                  <a:moveTo>
                    <a:pt x="46" y="0"/>
                  </a:moveTo>
                  <a:cubicBezTo>
                    <a:pt x="23" y="0"/>
                    <a:pt x="1" y="23"/>
                    <a:pt x="11" y="45"/>
                  </a:cubicBezTo>
                  <a:cubicBezTo>
                    <a:pt x="159" y="780"/>
                    <a:pt x="215" y="1516"/>
                    <a:pt x="227" y="2262"/>
                  </a:cubicBezTo>
                  <a:cubicBezTo>
                    <a:pt x="227" y="2284"/>
                    <a:pt x="238" y="2295"/>
                    <a:pt x="260" y="2295"/>
                  </a:cubicBezTo>
                  <a:cubicBezTo>
                    <a:pt x="283" y="2295"/>
                    <a:pt x="295" y="2284"/>
                    <a:pt x="295" y="2262"/>
                  </a:cubicBezTo>
                  <a:cubicBezTo>
                    <a:pt x="295" y="1504"/>
                    <a:pt x="227" y="769"/>
                    <a:pt x="79" y="34"/>
                  </a:cubicBezTo>
                  <a:cubicBezTo>
                    <a:pt x="79" y="11"/>
                    <a:pt x="68" y="0"/>
                    <a:pt x="46" y="0"/>
                  </a:cubicBezTo>
                  <a:close/>
                </a:path>
              </a:pathLst>
            </a:custGeom>
            <a:solidFill>
              <a:srgbClr val="17253A">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9"/>
            <p:cNvSpPr/>
            <p:nvPr/>
          </p:nvSpPr>
          <p:spPr>
            <a:xfrm>
              <a:off x="8977418" y="2500963"/>
              <a:ext cx="9681" cy="97930"/>
            </a:xfrm>
            <a:custGeom>
              <a:avLst/>
              <a:gdLst/>
              <a:ahLst/>
              <a:cxnLst/>
              <a:rect l="l" t="t" r="r" b="b"/>
              <a:pathLst>
                <a:path w="217" h="2195" extrusionOk="0">
                  <a:moveTo>
                    <a:pt x="35" y="0"/>
                  </a:moveTo>
                  <a:cubicBezTo>
                    <a:pt x="13" y="0"/>
                    <a:pt x="1" y="11"/>
                    <a:pt x="1" y="34"/>
                  </a:cubicBezTo>
                  <a:cubicBezTo>
                    <a:pt x="81" y="735"/>
                    <a:pt x="148" y="1448"/>
                    <a:pt x="81" y="2160"/>
                  </a:cubicBezTo>
                  <a:cubicBezTo>
                    <a:pt x="81" y="2182"/>
                    <a:pt x="103" y="2194"/>
                    <a:pt x="114" y="2194"/>
                  </a:cubicBezTo>
                  <a:cubicBezTo>
                    <a:pt x="137" y="2194"/>
                    <a:pt x="159" y="2182"/>
                    <a:pt x="159" y="2160"/>
                  </a:cubicBezTo>
                  <a:cubicBezTo>
                    <a:pt x="216" y="1448"/>
                    <a:pt x="159" y="735"/>
                    <a:pt x="69" y="34"/>
                  </a:cubicBezTo>
                  <a:cubicBezTo>
                    <a:pt x="69" y="11"/>
                    <a:pt x="46" y="0"/>
                    <a:pt x="35" y="0"/>
                  </a:cubicBezTo>
                  <a:close/>
                </a:path>
              </a:pathLst>
            </a:custGeom>
            <a:solidFill>
              <a:srgbClr val="17253A">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9"/>
            <p:cNvSpPr/>
            <p:nvPr/>
          </p:nvSpPr>
          <p:spPr>
            <a:xfrm>
              <a:off x="8820550" y="2532729"/>
              <a:ext cx="3078" cy="1562"/>
            </a:xfrm>
            <a:custGeom>
              <a:avLst/>
              <a:gdLst/>
              <a:ahLst/>
              <a:cxnLst/>
              <a:rect l="l" t="t" r="r" b="b"/>
              <a:pathLst>
                <a:path w="69" h="35" extrusionOk="0">
                  <a:moveTo>
                    <a:pt x="68" y="0"/>
                  </a:moveTo>
                  <a:cubicBezTo>
                    <a:pt x="46" y="0"/>
                    <a:pt x="23" y="12"/>
                    <a:pt x="1" y="12"/>
                  </a:cubicBezTo>
                  <a:cubicBezTo>
                    <a:pt x="11" y="23"/>
                    <a:pt x="23" y="35"/>
                    <a:pt x="34" y="35"/>
                  </a:cubicBezTo>
                  <a:cubicBezTo>
                    <a:pt x="46" y="35"/>
                    <a:pt x="68" y="23"/>
                    <a:pt x="68" y="0"/>
                  </a:cubicBezTo>
                  <a:close/>
                </a:path>
              </a:pathLst>
            </a:custGeom>
            <a:solidFill>
              <a:srgbClr val="D9E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9"/>
            <p:cNvSpPr/>
            <p:nvPr/>
          </p:nvSpPr>
          <p:spPr>
            <a:xfrm>
              <a:off x="8820015" y="2431318"/>
              <a:ext cx="9146" cy="101945"/>
            </a:xfrm>
            <a:custGeom>
              <a:avLst/>
              <a:gdLst/>
              <a:ahLst/>
              <a:cxnLst/>
              <a:rect l="l" t="t" r="r" b="b"/>
              <a:pathLst>
                <a:path w="205" h="2285" extrusionOk="0">
                  <a:moveTo>
                    <a:pt x="91" y="1"/>
                  </a:moveTo>
                  <a:cubicBezTo>
                    <a:pt x="80" y="1"/>
                    <a:pt x="58" y="12"/>
                    <a:pt x="58" y="34"/>
                  </a:cubicBezTo>
                  <a:cubicBezTo>
                    <a:pt x="91" y="770"/>
                    <a:pt x="126" y="1516"/>
                    <a:pt x="1" y="2262"/>
                  </a:cubicBezTo>
                  <a:cubicBezTo>
                    <a:pt x="1" y="2273"/>
                    <a:pt x="1" y="2285"/>
                    <a:pt x="13" y="2285"/>
                  </a:cubicBezTo>
                  <a:cubicBezTo>
                    <a:pt x="35" y="2285"/>
                    <a:pt x="58" y="2273"/>
                    <a:pt x="80" y="2273"/>
                  </a:cubicBezTo>
                  <a:cubicBezTo>
                    <a:pt x="204" y="1527"/>
                    <a:pt x="159" y="781"/>
                    <a:pt x="136" y="34"/>
                  </a:cubicBezTo>
                  <a:cubicBezTo>
                    <a:pt x="136" y="12"/>
                    <a:pt x="114" y="1"/>
                    <a:pt x="91" y="1"/>
                  </a:cubicBezTo>
                  <a:close/>
                </a:path>
              </a:pathLst>
            </a:custGeom>
            <a:solidFill>
              <a:srgbClr val="17253A">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9"/>
            <p:cNvSpPr/>
            <p:nvPr/>
          </p:nvSpPr>
          <p:spPr>
            <a:xfrm>
              <a:off x="8814973" y="2428775"/>
              <a:ext cx="5621" cy="102971"/>
            </a:xfrm>
            <a:custGeom>
              <a:avLst/>
              <a:gdLst/>
              <a:ahLst/>
              <a:cxnLst/>
              <a:rect l="l" t="t" r="r" b="b"/>
              <a:pathLst>
                <a:path w="126" h="2308" extrusionOk="0">
                  <a:moveTo>
                    <a:pt x="35" y="1"/>
                  </a:moveTo>
                  <a:cubicBezTo>
                    <a:pt x="23" y="1"/>
                    <a:pt x="1" y="12"/>
                    <a:pt x="1" y="35"/>
                  </a:cubicBezTo>
                  <a:cubicBezTo>
                    <a:pt x="23" y="408"/>
                    <a:pt x="23" y="792"/>
                    <a:pt x="23" y="1177"/>
                  </a:cubicBezTo>
                  <a:cubicBezTo>
                    <a:pt x="23" y="1539"/>
                    <a:pt x="58" y="1912"/>
                    <a:pt x="1" y="2274"/>
                  </a:cubicBezTo>
                  <a:cubicBezTo>
                    <a:pt x="1" y="2297"/>
                    <a:pt x="23" y="2308"/>
                    <a:pt x="35" y="2308"/>
                  </a:cubicBezTo>
                  <a:cubicBezTo>
                    <a:pt x="58" y="2308"/>
                    <a:pt x="80" y="2297"/>
                    <a:pt x="80" y="2274"/>
                  </a:cubicBezTo>
                  <a:cubicBezTo>
                    <a:pt x="126" y="1912"/>
                    <a:pt x="103" y="1539"/>
                    <a:pt x="103" y="1177"/>
                  </a:cubicBezTo>
                  <a:cubicBezTo>
                    <a:pt x="103" y="792"/>
                    <a:pt x="103" y="408"/>
                    <a:pt x="80" y="35"/>
                  </a:cubicBezTo>
                  <a:cubicBezTo>
                    <a:pt x="80" y="12"/>
                    <a:pt x="58" y="1"/>
                    <a:pt x="35" y="1"/>
                  </a:cubicBezTo>
                  <a:close/>
                </a:path>
              </a:pathLst>
            </a:custGeom>
            <a:solidFill>
              <a:srgbClr val="17253A">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9"/>
            <p:cNvSpPr/>
            <p:nvPr/>
          </p:nvSpPr>
          <p:spPr>
            <a:xfrm>
              <a:off x="8807433" y="2420700"/>
              <a:ext cx="7585" cy="105514"/>
            </a:xfrm>
            <a:custGeom>
              <a:avLst/>
              <a:gdLst/>
              <a:ahLst/>
              <a:cxnLst/>
              <a:rect l="l" t="t" r="r" b="b"/>
              <a:pathLst>
                <a:path w="170" h="2365" extrusionOk="0">
                  <a:moveTo>
                    <a:pt x="34" y="1"/>
                  </a:moveTo>
                  <a:cubicBezTo>
                    <a:pt x="11" y="1"/>
                    <a:pt x="1" y="13"/>
                    <a:pt x="1" y="35"/>
                  </a:cubicBezTo>
                  <a:cubicBezTo>
                    <a:pt x="1" y="714"/>
                    <a:pt x="68" y="1380"/>
                    <a:pt x="91" y="2048"/>
                  </a:cubicBezTo>
                  <a:cubicBezTo>
                    <a:pt x="102" y="2138"/>
                    <a:pt x="114" y="2217"/>
                    <a:pt x="114" y="2297"/>
                  </a:cubicBezTo>
                  <a:cubicBezTo>
                    <a:pt x="124" y="2319"/>
                    <a:pt x="102" y="2330"/>
                    <a:pt x="91" y="2330"/>
                  </a:cubicBezTo>
                  <a:cubicBezTo>
                    <a:pt x="91" y="2353"/>
                    <a:pt x="114" y="2365"/>
                    <a:pt x="124" y="2365"/>
                  </a:cubicBezTo>
                  <a:cubicBezTo>
                    <a:pt x="147" y="2365"/>
                    <a:pt x="170" y="2353"/>
                    <a:pt x="170" y="2330"/>
                  </a:cubicBezTo>
                  <a:cubicBezTo>
                    <a:pt x="159" y="1561"/>
                    <a:pt x="68" y="804"/>
                    <a:pt x="68" y="35"/>
                  </a:cubicBezTo>
                  <a:cubicBezTo>
                    <a:pt x="68" y="13"/>
                    <a:pt x="46" y="1"/>
                    <a:pt x="34" y="1"/>
                  </a:cubicBezTo>
                  <a:close/>
                </a:path>
              </a:pathLst>
            </a:custGeom>
            <a:solidFill>
              <a:srgbClr val="17253A">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9"/>
            <p:cNvSpPr/>
            <p:nvPr/>
          </p:nvSpPr>
          <p:spPr>
            <a:xfrm>
              <a:off x="8807924" y="2511537"/>
              <a:ext cx="1562" cy="8120"/>
            </a:xfrm>
            <a:custGeom>
              <a:avLst/>
              <a:gdLst/>
              <a:ahLst/>
              <a:cxnLst/>
              <a:rect l="l" t="t" r="r" b="b"/>
              <a:pathLst>
                <a:path w="35" h="182" extrusionOk="0">
                  <a:moveTo>
                    <a:pt x="0" y="0"/>
                  </a:moveTo>
                  <a:cubicBezTo>
                    <a:pt x="12" y="57"/>
                    <a:pt x="12" y="125"/>
                    <a:pt x="23" y="181"/>
                  </a:cubicBezTo>
                  <a:lnTo>
                    <a:pt x="35" y="181"/>
                  </a:lnTo>
                  <a:cubicBezTo>
                    <a:pt x="23" y="113"/>
                    <a:pt x="12" y="57"/>
                    <a:pt x="0" y="0"/>
                  </a:cubicBezTo>
                  <a:close/>
                </a:path>
              </a:pathLst>
            </a:custGeom>
            <a:solidFill>
              <a:srgbClr val="D9E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9"/>
            <p:cNvSpPr/>
            <p:nvPr/>
          </p:nvSpPr>
          <p:spPr>
            <a:xfrm>
              <a:off x="8798823" y="2412133"/>
              <a:ext cx="14188" cy="112564"/>
            </a:xfrm>
            <a:custGeom>
              <a:avLst/>
              <a:gdLst/>
              <a:ahLst/>
              <a:cxnLst/>
              <a:rect l="l" t="t" r="r" b="b"/>
              <a:pathLst>
                <a:path w="318" h="2523" extrusionOk="0">
                  <a:moveTo>
                    <a:pt x="35" y="1"/>
                  </a:moveTo>
                  <a:cubicBezTo>
                    <a:pt x="23" y="1"/>
                    <a:pt x="1" y="12"/>
                    <a:pt x="1" y="34"/>
                  </a:cubicBezTo>
                  <a:cubicBezTo>
                    <a:pt x="1" y="770"/>
                    <a:pt x="103" y="1505"/>
                    <a:pt x="204" y="2228"/>
                  </a:cubicBezTo>
                  <a:cubicBezTo>
                    <a:pt x="216" y="2285"/>
                    <a:pt x="227" y="2341"/>
                    <a:pt x="239" y="2409"/>
                  </a:cubicBezTo>
                  <a:lnTo>
                    <a:pt x="227" y="2409"/>
                  </a:lnTo>
                  <a:cubicBezTo>
                    <a:pt x="227" y="2432"/>
                    <a:pt x="227" y="2466"/>
                    <a:pt x="239" y="2489"/>
                  </a:cubicBezTo>
                  <a:cubicBezTo>
                    <a:pt x="239" y="2511"/>
                    <a:pt x="261" y="2522"/>
                    <a:pt x="284" y="2522"/>
                  </a:cubicBezTo>
                  <a:cubicBezTo>
                    <a:pt x="295" y="2522"/>
                    <a:pt x="317" y="2511"/>
                    <a:pt x="307" y="2489"/>
                  </a:cubicBezTo>
                  <a:cubicBezTo>
                    <a:pt x="307" y="2409"/>
                    <a:pt x="295" y="2330"/>
                    <a:pt x="284" y="2240"/>
                  </a:cubicBezTo>
                  <a:cubicBezTo>
                    <a:pt x="182" y="1516"/>
                    <a:pt x="80" y="781"/>
                    <a:pt x="80" y="34"/>
                  </a:cubicBezTo>
                  <a:cubicBezTo>
                    <a:pt x="80" y="12"/>
                    <a:pt x="58" y="1"/>
                    <a:pt x="35" y="1"/>
                  </a:cubicBezTo>
                  <a:close/>
                </a:path>
              </a:pathLst>
            </a:custGeom>
            <a:solidFill>
              <a:srgbClr val="17253A">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9"/>
            <p:cNvSpPr/>
            <p:nvPr/>
          </p:nvSpPr>
          <p:spPr>
            <a:xfrm>
              <a:off x="8829116" y="2344006"/>
              <a:ext cx="83787" cy="69689"/>
            </a:xfrm>
            <a:custGeom>
              <a:avLst/>
              <a:gdLst/>
              <a:ahLst/>
              <a:cxnLst/>
              <a:rect l="l" t="t" r="r" b="b"/>
              <a:pathLst>
                <a:path w="1878" h="1562" extrusionOk="0">
                  <a:moveTo>
                    <a:pt x="962" y="1"/>
                  </a:moveTo>
                  <a:cubicBezTo>
                    <a:pt x="962" y="1"/>
                    <a:pt x="453" y="375"/>
                    <a:pt x="0" y="725"/>
                  </a:cubicBezTo>
                  <a:cubicBezTo>
                    <a:pt x="136" y="849"/>
                    <a:pt x="261" y="985"/>
                    <a:pt x="385" y="1121"/>
                  </a:cubicBezTo>
                  <a:cubicBezTo>
                    <a:pt x="520" y="1257"/>
                    <a:pt x="634" y="1403"/>
                    <a:pt x="736" y="1561"/>
                  </a:cubicBezTo>
                  <a:lnTo>
                    <a:pt x="1877" y="973"/>
                  </a:lnTo>
                  <a:lnTo>
                    <a:pt x="962" y="1"/>
                  </a:ln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9"/>
            <p:cNvSpPr/>
            <p:nvPr/>
          </p:nvSpPr>
          <p:spPr>
            <a:xfrm>
              <a:off x="8931553" y="2353107"/>
              <a:ext cx="57553" cy="76247"/>
            </a:xfrm>
            <a:custGeom>
              <a:avLst/>
              <a:gdLst/>
              <a:ahLst/>
              <a:cxnLst/>
              <a:rect l="l" t="t" r="r" b="b"/>
              <a:pathLst>
                <a:path w="1290" h="1709" extrusionOk="0">
                  <a:moveTo>
                    <a:pt x="0" y="0"/>
                  </a:moveTo>
                  <a:lnTo>
                    <a:pt x="0" y="0"/>
                  </a:lnTo>
                  <a:cubicBezTo>
                    <a:pt x="0" y="1"/>
                    <a:pt x="68" y="781"/>
                    <a:pt x="159" y="1629"/>
                  </a:cubicBezTo>
                  <a:cubicBezTo>
                    <a:pt x="216" y="1627"/>
                    <a:pt x="273" y="1626"/>
                    <a:pt x="330" y="1626"/>
                  </a:cubicBezTo>
                  <a:cubicBezTo>
                    <a:pt x="634" y="1626"/>
                    <a:pt x="938" y="1651"/>
                    <a:pt x="1232" y="1708"/>
                  </a:cubicBezTo>
                  <a:cubicBezTo>
                    <a:pt x="1267" y="1188"/>
                    <a:pt x="1289" y="747"/>
                    <a:pt x="1289" y="747"/>
                  </a:cubicBezTo>
                  <a:lnTo>
                    <a:pt x="0" y="0"/>
                  </a:ln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9"/>
            <p:cNvSpPr/>
            <p:nvPr/>
          </p:nvSpPr>
          <p:spPr>
            <a:xfrm>
              <a:off x="8771607" y="2530231"/>
              <a:ext cx="87312" cy="87267"/>
            </a:xfrm>
            <a:custGeom>
              <a:avLst/>
              <a:gdLst/>
              <a:ahLst/>
              <a:cxnLst/>
              <a:rect l="l" t="t" r="r" b="b"/>
              <a:pathLst>
                <a:path w="1957" h="1956" extrusionOk="0">
                  <a:moveTo>
                    <a:pt x="973" y="0"/>
                  </a:moveTo>
                  <a:cubicBezTo>
                    <a:pt x="442" y="0"/>
                    <a:pt x="0" y="441"/>
                    <a:pt x="0" y="973"/>
                  </a:cubicBezTo>
                  <a:cubicBezTo>
                    <a:pt x="0" y="1515"/>
                    <a:pt x="442" y="1956"/>
                    <a:pt x="973" y="1956"/>
                  </a:cubicBezTo>
                  <a:cubicBezTo>
                    <a:pt x="1515" y="1956"/>
                    <a:pt x="1957" y="1515"/>
                    <a:pt x="1957" y="973"/>
                  </a:cubicBezTo>
                  <a:cubicBezTo>
                    <a:pt x="1957" y="441"/>
                    <a:pt x="1515" y="0"/>
                    <a:pt x="9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9"/>
            <p:cNvSpPr/>
            <p:nvPr/>
          </p:nvSpPr>
          <p:spPr>
            <a:xfrm>
              <a:off x="8772589" y="2530231"/>
              <a:ext cx="86330" cy="85795"/>
            </a:xfrm>
            <a:custGeom>
              <a:avLst/>
              <a:gdLst/>
              <a:ahLst/>
              <a:cxnLst/>
              <a:rect l="l" t="t" r="r" b="b"/>
              <a:pathLst>
                <a:path w="1935" h="1923" extrusionOk="0">
                  <a:moveTo>
                    <a:pt x="951" y="0"/>
                  </a:moveTo>
                  <a:cubicBezTo>
                    <a:pt x="860" y="0"/>
                    <a:pt x="782" y="11"/>
                    <a:pt x="691" y="34"/>
                  </a:cubicBezTo>
                  <a:lnTo>
                    <a:pt x="917" y="192"/>
                  </a:lnTo>
                  <a:cubicBezTo>
                    <a:pt x="928" y="339"/>
                    <a:pt x="928" y="498"/>
                    <a:pt x="928" y="644"/>
                  </a:cubicBezTo>
                  <a:lnTo>
                    <a:pt x="657" y="848"/>
                  </a:lnTo>
                  <a:cubicBezTo>
                    <a:pt x="533" y="757"/>
                    <a:pt x="408" y="667"/>
                    <a:pt x="284" y="588"/>
                  </a:cubicBezTo>
                  <a:lnTo>
                    <a:pt x="239" y="317"/>
                  </a:lnTo>
                  <a:cubicBezTo>
                    <a:pt x="126" y="441"/>
                    <a:pt x="35" y="599"/>
                    <a:pt x="1" y="769"/>
                  </a:cubicBezTo>
                  <a:lnTo>
                    <a:pt x="261" y="633"/>
                  </a:lnTo>
                  <a:lnTo>
                    <a:pt x="634" y="905"/>
                  </a:lnTo>
                  <a:lnTo>
                    <a:pt x="747" y="1232"/>
                  </a:lnTo>
                  <a:cubicBezTo>
                    <a:pt x="623" y="1323"/>
                    <a:pt x="498" y="1402"/>
                    <a:pt x="385" y="1504"/>
                  </a:cubicBezTo>
                  <a:lnTo>
                    <a:pt x="114" y="1470"/>
                  </a:lnTo>
                  <a:lnTo>
                    <a:pt x="114" y="1470"/>
                  </a:lnTo>
                  <a:cubicBezTo>
                    <a:pt x="204" y="1617"/>
                    <a:pt x="329" y="1742"/>
                    <a:pt x="476" y="1832"/>
                  </a:cubicBezTo>
                  <a:lnTo>
                    <a:pt x="431" y="1538"/>
                  </a:lnTo>
                  <a:cubicBezTo>
                    <a:pt x="544" y="1436"/>
                    <a:pt x="679" y="1357"/>
                    <a:pt x="804" y="1255"/>
                  </a:cubicBezTo>
                  <a:lnTo>
                    <a:pt x="1121" y="1255"/>
                  </a:lnTo>
                  <a:cubicBezTo>
                    <a:pt x="1177" y="1391"/>
                    <a:pt x="1245" y="1526"/>
                    <a:pt x="1313" y="1662"/>
                  </a:cubicBezTo>
                  <a:lnTo>
                    <a:pt x="1177" y="1923"/>
                  </a:lnTo>
                  <a:cubicBezTo>
                    <a:pt x="1347" y="1888"/>
                    <a:pt x="1505" y="1798"/>
                    <a:pt x="1629" y="1685"/>
                  </a:cubicBezTo>
                  <a:lnTo>
                    <a:pt x="1358" y="1651"/>
                  </a:lnTo>
                  <a:cubicBezTo>
                    <a:pt x="1290" y="1515"/>
                    <a:pt x="1234" y="1368"/>
                    <a:pt x="1166" y="1221"/>
                  </a:cubicBezTo>
                  <a:lnTo>
                    <a:pt x="1267" y="916"/>
                  </a:lnTo>
                  <a:cubicBezTo>
                    <a:pt x="1415" y="882"/>
                    <a:pt x="1561" y="860"/>
                    <a:pt x="1709" y="837"/>
                  </a:cubicBezTo>
                  <a:lnTo>
                    <a:pt x="1923" y="1040"/>
                  </a:lnTo>
                  <a:cubicBezTo>
                    <a:pt x="1935" y="1018"/>
                    <a:pt x="1935" y="995"/>
                    <a:pt x="1935" y="973"/>
                  </a:cubicBezTo>
                  <a:cubicBezTo>
                    <a:pt x="1935" y="814"/>
                    <a:pt x="1890" y="667"/>
                    <a:pt x="1822" y="531"/>
                  </a:cubicBezTo>
                  <a:lnTo>
                    <a:pt x="1720" y="780"/>
                  </a:lnTo>
                  <a:cubicBezTo>
                    <a:pt x="1573" y="803"/>
                    <a:pt x="1415" y="837"/>
                    <a:pt x="1267" y="860"/>
                  </a:cubicBezTo>
                  <a:lnTo>
                    <a:pt x="985" y="656"/>
                  </a:lnTo>
                  <a:cubicBezTo>
                    <a:pt x="985" y="509"/>
                    <a:pt x="973" y="362"/>
                    <a:pt x="973" y="204"/>
                  </a:cubicBezTo>
                  <a:lnTo>
                    <a:pt x="1211" y="34"/>
                  </a:lnTo>
                  <a:cubicBezTo>
                    <a:pt x="1132" y="11"/>
                    <a:pt x="1041" y="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9"/>
            <p:cNvSpPr/>
            <p:nvPr/>
          </p:nvSpPr>
          <p:spPr>
            <a:xfrm>
              <a:off x="8823361" y="2542054"/>
              <a:ext cx="7674" cy="5978"/>
            </a:xfrm>
            <a:custGeom>
              <a:avLst/>
              <a:gdLst/>
              <a:ahLst/>
              <a:cxnLst/>
              <a:rect l="l" t="t" r="r" b="b"/>
              <a:pathLst>
                <a:path w="172" h="134" extrusionOk="0">
                  <a:moveTo>
                    <a:pt x="37" y="0"/>
                  </a:moveTo>
                  <a:cubicBezTo>
                    <a:pt x="17" y="0"/>
                    <a:pt x="0" y="33"/>
                    <a:pt x="28" y="52"/>
                  </a:cubicBezTo>
                  <a:cubicBezTo>
                    <a:pt x="61" y="63"/>
                    <a:pt x="96" y="85"/>
                    <a:pt x="107" y="120"/>
                  </a:cubicBezTo>
                  <a:cubicBezTo>
                    <a:pt x="114" y="130"/>
                    <a:pt x="123" y="134"/>
                    <a:pt x="131" y="134"/>
                  </a:cubicBezTo>
                  <a:cubicBezTo>
                    <a:pt x="152" y="134"/>
                    <a:pt x="171" y="113"/>
                    <a:pt x="164" y="97"/>
                  </a:cubicBezTo>
                  <a:cubicBezTo>
                    <a:pt x="129" y="52"/>
                    <a:pt x="96" y="17"/>
                    <a:pt x="51" y="7"/>
                  </a:cubicBezTo>
                  <a:cubicBezTo>
                    <a:pt x="46" y="2"/>
                    <a:pt x="42" y="0"/>
                    <a:pt x="37" y="0"/>
                  </a:cubicBezTo>
                  <a:close/>
                </a:path>
              </a:pathLst>
            </a:custGeom>
            <a:solidFill>
              <a:srgbClr val="68A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9"/>
            <p:cNvSpPr/>
            <p:nvPr/>
          </p:nvSpPr>
          <p:spPr>
            <a:xfrm>
              <a:off x="8830901" y="2541786"/>
              <a:ext cx="6692" cy="7049"/>
            </a:xfrm>
            <a:custGeom>
              <a:avLst/>
              <a:gdLst/>
              <a:ahLst/>
              <a:cxnLst/>
              <a:rect l="l" t="t" r="r" b="b"/>
              <a:pathLst>
                <a:path w="150" h="158" extrusionOk="0">
                  <a:moveTo>
                    <a:pt x="32" y="0"/>
                  </a:moveTo>
                  <a:cubicBezTo>
                    <a:pt x="15" y="0"/>
                    <a:pt x="1" y="29"/>
                    <a:pt x="17" y="46"/>
                  </a:cubicBezTo>
                  <a:cubicBezTo>
                    <a:pt x="51" y="80"/>
                    <a:pt x="73" y="103"/>
                    <a:pt x="85" y="148"/>
                  </a:cubicBezTo>
                  <a:cubicBezTo>
                    <a:pt x="91" y="155"/>
                    <a:pt x="100" y="157"/>
                    <a:pt x="108" y="157"/>
                  </a:cubicBezTo>
                  <a:cubicBezTo>
                    <a:pt x="129" y="157"/>
                    <a:pt x="150" y="139"/>
                    <a:pt x="141" y="114"/>
                  </a:cubicBezTo>
                  <a:cubicBezTo>
                    <a:pt x="119" y="80"/>
                    <a:pt x="85" y="35"/>
                    <a:pt x="51" y="13"/>
                  </a:cubicBezTo>
                  <a:cubicBezTo>
                    <a:pt x="45" y="4"/>
                    <a:pt x="38" y="0"/>
                    <a:pt x="32" y="0"/>
                  </a:cubicBezTo>
                  <a:close/>
                </a:path>
              </a:pathLst>
            </a:custGeom>
            <a:solidFill>
              <a:srgbClr val="68A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9"/>
            <p:cNvSpPr/>
            <p:nvPr/>
          </p:nvSpPr>
          <p:spPr>
            <a:xfrm>
              <a:off x="8832373" y="2552092"/>
              <a:ext cx="5711" cy="5845"/>
            </a:xfrm>
            <a:custGeom>
              <a:avLst/>
              <a:gdLst/>
              <a:ahLst/>
              <a:cxnLst/>
              <a:rect l="l" t="t" r="r" b="b"/>
              <a:pathLst>
                <a:path w="128" h="131" extrusionOk="0">
                  <a:moveTo>
                    <a:pt x="36" y="0"/>
                  </a:moveTo>
                  <a:cubicBezTo>
                    <a:pt x="17" y="0"/>
                    <a:pt x="0" y="26"/>
                    <a:pt x="18" y="53"/>
                  </a:cubicBezTo>
                  <a:cubicBezTo>
                    <a:pt x="30" y="76"/>
                    <a:pt x="52" y="98"/>
                    <a:pt x="63" y="121"/>
                  </a:cubicBezTo>
                  <a:cubicBezTo>
                    <a:pt x="70" y="127"/>
                    <a:pt x="78" y="130"/>
                    <a:pt x="87" y="130"/>
                  </a:cubicBezTo>
                  <a:cubicBezTo>
                    <a:pt x="107" y="130"/>
                    <a:pt x="128" y="114"/>
                    <a:pt x="120" y="98"/>
                  </a:cubicBezTo>
                  <a:cubicBezTo>
                    <a:pt x="97" y="64"/>
                    <a:pt x="75" y="41"/>
                    <a:pt x="52" y="8"/>
                  </a:cubicBezTo>
                  <a:cubicBezTo>
                    <a:pt x="47" y="3"/>
                    <a:pt x="41" y="0"/>
                    <a:pt x="36" y="0"/>
                  </a:cubicBezTo>
                  <a:close/>
                </a:path>
              </a:pathLst>
            </a:custGeom>
            <a:solidFill>
              <a:srgbClr val="68A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9"/>
            <p:cNvSpPr/>
            <p:nvPr/>
          </p:nvSpPr>
          <p:spPr>
            <a:xfrm>
              <a:off x="8839958" y="2548523"/>
              <a:ext cx="6603" cy="6826"/>
            </a:xfrm>
            <a:custGeom>
              <a:avLst/>
              <a:gdLst/>
              <a:ahLst/>
              <a:cxnLst/>
              <a:rect l="l" t="t" r="r" b="b"/>
              <a:pathLst>
                <a:path w="148" h="153" extrusionOk="0">
                  <a:moveTo>
                    <a:pt x="45" y="1"/>
                  </a:moveTo>
                  <a:cubicBezTo>
                    <a:pt x="23" y="1"/>
                    <a:pt x="0" y="25"/>
                    <a:pt x="18" y="42"/>
                  </a:cubicBezTo>
                  <a:cubicBezTo>
                    <a:pt x="51" y="76"/>
                    <a:pt x="74" y="99"/>
                    <a:pt x="86" y="144"/>
                  </a:cubicBezTo>
                  <a:cubicBezTo>
                    <a:pt x="92" y="150"/>
                    <a:pt x="100" y="153"/>
                    <a:pt x="108" y="153"/>
                  </a:cubicBezTo>
                  <a:cubicBezTo>
                    <a:pt x="128" y="153"/>
                    <a:pt x="147" y="134"/>
                    <a:pt x="131" y="110"/>
                  </a:cubicBezTo>
                  <a:cubicBezTo>
                    <a:pt x="119" y="76"/>
                    <a:pt x="86" y="42"/>
                    <a:pt x="63" y="8"/>
                  </a:cubicBezTo>
                  <a:cubicBezTo>
                    <a:pt x="58" y="3"/>
                    <a:pt x="51" y="1"/>
                    <a:pt x="45" y="1"/>
                  </a:cubicBezTo>
                  <a:close/>
                </a:path>
              </a:pathLst>
            </a:custGeom>
            <a:solidFill>
              <a:srgbClr val="68A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9"/>
            <p:cNvSpPr/>
            <p:nvPr/>
          </p:nvSpPr>
          <p:spPr>
            <a:xfrm>
              <a:off x="8840047" y="2556286"/>
              <a:ext cx="4595" cy="4372"/>
            </a:xfrm>
            <a:custGeom>
              <a:avLst/>
              <a:gdLst/>
              <a:ahLst/>
              <a:cxnLst/>
              <a:rect l="l" t="t" r="r" b="b"/>
              <a:pathLst>
                <a:path w="103" h="98" extrusionOk="0">
                  <a:moveTo>
                    <a:pt x="37" y="1"/>
                  </a:moveTo>
                  <a:cubicBezTo>
                    <a:pt x="17" y="1"/>
                    <a:pt x="0" y="22"/>
                    <a:pt x="16" y="38"/>
                  </a:cubicBezTo>
                  <a:cubicBezTo>
                    <a:pt x="27" y="60"/>
                    <a:pt x="38" y="72"/>
                    <a:pt x="38" y="83"/>
                  </a:cubicBezTo>
                  <a:cubicBezTo>
                    <a:pt x="45" y="93"/>
                    <a:pt x="54" y="97"/>
                    <a:pt x="63" y="97"/>
                  </a:cubicBezTo>
                  <a:cubicBezTo>
                    <a:pt x="83" y="97"/>
                    <a:pt x="103" y="76"/>
                    <a:pt x="95" y="60"/>
                  </a:cubicBezTo>
                  <a:cubicBezTo>
                    <a:pt x="84" y="49"/>
                    <a:pt x="72" y="27"/>
                    <a:pt x="61" y="15"/>
                  </a:cubicBezTo>
                  <a:cubicBezTo>
                    <a:pt x="54" y="5"/>
                    <a:pt x="45" y="1"/>
                    <a:pt x="37" y="1"/>
                  </a:cubicBezTo>
                  <a:close/>
                </a:path>
              </a:pathLst>
            </a:custGeom>
            <a:solidFill>
              <a:srgbClr val="68A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9"/>
            <p:cNvSpPr/>
            <p:nvPr/>
          </p:nvSpPr>
          <p:spPr>
            <a:xfrm>
              <a:off x="8835987" y="2538663"/>
              <a:ext cx="6469" cy="6469"/>
            </a:xfrm>
            <a:custGeom>
              <a:avLst/>
              <a:gdLst/>
              <a:ahLst/>
              <a:cxnLst/>
              <a:rect l="l" t="t" r="r" b="b"/>
              <a:pathLst>
                <a:path w="145" h="145" extrusionOk="0">
                  <a:moveTo>
                    <a:pt x="37" y="0"/>
                  </a:moveTo>
                  <a:cubicBezTo>
                    <a:pt x="18" y="0"/>
                    <a:pt x="1" y="22"/>
                    <a:pt x="16" y="37"/>
                  </a:cubicBezTo>
                  <a:cubicBezTo>
                    <a:pt x="39" y="71"/>
                    <a:pt x="62" y="105"/>
                    <a:pt x="84" y="128"/>
                  </a:cubicBezTo>
                  <a:cubicBezTo>
                    <a:pt x="92" y="139"/>
                    <a:pt x="103" y="144"/>
                    <a:pt x="112" y="144"/>
                  </a:cubicBezTo>
                  <a:cubicBezTo>
                    <a:pt x="130" y="144"/>
                    <a:pt x="144" y="127"/>
                    <a:pt x="129" y="105"/>
                  </a:cubicBezTo>
                  <a:cubicBezTo>
                    <a:pt x="107" y="71"/>
                    <a:pt x="84" y="48"/>
                    <a:pt x="62" y="15"/>
                  </a:cubicBezTo>
                  <a:cubicBezTo>
                    <a:pt x="55" y="4"/>
                    <a:pt x="46" y="0"/>
                    <a:pt x="37" y="0"/>
                  </a:cubicBezTo>
                  <a:close/>
                </a:path>
              </a:pathLst>
            </a:custGeom>
            <a:solidFill>
              <a:srgbClr val="68A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9"/>
            <p:cNvSpPr/>
            <p:nvPr/>
          </p:nvSpPr>
          <p:spPr>
            <a:xfrm>
              <a:off x="8822826" y="2554367"/>
              <a:ext cx="5666" cy="5800"/>
            </a:xfrm>
            <a:custGeom>
              <a:avLst/>
              <a:gdLst/>
              <a:ahLst/>
              <a:cxnLst/>
              <a:rect l="l" t="t" r="r" b="b"/>
              <a:pathLst>
                <a:path w="127" h="130" extrusionOk="0">
                  <a:moveTo>
                    <a:pt x="42" y="1"/>
                  </a:moveTo>
                  <a:cubicBezTo>
                    <a:pt x="21" y="1"/>
                    <a:pt x="1" y="30"/>
                    <a:pt x="17" y="47"/>
                  </a:cubicBezTo>
                  <a:cubicBezTo>
                    <a:pt x="40" y="70"/>
                    <a:pt x="51" y="92"/>
                    <a:pt x="73" y="115"/>
                  </a:cubicBezTo>
                  <a:cubicBezTo>
                    <a:pt x="77" y="125"/>
                    <a:pt x="84" y="129"/>
                    <a:pt x="91" y="129"/>
                  </a:cubicBezTo>
                  <a:cubicBezTo>
                    <a:pt x="107" y="129"/>
                    <a:pt x="127" y="108"/>
                    <a:pt x="119" y="92"/>
                  </a:cubicBezTo>
                  <a:cubicBezTo>
                    <a:pt x="96" y="58"/>
                    <a:pt x="73" y="35"/>
                    <a:pt x="63" y="13"/>
                  </a:cubicBezTo>
                  <a:cubicBezTo>
                    <a:pt x="57" y="4"/>
                    <a:pt x="50"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9"/>
            <p:cNvSpPr/>
            <p:nvPr/>
          </p:nvSpPr>
          <p:spPr>
            <a:xfrm>
              <a:off x="8843438" y="2578906"/>
              <a:ext cx="3391" cy="5755"/>
            </a:xfrm>
            <a:custGeom>
              <a:avLst/>
              <a:gdLst/>
              <a:ahLst/>
              <a:cxnLst/>
              <a:rect l="l" t="t" r="r" b="b"/>
              <a:pathLst>
                <a:path w="76" h="129" extrusionOk="0">
                  <a:moveTo>
                    <a:pt x="32" y="0"/>
                  </a:moveTo>
                  <a:cubicBezTo>
                    <a:pt x="16" y="0"/>
                    <a:pt x="0" y="18"/>
                    <a:pt x="8" y="40"/>
                  </a:cubicBezTo>
                  <a:cubicBezTo>
                    <a:pt x="8" y="63"/>
                    <a:pt x="19" y="85"/>
                    <a:pt x="19" y="108"/>
                  </a:cubicBezTo>
                  <a:cubicBezTo>
                    <a:pt x="23" y="122"/>
                    <a:pt x="34" y="128"/>
                    <a:pt x="45" y="128"/>
                  </a:cubicBezTo>
                  <a:cubicBezTo>
                    <a:pt x="60" y="128"/>
                    <a:pt x="76" y="116"/>
                    <a:pt x="76" y="96"/>
                  </a:cubicBezTo>
                  <a:cubicBezTo>
                    <a:pt x="64" y="73"/>
                    <a:pt x="64" y="51"/>
                    <a:pt x="53" y="17"/>
                  </a:cubicBezTo>
                  <a:cubicBezTo>
                    <a:pt x="49" y="5"/>
                    <a:pt x="41" y="0"/>
                    <a:pt x="32" y="0"/>
                  </a:cubicBezTo>
                  <a:close/>
                </a:path>
              </a:pathLst>
            </a:custGeom>
            <a:solidFill>
              <a:srgbClr val="68A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9"/>
            <p:cNvSpPr/>
            <p:nvPr/>
          </p:nvSpPr>
          <p:spPr>
            <a:xfrm>
              <a:off x="8850309" y="2580512"/>
              <a:ext cx="2052" cy="6871"/>
            </a:xfrm>
            <a:custGeom>
              <a:avLst/>
              <a:gdLst/>
              <a:ahLst/>
              <a:cxnLst/>
              <a:rect l="l" t="t" r="r" b="b"/>
              <a:pathLst>
                <a:path w="46" h="154" extrusionOk="0">
                  <a:moveTo>
                    <a:pt x="23" y="1"/>
                  </a:moveTo>
                  <a:cubicBezTo>
                    <a:pt x="12" y="1"/>
                    <a:pt x="0" y="9"/>
                    <a:pt x="0" y="27"/>
                  </a:cubicBezTo>
                  <a:lnTo>
                    <a:pt x="0" y="128"/>
                  </a:lnTo>
                  <a:cubicBezTo>
                    <a:pt x="0" y="145"/>
                    <a:pt x="12" y="154"/>
                    <a:pt x="23" y="154"/>
                  </a:cubicBezTo>
                  <a:cubicBezTo>
                    <a:pt x="34" y="154"/>
                    <a:pt x="45" y="145"/>
                    <a:pt x="45" y="128"/>
                  </a:cubicBezTo>
                  <a:lnTo>
                    <a:pt x="45" y="27"/>
                  </a:lnTo>
                  <a:cubicBezTo>
                    <a:pt x="45" y="9"/>
                    <a:pt x="34" y="1"/>
                    <a:pt x="23" y="1"/>
                  </a:cubicBezTo>
                  <a:close/>
                </a:path>
              </a:pathLst>
            </a:custGeom>
            <a:solidFill>
              <a:srgbClr val="68A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9"/>
            <p:cNvSpPr/>
            <p:nvPr/>
          </p:nvSpPr>
          <p:spPr>
            <a:xfrm>
              <a:off x="8843438" y="2590506"/>
              <a:ext cx="3703" cy="4238"/>
            </a:xfrm>
            <a:custGeom>
              <a:avLst/>
              <a:gdLst/>
              <a:ahLst/>
              <a:cxnLst/>
              <a:rect l="l" t="t" r="r" b="b"/>
              <a:pathLst>
                <a:path w="83" h="95" extrusionOk="0">
                  <a:moveTo>
                    <a:pt x="50" y="0"/>
                  </a:moveTo>
                  <a:cubicBezTo>
                    <a:pt x="42" y="0"/>
                    <a:pt x="34" y="5"/>
                    <a:pt x="30" y="17"/>
                  </a:cubicBezTo>
                  <a:cubicBezTo>
                    <a:pt x="19" y="29"/>
                    <a:pt x="19" y="40"/>
                    <a:pt x="8" y="62"/>
                  </a:cubicBezTo>
                  <a:cubicBezTo>
                    <a:pt x="1" y="82"/>
                    <a:pt x="17" y="94"/>
                    <a:pt x="34" y="94"/>
                  </a:cubicBezTo>
                  <a:cubicBezTo>
                    <a:pt x="47" y="94"/>
                    <a:pt x="59" y="88"/>
                    <a:pt x="64" y="74"/>
                  </a:cubicBezTo>
                  <a:cubicBezTo>
                    <a:pt x="64" y="62"/>
                    <a:pt x="64" y="51"/>
                    <a:pt x="76" y="40"/>
                  </a:cubicBezTo>
                  <a:cubicBezTo>
                    <a:pt x="83" y="18"/>
                    <a:pt x="66" y="0"/>
                    <a:pt x="50" y="0"/>
                  </a:cubicBezTo>
                  <a:close/>
                </a:path>
              </a:pathLst>
            </a:custGeom>
            <a:solidFill>
              <a:srgbClr val="68A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9"/>
            <p:cNvSpPr/>
            <p:nvPr/>
          </p:nvSpPr>
          <p:spPr>
            <a:xfrm>
              <a:off x="8839200" y="2584929"/>
              <a:ext cx="3391" cy="5755"/>
            </a:xfrm>
            <a:custGeom>
              <a:avLst/>
              <a:gdLst/>
              <a:ahLst/>
              <a:cxnLst/>
              <a:rect l="l" t="t" r="r" b="b"/>
              <a:pathLst>
                <a:path w="76" h="129" extrusionOk="0">
                  <a:moveTo>
                    <a:pt x="39" y="1"/>
                  </a:moveTo>
                  <a:cubicBezTo>
                    <a:pt x="30" y="1"/>
                    <a:pt x="23" y="6"/>
                    <a:pt x="23" y="18"/>
                  </a:cubicBezTo>
                  <a:cubicBezTo>
                    <a:pt x="12" y="51"/>
                    <a:pt x="12" y="74"/>
                    <a:pt x="0" y="97"/>
                  </a:cubicBezTo>
                  <a:cubicBezTo>
                    <a:pt x="0" y="117"/>
                    <a:pt x="16" y="129"/>
                    <a:pt x="31" y="129"/>
                  </a:cubicBezTo>
                  <a:cubicBezTo>
                    <a:pt x="42" y="129"/>
                    <a:pt x="53" y="122"/>
                    <a:pt x="57" y="108"/>
                  </a:cubicBezTo>
                  <a:cubicBezTo>
                    <a:pt x="57" y="86"/>
                    <a:pt x="68" y="63"/>
                    <a:pt x="68" y="41"/>
                  </a:cubicBezTo>
                  <a:cubicBezTo>
                    <a:pt x="76" y="18"/>
                    <a:pt x="55" y="1"/>
                    <a:pt x="39" y="1"/>
                  </a:cubicBezTo>
                  <a:close/>
                </a:path>
              </a:pathLst>
            </a:custGeom>
            <a:solidFill>
              <a:srgbClr val="68A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9"/>
            <p:cNvSpPr/>
            <p:nvPr/>
          </p:nvSpPr>
          <p:spPr>
            <a:xfrm>
              <a:off x="8829116" y="2309696"/>
              <a:ext cx="167529" cy="113054"/>
            </a:xfrm>
            <a:custGeom>
              <a:avLst/>
              <a:gdLst/>
              <a:ahLst/>
              <a:cxnLst/>
              <a:rect l="l" t="t" r="r" b="b"/>
              <a:pathLst>
                <a:path w="3755" h="2534" extrusionOk="0">
                  <a:moveTo>
                    <a:pt x="1211" y="1"/>
                  </a:moveTo>
                  <a:lnTo>
                    <a:pt x="1166" y="465"/>
                  </a:lnTo>
                  <a:lnTo>
                    <a:pt x="0" y="1370"/>
                  </a:lnTo>
                  <a:lnTo>
                    <a:pt x="1244" y="2365"/>
                  </a:lnTo>
                  <a:lnTo>
                    <a:pt x="1991" y="1913"/>
                  </a:lnTo>
                  <a:lnTo>
                    <a:pt x="1991" y="2534"/>
                  </a:lnTo>
                  <a:lnTo>
                    <a:pt x="3755" y="2433"/>
                  </a:lnTo>
                  <a:lnTo>
                    <a:pt x="3495" y="284"/>
                  </a:lnTo>
                  <a:lnTo>
                    <a:pt x="1211" y="1"/>
                  </a:lnTo>
                  <a:close/>
                </a:path>
              </a:pathLst>
            </a:custGeom>
            <a:solidFill>
              <a:srgbClr val="3B5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9"/>
            <p:cNvSpPr/>
            <p:nvPr/>
          </p:nvSpPr>
          <p:spPr>
            <a:xfrm>
              <a:off x="8860392" y="2366224"/>
              <a:ext cx="63621" cy="48987"/>
            </a:xfrm>
            <a:custGeom>
              <a:avLst/>
              <a:gdLst/>
              <a:ahLst/>
              <a:cxnLst/>
              <a:rect l="l" t="t" r="r" b="b"/>
              <a:pathLst>
                <a:path w="1426" h="1098" extrusionOk="0">
                  <a:moveTo>
                    <a:pt x="1425" y="0"/>
                  </a:moveTo>
                  <a:lnTo>
                    <a:pt x="0" y="656"/>
                  </a:lnTo>
                  <a:lnTo>
                    <a:pt x="543" y="1098"/>
                  </a:lnTo>
                  <a:lnTo>
                    <a:pt x="1290" y="646"/>
                  </a:lnTo>
                  <a:lnTo>
                    <a:pt x="1425" y="0"/>
                  </a:lnTo>
                  <a:close/>
                </a:path>
              </a:pathLst>
            </a:custGeom>
            <a:solidFill>
              <a:srgbClr val="3B5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9"/>
            <p:cNvSpPr/>
            <p:nvPr/>
          </p:nvSpPr>
          <p:spPr>
            <a:xfrm>
              <a:off x="8881093" y="2309696"/>
              <a:ext cx="108504" cy="49523"/>
            </a:xfrm>
            <a:custGeom>
              <a:avLst/>
              <a:gdLst/>
              <a:ahLst/>
              <a:cxnLst/>
              <a:rect l="l" t="t" r="r" b="b"/>
              <a:pathLst>
                <a:path w="2432" h="1110" extrusionOk="0">
                  <a:moveTo>
                    <a:pt x="46" y="1"/>
                  </a:moveTo>
                  <a:lnTo>
                    <a:pt x="1" y="465"/>
                  </a:lnTo>
                  <a:lnTo>
                    <a:pt x="2431" y="1109"/>
                  </a:lnTo>
                  <a:lnTo>
                    <a:pt x="2330" y="284"/>
                  </a:lnTo>
                  <a:lnTo>
                    <a:pt x="57" y="1"/>
                  </a:lnTo>
                  <a:close/>
                </a:path>
              </a:pathLst>
            </a:custGeom>
            <a:solidFill>
              <a:srgbClr val="3B5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9"/>
            <p:cNvSpPr/>
            <p:nvPr/>
          </p:nvSpPr>
          <p:spPr>
            <a:xfrm>
              <a:off x="8964837" y="2319824"/>
              <a:ext cx="7585" cy="99938"/>
            </a:xfrm>
            <a:custGeom>
              <a:avLst/>
              <a:gdLst/>
              <a:ahLst/>
              <a:cxnLst/>
              <a:rect l="l" t="t" r="r" b="b"/>
              <a:pathLst>
                <a:path w="170" h="2240" extrusionOk="0">
                  <a:moveTo>
                    <a:pt x="1" y="0"/>
                  </a:moveTo>
                  <a:cubicBezTo>
                    <a:pt x="23" y="407"/>
                    <a:pt x="57" y="814"/>
                    <a:pt x="69" y="1221"/>
                  </a:cubicBezTo>
                  <a:cubicBezTo>
                    <a:pt x="79" y="1561"/>
                    <a:pt x="79" y="1900"/>
                    <a:pt x="91" y="2239"/>
                  </a:cubicBezTo>
                  <a:lnTo>
                    <a:pt x="170" y="2239"/>
                  </a:lnTo>
                  <a:cubicBezTo>
                    <a:pt x="159" y="1923"/>
                    <a:pt x="147" y="1606"/>
                    <a:pt x="147" y="1289"/>
                  </a:cubicBezTo>
                  <a:cubicBezTo>
                    <a:pt x="136" y="871"/>
                    <a:pt x="102" y="442"/>
                    <a:pt x="79" y="12"/>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9"/>
            <p:cNvSpPr/>
            <p:nvPr/>
          </p:nvSpPr>
          <p:spPr>
            <a:xfrm>
              <a:off x="8973403" y="2320806"/>
              <a:ext cx="8655" cy="98465"/>
            </a:xfrm>
            <a:custGeom>
              <a:avLst/>
              <a:gdLst/>
              <a:ahLst/>
              <a:cxnLst/>
              <a:rect l="l" t="t" r="r" b="b"/>
              <a:pathLst>
                <a:path w="194" h="2207" extrusionOk="0">
                  <a:moveTo>
                    <a:pt x="12" y="1"/>
                  </a:moveTo>
                  <a:lnTo>
                    <a:pt x="12" y="1"/>
                  </a:lnTo>
                  <a:cubicBezTo>
                    <a:pt x="0" y="487"/>
                    <a:pt x="57" y="973"/>
                    <a:pt x="80" y="1460"/>
                  </a:cubicBezTo>
                  <a:cubicBezTo>
                    <a:pt x="91" y="1709"/>
                    <a:pt x="114" y="1958"/>
                    <a:pt x="125" y="2206"/>
                  </a:cubicBezTo>
                  <a:lnTo>
                    <a:pt x="193" y="2206"/>
                  </a:lnTo>
                  <a:lnTo>
                    <a:pt x="159" y="1528"/>
                  </a:lnTo>
                  <a:cubicBezTo>
                    <a:pt x="136" y="1030"/>
                    <a:pt x="80" y="521"/>
                    <a:pt x="80" y="13"/>
                  </a:cubicBezTo>
                  <a:lnTo>
                    <a:pt x="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9"/>
            <p:cNvSpPr/>
            <p:nvPr/>
          </p:nvSpPr>
          <p:spPr>
            <a:xfrm>
              <a:off x="8925977" y="2581538"/>
              <a:ext cx="68172" cy="33015"/>
            </a:xfrm>
            <a:custGeom>
              <a:avLst/>
              <a:gdLst/>
              <a:ahLst/>
              <a:cxnLst/>
              <a:rect l="l" t="t" r="r" b="b"/>
              <a:pathLst>
                <a:path w="1528" h="740" extrusionOk="0">
                  <a:moveTo>
                    <a:pt x="876" y="1"/>
                  </a:moveTo>
                  <a:cubicBezTo>
                    <a:pt x="784" y="1"/>
                    <a:pt x="724" y="241"/>
                    <a:pt x="724" y="241"/>
                  </a:cubicBezTo>
                  <a:cubicBezTo>
                    <a:pt x="724" y="241"/>
                    <a:pt x="0" y="614"/>
                    <a:pt x="12" y="705"/>
                  </a:cubicBezTo>
                  <a:cubicBezTo>
                    <a:pt x="19" y="730"/>
                    <a:pt x="128" y="740"/>
                    <a:pt x="281" y="740"/>
                  </a:cubicBezTo>
                  <a:cubicBezTo>
                    <a:pt x="606" y="740"/>
                    <a:pt x="1128" y="694"/>
                    <a:pt x="1290" y="648"/>
                  </a:cubicBezTo>
                  <a:cubicBezTo>
                    <a:pt x="1528" y="580"/>
                    <a:pt x="1380" y="298"/>
                    <a:pt x="1380" y="298"/>
                  </a:cubicBezTo>
                  <a:lnTo>
                    <a:pt x="1380" y="298"/>
                  </a:lnTo>
                  <a:cubicBezTo>
                    <a:pt x="1380" y="298"/>
                    <a:pt x="1236" y="336"/>
                    <a:pt x="1092" y="336"/>
                  </a:cubicBezTo>
                  <a:cubicBezTo>
                    <a:pt x="1030" y="336"/>
                    <a:pt x="968" y="329"/>
                    <a:pt x="917" y="308"/>
                  </a:cubicBezTo>
                  <a:cubicBezTo>
                    <a:pt x="917" y="308"/>
                    <a:pt x="985" y="26"/>
                    <a:pt x="894" y="4"/>
                  </a:cubicBezTo>
                  <a:cubicBezTo>
                    <a:pt x="888" y="1"/>
                    <a:pt x="882" y="1"/>
                    <a:pt x="876" y="1"/>
                  </a:cubicBezTo>
                  <a:close/>
                </a:path>
              </a:pathLst>
            </a:custGeom>
            <a:solidFill>
              <a:srgbClr val="172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9"/>
            <p:cNvSpPr/>
            <p:nvPr/>
          </p:nvSpPr>
          <p:spPr>
            <a:xfrm>
              <a:off x="8929992" y="2610583"/>
              <a:ext cx="6425" cy="7941"/>
            </a:xfrm>
            <a:custGeom>
              <a:avLst/>
              <a:gdLst/>
              <a:ahLst/>
              <a:cxnLst/>
              <a:rect l="l" t="t" r="r" b="b"/>
              <a:pathLst>
                <a:path w="144" h="178" extrusionOk="0">
                  <a:moveTo>
                    <a:pt x="64" y="1"/>
                  </a:moveTo>
                  <a:cubicBezTo>
                    <a:pt x="52" y="1"/>
                    <a:pt x="42" y="6"/>
                    <a:pt x="35" y="19"/>
                  </a:cubicBezTo>
                  <a:cubicBezTo>
                    <a:pt x="35" y="31"/>
                    <a:pt x="24" y="42"/>
                    <a:pt x="13" y="54"/>
                  </a:cubicBezTo>
                  <a:cubicBezTo>
                    <a:pt x="1" y="76"/>
                    <a:pt x="1" y="110"/>
                    <a:pt x="13" y="132"/>
                  </a:cubicBezTo>
                  <a:cubicBezTo>
                    <a:pt x="22" y="164"/>
                    <a:pt x="45" y="178"/>
                    <a:pt x="69" y="178"/>
                  </a:cubicBezTo>
                  <a:cubicBezTo>
                    <a:pt x="105" y="178"/>
                    <a:pt x="144" y="146"/>
                    <a:pt x="137" y="99"/>
                  </a:cubicBezTo>
                  <a:cubicBezTo>
                    <a:pt x="126" y="76"/>
                    <a:pt x="126" y="65"/>
                    <a:pt x="114" y="54"/>
                  </a:cubicBezTo>
                  <a:cubicBezTo>
                    <a:pt x="103" y="31"/>
                    <a:pt x="103" y="19"/>
                    <a:pt x="91" y="8"/>
                  </a:cubicBezTo>
                  <a:cubicBezTo>
                    <a:pt x="82" y="3"/>
                    <a:pt x="72" y="1"/>
                    <a:pt x="64" y="1"/>
                  </a:cubicBezTo>
                  <a:close/>
                </a:path>
              </a:pathLst>
            </a:custGeom>
            <a:solidFill>
              <a:srgbClr val="172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9"/>
            <p:cNvSpPr/>
            <p:nvPr/>
          </p:nvSpPr>
          <p:spPr>
            <a:xfrm>
              <a:off x="8940120" y="2610360"/>
              <a:ext cx="6246" cy="8031"/>
            </a:xfrm>
            <a:custGeom>
              <a:avLst/>
              <a:gdLst/>
              <a:ahLst/>
              <a:cxnLst/>
              <a:rect l="l" t="t" r="r" b="b"/>
              <a:pathLst>
                <a:path w="140" h="180" extrusionOk="0">
                  <a:moveTo>
                    <a:pt x="61" y="0"/>
                  </a:moveTo>
                  <a:cubicBezTo>
                    <a:pt x="51" y="0"/>
                    <a:pt x="41" y="7"/>
                    <a:pt x="34" y="13"/>
                  </a:cubicBezTo>
                  <a:cubicBezTo>
                    <a:pt x="34" y="36"/>
                    <a:pt x="23" y="47"/>
                    <a:pt x="12" y="59"/>
                  </a:cubicBezTo>
                  <a:cubicBezTo>
                    <a:pt x="0" y="81"/>
                    <a:pt x="0" y="115"/>
                    <a:pt x="12" y="137"/>
                  </a:cubicBezTo>
                  <a:cubicBezTo>
                    <a:pt x="20" y="167"/>
                    <a:pt x="41" y="179"/>
                    <a:pt x="62" y="179"/>
                  </a:cubicBezTo>
                  <a:cubicBezTo>
                    <a:pt x="99" y="179"/>
                    <a:pt x="139" y="142"/>
                    <a:pt x="125" y="92"/>
                  </a:cubicBezTo>
                  <a:cubicBezTo>
                    <a:pt x="125" y="81"/>
                    <a:pt x="125" y="59"/>
                    <a:pt x="113" y="47"/>
                  </a:cubicBezTo>
                  <a:lnTo>
                    <a:pt x="80" y="13"/>
                  </a:lnTo>
                  <a:cubicBezTo>
                    <a:pt x="75" y="4"/>
                    <a:pt x="68" y="0"/>
                    <a:pt x="61" y="0"/>
                  </a:cubicBezTo>
                  <a:close/>
                </a:path>
              </a:pathLst>
            </a:custGeom>
            <a:solidFill>
              <a:srgbClr val="172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9"/>
            <p:cNvSpPr/>
            <p:nvPr/>
          </p:nvSpPr>
          <p:spPr>
            <a:xfrm>
              <a:off x="8950203" y="2610092"/>
              <a:ext cx="6201" cy="7941"/>
            </a:xfrm>
            <a:custGeom>
              <a:avLst/>
              <a:gdLst/>
              <a:ahLst/>
              <a:cxnLst/>
              <a:rect l="l" t="t" r="r" b="b"/>
              <a:pathLst>
                <a:path w="139" h="178" extrusionOk="0">
                  <a:moveTo>
                    <a:pt x="62" y="1"/>
                  </a:moveTo>
                  <a:cubicBezTo>
                    <a:pt x="52" y="1"/>
                    <a:pt x="41" y="6"/>
                    <a:pt x="35" y="19"/>
                  </a:cubicBezTo>
                  <a:cubicBezTo>
                    <a:pt x="23" y="30"/>
                    <a:pt x="12" y="42"/>
                    <a:pt x="12" y="53"/>
                  </a:cubicBezTo>
                  <a:cubicBezTo>
                    <a:pt x="0" y="76"/>
                    <a:pt x="0" y="110"/>
                    <a:pt x="12" y="133"/>
                  </a:cubicBezTo>
                  <a:cubicBezTo>
                    <a:pt x="16" y="164"/>
                    <a:pt x="39" y="177"/>
                    <a:pt x="63" y="177"/>
                  </a:cubicBezTo>
                  <a:cubicBezTo>
                    <a:pt x="99" y="177"/>
                    <a:pt x="139" y="146"/>
                    <a:pt x="125" y="98"/>
                  </a:cubicBezTo>
                  <a:cubicBezTo>
                    <a:pt x="125" y="76"/>
                    <a:pt x="125" y="65"/>
                    <a:pt x="113" y="53"/>
                  </a:cubicBezTo>
                  <a:cubicBezTo>
                    <a:pt x="103" y="30"/>
                    <a:pt x="91" y="19"/>
                    <a:pt x="80" y="8"/>
                  </a:cubicBezTo>
                  <a:cubicBezTo>
                    <a:pt x="75" y="3"/>
                    <a:pt x="68" y="1"/>
                    <a:pt x="62" y="1"/>
                  </a:cubicBezTo>
                  <a:close/>
                </a:path>
              </a:pathLst>
            </a:custGeom>
            <a:solidFill>
              <a:srgbClr val="172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9"/>
            <p:cNvSpPr/>
            <p:nvPr/>
          </p:nvSpPr>
          <p:spPr>
            <a:xfrm>
              <a:off x="8959795" y="2609824"/>
              <a:ext cx="6737" cy="7808"/>
            </a:xfrm>
            <a:custGeom>
              <a:avLst/>
              <a:gdLst/>
              <a:ahLst/>
              <a:cxnLst/>
              <a:rect l="l" t="t" r="r" b="b"/>
              <a:pathLst>
                <a:path w="151" h="175" extrusionOk="0">
                  <a:moveTo>
                    <a:pt x="72" y="1"/>
                  </a:moveTo>
                  <a:cubicBezTo>
                    <a:pt x="62" y="1"/>
                    <a:pt x="52" y="7"/>
                    <a:pt x="46" y="14"/>
                  </a:cubicBezTo>
                  <a:cubicBezTo>
                    <a:pt x="34" y="36"/>
                    <a:pt x="23" y="48"/>
                    <a:pt x="23" y="59"/>
                  </a:cubicBezTo>
                  <a:cubicBezTo>
                    <a:pt x="1" y="82"/>
                    <a:pt x="11" y="116"/>
                    <a:pt x="11" y="139"/>
                  </a:cubicBezTo>
                  <a:cubicBezTo>
                    <a:pt x="20" y="164"/>
                    <a:pt x="42" y="175"/>
                    <a:pt x="66" y="175"/>
                  </a:cubicBezTo>
                  <a:cubicBezTo>
                    <a:pt x="106" y="175"/>
                    <a:pt x="151" y="143"/>
                    <a:pt x="136" y="93"/>
                  </a:cubicBezTo>
                  <a:cubicBezTo>
                    <a:pt x="136" y="82"/>
                    <a:pt x="136" y="59"/>
                    <a:pt x="125" y="48"/>
                  </a:cubicBezTo>
                  <a:lnTo>
                    <a:pt x="91" y="14"/>
                  </a:lnTo>
                  <a:cubicBezTo>
                    <a:pt x="86" y="4"/>
                    <a:pt x="79" y="1"/>
                    <a:pt x="72" y="1"/>
                  </a:cubicBezTo>
                  <a:close/>
                </a:path>
              </a:pathLst>
            </a:custGeom>
            <a:solidFill>
              <a:srgbClr val="172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9"/>
            <p:cNvSpPr/>
            <p:nvPr/>
          </p:nvSpPr>
          <p:spPr>
            <a:xfrm>
              <a:off x="8969878" y="2608575"/>
              <a:ext cx="6737" cy="7941"/>
            </a:xfrm>
            <a:custGeom>
              <a:avLst/>
              <a:gdLst/>
              <a:ahLst/>
              <a:cxnLst/>
              <a:rect l="l" t="t" r="r" b="b"/>
              <a:pathLst>
                <a:path w="151" h="178" extrusionOk="0">
                  <a:moveTo>
                    <a:pt x="72" y="0"/>
                  </a:moveTo>
                  <a:cubicBezTo>
                    <a:pt x="63" y="0"/>
                    <a:pt x="52" y="6"/>
                    <a:pt x="46" y="19"/>
                  </a:cubicBezTo>
                  <a:lnTo>
                    <a:pt x="12" y="53"/>
                  </a:lnTo>
                  <a:cubicBezTo>
                    <a:pt x="1" y="76"/>
                    <a:pt x="12" y="110"/>
                    <a:pt x="12" y="132"/>
                  </a:cubicBezTo>
                  <a:cubicBezTo>
                    <a:pt x="21" y="164"/>
                    <a:pt x="46" y="177"/>
                    <a:pt x="71" y="177"/>
                  </a:cubicBezTo>
                  <a:cubicBezTo>
                    <a:pt x="110" y="177"/>
                    <a:pt x="150" y="146"/>
                    <a:pt x="136" y="99"/>
                  </a:cubicBezTo>
                  <a:cubicBezTo>
                    <a:pt x="125" y="76"/>
                    <a:pt x="125" y="64"/>
                    <a:pt x="125" y="42"/>
                  </a:cubicBezTo>
                  <a:lnTo>
                    <a:pt x="91" y="8"/>
                  </a:lnTo>
                  <a:cubicBezTo>
                    <a:pt x="86" y="3"/>
                    <a:pt x="79" y="0"/>
                    <a:pt x="72" y="0"/>
                  </a:cubicBezTo>
                  <a:close/>
                </a:path>
              </a:pathLst>
            </a:custGeom>
            <a:solidFill>
              <a:srgbClr val="172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9"/>
            <p:cNvSpPr/>
            <p:nvPr/>
          </p:nvSpPr>
          <p:spPr>
            <a:xfrm>
              <a:off x="8979961" y="2607058"/>
              <a:ext cx="6425" cy="7941"/>
            </a:xfrm>
            <a:custGeom>
              <a:avLst/>
              <a:gdLst/>
              <a:ahLst/>
              <a:cxnLst/>
              <a:rect l="l" t="t" r="r" b="b"/>
              <a:pathLst>
                <a:path w="144" h="178" extrusionOk="0">
                  <a:moveTo>
                    <a:pt x="65" y="1"/>
                  </a:moveTo>
                  <a:cubicBezTo>
                    <a:pt x="54" y="1"/>
                    <a:pt x="46" y="6"/>
                    <a:pt x="46" y="20"/>
                  </a:cubicBezTo>
                  <a:lnTo>
                    <a:pt x="12" y="53"/>
                  </a:lnTo>
                  <a:cubicBezTo>
                    <a:pt x="1" y="76"/>
                    <a:pt x="1" y="110"/>
                    <a:pt x="12" y="133"/>
                  </a:cubicBezTo>
                  <a:cubicBezTo>
                    <a:pt x="21" y="164"/>
                    <a:pt x="44" y="177"/>
                    <a:pt x="68" y="177"/>
                  </a:cubicBezTo>
                  <a:cubicBezTo>
                    <a:pt x="105" y="177"/>
                    <a:pt x="143" y="146"/>
                    <a:pt x="137" y="98"/>
                  </a:cubicBezTo>
                  <a:cubicBezTo>
                    <a:pt x="125" y="76"/>
                    <a:pt x="125" y="65"/>
                    <a:pt x="114" y="53"/>
                  </a:cubicBezTo>
                  <a:cubicBezTo>
                    <a:pt x="114" y="30"/>
                    <a:pt x="102" y="20"/>
                    <a:pt x="91" y="8"/>
                  </a:cubicBezTo>
                  <a:cubicBezTo>
                    <a:pt x="82" y="3"/>
                    <a:pt x="73" y="1"/>
                    <a:pt x="65" y="1"/>
                  </a:cubicBezTo>
                  <a:close/>
                </a:path>
              </a:pathLst>
            </a:custGeom>
            <a:solidFill>
              <a:srgbClr val="172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9"/>
            <p:cNvSpPr/>
            <p:nvPr/>
          </p:nvSpPr>
          <p:spPr>
            <a:xfrm>
              <a:off x="8954397" y="2601080"/>
              <a:ext cx="7941" cy="12403"/>
            </a:xfrm>
            <a:custGeom>
              <a:avLst/>
              <a:gdLst/>
              <a:ahLst/>
              <a:cxnLst/>
              <a:rect l="l" t="t" r="r" b="b"/>
              <a:pathLst>
                <a:path w="178" h="278" extrusionOk="0">
                  <a:moveTo>
                    <a:pt x="41" y="1"/>
                  </a:moveTo>
                  <a:cubicBezTo>
                    <a:pt x="22" y="1"/>
                    <a:pt x="1" y="18"/>
                    <a:pt x="9" y="40"/>
                  </a:cubicBezTo>
                  <a:cubicBezTo>
                    <a:pt x="42" y="119"/>
                    <a:pt x="87" y="199"/>
                    <a:pt x="122" y="278"/>
                  </a:cubicBezTo>
                  <a:lnTo>
                    <a:pt x="178" y="278"/>
                  </a:lnTo>
                  <a:cubicBezTo>
                    <a:pt x="144" y="187"/>
                    <a:pt x="99" y="108"/>
                    <a:pt x="65" y="18"/>
                  </a:cubicBezTo>
                  <a:cubicBezTo>
                    <a:pt x="61" y="6"/>
                    <a:pt x="51" y="1"/>
                    <a:pt x="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9"/>
            <p:cNvSpPr/>
            <p:nvPr/>
          </p:nvSpPr>
          <p:spPr>
            <a:xfrm>
              <a:off x="8959037" y="2598492"/>
              <a:ext cx="9905" cy="14500"/>
            </a:xfrm>
            <a:custGeom>
              <a:avLst/>
              <a:gdLst/>
              <a:ahLst/>
              <a:cxnLst/>
              <a:rect l="l" t="t" r="r" b="b"/>
              <a:pathLst>
                <a:path w="222" h="325" extrusionOk="0">
                  <a:moveTo>
                    <a:pt x="45" y="1"/>
                  </a:moveTo>
                  <a:cubicBezTo>
                    <a:pt x="23" y="1"/>
                    <a:pt x="0" y="27"/>
                    <a:pt x="18" y="53"/>
                  </a:cubicBezTo>
                  <a:cubicBezTo>
                    <a:pt x="85" y="132"/>
                    <a:pt x="119" y="234"/>
                    <a:pt x="164" y="325"/>
                  </a:cubicBezTo>
                  <a:lnTo>
                    <a:pt x="221" y="325"/>
                  </a:lnTo>
                  <a:cubicBezTo>
                    <a:pt x="176" y="212"/>
                    <a:pt x="131" y="109"/>
                    <a:pt x="63" y="8"/>
                  </a:cubicBezTo>
                  <a:cubicBezTo>
                    <a:pt x="58" y="3"/>
                    <a:pt x="51" y="1"/>
                    <a:pt x="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9"/>
            <p:cNvSpPr/>
            <p:nvPr/>
          </p:nvSpPr>
          <p:spPr>
            <a:xfrm>
              <a:off x="8948463" y="2584974"/>
              <a:ext cx="10841" cy="9235"/>
            </a:xfrm>
            <a:custGeom>
              <a:avLst/>
              <a:gdLst/>
              <a:ahLst/>
              <a:cxnLst/>
              <a:rect l="l" t="t" r="r" b="b"/>
              <a:pathLst>
                <a:path w="243" h="207" extrusionOk="0">
                  <a:moveTo>
                    <a:pt x="62" y="17"/>
                  </a:moveTo>
                  <a:cubicBezTo>
                    <a:pt x="96" y="17"/>
                    <a:pt x="142" y="73"/>
                    <a:pt x="152" y="96"/>
                  </a:cubicBezTo>
                  <a:cubicBezTo>
                    <a:pt x="169" y="113"/>
                    <a:pt x="199" y="143"/>
                    <a:pt x="208" y="171"/>
                  </a:cubicBezTo>
                  <a:lnTo>
                    <a:pt x="208" y="171"/>
                  </a:lnTo>
                  <a:cubicBezTo>
                    <a:pt x="175" y="160"/>
                    <a:pt x="148" y="126"/>
                    <a:pt x="130" y="107"/>
                  </a:cubicBezTo>
                  <a:cubicBezTo>
                    <a:pt x="119" y="107"/>
                    <a:pt x="51" y="28"/>
                    <a:pt x="62" y="17"/>
                  </a:cubicBezTo>
                  <a:close/>
                  <a:moveTo>
                    <a:pt x="66" y="1"/>
                  </a:moveTo>
                  <a:cubicBezTo>
                    <a:pt x="61" y="1"/>
                    <a:pt x="56" y="2"/>
                    <a:pt x="51" y="5"/>
                  </a:cubicBezTo>
                  <a:cubicBezTo>
                    <a:pt x="1" y="36"/>
                    <a:pt x="145" y="163"/>
                    <a:pt x="211" y="192"/>
                  </a:cubicBezTo>
                  <a:lnTo>
                    <a:pt x="211" y="192"/>
                  </a:lnTo>
                  <a:cubicBezTo>
                    <a:pt x="210" y="194"/>
                    <a:pt x="210" y="196"/>
                    <a:pt x="209" y="198"/>
                  </a:cubicBezTo>
                  <a:cubicBezTo>
                    <a:pt x="203" y="203"/>
                    <a:pt x="206" y="206"/>
                    <a:pt x="210" y="206"/>
                  </a:cubicBezTo>
                  <a:cubicBezTo>
                    <a:pt x="215" y="206"/>
                    <a:pt x="220" y="203"/>
                    <a:pt x="220" y="198"/>
                  </a:cubicBezTo>
                  <a:cubicBezTo>
                    <a:pt x="220" y="197"/>
                    <a:pt x="221" y="197"/>
                    <a:pt x="221" y="196"/>
                  </a:cubicBezTo>
                  <a:lnTo>
                    <a:pt x="221" y="196"/>
                  </a:lnTo>
                  <a:cubicBezTo>
                    <a:pt x="225" y="197"/>
                    <a:pt x="229" y="198"/>
                    <a:pt x="232" y="198"/>
                  </a:cubicBezTo>
                  <a:cubicBezTo>
                    <a:pt x="243" y="198"/>
                    <a:pt x="243" y="175"/>
                    <a:pt x="232" y="175"/>
                  </a:cubicBezTo>
                  <a:cubicBezTo>
                    <a:pt x="228" y="175"/>
                    <a:pt x="225" y="175"/>
                    <a:pt x="222" y="175"/>
                  </a:cubicBezTo>
                  <a:lnTo>
                    <a:pt x="222" y="175"/>
                  </a:lnTo>
                  <a:cubicBezTo>
                    <a:pt x="217" y="137"/>
                    <a:pt x="183" y="102"/>
                    <a:pt x="164" y="73"/>
                  </a:cubicBezTo>
                  <a:cubicBezTo>
                    <a:pt x="145" y="54"/>
                    <a:pt x="100" y="1"/>
                    <a:pt x="66" y="1"/>
                  </a:cubicBezTo>
                  <a:close/>
                </a:path>
              </a:pathLst>
            </a:custGeom>
            <a:solidFill>
              <a:srgbClr val="172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9"/>
            <p:cNvSpPr/>
            <p:nvPr/>
          </p:nvSpPr>
          <p:spPr>
            <a:xfrm>
              <a:off x="8956360" y="2583680"/>
              <a:ext cx="3971" cy="9503"/>
            </a:xfrm>
            <a:custGeom>
              <a:avLst/>
              <a:gdLst/>
              <a:ahLst/>
              <a:cxnLst/>
              <a:rect l="l" t="t" r="r" b="b"/>
              <a:pathLst>
                <a:path w="89" h="213" extrusionOk="0">
                  <a:moveTo>
                    <a:pt x="49" y="22"/>
                  </a:moveTo>
                  <a:cubicBezTo>
                    <a:pt x="71" y="66"/>
                    <a:pt x="68" y="116"/>
                    <a:pt x="61" y="161"/>
                  </a:cubicBezTo>
                  <a:lnTo>
                    <a:pt x="61" y="161"/>
                  </a:lnTo>
                  <a:cubicBezTo>
                    <a:pt x="57" y="148"/>
                    <a:pt x="55" y="135"/>
                    <a:pt x="55" y="125"/>
                  </a:cubicBezTo>
                  <a:cubicBezTo>
                    <a:pt x="44" y="95"/>
                    <a:pt x="35" y="55"/>
                    <a:pt x="49" y="22"/>
                  </a:cubicBezTo>
                  <a:close/>
                  <a:moveTo>
                    <a:pt x="43" y="1"/>
                  </a:moveTo>
                  <a:cubicBezTo>
                    <a:pt x="1" y="43"/>
                    <a:pt x="38" y="146"/>
                    <a:pt x="53" y="196"/>
                  </a:cubicBezTo>
                  <a:lnTo>
                    <a:pt x="53" y="196"/>
                  </a:lnTo>
                  <a:cubicBezTo>
                    <a:pt x="51" y="199"/>
                    <a:pt x="52" y="201"/>
                    <a:pt x="54" y="201"/>
                  </a:cubicBezTo>
                  <a:lnTo>
                    <a:pt x="54" y="201"/>
                  </a:lnTo>
                  <a:cubicBezTo>
                    <a:pt x="54" y="202"/>
                    <a:pt x="55" y="203"/>
                    <a:pt x="55" y="204"/>
                  </a:cubicBezTo>
                  <a:cubicBezTo>
                    <a:pt x="55" y="210"/>
                    <a:pt x="61" y="212"/>
                    <a:pt x="66" y="212"/>
                  </a:cubicBezTo>
                  <a:cubicBezTo>
                    <a:pt x="72" y="212"/>
                    <a:pt x="78" y="210"/>
                    <a:pt x="78" y="204"/>
                  </a:cubicBezTo>
                  <a:cubicBezTo>
                    <a:pt x="75" y="198"/>
                    <a:pt x="72" y="192"/>
                    <a:pt x="69" y="185"/>
                  </a:cubicBezTo>
                  <a:lnTo>
                    <a:pt x="69" y="185"/>
                  </a:lnTo>
                  <a:cubicBezTo>
                    <a:pt x="88" y="129"/>
                    <a:pt x="87" y="54"/>
                    <a:pt x="66" y="1"/>
                  </a:cubicBezTo>
                  <a:close/>
                </a:path>
              </a:pathLst>
            </a:custGeom>
            <a:solidFill>
              <a:srgbClr val="172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9"/>
            <p:cNvSpPr/>
            <p:nvPr/>
          </p:nvSpPr>
          <p:spPr>
            <a:xfrm>
              <a:off x="8769109" y="2507967"/>
              <a:ext cx="67636" cy="33461"/>
            </a:xfrm>
            <a:custGeom>
              <a:avLst/>
              <a:gdLst/>
              <a:ahLst/>
              <a:cxnLst/>
              <a:rect l="l" t="t" r="r" b="b"/>
              <a:pathLst>
                <a:path w="1516" h="750" extrusionOk="0">
                  <a:moveTo>
                    <a:pt x="871" y="0"/>
                  </a:moveTo>
                  <a:cubicBezTo>
                    <a:pt x="786" y="0"/>
                    <a:pt x="724" y="250"/>
                    <a:pt x="724" y="250"/>
                  </a:cubicBezTo>
                  <a:cubicBezTo>
                    <a:pt x="724" y="250"/>
                    <a:pt x="0" y="623"/>
                    <a:pt x="11" y="714"/>
                  </a:cubicBezTo>
                  <a:cubicBezTo>
                    <a:pt x="15" y="739"/>
                    <a:pt x="124" y="749"/>
                    <a:pt x="278" y="749"/>
                  </a:cubicBezTo>
                  <a:cubicBezTo>
                    <a:pt x="603" y="749"/>
                    <a:pt x="1128" y="703"/>
                    <a:pt x="1289" y="657"/>
                  </a:cubicBezTo>
                  <a:cubicBezTo>
                    <a:pt x="1515" y="590"/>
                    <a:pt x="1380" y="306"/>
                    <a:pt x="1380" y="306"/>
                  </a:cubicBezTo>
                  <a:lnTo>
                    <a:pt x="1380" y="306"/>
                  </a:lnTo>
                  <a:cubicBezTo>
                    <a:pt x="1380" y="306"/>
                    <a:pt x="1235" y="346"/>
                    <a:pt x="1090" y="346"/>
                  </a:cubicBezTo>
                  <a:cubicBezTo>
                    <a:pt x="1028" y="346"/>
                    <a:pt x="966" y="338"/>
                    <a:pt x="916" y="318"/>
                  </a:cubicBezTo>
                  <a:cubicBezTo>
                    <a:pt x="916" y="318"/>
                    <a:pt x="983" y="35"/>
                    <a:pt x="882" y="2"/>
                  </a:cubicBezTo>
                  <a:cubicBezTo>
                    <a:pt x="879" y="1"/>
                    <a:pt x="875" y="0"/>
                    <a:pt x="871" y="0"/>
                  </a:cubicBezTo>
                  <a:close/>
                </a:path>
              </a:pathLst>
            </a:custGeom>
            <a:solidFill>
              <a:srgbClr val="172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9"/>
            <p:cNvSpPr/>
            <p:nvPr/>
          </p:nvSpPr>
          <p:spPr>
            <a:xfrm>
              <a:off x="8773124" y="2537458"/>
              <a:ext cx="6201" cy="7897"/>
            </a:xfrm>
            <a:custGeom>
              <a:avLst/>
              <a:gdLst/>
              <a:ahLst/>
              <a:cxnLst/>
              <a:rect l="l" t="t" r="r" b="b"/>
              <a:pathLst>
                <a:path w="139" h="177" extrusionOk="0">
                  <a:moveTo>
                    <a:pt x="62" y="0"/>
                  </a:moveTo>
                  <a:cubicBezTo>
                    <a:pt x="52" y="0"/>
                    <a:pt x="41" y="6"/>
                    <a:pt x="34" y="19"/>
                  </a:cubicBezTo>
                  <a:cubicBezTo>
                    <a:pt x="34" y="30"/>
                    <a:pt x="23" y="42"/>
                    <a:pt x="11" y="53"/>
                  </a:cubicBezTo>
                  <a:cubicBezTo>
                    <a:pt x="1" y="75"/>
                    <a:pt x="1" y="110"/>
                    <a:pt x="11" y="132"/>
                  </a:cubicBezTo>
                  <a:cubicBezTo>
                    <a:pt x="16" y="163"/>
                    <a:pt x="38" y="177"/>
                    <a:pt x="62" y="177"/>
                  </a:cubicBezTo>
                  <a:cubicBezTo>
                    <a:pt x="99" y="177"/>
                    <a:pt x="138" y="146"/>
                    <a:pt x="124" y="98"/>
                  </a:cubicBezTo>
                  <a:cubicBezTo>
                    <a:pt x="124" y="75"/>
                    <a:pt x="124" y="64"/>
                    <a:pt x="114" y="42"/>
                  </a:cubicBezTo>
                  <a:lnTo>
                    <a:pt x="79" y="7"/>
                  </a:lnTo>
                  <a:cubicBezTo>
                    <a:pt x="75" y="3"/>
                    <a:pt x="68" y="0"/>
                    <a:pt x="62" y="0"/>
                  </a:cubicBezTo>
                  <a:close/>
                </a:path>
              </a:pathLst>
            </a:custGeom>
            <a:solidFill>
              <a:srgbClr val="172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9"/>
            <p:cNvSpPr/>
            <p:nvPr/>
          </p:nvSpPr>
          <p:spPr>
            <a:xfrm>
              <a:off x="8782672" y="2537191"/>
              <a:ext cx="6737" cy="7674"/>
            </a:xfrm>
            <a:custGeom>
              <a:avLst/>
              <a:gdLst/>
              <a:ahLst/>
              <a:cxnLst/>
              <a:rect l="l" t="t" r="r" b="b"/>
              <a:pathLst>
                <a:path w="151" h="172" extrusionOk="0">
                  <a:moveTo>
                    <a:pt x="73" y="0"/>
                  </a:moveTo>
                  <a:cubicBezTo>
                    <a:pt x="64" y="0"/>
                    <a:pt x="53" y="7"/>
                    <a:pt x="46" y="13"/>
                  </a:cubicBezTo>
                  <a:cubicBezTo>
                    <a:pt x="35" y="25"/>
                    <a:pt x="24" y="48"/>
                    <a:pt x="24" y="59"/>
                  </a:cubicBezTo>
                  <a:cubicBezTo>
                    <a:pt x="1" y="81"/>
                    <a:pt x="13" y="104"/>
                    <a:pt x="24" y="126"/>
                  </a:cubicBezTo>
                  <a:cubicBezTo>
                    <a:pt x="28" y="158"/>
                    <a:pt x="51" y="172"/>
                    <a:pt x="75" y="172"/>
                  </a:cubicBezTo>
                  <a:cubicBezTo>
                    <a:pt x="111" y="172"/>
                    <a:pt x="150" y="140"/>
                    <a:pt x="137" y="93"/>
                  </a:cubicBezTo>
                  <a:cubicBezTo>
                    <a:pt x="137" y="81"/>
                    <a:pt x="137" y="59"/>
                    <a:pt x="126" y="48"/>
                  </a:cubicBezTo>
                  <a:lnTo>
                    <a:pt x="91" y="13"/>
                  </a:lnTo>
                  <a:cubicBezTo>
                    <a:pt x="87" y="4"/>
                    <a:pt x="80" y="0"/>
                    <a:pt x="73" y="0"/>
                  </a:cubicBezTo>
                  <a:close/>
                </a:path>
              </a:pathLst>
            </a:custGeom>
            <a:solidFill>
              <a:srgbClr val="172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9"/>
            <p:cNvSpPr/>
            <p:nvPr/>
          </p:nvSpPr>
          <p:spPr>
            <a:xfrm>
              <a:off x="8792799" y="2536923"/>
              <a:ext cx="6692" cy="7941"/>
            </a:xfrm>
            <a:custGeom>
              <a:avLst/>
              <a:gdLst/>
              <a:ahLst/>
              <a:cxnLst/>
              <a:rect l="l" t="t" r="r" b="b"/>
              <a:pathLst>
                <a:path w="150" h="178" extrusionOk="0">
                  <a:moveTo>
                    <a:pt x="72" y="1"/>
                  </a:moveTo>
                  <a:cubicBezTo>
                    <a:pt x="63" y="1"/>
                    <a:pt x="52" y="6"/>
                    <a:pt x="45" y="19"/>
                  </a:cubicBezTo>
                  <a:lnTo>
                    <a:pt x="12" y="54"/>
                  </a:lnTo>
                  <a:cubicBezTo>
                    <a:pt x="0" y="76"/>
                    <a:pt x="12" y="110"/>
                    <a:pt x="12" y="132"/>
                  </a:cubicBezTo>
                  <a:cubicBezTo>
                    <a:pt x="21" y="164"/>
                    <a:pt x="46" y="178"/>
                    <a:pt x="71" y="178"/>
                  </a:cubicBezTo>
                  <a:cubicBezTo>
                    <a:pt x="110" y="178"/>
                    <a:pt x="149" y="146"/>
                    <a:pt x="136" y="99"/>
                  </a:cubicBezTo>
                  <a:cubicBezTo>
                    <a:pt x="136" y="76"/>
                    <a:pt x="136" y="65"/>
                    <a:pt x="125" y="42"/>
                  </a:cubicBezTo>
                  <a:lnTo>
                    <a:pt x="91" y="8"/>
                  </a:lnTo>
                  <a:cubicBezTo>
                    <a:pt x="86" y="3"/>
                    <a:pt x="79" y="1"/>
                    <a:pt x="72" y="1"/>
                  </a:cubicBezTo>
                  <a:close/>
                </a:path>
              </a:pathLst>
            </a:custGeom>
            <a:solidFill>
              <a:srgbClr val="172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9"/>
            <p:cNvSpPr/>
            <p:nvPr/>
          </p:nvSpPr>
          <p:spPr>
            <a:xfrm>
              <a:off x="8802883" y="2536700"/>
              <a:ext cx="6692" cy="7674"/>
            </a:xfrm>
            <a:custGeom>
              <a:avLst/>
              <a:gdLst/>
              <a:ahLst/>
              <a:cxnLst/>
              <a:rect l="l" t="t" r="r" b="b"/>
              <a:pathLst>
                <a:path w="150" h="172" extrusionOk="0">
                  <a:moveTo>
                    <a:pt x="69" y="0"/>
                  </a:moveTo>
                  <a:cubicBezTo>
                    <a:pt x="57" y="0"/>
                    <a:pt x="46" y="7"/>
                    <a:pt x="46" y="13"/>
                  </a:cubicBezTo>
                  <a:cubicBezTo>
                    <a:pt x="35" y="24"/>
                    <a:pt x="23" y="47"/>
                    <a:pt x="12" y="59"/>
                  </a:cubicBezTo>
                  <a:cubicBezTo>
                    <a:pt x="0" y="81"/>
                    <a:pt x="12" y="104"/>
                    <a:pt x="12" y="127"/>
                  </a:cubicBezTo>
                  <a:cubicBezTo>
                    <a:pt x="21" y="158"/>
                    <a:pt x="46" y="171"/>
                    <a:pt x="71" y="171"/>
                  </a:cubicBezTo>
                  <a:cubicBezTo>
                    <a:pt x="110" y="171"/>
                    <a:pt x="150" y="140"/>
                    <a:pt x="136" y="92"/>
                  </a:cubicBezTo>
                  <a:cubicBezTo>
                    <a:pt x="125" y="81"/>
                    <a:pt x="125" y="59"/>
                    <a:pt x="113" y="47"/>
                  </a:cubicBezTo>
                  <a:cubicBezTo>
                    <a:pt x="113" y="36"/>
                    <a:pt x="103" y="24"/>
                    <a:pt x="91" y="13"/>
                  </a:cubicBezTo>
                  <a:cubicBezTo>
                    <a:pt x="86" y="4"/>
                    <a:pt x="77" y="0"/>
                    <a:pt x="69" y="0"/>
                  </a:cubicBezTo>
                  <a:close/>
                </a:path>
              </a:pathLst>
            </a:custGeom>
            <a:solidFill>
              <a:srgbClr val="172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9"/>
            <p:cNvSpPr/>
            <p:nvPr/>
          </p:nvSpPr>
          <p:spPr>
            <a:xfrm>
              <a:off x="8812966" y="2535406"/>
              <a:ext cx="6425" cy="7941"/>
            </a:xfrm>
            <a:custGeom>
              <a:avLst/>
              <a:gdLst/>
              <a:ahLst/>
              <a:cxnLst/>
              <a:rect l="l" t="t" r="r" b="b"/>
              <a:pathLst>
                <a:path w="144" h="178" extrusionOk="0">
                  <a:moveTo>
                    <a:pt x="64" y="1"/>
                  </a:moveTo>
                  <a:cubicBezTo>
                    <a:pt x="52" y="1"/>
                    <a:pt x="41" y="6"/>
                    <a:pt x="35" y="20"/>
                  </a:cubicBezTo>
                  <a:cubicBezTo>
                    <a:pt x="35" y="31"/>
                    <a:pt x="23" y="42"/>
                    <a:pt x="12" y="53"/>
                  </a:cubicBezTo>
                  <a:cubicBezTo>
                    <a:pt x="0" y="76"/>
                    <a:pt x="0" y="110"/>
                    <a:pt x="12" y="133"/>
                  </a:cubicBezTo>
                  <a:cubicBezTo>
                    <a:pt x="21" y="164"/>
                    <a:pt x="44" y="178"/>
                    <a:pt x="68" y="178"/>
                  </a:cubicBezTo>
                  <a:cubicBezTo>
                    <a:pt x="105" y="178"/>
                    <a:pt x="143" y="146"/>
                    <a:pt x="136" y="99"/>
                  </a:cubicBezTo>
                  <a:cubicBezTo>
                    <a:pt x="125" y="76"/>
                    <a:pt x="125" y="65"/>
                    <a:pt x="114" y="42"/>
                  </a:cubicBezTo>
                  <a:cubicBezTo>
                    <a:pt x="103" y="31"/>
                    <a:pt x="103" y="20"/>
                    <a:pt x="91" y="8"/>
                  </a:cubicBezTo>
                  <a:cubicBezTo>
                    <a:pt x="82" y="4"/>
                    <a:pt x="72" y="1"/>
                    <a:pt x="64" y="1"/>
                  </a:cubicBezTo>
                  <a:close/>
                </a:path>
              </a:pathLst>
            </a:custGeom>
            <a:solidFill>
              <a:srgbClr val="172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9"/>
            <p:cNvSpPr/>
            <p:nvPr/>
          </p:nvSpPr>
          <p:spPr>
            <a:xfrm>
              <a:off x="8823049" y="2533889"/>
              <a:ext cx="6246" cy="7941"/>
            </a:xfrm>
            <a:custGeom>
              <a:avLst/>
              <a:gdLst/>
              <a:ahLst/>
              <a:cxnLst/>
              <a:rect l="l" t="t" r="r" b="b"/>
              <a:pathLst>
                <a:path w="140" h="178" extrusionOk="0">
                  <a:moveTo>
                    <a:pt x="61" y="1"/>
                  </a:moveTo>
                  <a:cubicBezTo>
                    <a:pt x="52" y="1"/>
                    <a:pt x="41" y="6"/>
                    <a:pt x="35" y="19"/>
                  </a:cubicBezTo>
                  <a:cubicBezTo>
                    <a:pt x="35" y="31"/>
                    <a:pt x="23" y="42"/>
                    <a:pt x="12" y="54"/>
                  </a:cubicBezTo>
                  <a:cubicBezTo>
                    <a:pt x="1" y="76"/>
                    <a:pt x="1" y="110"/>
                    <a:pt x="12" y="133"/>
                  </a:cubicBezTo>
                  <a:cubicBezTo>
                    <a:pt x="17" y="164"/>
                    <a:pt x="39" y="178"/>
                    <a:pt x="63" y="178"/>
                  </a:cubicBezTo>
                  <a:cubicBezTo>
                    <a:pt x="99" y="178"/>
                    <a:pt x="139" y="146"/>
                    <a:pt x="125" y="99"/>
                  </a:cubicBezTo>
                  <a:cubicBezTo>
                    <a:pt x="125" y="76"/>
                    <a:pt x="125" y="65"/>
                    <a:pt x="114" y="42"/>
                  </a:cubicBezTo>
                  <a:lnTo>
                    <a:pt x="80" y="9"/>
                  </a:lnTo>
                  <a:cubicBezTo>
                    <a:pt x="75" y="4"/>
                    <a:pt x="68" y="1"/>
                    <a:pt x="61" y="1"/>
                  </a:cubicBezTo>
                  <a:close/>
                </a:path>
              </a:pathLst>
            </a:custGeom>
            <a:solidFill>
              <a:srgbClr val="172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9"/>
            <p:cNvSpPr/>
            <p:nvPr/>
          </p:nvSpPr>
          <p:spPr>
            <a:xfrm>
              <a:off x="8797529" y="2527955"/>
              <a:ext cx="7941" cy="12403"/>
            </a:xfrm>
            <a:custGeom>
              <a:avLst/>
              <a:gdLst/>
              <a:ahLst/>
              <a:cxnLst/>
              <a:rect l="l" t="t" r="r" b="b"/>
              <a:pathLst>
                <a:path w="178" h="278" extrusionOk="0">
                  <a:moveTo>
                    <a:pt x="41" y="0"/>
                  </a:moveTo>
                  <a:cubicBezTo>
                    <a:pt x="22" y="0"/>
                    <a:pt x="0" y="17"/>
                    <a:pt x="7" y="39"/>
                  </a:cubicBezTo>
                  <a:cubicBezTo>
                    <a:pt x="42" y="119"/>
                    <a:pt x="87" y="198"/>
                    <a:pt x="120" y="277"/>
                  </a:cubicBezTo>
                  <a:lnTo>
                    <a:pt x="177" y="277"/>
                  </a:lnTo>
                  <a:cubicBezTo>
                    <a:pt x="143" y="187"/>
                    <a:pt x="98" y="107"/>
                    <a:pt x="64" y="17"/>
                  </a:cubicBezTo>
                  <a:cubicBezTo>
                    <a:pt x="60" y="5"/>
                    <a:pt x="51" y="0"/>
                    <a:pt x="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9"/>
            <p:cNvSpPr/>
            <p:nvPr/>
          </p:nvSpPr>
          <p:spPr>
            <a:xfrm>
              <a:off x="8802079" y="2525323"/>
              <a:ext cx="9905" cy="14500"/>
            </a:xfrm>
            <a:custGeom>
              <a:avLst/>
              <a:gdLst/>
              <a:ahLst/>
              <a:cxnLst/>
              <a:rect l="l" t="t" r="r" b="b"/>
              <a:pathLst>
                <a:path w="222" h="325" extrusionOk="0">
                  <a:moveTo>
                    <a:pt x="36" y="1"/>
                  </a:moveTo>
                  <a:cubicBezTo>
                    <a:pt x="18" y="1"/>
                    <a:pt x="1" y="27"/>
                    <a:pt x="18" y="53"/>
                  </a:cubicBezTo>
                  <a:cubicBezTo>
                    <a:pt x="75" y="133"/>
                    <a:pt x="121" y="234"/>
                    <a:pt x="166" y="325"/>
                  </a:cubicBezTo>
                  <a:lnTo>
                    <a:pt x="222" y="325"/>
                  </a:lnTo>
                  <a:cubicBezTo>
                    <a:pt x="177" y="211"/>
                    <a:pt x="131" y="110"/>
                    <a:pt x="53" y="8"/>
                  </a:cubicBezTo>
                  <a:cubicBezTo>
                    <a:pt x="48" y="3"/>
                    <a:pt x="42" y="1"/>
                    <a:pt x="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9"/>
            <p:cNvSpPr/>
            <p:nvPr/>
          </p:nvSpPr>
          <p:spPr>
            <a:xfrm>
              <a:off x="8791595" y="2511849"/>
              <a:ext cx="10306" cy="9191"/>
            </a:xfrm>
            <a:custGeom>
              <a:avLst/>
              <a:gdLst/>
              <a:ahLst/>
              <a:cxnLst/>
              <a:rect l="l" t="t" r="r" b="b"/>
              <a:pathLst>
                <a:path w="231" h="206" extrusionOk="0">
                  <a:moveTo>
                    <a:pt x="62" y="16"/>
                  </a:moveTo>
                  <a:cubicBezTo>
                    <a:pt x="95" y="16"/>
                    <a:pt x="129" y="73"/>
                    <a:pt x="152" y="84"/>
                  </a:cubicBezTo>
                  <a:cubicBezTo>
                    <a:pt x="169" y="109"/>
                    <a:pt x="191" y="140"/>
                    <a:pt x="198" y="168"/>
                  </a:cubicBezTo>
                  <a:lnTo>
                    <a:pt x="198" y="168"/>
                  </a:lnTo>
                  <a:cubicBezTo>
                    <a:pt x="171" y="156"/>
                    <a:pt x="147" y="124"/>
                    <a:pt x="129" y="106"/>
                  </a:cubicBezTo>
                  <a:cubicBezTo>
                    <a:pt x="118" y="106"/>
                    <a:pt x="50" y="28"/>
                    <a:pt x="62" y="16"/>
                  </a:cubicBezTo>
                  <a:close/>
                  <a:moveTo>
                    <a:pt x="65" y="0"/>
                  </a:moveTo>
                  <a:cubicBezTo>
                    <a:pt x="60" y="0"/>
                    <a:pt x="55" y="2"/>
                    <a:pt x="50" y="5"/>
                  </a:cubicBezTo>
                  <a:cubicBezTo>
                    <a:pt x="0" y="35"/>
                    <a:pt x="135" y="161"/>
                    <a:pt x="199" y="191"/>
                  </a:cubicBezTo>
                  <a:lnTo>
                    <a:pt x="199" y="191"/>
                  </a:lnTo>
                  <a:cubicBezTo>
                    <a:pt x="198" y="193"/>
                    <a:pt x="198" y="195"/>
                    <a:pt x="197" y="197"/>
                  </a:cubicBezTo>
                  <a:cubicBezTo>
                    <a:pt x="197" y="203"/>
                    <a:pt x="203" y="206"/>
                    <a:pt x="209" y="206"/>
                  </a:cubicBezTo>
                  <a:cubicBezTo>
                    <a:pt x="214" y="206"/>
                    <a:pt x="220" y="203"/>
                    <a:pt x="220" y="197"/>
                  </a:cubicBezTo>
                  <a:cubicBezTo>
                    <a:pt x="230" y="197"/>
                    <a:pt x="231" y="176"/>
                    <a:pt x="221" y="174"/>
                  </a:cubicBezTo>
                  <a:lnTo>
                    <a:pt x="221" y="174"/>
                  </a:lnTo>
                  <a:cubicBezTo>
                    <a:pt x="216" y="137"/>
                    <a:pt x="182" y="101"/>
                    <a:pt x="163" y="73"/>
                  </a:cubicBezTo>
                  <a:cubicBezTo>
                    <a:pt x="143" y="53"/>
                    <a:pt x="99" y="0"/>
                    <a:pt x="65" y="0"/>
                  </a:cubicBezTo>
                  <a:close/>
                </a:path>
              </a:pathLst>
            </a:custGeom>
            <a:solidFill>
              <a:srgbClr val="172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9"/>
            <p:cNvSpPr/>
            <p:nvPr/>
          </p:nvSpPr>
          <p:spPr>
            <a:xfrm>
              <a:off x="8799670" y="2510510"/>
              <a:ext cx="3792" cy="9503"/>
            </a:xfrm>
            <a:custGeom>
              <a:avLst/>
              <a:gdLst/>
              <a:ahLst/>
              <a:cxnLst/>
              <a:rect l="l" t="t" r="r" b="b"/>
              <a:pathLst>
                <a:path w="85" h="213" extrusionOk="0">
                  <a:moveTo>
                    <a:pt x="43" y="24"/>
                  </a:moveTo>
                  <a:cubicBezTo>
                    <a:pt x="56" y="63"/>
                    <a:pt x="59" y="106"/>
                    <a:pt x="52" y="147"/>
                  </a:cubicBezTo>
                  <a:lnTo>
                    <a:pt x="52" y="147"/>
                  </a:lnTo>
                  <a:cubicBezTo>
                    <a:pt x="51" y="139"/>
                    <a:pt x="50" y="132"/>
                    <a:pt x="50" y="125"/>
                  </a:cubicBezTo>
                  <a:cubicBezTo>
                    <a:pt x="40" y="95"/>
                    <a:pt x="30" y="56"/>
                    <a:pt x="43" y="24"/>
                  </a:cubicBezTo>
                  <a:close/>
                  <a:moveTo>
                    <a:pt x="39" y="1"/>
                  </a:moveTo>
                  <a:cubicBezTo>
                    <a:pt x="0" y="39"/>
                    <a:pt x="28" y="128"/>
                    <a:pt x="43" y="181"/>
                  </a:cubicBezTo>
                  <a:lnTo>
                    <a:pt x="43" y="181"/>
                  </a:lnTo>
                  <a:cubicBezTo>
                    <a:pt x="42" y="185"/>
                    <a:pt x="40" y="189"/>
                    <a:pt x="39" y="193"/>
                  </a:cubicBezTo>
                  <a:cubicBezTo>
                    <a:pt x="39" y="198"/>
                    <a:pt x="44" y="201"/>
                    <a:pt x="49" y="201"/>
                  </a:cubicBezTo>
                  <a:lnTo>
                    <a:pt x="49" y="201"/>
                  </a:lnTo>
                  <a:cubicBezTo>
                    <a:pt x="49" y="202"/>
                    <a:pt x="49" y="203"/>
                    <a:pt x="50" y="204"/>
                  </a:cubicBezTo>
                  <a:cubicBezTo>
                    <a:pt x="50" y="210"/>
                    <a:pt x="55" y="213"/>
                    <a:pt x="60" y="213"/>
                  </a:cubicBezTo>
                  <a:cubicBezTo>
                    <a:pt x="64" y="213"/>
                    <a:pt x="67" y="210"/>
                    <a:pt x="61" y="204"/>
                  </a:cubicBezTo>
                  <a:cubicBezTo>
                    <a:pt x="61" y="202"/>
                    <a:pt x="61" y="199"/>
                    <a:pt x="61" y="196"/>
                  </a:cubicBezTo>
                  <a:lnTo>
                    <a:pt x="61" y="196"/>
                  </a:lnTo>
                  <a:cubicBezTo>
                    <a:pt x="61" y="195"/>
                    <a:pt x="61" y="194"/>
                    <a:pt x="61" y="193"/>
                  </a:cubicBezTo>
                  <a:cubicBezTo>
                    <a:pt x="72" y="136"/>
                    <a:pt x="84" y="58"/>
                    <a:pt x="50" y="1"/>
                  </a:cubicBezTo>
                  <a:close/>
                </a:path>
              </a:pathLst>
            </a:custGeom>
            <a:solidFill>
              <a:srgbClr val="172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9"/>
            <p:cNvSpPr/>
            <p:nvPr/>
          </p:nvSpPr>
          <p:spPr>
            <a:xfrm>
              <a:off x="8879576" y="2183435"/>
              <a:ext cx="118096" cy="160614"/>
            </a:xfrm>
            <a:custGeom>
              <a:avLst/>
              <a:gdLst/>
              <a:ahLst/>
              <a:cxnLst/>
              <a:rect l="l" t="t" r="r" b="b"/>
              <a:pathLst>
                <a:path w="2647" h="3600" extrusionOk="0">
                  <a:moveTo>
                    <a:pt x="1360" y="0"/>
                  </a:moveTo>
                  <a:cubicBezTo>
                    <a:pt x="919" y="0"/>
                    <a:pt x="466" y="148"/>
                    <a:pt x="407" y="355"/>
                  </a:cubicBezTo>
                  <a:cubicBezTo>
                    <a:pt x="339" y="581"/>
                    <a:pt x="125" y="2220"/>
                    <a:pt x="0" y="3159"/>
                  </a:cubicBezTo>
                  <a:cubicBezTo>
                    <a:pt x="487" y="3215"/>
                    <a:pt x="2330" y="3521"/>
                    <a:pt x="2624" y="3600"/>
                  </a:cubicBezTo>
                  <a:cubicBezTo>
                    <a:pt x="2635" y="2786"/>
                    <a:pt x="2646" y="988"/>
                    <a:pt x="2160" y="287"/>
                  </a:cubicBezTo>
                  <a:cubicBezTo>
                    <a:pt x="2015" y="84"/>
                    <a:pt x="1691" y="0"/>
                    <a:pt x="13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9"/>
            <p:cNvSpPr/>
            <p:nvPr/>
          </p:nvSpPr>
          <p:spPr>
            <a:xfrm>
              <a:off x="8934052" y="2186602"/>
              <a:ext cx="63621" cy="157446"/>
            </a:xfrm>
            <a:custGeom>
              <a:avLst/>
              <a:gdLst/>
              <a:ahLst/>
              <a:cxnLst/>
              <a:rect l="l" t="t" r="r" b="b"/>
              <a:pathLst>
                <a:path w="1426" h="3529" extrusionOk="0">
                  <a:moveTo>
                    <a:pt x="623" y="1"/>
                  </a:moveTo>
                  <a:cubicBezTo>
                    <a:pt x="815" y="849"/>
                    <a:pt x="1018" y="1799"/>
                    <a:pt x="600" y="2591"/>
                  </a:cubicBezTo>
                  <a:cubicBezTo>
                    <a:pt x="453" y="2873"/>
                    <a:pt x="238" y="3099"/>
                    <a:pt x="0" y="3269"/>
                  </a:cubicBezTo>
                  <a:cubicBezTo>
                    <a:pt x="623" y="3371"/>
                    <a:pt x="1244" y="3484"/>
                    <a:pt x="1403" y="3529"/>
                  </a:cubicBezTo>
                  <a:cubicBezTo>
                    <a:pt x="1414" y="2715"/>
                    <a:pt x="1425" y="917"/>
                    <a:pt x="939" y="216"/>
                  </a:cubicBezTo>
                  <a:cubicBezTo>
                    <a:pt x="872" y="126"/>
                    <a:pt x="759" y="46"/>
                    <a:pt x="623" y="1"/>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9"/>
            <p:cNvSpPr/>
            <p:nvPr/>
          </p:nvSpPr>
          <p:spPr>
            <a:xfrm>
              <a:off x="8901483" y="2154836"/>
              <a:ext cx="55323" cy="53092"/>
            </a:xfrm>
            <a:custGeom>
              <a:avLst/>
              <a:gdLst/>
              <a:ahLst/>
              <a:cxnLst/>
              <a:rect l="l" t="t" r="r" b="b"/>
              <a:pathLst>
                <a:path w="1240" h="1190" extrusionOk="0">
                  <a:moveTo>
                    <a:pt x="791" y="0"/>
                  </a:moveTo>
                  <a:cubicBezTo>
                    <a:pt x="479" y="0"/>
                    <a:pt x="86" y="147"/>
                    <a:pt x="86" y="147"/>
                  </a:cubicBezTo>
                  <a:cubicBezTo>
                    <a:pt x="86" y="147"/>
                    <a:pt x="0" y="1190"/>
                    <a:pt x="571" y="1190"/>
                  </a:cubicBezTo>
                  <a:cubicBezTo>
                    <a:pt x="586" y="1190"/>
                    <a:pt x="602" y="1189"/>
                    <a:pt x="617" y="1188"/>
                  </a:cubicBezTo>
                  <a:cubicBezTo>
                    <a:pt x="1240" y="1142"/>
                    <a:pt x="1240" y="668"/>
                    <a:pt x="1160" y="215"/>
                  </a:cubicBezTo>
                  <a:cubicBezTo>
                    <a:pt x="1131" y="52"/>
                    <a:pt x="975" y="0"/>
                    <a:pt x="791" y="0"/>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9"/>
            <p:cNvSpPr/>
            <p:nvPr/>
          </p:nvSpPr>
          <p:spPr>
            <a:xfrm>
              <a:off x="8777630" y="1914894"/>
              <a:ext cx="298251" cy="271081"/>
            </a:xfrm>
            <a:custGeom>
              <a:avLst/>
              <a:gdLst/>
              <a:ahLst/>
              <a:cxnLst/>
              <a:rect l="l" t="t" r="r" b="b"/>
              <a:pathLst>
                <a:path w="6685" h="6076" extrusionOk="0">
                  <a:moveTo>
                    <a:pt x="3381" y="1"/>
                  </a:moveTo>
                  <a:cubicBezTo>
                    <a:pt x="3266" y="1"/>
                    <a:pt x="3149" y="7"/>
                    <a:pt x="3031" y="19"/>
                  </a:cubicBezTo>
                  <a:cubicBezTo>
                    <a:pt x="1279" y="200"/>
                    <a:pt x="1" y="1692"/>
                    <a:pt x="171" y="3366"/>
                  </a:cubicBezTo>
                  <a:cubicBezTo>
                    <a:pt x="329" y="4927"/>
                    <a:pt x="1698" y="6075"/>
                    <a:pt x="3304" y="6075"/>
                  </a:cubicBezTo>
                  <a:cubicBezTo>
                    <a:pt x="3420" y="6075"/>
                    <a:pt x="3536" y="6069"/>
                    <a:pt x="3654" y="6057"/>
                  </a:cubicBezTo>
                  <a:cubicBezTo>
                    <a:pt x="5406" y="5876"/>
                    <a:pt x="6684" y="4384"/>
                    <a:pt x="6514" y="2710"/>
                  </a:cubicBezTo>
                  <a:cubicBezTo>
                    <a:pt x="6357" y="1149"/>
                    <a:pt x="4988" y="1"/>
                    <a:pt x="3381" y="1"/>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9"/>
            <p:cNvSpPr/>
            <p:nvPr/>
          </p:nvSpPr>
          <p:spPr>
            <a:xfrm>
              <a:off x="8788249" y="1910254"/>
              <a:ext cx="317882" cy="360132"/>
            </a:xfrm>
            <a:custGeom>
              <a:avLst/>
              <a:gdLst/>
              <a:ahLst/>
              <a:cxnLst/>
              <a:rect l="l" t="t" r="r" b="b"/>
              <a:pathLst>
                <a:path w="7125" h="8072" extrusionOk="0">
                  <a:moveTo>
                    <a:pt x="3204" y="1"/>
                  </a:moveTo>
                  <a:cubicBezTo>
                    <a:pt x="2998" y="1"/>
                    <a:pt x="2873" y="20"/>
                    <a:pt x="2873" y="20"/>
                  </a:cubicBezTo>
                  <a:cubicBezTo>
                    <a:pt x="396" y="32"/>
                    <a:pt x="1" y="2452"/>
                    <a:pt x="1" y="2452"/>
                  </a:cubicBezTo>
                  <a:cubicBezTo>
                    <a:pt x="1753" y="2079"/>
                    <a:pt x="2861" y="812"/>
                    <a:pt x="2861" y="812"/>
                  </a:cubicBezTo>
                  <a:cubicBezTo>
                    <a:pt x="3665" y="1796"/>
                    <a:pt x="5519" y="2531"/>
                    <a:pt x="5519" y="2531"/>
                  </a:cubicBezTo>
                  <a:cubicBezTo>
                    <a:pt x="5892" y="4262"/>
                    <a:pt x="5949" y="8072"/>
                    <a:pt x="5949" y="8072"/>
                  </a:cubicBezTo>
                  <a:cubicBezTo>
                    <a:pt x="7125" y="6252"/>
                    <a:pt x="6560" y="2079"/>
                    <a:pt x="5813" y="1208"/>
                  </a:cubicBezTo>
                  <a:cubicBezTo>
                    <a:pt x="4907" y="145"/>
                    <a:pt x="3760" y="1"/>
                    <a:pt x="3204" y="1"/>
                  </a:cubicBezTo>
                  <a:close/>
                </a:path>
              </a:pathLst>
            </a:custGeom>
            <a:solidFill>
              <a:srgbClr val="EDB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9"/>
            <p:cNvSpPr/>
            <p:nvPr/>
          </p:nvSpPr>
          <p:spPr>
            <a:xfrm>
              <a:off x="8953727" y="1916188"/>
              <a:ext cx="138307" cy="323771"/>
            </a:xfrm>
            <a:custGeom>
              <a:avLst/>
              <a:gdLst/>
              <a:ahLst/>
              <a:cxnLst/>
              <a:rect l="l" t="t" r="r" b="b"/>
              <a:pathLst>
                <a:path w="3100" h="7257" extrusionOk="0">
                  <a:moveTo>
                    <a:pt x="12" y="1"/>
                  </a:moveTo>
                  <a:cubicBezTo>
                    <a:pt x="1" y="1"/>
                    <a:pt x="1" y="23"/>
                    <a:pt x="12" y="35"/>
                  </a:cubicBezTo>
                  <a:cubicBezTo>
                    <a:pt x="1165" y="487"/>
                    <a:pt x="2002" y="1392"/>
                    <a:pt x="2432" y="2568"/>
                  </a:cubicBezTo>
                  <a:cubicBezTo>
                    <a:pt x="2715" y="3348"/>
                    <a:pt x="2703" y="4196"/>
                    <a:pt x="2647" y="5011"/>
                  </a:cubicBezTo>
                  <a:cubicBezTo>
                    <a:pt x="2590" y="5768"/>
                    <a:pt x="2500" y="6503"/>
                    <a:pt x="2330" y="7238"/>
                  </a:cubicBezTo>
                  <a:cubicBezTo>
                    <a:pt x="2330" y="7251"/>
                    <a:pt x="2338" y="7257"/>
                    <a:pt x="2347" y="7257"/>
                  </a:cubicBezTo>
                  <a:cubicBezTo>
                    <a:pt x="2353" y="7257"/>
                    <a:pt x="2359" y="7254"/>
                    <a:pt x="2364" y="7250"/>
                  </a:cubicBezTo>
                  <a:cubicBezTo>
                    <a:pt x="2861" y="5780"/>
                    <a:pt x="3099" y="3913"/>
                    <a:pt x="2545" y="2432"/>
                  </a:cubicBezTo>
                  <a:cubicBezTo>
                    <a:pt x="2330" y="1867"/>
                    <a:pt x="1969" y="1324"/>
                    <a:pt x="1550" y="883"/>
                  </a:cubicBezTo>
                  <a:cubicBezTo>
                    <a:pt x="1154" y="476"/>
                    <a:pt x="612" y="12"/>
                    <a:pt x="12"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9"/>
            <p:cNvSpPr/>
            <p:nvPr/>
          </p:nvSpPr>
          <p:spPr>
            <a:xfrm>
              <a:off x="9045546" y="2021302"/>
              <a:ext cx="23735" cy="213929"/>
            </a:xfrm>
            <a:custGeom>
              <a:avLst/>
              <a:gdLst/>
              <a:ahLst/>
              <a:cxnLst/>
              <a:rect l="l" t="t" r="r" b="b"/>
              <a:pathLst>
                <a:path w="532" h="4795" extrusionOk="0">
                  <a:moveTo>
                    <a:pt x="15" y="1"/>
                  </a:moveTo>
                  <a:cubicBezTo>
                    <a:pt x="9" y="1"/>
                    <a:pt x="1" y="6"/>
                    <a:pt x="1" y="19"/>
                  </a:cubicBezTo>
                  <a:cubicBezTo>
                    <a:pt x="170" y="1602"/>
                    <a:pt x="272" y="3175"/>
                    <a:pt x="238" y="4769"/>
                  </a:cubicBezTo>
                  <a:cubicBezTo>
                    <a:pt x="238" y="4786"/>
                    <a:pt x="249" y="4795"/>
                    <a:pt x="261" y="4795"/>
                  </a:cubicBezTo>
                  <a:cubicBezTo>
                    <a:pt x="272" y="4795"/>
                    <a:pt x="283" y="4786"/>
                    <a:pt x="283" y="4769"/>
                  </a:cubicBezTo>
                  <a:cubicBezTo>
                    <a:pt x="532" y="3197"/>
                    <a:pt x="318" y="1569"/>
                    <a:pt x="24" y="8"/>
                  </a:cubicBezTo>
                  <a:cubicBezTo>
                    <a:pt x="24" y="4"/>
                    <a:pt x="20" y="1"/>
                    <a:pt x="15"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9"/>
            <p:cNvSpPr/>
            <p:nvPr/>
          </p:nvSpPr>
          <p:spPr>
            <a:xfrm>
              <a:off x="8799849" y="1928993"/>
              <a:ext cx="115374" cy="76024"/>
            </a:xfrm>
            <a:custGeom>
              <a:avLst/>
              <a:gdLst/>
              <a:ahLst/>
              <a:cxnLst/>
              <a:rect l="l" t="t" r="r" b="b"/>
              <a:pathLst>
                <a:path w="2586" h="1704" extrusionOk="0">
                  <a:moveTo>
                    <a:pt x="2535" y="0"/>
                  </a:moveTo>
                  <a:cubicBezTo>
                    <a:pt x="2527" y="0"/>
                    <a:pt x="2519" y="3"/>
                    <a:pt x="2511" y="8"/>
                  </a:cubicBezTo>
                  <a:cubicBezTo>
                    <a:pt x="1765" y="743"/>
                    <a:pt x="996" y="1308"/>
                    <a:pt x="0" y="1681"/>
                  </a:cubicBezTo>
                  <a:cubicBezTo>
                    <a:pt x="0" y="1681"/>
                    <a:pt x="0" y="1704"/>
                    <a:pt x="12" y="1704"/>
                  </a:cubicBezTo>
                  <a:cubicBezTo>
                    <a:pt x="1007" y="1546"/>
                    <a:pt x="2002" y="890"/>
                    <a:pt x="2568" y="53"/>
                  </a:cubicBezTo>
                  <a:cubicBezTo>
                    <a:pt x="2585" y="27"/>
                    <a:pt x="2562" y="0"/>
                    <a:pt x="2535" y="0"/>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9"/>
            <p:cNvSpPr/>
            <p:nvPr/>
          </p:nvSpPr>
          <p:spPr>
            <a:xfrm>
              <a:off x="8807433" y="1984807"/>
              <a:ext cx="535" cy="45"/>
            </a:xfrm>
            <a:custGeom>
              <a:avLst/>
              <a:gdLst/>
              <a:ahLst/>
              <a:cxnLst/>
              <a:rect l="l" t="t" r="r" b="b"/>
              <a:pathLst>
                <a:path w="12" h="1" extrusionOk="0">
                  <a:moveTo>
                    <a:pt x="1" y="0"/>
                  </a:moveTo>
                  <a:cubicBezTo>
                    <a:pt x="11" y="0"/>
                    <a:pt x="11" y="0"/>
                    <a:pt x="1" y="0"/>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9"/>
            <p:cNvSpPr/>
            <p:nvPr/>
          </p:nvSpPr>
          <p:spPr>
            <a:xfrm>
              <a:off x="8818676" y="1919133"/>
              <a:ext cx="92710" cy="46489"/>
            </a:xfrm>
            <a:custGeom>
              <a:avLst/>
              <a:gdLst/>
              <a:ahLst/>
              <a:cxnLst/>
              <a:rect l="l" t="t" r="r" b="b"/>
              <a:pathLst>
                <a:path w="2078" h="1042" extrusionOk="0">
                  <a:moveTo>
                    <a:pt x="1636" y="1"/>
                  </a:moveTo>
                  <a:cubicBezTo>
                    <a:pt x="988" y="1"/>
                    <a:pt x="365" y="521"/>
                    <a:pt x="8" y="1009"/>
                  </a:cubicBezTo>
                  <a:cubicBezTo>
                    <a:pt x="0" y="1025"/>
                    <a:pt x="10" y="1041"/>
                    <a:pt x="19" y="1041"/>
                  </a:cubicBezTo>
                  <a:cubicBezTo>
                    <a:pt x="23" y="1041"/>
                    <a:pt x="28" y="1039"/>
                    <a:pt x="31" y="1032"/>
                  </a:cubicBezTo>
                  <a:cubicBezTo>
                    <a:pt x="302" y="771"/>
                    <a:pt x="596" y="534"/>
                    <a:pt x="935" y="364"/>
                  </a:cubicBezTo>
                  <a:cubicBezTo>
                    <a:pt x="1286" y="183"/>
                    <a:pt x="1648" y="206"/>
                    <a:pt x="2021" y="161"/>
                  </a:cubicBezTo>
                  <a:cubicBezTo>
                    <a:pt x="2066" y="150"/>
                    <a:pt x="2078" y="93"/>
                    <a:pt x="2033" y="70"/>
                  </a:cubicBezTo>
                  <a:cubicBezTo>
                    <a:pt x="1901" y="23"/>
                    <a:pt x="1768" y="1"/>
                    <a:pt x="1636"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9"/>
            <p:cNvSpPr/>
            <p:nvPr/>
          </p:nvSpPr>
          <p:spPr>
            <a:xfrm>
              <a:off x="8822201" y="1933365"/>
              <a:ext cx="77095" cy="52646"/>
            </a:xfrm>
            <a:custGeom>
              <a:avLst/>
              <a:gdLst/>
              <a:ahLst/>
              <a:cxnLst/>
              <a:rect l="l" t="t" r="r" b="b"/>
              <a:pathLst>
                <a:path w="1728" h="1180" extrusionOk="0">
                  <a:moveTo>
                    <a:pt x="1716" y="0"/>
                  </a:moveTo>
                  <a:cubicBezTo>
                    <a:pt x="1060" y="113"/>
                    <a:pt x="291" y="509"/>
                    <a:pt x="9" y="1131"/>
                  </a:cubicBezTo>
                  <a:cubicBezTo>
                    <a:pt x="0" y="1155"/>
                    <a:pt x="15" y="1179"/>
                    <a:pt x="33" y="1179"/>
                  </a:cubicBezTo>
                  <a:cubicBezTo>
                    <a:pt x="40" y="1179"/>
                    <a:pt x="47" y="1175"/>
                    <a:pt x="54" y="1165"/>
                  </a:cubicBezTo>
                  <a:cubicBezTo>
                    <a:pt x="484" y="577"/>
                    <a:pt x="1162" y="419"/>
                    <a:pt x="1728" y="23"/>
                  </a:cubicBezTo>
                  <a:cubicBezTo>
                    <a:pt x="1728" y="12"/>
                    <a:pt x="1728" y="0"/>
                    <a:pt x="1716" y="0"/>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9"/>
            <p:cNvSpPr/>
            <p:nvPr/>
          </p:nvSpPr>
          <p:spPr>
            <a:xfrm>
              <a:off x="8922095" y="1927878"/>
              <a:ext cx="113411" cy="81199"/>
            </a:xfrm>
            <a:custGeom>
              <a:avLst/>
              <a:gdLst/>
              <a:ahLst/>
              <a:cxnLst/>
              <a:rect l="l" t="t" r="r" b="b"/>
              <a:pathLst>
                <a:path w="2542" h="1820" extrusionOk="0">
                  <a:moveTo>
                    <a:pt x="19" y="0"/>
                  </a:moveTo>
                  <a:cubicBezTo>
                    <a:pt x="9" y="0"/>
                    <a:pt x="1" y="14"/>
                    <a:pt x="9" y="22"/>
                  </a:cubicBezTo>
                  <a:cubicBezTo>
                    <a:pt x="404" y="994"/>
                    <a:pt x="1456" y="1706"/>
                    <a:pt x="2485" y="1819"/>
                  </a:cubicBezTo>
                  <a:cubicBezTo>
                    <a:pt x="2519" y="1819"/>
                    <a:pt x="2542" y="1763"/>
                    <a:pt x="2507" y="1741"/>
                  </a:cubicBezTo>
                  <a:cubicBezTo>
                    <a:pt x="2010" y="1571"/>
                    <a:pt x="1535" y="1356"/>
                    <a:pt x="1105" y="1050"/>
                  </a:cubicBezTo>
                  <a:cubicBezTo>
                    <a:pt x="698" y="745"/>
                    <a:pt x="393" y="349"/>
                    <a:pt x="31" y="10"/>
                  </a:cubicBezTo>
                  <a:cubicBezTo>
                    <a:pt x="28" y="3"/>
                    <a:pt x="23" y="0"/>
                    <a:pt x="19" y="0"/>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9"/>
            <p:cNvSpPr/>
            <p:nvPr/>
          </p:nvSpPr>
          <p:spPr>
            <a:xfrm>
              <a:off x="8934052" y="1926271"/>
              <a:ext cx="90747" cy="68707"/>
            </a:xfrm>
            <a:custGeom>
              <a:avLst/>
              <a:gdLst/>
              <a:ahLst/>
              <a:cxnLst/>
              <a:rect l="l" t="t" r="r" b="b"/>
              <a:pathLst>
                <a:path w="2034" h="1540" extrusionOk="0">
                  <a:moveTo>
                    <a:pt x="23" y="1"/>
                  </a:moveTo>
                  <a:cubicBezTo>
                    <a:pt x="12" y="1"/>
                    <a:pt x="0" y="23"/>
                    <a:pt x="12" y="23"/>
                  </a:cubicBezTo>
                  <a:cubicBezTo>
                    <a:pt x="397" y="216"/>
                    <a:pt x="769" y="420"/>
                    <a:pt x="1120" y="679"/>
                  </a:cubicBezTo>
                  <a:cubicBezTo>
                    <a:pt x="1437" y="928"/>
                    <a:pt x="1641" y="1279"/>
                    <a:pt x="1945" y="1528"/>
                  </a:cubicBezTo>
                  <a:cubicBezTo>
                    <a:pt x="1956" y="1536"/>
                    <a:pt x="1967" y="1539"/>
                    <a:pt x="1977" y="1539"/>
                  </a:cubicBezTo>
                  <a:cubicBezTo>
                    <a:pt x="2009" y="1539"/>
                    <a:pt x="2033" y="1505"/>
                    <a:pt x="2025" y="1471"/>
                  </a:cubicBezTo>
                  <a:cubicBezTo>
                    <a:pt x="1900" y="1098"/>
                    <a:pt x="1527" y="792"/>
                    <a:pt x="1222" y="544"/>
                  </a:cubicBezTo>
                  <a:cubicBezTo>
                    <a:pt x="872" y="272"/>
                    <a:pt x="465" y="80"/>
                    <a:pt x="23" y="1"/>
                  </a:cubicBezTo>
                  <a:close/>
                </a:path>
              </a:pathLst>
            </a:custGeom>
            <a:solidFill>
              <a:srgbClr val="F3D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9"/>
            <p:cNvSpPr/>
            <p:nvPr/>
          </p:nvSpPr>
          <p:spPr>
            <a:xfrm>
              <a:off x="9038987" y="2057441"/>
              <a:ext cx="67547" cy="61033"/>
            </a:xfrm>
            <a:custGeom>
              <a:avLst/>
              <a:gdLst/>
              <a:ahLst/>
              <a:cxnLst/>
              <a:rect l="l" t="t" r="r" b="b"/>
              <a:pathLst>
                <a:path w="1514" h="1368" extrusionOk="0">
                  <a:moveTo>
                    <a:pt x="823" y="0"/>
                  </a:moveTo>
                  <a:cubicBezTo>
                    <a:pt x="430" y="0"/>
                    <a:pt x="1" y="374"/>
                    <a:pt x="1" y="374"/>
                  </a:cubicBezTo>
                  <a:lnTo>
                    <a:pt x="58" y="1290"/>
                  </a:lnTo>
                  <a:cubicBezTo>
                    <a:pt x="192" y="1343"/>
                    <a:pt x="317" y="1367"/>
                    <a:pt x="433" y="1367"/>
                  </a:cubicBezTo>
                  <a:cubicBezTo>
                    <a:pt x="1175" y="1367"/>
                    <a:pt x="1513" y="397"/>
                    <a:pt x="1131" y="103"/>
                  </a:cubicBezTo>
                  <a:cubicBezTo>
                    <a:pt x="1038" y="29"/>
                    <a:pt x="932" y="0"/>
                    <a:pt x="823" y="0"/>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9"/>
            <p:cNvSpPr/>
            <p:nvPr/>
          </p:nvSpPr>
          <p:spPr>
            <a:xfrm>
              <a:off x="9045903" y="2079436"/>
              <a:ext cx="39395" cy="33194"/>
            </a:xfrm>
            <a:custGeom>
              <a:avLst/>
              <a:gdLst/>
              <a:ahLst/>
              <a:cxnLst/>
              <a:rect l="l" t="t" r="r" b="b"/>
              <a:pathLst>
                <a:path w="883" h="744" extrusionOk="0">
                  <a:moveTo>
                    <a:pt x="230" y="334"/>
                  </a:moveTo>
                  <a:cubicBezTo>
                    <a:pt x="275" y="334"/>
                    <a:pt x="320" y="345"/>
                    <a:pt x="377" y="356"/>
                  </a:cubicBezTo>
                  <a:cubicBezTo>
                    <a:pt x="456" y="379"/>
                    <a:pt x="536" y="470"/>
                    <a:pt x="479" y="560"/>
                  </a:cubicBezTo>
                  <a:cubicBezTo>
                    <a:pt x="437" y="621"/>
                    <a:pt x="368" y="642"/>
                    <a:pt x="296" y="642"/>
                  </a:cubicBezTo>
                  <a:cubicBezTo>
                    <a:pt x="234" y="642"/>
                    <a:pt x="169" y="626"/>
                    <a:pt x="117" y="605"/>
                  </a:cubicBezTo>
                  <a:cubicBezTo>
                    <a:pt x="151" y="515"/>
                    <a:pt x="174" y="424"/>
                    <a:pt x="230" y="334"/>
                  </a:cubicBezTo>
                  <a:close/>
                  <a:moveTo>
                    <a:pt x="649" y="0"/>
                  </a:moveTo>
                  <a:cubicBezTo>
                    <a:pt x="306" y="0"/>
                    <a:pt x="1" y="298"/>
                    <a:pt x="38" y="673"/>
                  </a:cubicBezTo>
                  <a:cubicBezTo>
                    <a:pt x="38" y="686"/>
                    <a:pt x="50" y="692"/>
                    <a:pt x="61" y="692"/>
                  </a:cubicBezTo>
                  <a:cubicBezTo>
                    <a:pt x="70" y="692"/>
                    <a:pt x="79" y="689"/>
                    <a:pt x="83" y="684"/>
                  </a:cubicBezTo>
                  <a:cubicBezTo>
                    <a:pt x="147" y="720"/>
                    <a:pt x="236" y="744"/>
                    <a:pt x="321" y="744"/>
                  </a:cubicBezTo>
                  <a:cubicBezTo>
                    <a:pt x="450" y="744"/>
                    <a:pt x="572" y="691"/>
                    <a:pt x="592" y="548"/>
                  </a:cubicBezTo>
                  <a:cubicBezTo>
                    <a:pt x="604" y="447"/>
                    <a:pt x="558" y="334"/>
                    <a:pt x="468" y="289"/>
                  </a:cubicBezTo>
                  <a:cubicBezTo>
                    <a:pt x="434" y="277"/>
                    <a:pt x="400" y="272"/>
                    <a:pt x="366" y="272"/>
                  </a:cubicBezTo>
                  <a:cubicBezTo>
                    <a:pt x="332" y="272"/>
                    <a:pt x="298" y="277"/>
                    <a:pt x="264" y="289"/>
                  </a:cubicBezTo>
                  <a:cubicBezTo>
                    <a:pt x="264" y="277"/>
                    <a:pt x="275" y="277"/>
                    <a:pt x="275" y="266"/>
                  </a:cubicBezTo>
                  <a:cubicBezTo>
                    <a:pt x="411" y="130"/>
                    <a:pt x="581" y="69"/>
                    <a:pt x="763" y="69"/>
                  </a:cubicBezTo>
                  <a:cubicBezTo>
                    <a:pt x="793" y="69"/>
                    <a:pt x="822" y="70"/>
                    <a:pt x="852" y="73"/>
                  </a:cubicBezTo>
                  <a:cubicBezTo>
                    <a:pt x="856" y="75"/>
                    <a:pt x="859" y="76"/>
                    <a:pt x="861" y="76"/>
                  </a:cubicBezTo>
                  <a:cubicBezTo>
                    <a:pt x="877" y="76"/>
                    <a:pt x="883" y="49"/>
                    <a:pt x="863" y="40"/>
                  </a:cubicBezTo>
                  <a:cubicBezTo>
                    <a:pt x="792" y="13"/>
                    <a:pt x="720" y="0"/>
                    <a:pt x="649" y="0"/>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9"/>
            <p:cNvSpPr/>
            <p:nvPr/>
          </p:nvSpPr>
          <p:spPr>
            <a:xfrm>
              <a:off x="8950515" y="2223946"/>
              <a:ext cx="116267" cy="137325"/>
            </a:xfrm>
            <a:custGeom>
              <a:avLst/>
              <a:gdLst/>
              <a:ahLst/>
              <a:cxnLst/>
              <a:rect l="l" t="t" r="r" b="b"/>
              <a:pathLst>
                <a:path w="2606" h="3078" extrusionOk="0">
                  <a:moveTo>
                    <a:pt x="1576" y="1"/>
                  </a:moveTo>
                  <a:lnTo>
                    <a:pt x="1034" y="691"/>
                  </a:lnTo>
                  <a:cubicBezTo>
                    <a:pt x="1034" y="691"/>
                    <a:pt x="1837" y="1584"/>
                    <a:pt x="1803" y="1652"/>
                  </a:cubicBezTo>
                  <a:cubicBezTo>
                    <a:pt x="1780" y="1719"/>
                    <a:pt x="864" y="2556"/>
                    <a:pt x="864" y="2556"/>
                  </a:cubicBezTo>
                  <a:cubicBezTo>
                    <a:pt x="731" y="2483"/>
                    <a:pt x="613" y="2455"/>
                    <a:pt x="510" y="2455"/>
                  </a:cubicBezTo>
                  <a:cubicBezTo>
                    <a:pt x="167" y="2455"/>
                    <a:pt x="1" y="2773"/>
                    <a:pt x="61" y="2817"/>
                  </a:cubicBezTo>
                  <a:cubicBezTo>
                    <a:pt x="141" y="2862"/>
                    <a:pt x="468" y="2817"/>
                    <a:pt x="627" y="3009"/>
                  </a:cubicBezTo>
                  <a:cubicBezTo>
                    <a:pt x="668" y="3059"/>
                    <a:pt x="716" y="3078"/>
                    <a:pt x="763" y="3078"/>
                  </a:cubicBezTo>
                  <a:cubicBezTo>
                    <a:pt x="898" y="3078"/>
                    <a:pt x="1034" y="2930"/>
                    <a:pt x="1034" y="2930"/>
                  </a:cubicBezTo>
                  <a:cubicBezTo>
                    <a:pt x="1034" y="2930"/>
                    <a:pt x="2606" y="2081"/>
                    <a:pt x="2561" y="1606"/>
                  </a:cubicBezTo>
                  <a:cubicBezTo>
                    <a:pt x="2526" y="1131"/>
                    <a:pt x="1576" y="1"/>
                    <a:pt x="1576" y="1"/>
                  </a:cubicBezTo>
                  <a:close/>
                </a:path>
              </a:pathLst>
            </a:custGeom>
            <a:solidFill>
              <a:srgbClr val="E8A8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9"/>
            <p:cNvSpPr/>
            <p:nvPr/>
          </p:nvSpPr>
          <p:spPr>
            <a:xfrm>
              <a:off x="8996603" y="2223946"/>
              <a:ext cx="53047" cy="39395"/>
            </a:xfrm>
            <a:custGeom>
              <a:avLst/>
              <a:gdLst/>
              <a:ahLst/>
              <a:cxnLst/>
              <a:rect l="l" t="t" r="r" b="b"/>
              <a:pathLst>
                <a:path w="1189" h="883" extrusionOk="0">
                  <a:moveTo>
                    <a:pt x="543" y="1"/>
                  </a:moveTo>
                  <a:lnTo>
                    <a:pt x="1" y="691"/>
                  </a:lnTo>
                  <a:cubicBezTo>
                    <a:pt x="1" y="691"/>
                    <a:pt x="80" y="770"/>
                    <a:pt x="182" y="883"/>
                  </a:cubicBezTo>
                  <a:cubicBezTo>
                    <a:pt x="391" y="861"/>
                    <a:pt x="604" y="854"/>
                    <a:pt x="820" y="854"/>
                  </a:cubicBezTo>
                  <a:cubicBezTo>
                    <a:pt x="942" y="854"/>
                    <a:pt x="1065" y="856"/>
                    <a:pt x="1188" y="860"/>
                  </a:cubicBezTo>
                  <a:cubicBezTo>
                    <a:pt x="894" y="430"/>
                    <a:pt x="543" y="1"/>
                    <a:pt x="543" y="1"/>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9"/>
            <p:cNvSpPr/>
            <p:nvPr/>
          </p:nvSpPr>
          <p:spPr>
            <a:xfrm>
              <a:off x="8954218" y="2339723"/>
              <a:ext cx="29134" cy="7183"/>
            </a:xfrm>
            <a:custGeom>
              <a:avLst/>
              <a:gdLst/>
              <a:ahLst/>
              <a:cxnLst/>
              <a:rect l="l" t="t" r="r" b="b"/>
              <a:pathLst>
                <a:path w="653" h="161" extrusionOk="0">
                  <a:moveTo>
                    <a:pt x="250" y="1"/>
                  </a:moveTo>
                  <a:cubicBezTo>
                    <a:pt x="167" y="1"/>
                    <a:pt x="83" y="17"/>
                    <a:pt x="1" y="52"/>
                  </a:cubicBezTo>
                  <a:lnTo>
                    <a:pt x="1" y="63"/>
                  </a:lnTo>
                  <a:cubicBezTo>
                    <a:pt x="55" y="60"/>
                    <a:pt x="109" y="58"/>
                    <a:pt x="162" y="58"/>
                  </a:cubicBezTo>
                  <a:cubicBezTo>
                    <a:pt x="318" y="58"/>
                    <a:pt x="468" y="78"/>
                    <a:pt x="611" y="154"/>
                  </a:cubicBezTo>
                  <a:cubicBezTo>
                    <a:pt x="616" y="158"/>
                    <a:pt x="620" y="160"/>
                    <a:pt x="624" y="160"/>
                  </a:cubicBezTo>
                  <a:cubicBezTo>
                    <a:pt x="641" y="160"/>
                    <a:pt x="652" y="129"/>
                    <a:pt x="634" y="120"/>
                  </a:cubicBezTo>
                  <a:cubicBezTo>
                    <a:pt x="516" y="43"/>
                    <a:pt x="384" y="1"/>
                    <a:pt x="250" y="1"/>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9"/>
            <p:cNvSpPr/>
            <p:nvPr/>
          </p:nvSpPr>
          <p:spPr>
            <a:xfrm>
              <a:off x="8952746" y="2184193"/>
              <a:ext cx="90836" cy="79682"/>
            </a:xfrm>
            <a:custGeom>
              <a:avLst/>
              <a:gdLst/>
              <a:ahLst/>
              <a:cxnLst/>
              <a:rect l="l" t="t" r="r" b="b"/>
              <a:pathLst>
                <a:path w="2036" h="1786" extrusionOk="0">
                  <a:moveTo>
                    <a:pt x="657" y="0"/>
                  </a:moveTo>
                  <a:cubicBezTo>
                    <a:pt x="536" y="0"/>
                    <a:pt x="420" y="50"/>
                    <a:pt x="317" y="168"/>
                  </a:cubicBezTo>
                  <a:cubicBezTo>
                    <a:pt x="0" y="530"/>
                    <a:pt x="747" y="1785"/>
                    <a:pt x="747" y="1785"/>
                  </a:cubicBezTo>
                  <a:lnTo>
                    <a:pt x="2036" y="1299"/>
                  </a:lnTo>
                  <a:cubicBezTo>
                    <a:pt x="2036" y="1299"/>
                    <a:pt x="1276" y="0"/>
                    <a:pt x="657"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9"/>
            <p:cNvSpPr/>
            <p:nvPr/>
          </p:nvSpPr>
          <p:spPr>
            <a:xfrm>
              <a:off x="8931553" y="2042718"/>
              <a:ext cx="23735" cy="23869"/>
            </a:xfrm>
            <a:custGeom>
              <a:avLst/>
              <a:gdLst/>
              <a:ahLst/>
              <a:cxnLst/>
              <a:rect l="l" t="t" r="r" b="b"/>
              <a:pathLst>
                <a:path w="532" h="535" extrusionOk="0">
                  <a:moveTo>
                    <a:pt x="362" y="26"/>
                  </a:moveTo>
                  <a:cubicBezTo>
                    <a:pt x="367" y="26"/>
                    <a:pt x="372" y="28"/>
                    <a:pt x="377" y="31"/>
                  </a:cubicBezTo>
                  <a:lnTo>
                    <a:pt x="377" y="31"/>
                  </a:lnTo>
                  <a:cubicBezTo>
                    <a:pt x="372" y="29"/>
                    <a:pt x="367" y="27"/>
                    <a:pt x="362" y="26"/>
                  </a:cubicBezTo>
                  <a:close/>
                  <a:moveTo>
                    <a:pt x="284" y="0"/>
                  </a:moveTo>
                  <a:cubicBezTo>
                    <a:pt x="232" y="0"/>
                    <a:pt x="173" y="20"/>
                    <a:pt x="136" y="49"/>
                  </a:cubicBezTo>
                  <a:cubicBezTo>
                    <a:pt x="68" y="94"/>
                    <a:pt x="46" y="150"/>
                    <a:pt x="23" y="218"/>
                  </a:cubicBezTo>
                  <a:cubicBezTo>
                    <a:pt x="0" y="297"/>
                    <a:pt x="23" y="365"/>
                    <a:pt x="68" y="421"/>
                  </a:cubicBezTo>
                  <a:cubicBezTo>
                    <a:pt x="102" y="501"/>
                    <a:pt x="204" y="534"/>
                    <a:pt x="283" y="534"/>
                  </a:cubicBezTo>
                  <a:cubicBezTo>
                    <a:pt x="373" y="524"/>
                    <a:pt x="430" y="467"/>
                    <a:pt x="475" y="399"/>
                  </a:cubicBezTo>
                  <a:cubicBezTo>
                    <a:pt x="531" y="320"/>
                    <a:pt x="509" y="173"/>
                    <a:pt x="464" y="105"/>
                  </a:cubicBezTo>
                  <a:cubicBezTo>
                    <a:pt x="446" y="78"/>
                    <a:pt x="421" y="51"/>
                    <a:pt x="389" y="36"/>
                  </a:cubicBezTo>
                  <a:lnTo>
                    <a:pt x="389" y="36"/>
                  </a:lnTo>
                  <a:cubicBezTo>
                    <a:pt x="391" y="36"/>
                    <a:pt x="394" y="37"/>
                    <a:pt x="396" y="37"/>
                  </a:cubicBezTo>
                  <a:cubicBezTo>
                    <a:pt x="373" y="26"/>
                    <a:pt x="350" y="14"/>
                    <a:pt x="317" y="3"/>
                  </a:cubicBezTo>
                  <a:cubicBezTo>
                    <a:pt x="307" y="1"/>
                    <a:pt x="295" y="0"/>
                    <a:pt x="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9"/>
            <p:cNvSpPr/>
            <p:nvPr/>
          </p:nvSpPr>
          <p:spPr>
            <a:xfrm>
              <a:off x="8842233" y="2037007"/>
              <a:ext cx="20701" cy="18604"/>
            </a:xfrm>
            <a:custGeom>
              <a:avLst/>
              <a:gdLst/>
              <a:ahLst/>
              <a:cxnLst/>
              <a:rect l="l" t="t" r="r" b="b"/>
              <a:pathLst>
                <a:path w="464" h="417" extrusionOk="0">
                  <a:moveTo>
                    <a:pt x="236" y="1"/>
                  </a:moveTo>
                  <a:cubicBezTo>
                    <a:pt x="163" y="1"/>
                    <a:pt x="95" y="43"/>
                    <a:pt x="57" y="109"/>
                  </a:cubicBezTo>
                  <a:cubicBezTo>
                    <a:pt x="0" y="233"/>
                    <a:pt x="68" y="380"/>
                    <a:pt x="204" y="414"/>
                  </a:cubicBezTo>
                  <a:cubicBezTo>
                    <a:pt x="216" y="416"/>
                    <a:pt x="227" y="417"/>
                    <a:pt x="239" y="417"/>
                  </a:cubicBezTo>
                  <a:cubicBezTo>
                    <a:pt x="360" y="417"/>
                    <a:pt x="463" y="311"/>
                    <a:pt x="453" y="187"/>
                  </a:cubicBezTo>
                  <a:cubicBezTo>
                    <a:pt x="442" y="97"/>
                    <a:pt x="374" y="18"/>
                    <a:pt x="283" y="7"/>
                  </a:cubicBezTo>
                  <a:cubicBezTo>
                    <a:pt x="268" y="3"/>
                    <a:pt x="252" y="1"/>
                    <a:pt x="2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9"/>
            <p:cNvSpPr/>
            <p:nvPr/>
          </p:nvSpPr>
          <p:spPr>
            <a:xfrm>
              <a:off x="8944670" y="2065115"/>
              <a:ext cx="46444" cy="43857"/>
            </a:xfrm>
            <a:custGeom>
              <a:avLst/>
              <a:gdLst/>
              <a:ahLst/>
              <a:cxnLst/>
              <a:rect l="l" t="t" r="r" b="b"/>
              <a:pathLst>
                <a:path w="1041" h="983" extrusionOk="0">
                  <a:moveTo>
                    <a:pt x="476" y="0"/>
                  </a:moveTo>
                  <a:cubicBezTo>
                    <a:pt x="384" y="0"/>
                    <a:pt x="292" y="26"/>
                    <a:pt x="215" y="78"/>
                  </a:cubicBezTo>
                  <a:cubicBezTo>
                    <a:pt x="68" y="180"/>
                    <a:pt x="0" y="361"/>
                    <a:pt x="11" y="530"/>
                  </a:cubicBezTo>
                  <a:cubicBezTo>
                    <a:pt x="11" y="688"/>
                    <a:pt x="136" y="881"/>
                    <a:pt x="283" y="937"/>
                  </a:cubicBezTo>
                  <a:cubicBezTo>
                    <a:pt x="373" y="971"/>
                    <a:pt x="407" y="982"/>
                    <a:pt x="498" y="982"/>
                  </a:cubicBezTo>
                  <a:lnTo>
                    <a:pt x="509" y="982"/>
                  </a:lnTo>
                  <a:cubicBezTo>
                    <a:pt x="611" y="982"/>
                    <a:pt x="701" y="937"/>
                    <a:pt x="792" y="892"/>
                  </a:cubicBezTo>
                  <a:cubicBezTo>
                    <a:pt x="905" y="824"/>
                    <a:pt x="973" y="700"/>
                    <a:pt x="995" y="575"/>
                  </a:cubicBezTo>
                  <a:cubicBezTo>
                    <a:pt x="1041" y="338"/>
                    <a:pt x="916" y="112"/>
                    <a:pt x="679" y="44"/>
                  </a:cubicBezTo>
                  <a:cubicBezTo>
                    <a:pt x="615" y="15"/>
                    <a:pt x="546" y="0"/>
                    <a:pt x="476"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9"/>
            <p:cNvSpPr/>
            <p:nvPr/>
          </p:nvSpPr>
          <p:spPr>
            <a:xfrm>
              <a:off x="8808459" y="2063107"/>
              <a:ext cx="33818" cy="33506"/>
            </a:xfrm>
            <a:custGeom>
              <a:avLst/>
              <a:gdLst/>
              <a:ahLst/>
              <a:cxnLst/>
              <a:rect l="l" t="t" r="r" b="b"/>
              <a:pathLst>
                <a:path w="758" h="751" extrusionOk="0">
                  <a:moveTo>
                    <a:pt x="401" y="0"/>
                  </a:moveTo>
                  <a:cubicBezTo>
                    <a:pt x="350" y="0"/>
                    <a:pt x="297" y="16"/>
                    <a:pt x="249" y="32"/>
                  </a:cubicBezTo>
                  <a:cubicBezTo>
                    <a:pt x="158" y="67"/>
                    <a:pt x="101" y="134"/>
                    <a:pt x="56" y="213"/>
                  </a:cubicBezTo>
                  <a:cubicBezTo>
                    <a:pt x="0" y="293"/>
                    <a:pt x="11" y="394"/>
                    <a:pt x="34" y="485"/>
                  </a:cubicBezTo>
                  <a:cubicBezTo>
                    <a:pt x="34" y="496"/>
                    <a:pt x="34" y="507"/>
                    <a:pt x="45" y="507"/>
                  </a:cubicBezTo>
                  <a:cubicBezTo>
                    <a:pt x="79" y="632"/>
                    <a:pt x="181" y="745"/>
                    <a:pt x="317" y="745"/>
                  </a:cubicBezTo>
                  <a:cubicBezTo>
                    <a:pt x="346" y="748"/>
                    <a:pt x="375" y="750"/>
                    <a:pt x="403" y="750"/>
                  </a:cubicBezTo>
                  <a:cubicBezTo>
                    <a:pt x="475" y="750"/>
                    <a:pt x="543" y="737"/>
                    <a:pt x="599" y="688"/>
                  </a:cubicBezTo>
                  <a:cubicBezTo>
                    <a:pt x="667" y="632"/>
                    <a:pt x="735" y="552"/>
                    <a:pt x="746" y="451"/>
                  </a:cubicBezTo>
                  <a:cubicBezTo>
                    <a:pt x="757" y="349"/>
                    <a:pt x="735" y="258"/>
                    <a:pt x="689" y="180"/>
                  </a:cubicBezTo>
                  <a:cubicBezTo>
                    <a:pt x="633" y="89"/>
                    <a:pt x="554" y="44"/>
                    <a:pt x="463" y="10"/>
                  </a:cubicBezTo>
                  <a:cubicBezTo>
                    <a:pt x="443" y="3"/>
                    <a:pt x="423" y="0"/>
                    <a:pt x="401" y="0"/>
                  </a:cubicBezTo>
                  <a:close/>
                </a:path>
              </a:pathLst>
            </a:custGeom>
            <a:solidFill>
              <a:srgbClr val="D83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9"/>
            <p:cNvSpPr/>
            <p:nvPr/>
          </p:nvSpPr>
          <p:spPr>
            <a:xfrm>
              <a:off x="8946678" y="2013138"/>
              <a:ext cx="13652" cy="8611"/>
            </a:xfrm>
            <a:custGeom>
              <a:avLst/>
              <a:gdLst/>
              <a:ahLst/>
              <a:cxnLst/>
              <a:rect l="l" t="t" r="r" b="b"/>
              <a:pathLst>
                <a:path w="306" h="193" extrusionOk="0">
                  <a:moveTo>
                    <a:pt x="148" y="1"/>
                  </a:moveTo>
                  <a:cubicBezTo>
                    <a:pt x="114" y="1"/>
                    <a:pt x="80" y="14"/>
                    <a:pt x="57" y="21"/>
                  </a:cubicBezTo>
                  <a:cubicBezTo>
                    <a:pt x="1" y="44"/>
                    <a:pt x="11" y="124"/>
                    <a:pt x="68" y="124"/>
                  </a:cubicBezTo>
                  <a:cubicBezTo>
                    <a:pt x="114" y="124"/>
                    <a:pt x="136" y="124"/>
                    <a:pt x="170" y="157"/>
                  </a:cubicBezTo>
                  <a:cubicBezTo>
                    <a:pt x="186" y="179"/>
                    <a:pt x="213" y="193"/>
                    <a:pt x="237" y="193"/>
                  </a:cubicBezTo>
                  <a:cubicBezTo>
                    <a:pt x="264" y="193"/>
                    <a:pt x="288" y="176"/>
                    <a:pt x="295" y="134"/>
                  </a:cubicBezTo>
                  <a:cubicBezTo>
                    <a:pt x="305" y="78"/>
                    <a:pt x="249" y="21"/>
                    <a:pt x="192" y="11"/>
                  </a:cubicBezTo>
                  <a:cubicBezTo>
                    <a:pt x="178" y="3"/>
                    <a:pt x="163" y="1"/>
                    <a:pt x="148"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9"/>
            <p:cNvSpPr/>
            <p:nvPr/>
          </p:nvSpPr>
          <p:spPr>
            <a:xfrm>
              <a:off x="8851290" y="2008141"/>
              <a:ext cx="11689" cy="6960"/>
            </a:xfrm>
            <a:custGeom>
              <a:avLst/>
              <a:gdLst/>
              <a:ahLst/>
              <a:cxnLst/>
              <a:rect l="l" t="t" r="r" b="b"/>
              <a:pathLst>
                <a:path w="262" h="156" extrusionOk="0">
                  <a:moveTo>
                    <a:pt x="137" y="1"/>
                  </a:moveTo>
                  <a:cubicBezTo>
                    <a:pt x="93" y="1"/>
                    <a:pt x="49" y="24"/>
                    <a:pt x="23" y="66"/>
                  </a:cubicBezTo>
                  <a:cubicBezTo>
                    <a:pt x="1" y="111"/>
                    <a:pt x="35" y="156"/>
                    <a:pt x="80" y="156"/>
                  </a:cubicBezTo>
                  <a:cubicBezTo>
                    <a:pt x="114" y="156"/>
                    <a:pt x="137" y="145"/>
                    <a:pt x="159" y="133"/>
                  </a:cubicBezTo>
                  <a:cubicBezTo>
                    <a:pt x="167" y="130"/>
                    <a:pt x="174" y="129"/>
                    <a:pt x="181" y="129"/>
                  </a:cubicBezTo>
                  <a:cubicBezTo>
                    <a:pt x="196" y="129"/>
                    <a:pt x="208" y="133"/>
                    <a:pt x="216" y="133"/>
                  </a:cubicBezTo>
                  <a:cubicBezTo>
                    <a:pt x="219" y="137"/>
                    <a:pt x="223" y="138"/>
                    <a:pt x="227" y="138"/>
                  </a:cubicBezTo>
                  <a:cubicBezTo>
                    <a:pt x="238" y="138"/>
                    <a:pt x="250" y="127"/>
                    <a:pt x="250" y="111"/>
                  </a:cubicBezTo>
                  <a:cubicBezTo>
                    <a:pt x="261" y="66"/>
                    <a:pt x="227" y="20"/>
                    <a:pt x="182" y="9"/>
                  </a:cubicBezTo>
                  <a:cubicBezTo>
                    <a:pt x="167" y="4"/>
                    <a:pt x="152" y="1"/>
                    <a:pt x="137" y="1"/>
                  </a:cubicBezTo>
                  <a:close/>
                </a:path>
              </a:pathLst>
            </a:custGeom>
            <a:solidFill>
              <a:srgbClr val="31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9"/>
            <p:cNvSpPr/>
            <p:nvPr/>
          </p:nvSpPr>
          <p:spPr>
            <a:xfrm>
              <a:off x="8849729" y="2091348"/>
              <a:ext cx="88204" cy="44793"/>
            </a:xfrm>
            <a:custGeom>
              <a:avLst/>
              <a:gdLst/>
              <a:ahLst/>
              <a:cxnLst/>
              <a:rect l="l" t="t" r="r" b="b"/>
              <a:pathLst>
                <a:path w="1977" h="1004" extrusionOk="0">
                  <a:moveTo>
                    <a:pt x="1920" y="0"/>
                  </a:moveTo>
                  <a:cubicBezTo>
                    <a:pt x="1901" y="0"/>
                    <a:pt x="1884" y="10"/>
                    <a:pt x="1880" y="32"/>
                  </a:cubicBezTo>
                  <a:cubicBezTo>
                    <a:pt x="1766" y="440"/>
                    <a:pt x="1461" y="847"/>
                    <a:pt x="1020" y="914"/>
                  </a:cubicBezTo>
                  <a:cubicBezTo>
                    <a:pt x="994" y="919"/>
                    <a:pt x="967" y="921"/>
                    <a:pt x="941" y="921"/>
                  </a:cubicBezTo>
                  <a:cubicBezTo>
                    <a:pt x="611" y="921"/>
                    <a:pt x="312" y="604"/>
                    <a:pt x="93" y="394"/>
                  </a:cubicBezTo>
                  <a:cubicBezTo>
                    <a:pt x="83" y="385"/>
                    <a:pt x="73" y="381"/>
                    <a:pt x="64" y="381"/>
                  </a:cubicBezTo>
                  <a:cubicBezTo>
                    <a:pt x="28" y="381"/>
                    <a:pt x="0" y="436"/>
                    <a:pt x="36" y="462"/>
                  </a:cubicBezTo>
                  <a:cubicBezTo>
                    <a:pt x="302" y="728"/>
                    <a:pt x="596" y="1004"/>
                    <a:pt x="976" y="1004"/>
                  </a:cubicBezTo>
                  <a:cubicBezTo>
                    <a:pt x="1016" y="1004"/>
                    <a:pt x="1057" y="1001"/>
                    <a:pt x="1099" y="994"/>
                  </a:cubicBezTo>
                  <a:cubicBezTo>
                    <a:pt x="1540" y="926"/>
                    <a:pt x="1868" y="451"/>
                    <a:pt x="1970" y="55"/>
                  </a:cubicBezTo>
                  <a:cubicBezTo>
                    <a:pt x="1977" y="22"/>
                    <a:pt x="1947" y="0"/>
                    <a:pt x="1920" y="0"/>
                  </a:cubicBezTo>
                  <a:close/>
                </a:path>
              </a:pathLst>
            </a:custGeom>
            <a:solidFill>
              <a:srgbClr val="A42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9"/>
            <p:cNvSpPr/>
            <p:nvPr/>
          </p:nvSpPr>
          <p:spPr>
            <a:xfrm>
              <a:off x="8861150" y="2060341"/>
              <a:ext cx="19140" cy="21148"/>
            </a:xfrm>
            <a:custGeom>
              <a:avLst/>
              <a:gdLst/>
              <a:ahLst/>
              <a:cxnLst/>
              <a:rect l="l" t="t" r="r" b="b"/>
              <a:pathLst>
                <a:path w="429" h="474" extrusionOk="0">
                  <a:moveTo>
                    <a:pt x="355" y="0"/>
                  </a:moveTo>
                  <a:cubicBezTo>
                    <a:pt x="349" y="0"/>
                    <a:pt x="342" y="1"/>
                    <a:pt x="334" y="4"/>
                  </a:cubicBezTo>
                  <a:cubicBezTo>
                    <a:pt x="221" y="38"/>
                    <a:pt x="74" y="94"/>
                    <a:pt x="40" y="230"/>
                  </a:cubicBezTo>
                  <a:cubicBezTo>
                    <a:pt x="1" y="369"/>
                    <a:pt x="145" y="474"/>
                    <a:pt x="272" y="474"/>
                  </a:cubicBezTo>
                  <a:cubicBezTo>
                    <a:pt x="290" y="474"/>
                    <a:pt x="307" y="472"/>
                    <a:pt x="323" y="468"/>
                  </a:cubicBezTo>
                  <a:cubicBezTo>
                    <a:pt x="386" y="457"/>
                    <a:pt x="361" y="376"/>
                    <a:pt x="301" y="376"/>
                  </a:cubicBezTo>
                  <a:cubicBezTo>
                    <a:pt x="297" y="376"/>
                    <a:pt x="293" y="377"/>
                    <a:pt x="289" y="377"/>
                  </a:cubicBezTo>
                  <a:cubicBezTo>
                    <a:pt x="278" y="381"/>
                    <a:pt x="266" y="383"/>
                    <a:pt x="254" y="383"/>
                  </a:cubicBezTo>
                  <a:cubicBezTo>
                    <a:pt x="166" y="383"/>
                    <a:pt x="95" y="277"/>
                    <a:pt x="164" y="196"/>
                  </a:cubicBezTo>
                  <a:cubicBezTo>
                    <a:pt x="210" y="139"/>
                    <a:pt x="300" y="106"/>
                    <a:pt x="368" y="94"/>
                  </a:cubicBezTo>
                  <a:cubicBezTo>
                    <a:pt x="428" y="74"/>
                    <a:pt x="408" y="0"/>
                    <a:pt x="355" y="0"/>
                  </a:cubicBezTo>
                  <a:close/>
                </a:path>
              </a:pathLst>
            </a:custGeom>
            <a:solidFill>
              <a:srgbClr val="E58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501;p59">
            <a:extLst>
              <a:ext uri="{FF2B5EF4-FFF2-40B4-BE49-F238E27FC236}">
                <a16:creationId xmlns:a16="http://schemas.microsoft.com/office/drawing/2014/main" id="{E48B4BE3-106B-44AD-A7CA-D1375B831BDA}"/>
              </a:ext>
            </a:extLst>
          </p:cNvPr>
          <p:cNvSpPr txBox="1">
            <a:spLocks/>
          </p:cNvSpPr>
          <p:nvPr/>
        </p:nvSpPr>
        <p:spPr>
          <a:xfrm flipH="1">
            <a:off x="4064613" y="2429986"/>
            <a:ext cx="4061933" cy="621300"/>
          </a:xfrm>
          <a:prstGeom prst="rect">
            <a:avLst/>
          </a:prstGeom>
          <a:noFill/>
          <a:ln>
            <a:noFill/>
          </a:ln>
        </p:spPr>
        <p:txBody>
          <a:bodyPr spcFirstLastPara="1" wrap="square" lIns="91425" tIns="0" rIns="91425"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Arvo"/>
              <a:buNone/>
              <a:defRPr sz="7000" b="1" i="0" u="none" strike="noStrike" cap="none">
                <a:solidFill>
                  <a:schemeClr val="dk1"/>
                </a:solidFill>
                <a:latin typeface="Comic Sans MS" panose="030F0702030302020204" pitchFamily="66" charset="0"/>
                <a:ea typeface="Arvo"/>
                <a:cs typeface="Arvo"/>
                <a:sym typeface="Arvo"/>
              </a:defRPr>
            </a:lvl1pPr>
            <a:lvl2pPr marR="0" lvl="1" algn="ctr" rtl="0">
              <a:lnSpc>
                <a:spcPct val="100000"/>
              </a:lnSpc>
              <a:spcBef>
                <a:spcPts val="0"/>
              </a:spcBef>
              <a:spcAft>
                <a:spcPts val="0"/>
              </a:spcAft>
              <a:buClr>
                <a:schemeClr val="dk1"/>
              </a:buClr>
              <a:buSzPts val="4200"/>
              <a:buFont typeface="Arvo"/>
              <a:buNone/>
              <a:defRPr sz="4200" b="1" i="0" u="none" strike="noStrike" cap="none">
                <a:solidFill>
                  <a:schemeClr val="dk1"/>
                </a:solidFill>
                <a:latin typeface="Arvo"/>
                <a:ea typeface="Arvo"/>
                <a:cs typeface="Arvo"/>
                <a:sym typeface="Arvo"/>
              </a:defRPr>
            </a:lvl2pPr>
            <a:lvl3pPr marR="0" lvl="2" algn="ctr" rtl="0">
              <a:lnSpc>
                <a:spcPct val="100000"/>
              </a:lnSpc>
              <a:spcBef>
                <a:spcPts val="0"/>
              </a:spcBef>
              <a:spcAft>
                <a:spcPts val="0"/>
              </a:spcAft>
              <a:buClr>
                <a:schemeClr val="dk1"/>
              </a:buClr>
              <a:buSzPts val="4200"/>
              <a:buFont typeface="Arvo"/>
              <a:buNone/>
              <a:defRPr sz="4200" b="1" i="0" u="none" strike="noStrike" cap="none">
                <a:solidFill>
                  <a:schemeClr val="dk1"/>
                </a:solidFill>
                <a:latin typeface="Arvo"/>
                <a:ea typeface="Arvo"/>
                <a:cs typeface="Arvo"/>
                <a:sym typeface="Arvo"/>
              </a:defRPr>
            </a:lvl3pPr>
            <a:lvl4pPr marR="0" lvl="3" algn="ctr" rtl="0">
              <a:lnSpc>
                <a:spcPct val="100000"/>
              </a:lnSpc>
              <a:spcBef>
                <a:spcPts val="0"/>
              </a:spcBef>
              <a:spcAft>
                <a:spcPts val="0"/>
              </a:spcAft>
              <a:buClr>
                <a:schemeClr val="dk1"/>
              </a:buClr>
              <a:buSzPts val="4200"/>
              <a:buFont typeface="Arvo"/>
              <a:buNone/>
              <a:defRPr sz="4200" b="1" i="0" u="none" strike="noStrike" cap="none">
                <a:solidFill>
                  <a:schemeClr val="dk1"/>
                </a:solidFill>
                <a:latin typeface="Arvo"/>
                <a:ea typeface="Arvo"/>
                <a:cs typeface="Arvo"/>
                <a:sym typeface="Arvo"/>
              </a:defRPr>
            </a:lvl4pPr>
            <a:lvl5pPr marR="0" lvl="4" algn="ctr" rtl="0">
              <a:lnSpc>
                <a:spcPct val="100000"/>
              </a:lnSpc>
              <a:spcBef>
                <a:spcPts val="0"/>
              </a:spcBef>
              <a:spcAft>
                <a:spcPts val="0"/>
              </a:spcAft>
              <a:buClr>
                <a:schemeClr val="dk1"/>
              </a:buClr>
              <a:buSzPts val="4200"/>
              <a:buFont typeface="Arvo"/>
              <a:buNone/>
              <a:defRPr sz="4200" b="1" i="0" u="none" strike="noStrike" cap="none">
                <a:solidFill>
                  <a:schemeClr val="dk1"/>
                </a:solidFill>
                <a:latin typeface="Arvo"/>
                <a:ea typeface="Arvo"/>
                <a:cs typeface="Arvo"/>
                <a:sym typeface="Arvo"/>
              </a:defRPr>
            </a:lvl5pPr>
            <a:lvl6pPr marR="0" lvl="5" algn="ctr" rtl="0">
              <a:lnSpc>
                <a:spcPct val="100000"/>
              </a:lnSpc>
              <a:spcBef>
                <a:spcPts val="0"/>
              </a:spcBef>
              <a:spcAft>
                <a:spcPts val="0"/>
              </a:spcAft>
              <a:buClr>
                <a:schemeClr val="dk1"/>
              </a:buClr>
              <a:buSzPts val="4200"/>
              <a:buFont typeface="Arvo"/>
              <a:buNone/>
              <a:defRPr sz="4200" b="1" i="0" u="none" strike="noStrike" cap="none">
                <a:solidFill>
                  <a:schemeClr val="dk1"/>
                </a:solidFill>
                <a:latin typeface="Arvo"/>
                <a:ea typeface="Arvo"/>
                <a:cs typeface="Arvo"/>
                <a:sym typeface="Arvo"/>
              </a:defRPr>
            </a:lvl6pPr>
            <a:lvl7pPr marR="0" lvl="6" algn="ctr" rtl="0">
              <a:lnSpc>
                <a:spcPct val="100000"/>
              </a:lnSpc>
              <a:spcBef>
                <a:spcPts val="0"/>
              </a:spcBef>
              <a:spcAft>
                <a:spcPts val="0"/>
              </a:spcAft>
              <a:buClr>
                <a:schemeClr val="dk1"/>
              </a:buClr>
              <a:buSzPts val="4200"/>
              <a:buFont typeface="Arvo"/>
              <a:buNone/>
              <a:defRPr sz="4200" b="1" i="0" u="none" strike="noStrike" cap="none">
                <a:solidFill>
                  <a:schemeClr val="dk1"/>
                </a:solidFill>
                <a:latin typeface="Arvo"/>
                <a:ea typeface="Arvo"/>
                <a:cs typeface="Arvo"/>
                <a:sym typeface="Arvo"/>
              </a:defRPr>
            </a:lvl7pPr>
            <a:lvl8pPr marR="0" lvl="7" algn="ctr" rtl="0">
              <a:lnSpc>
                <a:spcPct val="100000"/>
              </a:lnSpc>
              <a:spcBef>
                <a:spcPts val="0"/>
              </a:spcBef>
              <a:spcAft>
                <a:spcPts val="0"/>
              </a:spcAft>
              <a:buClr>
                <a:schemeClr val="dk1"/>
              </a:buClr>
              <a:buSzPts val="4200"/>
              <a:buFont typeface="Arvo"/>
              <a:buNone/>
              <a:defRPr sz="4200" b="1" i="0" u="none" strike="noStrike" cap="none">
                <a:solidFill>
                  <a:schemeClr val="dk1"/>
                </a:solidFill>
                <a:latin typeface="Arvo"/>
                <a:ea typeface="Arvo"/>
                <a:cs typeface="Arvo"/>
                <a:sym typeface="Arvo"/>
              </a:defRPr>
            </a:lvl8pPr>
            <a:lvl9pPr marR="0" lvl="8" algn="ctr" rtl="0">
              <a:lnSpc>
                <a:spcPct val="100000"/>
              </a:lnSpc>
              <a:spcBef>
                <a:spcPts val="0"/>
              </a:spcBef>
              <a:spcAft>
                <a:spcPts val="0"/>
              </a:spcAft>
              <a:buClr>
                <a:schemeClr val="dk1"/>
              </a:buClr>
              <a:buSzPts val="4200"/>
              <a:buFont typeface="Arvo"/>
              <a:buNone/>
              <a:defRPr sz="4200" b="1" i="0" u="none" strike="noStrike" cap="none">
                <a:solidFill>
                  <a:schemeClr val="dk1"/>
                </a:solidFill>
                <a:latin typeface="Arvo"/>
                <a:ea typeface="Arvo"/>
                <a:cs typeface="Arvo"/>
                <a:sym typeface="Arvo"/>
              </a:defRPr>
            </a:lvl9pPr>
          </a:lstStyle>
          <a:p>
            <a:pPr marL="0" lvl="0" indent="0" algn="ctr" rtl="0">
              <a:spcBef>
                <a:spcPts val="0"/>
              </a:spcBef>
              <a:spcAft>
                <a:spcPts val="1200"/>
              </a:spcAft>
              <a:buNone/>
            </a:pPr>
            <a:r>
              <a:rPr lang="en-US" sz="4400" dirty="0"/>
              <a:t>Listen, point and say.</a:t>
            </a:r>
          </a:p>
        </p:txBody>
      </p:sp>
      <p:sp>
        <p:nvSpPr>
          <p:cNvPr id="97" name="Google Shape;1503;p59">
            <a:extLst>
              <a:ext uri="{FF2B5EF4-FFF2-40B4-BE49-F238E27FC236}">
                <a16:creationId xmlns:a16="http://schemas.microsoft.com/office/drawing/2014/main" id="{9503865A-BA4A-4465-B65B-45439F079424}"/>
              </a:ext>
            </a:extLst>
          </p:cNvPr>
          <p:cNvSpPr txBox="1">
            <a:spLocks/>
          </p:cNvSpPr>
          <p:nvPr/>
        </p:nvSpPr>
        <p:spPr>
          <a:xfrm flipH="1">
            <a:off x="3414415" y="612772"/>
            <a:ext cx="4565700" cy="1518000"/>
          </a:xfrm>
          <a:prstGeom prst="rect">
            <a:avLst/>
          </a:prstGeom>
        </p:spPr>
        <p:txBody>
          <a:bodyPr spcFirstLastPara="1" wrap="square" lIns="91425" tIns="0" rIns="91425"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12000" b="1" dirty="0">
                <a:solidFill>
                  <a:schemeClr val="accent3"/>
                </a:solidFill>
                <a:sym typeface="Arvo"/>
              </a:rPr>
              <a:t>04</a:t>
            </a:r>
          </a:p>
        </p:txBody>
      </p:sp>
    </p:spTree>
    <p:extLst>
      <p:ext uri="{BB962C8B-B14F-4D97-AF65-F5344CB8AC3E}">
        <p14:creationId xmlns:p14="http://schemas.microsoft.com/office/powerpoint/2010/main" val="416370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mmunity, Family &amp; Personal Services Major for College: Physical Education by Slidesgo">
  <a:themeElements>
    <a:clrScheme name="Simple Light">
      <a:dk1>
        <a:srgbClr val="17253A"/>
      </a:dk1>
      <a:lt1>
        <a:srgbClr val="FFFFFF"/>
      </a:lt1>
      <a:dk2>
        <a:srgbClr val="3B536E"/>
      </a:dk2>
      <a:lt2>
        <a:srgbClr val="A42C3D"/>
      </a:lt2>
      <a:accent1>
        <a:srgbClr val="D83F56"/>
      </a:accent1>
      <a:accent2>
        <a:srgbClr val="436D79"/>
      </a:accent2>
      <a:accent3>
        <a:srgbClr val="68A0A1"/>
      </a:accent3>
      <a:accent4>
        <a:srgbClr val="EDB95C"/>
      </a:accent4>
      <a:accent5>
        <a:srgbClr val="F3D26B"/>
      </a:accent5>
      <a:accent6>
        <a:srgbClr val="CD6857"/>
      </a:accent6>
      <a:hlink>
        <a:srgbClr val="1725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9598</TotalTime>
  <Words>455</Words>
  <Application>Microsoft Office PowerPoint</Application>
  <PresentationFormat>On-screen Show (16:9)</PresentationFormat>
  <Paragraphs>111</Paragraphs>
  <Slides>29</Slides>
  <Notes>10</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Encode Sans</vt:lpstr>
      <vt:lpstr>Barriecito</vt:lpstr>
      <vt:lpstr>Arial</vt:lpstr>
      <vt:lpstr>Arvo</vt:lpstr>
      <vt:lpstr>Comic Sans MS</vt:lpstr>
      <vt:lpstr>Sport Day</vt:lpstr>
      <vt:lpstr>Impact</vt:lpstr>
      <vt:lpstr>Community, Family &amp; Personal Services Major for College: Physical Education by Slidesgo</vt:lpstr>
      <vt:lpstr> Our sports day</vt:lpstr>
      <vt:lpstr>01</vt:lpstr>
      <vt:lpstr>Warm-up</vt:lpstr>
      <vt:lpstr>PowerPoint Presentation</vt:lpstr>
      <vt:lpstr>Look, listen and repeat.</vt:lpstr>
      <vt:lpstr>Who is the girl? Who is the boy?</vt:lpstr>
      <vt:lpstr>When is the girl's school sports day?</vt:lpstr>
      <vt:lpstr>Look, listen and repeat.</vt:lpstr>
      <vt:lpstr>PowerPoint Presentation</vt:lpstr>
      <vt:lpstr>Vocabulary</vt:lpstr>
      <vt:lpstr>PowerPoint Presentation</vt:lpstr>
      <vt:lpstr>PowerPoint Presentation</vt:lpstr>
      <vt:lpstr>PowerPoint Presentation</vt:lpstr>
      <vt:lpstr>PowerPoint Presentation</vt:lpstr>
      <vt:lpstr>PowerPoint Presentation</vt:lpstr>
      <vt:lpstr>Let's talk.</vt:lpstr>
      <vt:lpstr>PowerPoint Presentation</vt:lpstr>
      <vt:lpstr>PowerPoint Presentation</vt:lpstr>
      <vt:lpstr>Game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dc:description>9Slide.vn</dc:description>
  <cp:lastModifiedBy>Admin</cp:lastModifiedBy>
  <cp:revision>61</cp:revision>
  <dcterms:modified xsi:type="dcterms:W3CDTF">2025-05-18T05:22:47Z</dcterms:modified>
  <cp:category>9Slide.vn</cp:category>
</cp:coreProperties>
</file>