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Arvo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Encode Sans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ZVfB4ivYYdWVQfcX17WynGX5G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9" name="Google Shape;8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Speaker Icon to play the audio.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4" name="Google Shape;9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7" name="Google Shape;111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6" name="Google Shape;117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Divide the class into 3 teams.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Pupils from each team choose a number (or throw sticky ball on the grid to choose the number), then have 2 pupils from each team ask and answer with the picture in that number.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Pupils or teacher clicks on the month to reveal the icons indicating the points for that team.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After 9 numbers, the team with the most points is the winner.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Link: https://youtu.be/SSl-SbVz2oA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Divide pupils into teams.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Show the scrambled letters. Have pupils think and whisper the answer to their friend.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Teacher calls out the representatives to race to the board and write the answer.  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100"/>
              <a:t>- Teacher gives stars/ points to the team with correct answer. Give extra stars/ points to the fast team(s).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Click on the red button to reveal the answer.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9"/>
          <p:cNvSpPr txBox="1">
            <a:spLocks noGrp="1"/>
          </p:cNvSpPr>
          <p:nvPr>
            <p:ph type="ctrTitle"/>
          </p:nvPr>
        </p:nvSpPr>
        <p:spPr>
          <a:xfrm>
            <a:off x="720000" y="540002"/>
            <a:ext cx="51714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ubTitle" idx="1"/>
          </p:nvPr>
        </p:nvSpPr>
        <p:spPr>
          <a:xfrm>
            <a:off x="720000" y="3198112"/>
            <a:ext cx="51714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ctrTitle" idx="2"/>
          </p:nvPr>
        </p:nvSpPr>
        <p:spPr>
          <a:xfrm>
            <a:off x="720000" y="1315046"/>
            <a:ext cx="51714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9"/>
          <p:cNvSpPr/>
          <p:nvPr/>
        </p:nvSpPr>
        <p:spPr>
          <a:xfrm>
            <a:off x="5198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>
            <a:off x="231556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9"/>
          <p:cNvSpPr/>
          <p:nvPr/>
        </p:nvSpPr>
        <p:spPr>
          <a:xfrm>
            <a:off x="774705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9"/>
          <p:cNvSpPr/>
          <p:nvPr/>
        </p:nvSpPr>
        <p:spPr>
          <a:xfrm>
            <a:off x="-5430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9"/>
          <p:cNvSpPr/>
          <p:nvPr/>
        </p:nvSpPr>
        <p:spPr>
          <a:xfrm>
            <a:off x="441880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9"/>
          <p:cNvSpPr/>
          <p:nvPr/>
        </p:nvSpPr>
        <p:spPr>
          <a:xfrm>
            <a:off x="611333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9"/>
          <p:cNvGrpSpPr/>
          <p:nvPr/>
        </p:nvGrpSpPr>
        <p:grpSpPr>
          <a:xfrm>
            <a:off x="1215650" y="3558914"/>
            <a:ext cx="7928361" cy="1672319"/>
            <a:chOff x="1691672" y="4955436"/>
            <a:chExt cx="2621552" cy="552961"/>
          </a:xfrm>
        </p:grpSpPr>
        <p:sp>
          <p:nvSpPr>
            <p:cNvPr id="22" name="Google Shape;22;p29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9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9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9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9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9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/>
          <p:nvPr/>
        </p:nvSpPr>
        <p:spPr>
          <a:xfrm rot="1116195" flipH="1">
            <a:off x="8207404" y="3235502"/>
            <a:ext cx="97919" cy="203387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0"/>
          <p:cNvSpPr/>
          <p:nvPr/>
        </p:nvSpPr>
        <p:spPr>
          <a:xfrm rot="1116195" flipH="1">
            <a:off x="8057057" y="3497682"/>
            <a:ext cx="69420" cy="144685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0"/>
          <p:cNvSpPr/>
          <p:nvPr/>
        </p:nvSpPr>
        <p:spPr>
          <a:xfrm rot="1116195" flipH="1">
            <a:off x="7901758" y="3727009"/>
            <a:ext cx="72830" cy="186336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0"/>
          <p:cNvSpPr/>
          <p:nvPr/>
        </p:nvSpPr>
        <p:spPr>
          <a:xfrm rot="1116195" flipH="1">
            <a:off x="7796272" y="3952289"/>
            <a:ext cx="56023" cy="211668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0"/>
          <p:cNvSpPr/>
          <p:nvPr/>
        </p:nvSpPr>
        <p:spPr>
          <a:xfrm rot="6967252" flipH="1">
            <a:off x="3991874" y="3555624"/>
            <a:ext cx="49203" cy="210937"/>
          </a:xfrm>
          <a:custGeom>
            <a:avLst/>
            <a:gdLst/>
            <a:ahLst/>
            <a:cxnLst/>
            <a:rect l="l" t="t" r="r" b="b"/>
            <a:pathLst>
              <a:path w="202" h="866" extrusionOk="0">
                <a:moveTo>
                  <a:pt x="84" y="1"/>
                </a:moveTo>
                <a:cubicBezTo>
                  <a:pt x="42" y="1"/>
                  <a:pt x="1" y="35"/>
                  <a:pt x="1" y="91"/>
                </a:cubicBezTo>
                <a:lnTo>
                  <a:pt x="1" y="132"/>
                </a:lnTo>
                <a:cubicBezTo>
                  <a:pt x="1" y="340"/>
                  <a:pt x="8" y="568"/>
                  <a:pt x="28" y="790"/>
                </a:cubicBezTo>
                <a:cubicBezTo>
                  <a:pt x="35" y="831"/>
                  <a:pt x="70" y="866"/>
                  <a:pt x="118" y="866"/>
                </a:cubicBezTo>
                <a:cubicBezTo>
                  <a:pt x="167" y="859"/>
                  <a:pt x="201" y="817"/>
                  <a:pt x="201" y="776"/>
                </a:cubicBezTo>
                <a:cubicBezTo>
                  <a:pt x="181" y="554"/>
                  <a:pt x="174" y="340"/>
                  <a:pt x="174" y="132"/>
                </a:cubicBezTo>
                <a:lnTo>
                  <a:pt x="174" y="91"/>
                </a:lnTo>
                <a:cubicBezTo>
                  <a:pt x="174" y="35"/>
                  <a:pt x="132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0"/>
          <p:cNvSpPr/>
          <p:nvPr/>
        </p:nvSpPr>
        <p:spPr>
          <a:xfrm rot="6967252" flipH="1">
            <a:off x="4227800" y="3675769"/>
            <a:ext cx="57485" cy="189259"/>
          </a:xfrm>
          <a:custGeom>
            <a:avLst/>
            <a:gdLst/>
            <a:ahLst/>
            <a:cxnLst/>
            <a:rect l="l" t="t" r="r" b="b"/>
            <a:pathLst>
              <a:path w="236" h="777" extrusionOk="0">
                <a:moveTo>
                  <a:pt x="160" y="1"/>
                </a:moveTo>
                <a:cubicBezTo>
                  <a:pt x="118" y="1"/>
                  <a:pt x="70" y="35"/>
                  <a:pt x="63" y="77"/>
                </a:cubicBezTo>
                <a:cubicBezTo>
                  <a:pt x="35" y="278"/>
                  <a:pt x="14" y="478"/>
                  <a:pt x="1" y="693"/>
                </a:cubicBezTo>
                <a:cubicBezTo>
                  <a:pt x="1" y="741"/>
                  <a:pt x="35" y="776"/>
                  <a:pt x="84" y="776"/>
                </a:cubicBezTo>
                <a:cubicBezTo>
                  <a:pt x="88" y="776"/>
                  <a:pt x="92" y="777"/>
                  <a:pt x="96" y="777"/>
                </a:cubicBezTo>
                <a:cubicBezTo>
                  <a:pt x="139" y="777"/>
                  <a:pt x="174" y="743"/>
                  <a:pt x="174" y="693"/>
                </a:cubicBezTo>
                <a:cubicBezTo>
                  <a:pt x="194" y="485"/>
                  <a:pt x="208" y="291"/>
                  <a:pt x="236" y="98"/>
                </a:cubicBezTo>
                <a:cubicBezTo>
                  <a:pt x="236" y="56"/>
                  <a:pt x="201" y="15"/>
                  <a:pt x="160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0"/>
          <p:cNvSpPr/>
          <p:nvPr/>
        </p:nvSpPr>
        <p:spPr>
          <a:xfrm rot="6967252" flipH="1">
            <a:off x="4503170" y="3775457"/>
            <a:ext cx="74292" cy="144197"/>
          </a:xfrm>
          <a:custGeom>
            <a:avLst/>
            <a:gdLst/>
            <a:ahLst/>
            <a:cxnLst/>
            <a:rect l="l" t="t" r="r" b="b"/>
            <a:pathLst>
              <a:path w="305" h="592" extrusionOk="0">
                <a:moveTo>
                  <a:pt x="199" y="0"/>
                </a:moveTo>
                <a:cubicBezTo>
                  <a:pt x="162" y="0"/>
                  <a:pt x="134" y="24"/>
                  <a:pt x="118" y="56"/>
                </a:cubicBezTo>
                <a:cubicBezTo>
                  <a:pt x="76" y="194"/>
                  <a:pt x="35" y="339"/>
                  <a:pt x="0" y="478"/>
                </a:cubicBezTo>
                <a:lnTo>
                  <a:pt x="0" y="499"/>
                </a:lnTo>
                <a:cubicBezTo>
                  <a:pt x="0" y="540"/>
                  <a:pt x="28" y="575"/>
                  <a:pt x="70" y="589"/>
                </a:cubicBezTo>
                <a:cubicBezTo>
                  <a:pt x="76" y="591"/>
                  <a:pt x="83" y="592"/>
                  <a:pt x="89" y="592"/>
                </a:cubicBezTo>
                <a:cubicBezTo>
                  <a:pt x="127" y="592"/>
                  <a:pt x="167" y="561"/>
                  <a:pt x="173" y="526"/>
                </a:cubicBezTo>
                <a:cubicBezTo>
                  <a:pt x="208" y="395"/>
                  <a:pt x="243" y="256"/>
                  <a:pt x="284" y="118"/>
                </a:cubicBezTo>
                <a:cubicBezTo>
                  <a:pt x="305" y="70"/>
                  <a:pt x="277" y="21"/>
                  <a:pt x="236" y="7"/>
                </a:cubicBezTo>
                <a:cubicBezTo>
                  <a:pt x="223" y="2"/>
                  <a:pt x="210" y="0"/>
                  <a:pt x="199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40"/>
          <p:cNvGrpSpPr/>
          <p:nvPr/>
        </p:nvGrpSpPr>
        <p:grpSpPr>
          <a:xfrm>
            <a:off x="24443" y="1626555"/>
            <a:ext cx="3752316" cy="1946464"/>
            <a:chOff x="100643" y="1626555"/>
            <a:chExt cx="3752316" cy="1946464"/>
          </a:xfrm>
        </p:grpSpPr>
        <p:sp>
          <p:nvSpPr>
            <p:cNvPr id="145" name="Google Shape;145;p40"/>
            <p:cNvSpPr/>
            <p:nvPr/>
          </p:nvSpPr>
          <p:spPr>
            <a:xfrm rot="6967252" flipH="1">
              <a:off x="122733" y="1738189"/>
              <a:ext cx="116431" cy="121788"/>
            </a:xfrm>
            <a:custGeom>
              <a:avLst/>
              <a:gdLst/>
              <a:ahLst/>
              <a:cxnLst/>
              <a:rect l="l" t="t" r="r" b="b"/>
              <a:pathLst>
                <a:path w="478" h="500" extrusionOk="0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0"/>
            <p:cNvSpPr/>
            <p:nvPr/>
          </p:nvSpPr>
          <p:spPr>
            <a:xfrm rot="6967252" flipH="1">
              <a:off x="3743959" y="3439974"/>
              <a:ext cx="59190" cy="147851"/>
            </a:xfrm>
            <a:custGeom>
              <a:avLst/>
              <a:gdLst/>
              <a:ahLst/>
              <a:cxnLst/>
              <a:rect l="l" t="t" r="r" b="b"/>
              <a:pathLst>
                <a:path w="243" h="607" extrusionOk="0">
                  <a:moveTo>
                    <a:pt x="102" y="1"/>
                  </a:moveTo>
                  <a:cubicBezTo>
                    <a:pt x="96" y="1"/>
                    <a:pt x="90" y="2"/>
                    <a:pt x="84" y="4"/>
                  </a:cubicBezTo>
                  <a:cubicBezTo>
                    <a:pt x="35" y="11"/>
                    <a:pt x="1" y="45"/>
                    <a:pt x="1" y="87"/>
                  </a:cubicBezTo>
                  <a:lnTo>
                    <a:pt x="1" y="108"/>
                  </a:lnTo>
                  <a:cubicBezTo>
                    <a:pt x="21" y="246"/>
                    <a:pt x="35" y="391"/>
                    <a:pt x="63" y="537"/>
                  </a:cubicBezTo>
                  <a:cubicBezTo>
                    <a:pt x="69" y="575"/>
                    <a:pt x="116" y="607"/>
                    <a:pt x="156" y="607"/>
                  </a:cubicBezTo>
                  <a:cubicBezTo>
                    <a:pt x="160" y="607"/>
                    <a:pt x="163" y="607"/>
                    <a:pt x="167" y="606"/>
                  </a:cubicBezTo>
                  <a:cubicBezTo>
                    <a:pt x="208" y="599"/>
                    <a:pt x="243" y="544"/>
                    <a:pt x="236" y="502"/>
                  </a:cubicBezTo>
                  <a:cubicBezTo>
                    <a:pt x="222" y="364"/>
                    <a:pt x="195" y="218"/>
                    <a:pt x="174" y="80"/>
                  </a:cubicBezTo>
                  <a:cubicBezTo>
                    <a:pt x="168" y="33"/>
                    <a:pt x="137" y="1"/>
                    <a:pt x="10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0"/>
            <p:cNvSpPr/>
            <p:nvPr/>
          </p:nvSpPr>
          <p:spPr>
            <a:xfrm rot="6967252" flipH="1">
              <a:off x="3499986" y="3242457"/>
              <a:ext cx="77702" cy="186823"/>
            </a:xfrm>
            <a:custGeom>
              <a:avLst/>
              <a:gdLst/>
              <a:ahLst/>
              <a:cxnLst/>
              <a:rect l="l" t="t" r="r" b="b"/>
              <a:pathLst>
                <a:path w="319" h="767" extrusionOk="0">
                  <a:moveTo>
                    <a:pt x="92" y="1"/>
                  </a:moveTo>
                  <a:cubicBezTo>
                    <a:pt x="84" y="1"/>
                    <a:pt x="77" y="2"/>
                    <a:pt x="70" y="4"/>
                  </a:cubicBezTo>
                  <a:cubicBezTo>
                    <a:pt x="28" y="11"/>
                    <a:pt x="1" y="46"/>
                    <a:pt x="1" y="87"/>
                  </a:cubicBezTo>
                  <a:cubicBezTo>
                    <a:pt x="1" y="94"/>
                    <a:pt x="1" y="108"/>
                    <a:pt x="7" y="115"/>
                  </a:cubicBezTo>
                  <a:cubicBezTo>
                    <a:pt x="49" y="302"/>
                    <a:pt x="97" y="502"/>
                    <a:pt x="146" y="703"/>
                  </a:cubicBezTo>
                  <a:cubicBezTo>
                    <a:pt x="152" y="740"/>
                    <a:pt x="197" y="766"/>
                    <a:pt x="236" y="766"/>
                  </a:cubicBezTo>
                  <a:cubicBezTo>
                    <a:pt x="241" y="766"/>
                    <a:pt x="245" y="766"/>
                    <a:pt x="250" y="765"/>
                  </a:cubicBezTo>
                  <a:cubicBezTo>
                    <a:pt x="291" y="752"/>
                    <a:pt x="319" y="703"/>
                    <a:pt x="312" y="655"/>
                  </a:cubicBezTo>
                  <a:cubicBezTo>
                    <a:pt x="257" y="461"/>
                    <a:pt x="215" y="260"/>
                    <a:pt x="174" y="73"/>
                  </a:cubicBezTo>
                  <a:cubicBezTo>
                    <a:pt x="168" y="27"/>
                    <a:pt x="129" y="1"/>
                    <a:pt x="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0"/>
            <p:cNvSpPr/>
            <p:nvPr/>
          </p:nvSpPr>
          <p:spPr>
            <a:xfrm rot="6967252" flipH="1">
              <a:off x="388506" y="1653029"/>
              <a:ext cx="141764" cy="180490"/>
            </a:xfrm>
            <a:custGeom>
              <a:avLst/>
              <a:gdLst/>
              <a:ahLst/>
              <a:cxnLst/>
              <a:rect l="l" t="t" r="r" b="b"/>
              <a:pathLst>
                <a:path w="582" h="741" extrusionOk="0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0"/>
            <p:cNvSpPr/>
            <p:nvPr/>
          </p:nvSpPr>
          <p:spPr>
            <a:xfrm rot="6967252" flipH="1">
              <a:off x="3291968" y="3060966"/>
              <a:ext cx="94753" cy="203874"/>
            </a:xfrm>
            <a:custGeom>
              <a:avLst/>
              <a:gdLst/>
              <a:ahLst/>
              <a:cxnLst/>
              <a:rect l="l" t="t" r="r" b="b"/>
              <a:pathLst>
                <a:path w="389" h="837" extrusionOk="0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0"/>
            <p:cNvSpPr/>
            <p:nvPr/>
          </p:nvSpPr>
          <p:spPr>
            <a:xfrm rot="6967252" flipH="1">
              <a:off x="3094840" y="2892457"/>
              <a:ext cx="81112" cy="141762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0"/>
            <p:cNvSpPr/>
            <p:nvPr/>
          </p:nvSpPr>
          <p:spPr>
            <a:xfrm rot="6967252" flipH="1">
              <a:off x="662625" y="1630834"/>
              <a:ext cx="116431" cy="171478"/>
            </a:xfrm>
            <a:custGeom>
              <a:avLst/>
              <a:gdLst/>
              <a:ahLst/>
              <a:cxnLst/>
              <a:rect l="l" t="t" r="r" b="b"/>
              <a:pathLst>
                <a:path w="478" h="704" extrusionOk="0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0"/>
            <p:cNvSpPr/>
            <p:nvPr/>
          </p:nvSpPr>
          <p:spPr>
            <a:xfrm rot="6967252" flipH="1">
              <a:off x="2879423" y="2663313"/>
              <a:ext cx="94753" cy="181708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0"/>
            <p:cNvSpPr/>
            <p:nvPr/>
          </p:nvSpPr>
          <p:spPr>
            <a:xfrm rot="6967252" flipH="1">
              <a:off x="2690313" y="2470319"/>
              <a:ext cx="97919" cy="203386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0"/>
            <p:cNvSpPr/>
            <p:nvPr/>
          </p:nvSpPr>
          <p:spPr>
            <a:xfrm rot="6967252" flipH="1">
              <a:off x="971971" y="1647886"/>
              <a:ext cx="86227" cy="140544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0"/>
            <p:cNvSpPr/>
            <p:nvPr/>
          </p:nvSpPr>
          <p:spPr>
            <a:xfrm rot="6967252" flipH="1">
              <a:off x="2495268" y="2306029"/>
              <a:ext cx="69420" cy="144685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0"/>
            <p:cNvSpPr/>
            <p:nvPr/>
          </p:nvSpPr>
          <p:spPr>
            <a:xfrm rot="6967252" flipH="1">
              <a:off x="1252568" y="1651044"/>
              <a:ext cx="89637" cy="20436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0"/>
            <p:cNvSpPr/>
            <p:nvPr/>
          </p:nvSpPr>
          <p:spPr>
            <a:xfrm rot="6967252" flipH="1">
              <a:off x="2265654" y="2100202"/>
              <a:ext cx="72830" cy="186336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0"/>
            <p:cNvSpPr/>
            <p:nvPr/>
          </p:nvSpPr>
          <p:spPr>
            <a:xfrm rot="6967252" flipH="1">
              <a:off x="1517784" y="1721257"/>
              <a:ext cx="67472" cy="187554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0"/>
            <p:cNvSpPr/>
            <p:nvPr/>
          </p:nvSpPr>
          <p:spPr>
            <a:xfrm rot="6967252" flipH="1">
              <a:off x="2053057" y="1943496"/>
              <a:ext cx="56023" cy="211668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0"/>
            <p:cNvSpPr/>
            <p:nvPr/>
          </p:nvSpPr>
          <p:spPr>
            <a:xfrm rot="6967252" flipH="1">
              <a:off x="1807864" y="1844223"/>
              <a:ext cx="45549" cy="145902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40"/>
          <p:cNvSpPr/>
          <p:nvPr/>
        </p:nvSpPr>
        <p:spPr>
          <a:xfrm>
            <a:off x="3635750" y="1033650"/>
            <a:ext cx="4682700" cy="30762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40"/>
          <p:cNvGrpSpPr/>
          <p:nvPr/>
        </p:nvGrpSpPr>
        <p:grpSpPr>
          <a:xfrm>
            <a:off x="-132874" y="-333209"/>
            <a:ext cx="2605393" cy="1188516"/>
            <a:chOff x="3967525" y="3427700"/>
            <a:chExt cx="529950" cy="241750"/>
          </a:xfrm>
        </p:grpSpPr>
        <p:sp>
          <p:nvSpPr>
            <p:cNvPr id="163" name="Google Shape;163;p4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0"/>
          <p:cNvSpPr txBox="1">
            <a:spLocks noGrp="1"/>
          </p:cNvSpPr>
          <p:nvPr>
            <p:ph type="subTitle" idx="1"/>
          </p:nvPr>
        </p:nvSpPr>
        <p:spPr>
          <a:xfrm>
            <a:off x="3928900" y="2837563"/>
            <a:ext cx="38214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3928900" y="1473138"/>
            <a:ext cx="4154700" cy="12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0"/>
          <p:cNvSpPr/>
          <p:nvPr/>
        </p:nvSpPr>
        <p:spPr>
          <a:xfrm rot="1116195" flipH="1">
            <a:off x="9025248" y="2114653"/>
            <a:ext cx="59190" cy="147851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/>
          <p:nvPr/>
        </p:nvSpPr>
        <p:spPr>
          <a:xfrm rot="1116195" flipH="1">
            <a:off x="8870199" y="2351159"/>
            <a:ext cx="77702" cy="186824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0"/>
          <p:cNvSpPr/>
          <p:nvPr/>
        </p:nvSpPr>
        <p:spPr>
          <a:xfrm rot="1116195" flipH="1">
            <a:off x="8716294" y="2563040"/>
            <a:ext cx="94752" cy="203874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0"/>
          <p:cNvSpPr/>
          <p:nvPr/>
        </p:nvSpPr>
        <p:spPr>
          <a:xfrm rot="1116195" flipH="1">
            <a:off x="8551945" y="2822400"/>
            <a:ext cx="81112" cy="141762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0"/>
          <p:cNvSpPr/>
          <p:nvPr/>
        </p:nvSpPr>
        <p:spPr>
          <a:xfrm rot="1116195" flipH="1">
            <a:off x="8365043" y="3036596"/>
            <a:ext cx="94752" cy="181708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0"/>
          <p:cNvSpPr/>
          <p:nvPr/>
        </p:nvSpPr>
        <p:spPr>
          <a:xfrm rot="1116195" flipH="1">
            <a:off x="7592303" y="5088000"/>
            <a:ext cx="86227" cy="140544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0"/>
          <p:cNvSpPr/>
          <p:nvPr/>
        </p:nvSpPr>
        <p:spPr>
          <a:xfrm rot="1116195" flipH="1">
            <a:off x="7588430" y="4771627"/>
            <a:ext cx="89637" cy="204361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0"/>
          <p:cNvSpPr/>
          <p:nvPr/>
        </p:nvSpPr>
        <p:spPr>
          <a:xfrm rot="1116195" flipH="1">
            <a:off x="7627545" y="4519996"/>
            <a:ext cx="67472" cy="187554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0"/>
          <p:cNvSpPr/>
          <p:nvPr/>
        </p:nvSpPr>
        <p:spPr>
          <a:xfrm rot="1116195" flipH="1">
            <a:off x="7703252" y="4250739"/>
            <a:ext cx="45549" cy="145903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40"/>
          <p:cNvGrpSpPr/>
          <p:nvPr/>
        </p:nvGrpSpPr>
        <p:grpSpPr>
          <a:xfrm flipH="1">
            <a:off x="6713511" y="3868179"/>
            <a:ext cx="2892997" cy="1319713"/>
            <a:chOff x="3967525" y="3427700"/>
            <a:chExt cx="529950" cy="241750"/>
          </a:xfrm>
        </p:grpSpPr>
        <p:sp>
          <p:nvSpPr>
            <p:cNvPr id="177" name="Google Shape;177;p4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1"/>
          <p:cNvGrpSpPr/>
          <p:nvPr/>
        </p:nvGrpSpPr>
        <p:grpSpPr>
          <a:xfrm>
            <a:off x="-135945" y="2578314"/>
            <a:ext cx="3910369" cy="2628775"/>
            <a:chOff x="-135945" y="2121114"/>
            <a:chExt cx="3910369" cy="2628775"/>
          </a:xfrm>
        </p:grpSpPr>
        <p:sp>
          <p:nvSpPr>
            <p:cNvPr id="181" name="Google Shape;181;p41"/>
            <p:cNvSpPr/>
            <p:nvPr/>
          </p:nvSpPr>
          <p:spPr>
            <a:xfrm rot="-2880928" flipH="1">
              <a:off x="2792501" y="3207205"/>
              <a:ext cx="40061" cy="163340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 rot="-2880928" flipH="1">
              <a:off x="2973675" y="3393675"/>
              <a:ext cx="41713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1"/>
            <p:cNvSpPr/>
            <p:nvPr/>
          </p:nvSpPr>
          <p:spPr>
            <a:xfrm rot="-2880928" flipH="1">
              <a:off x="2610062" y="3062426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1"/>
            <p:cNvSpPr/>
            <p:nvPr/>
          </p:nvSpPr>
          <p:spPr>
            <a:xfrm rot="-2880928" flipH="1">
              <a:off x="3128520" y="3545836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 rot="-2880928" flipH="1">
              <a:off x="2403679" y="2958417"/>
              <a:ext cx="55961" cy="123486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 rot="-2880928" flipH="1">
              <a:off x="3260641" y="3731586"/>
              <a:ext cx="64427" cy="15797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1"/>
            <p:cNvSpPr/>
            <p:nvPr/>
          </p:nvSpPr>
          <p:spPr>
            <a:xfrm rot="-2880928" flipH="1">
              <a:off x="2172789" y="2828973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1"/>
            <p:cNvSpPr/>
            <p:nvPr/>
          </p:nvSpPr>
          <p:spPr>
            <a:xfrm rot="-2880928" flipH="1">
              <a:off x="3395799" y="396167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1"/>
            <p:cNvSpPr/>
            <p:nvPr/>
          </p:nvSpPr>
          <p:spPr>
            <a:xfrm rot="-2880928" flipH="1">
              <a:off x="1958456" y="2736448"/>
              <a:ext cx="91685" cy="169122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1"/>
            <p:cNvSpPr/>
            <p:nvPr/>
          </p:nvSpPr>
          <p:spPr>
            <a:xfrm rot="-2880928" flipH="1">
              <a:off x="3493911" y="4151908"/>
              <a:ext cx="93130" cy="166644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1"/>
            <p:cNvSpPr/>
            <p:nvPr/>
          </p:nvSpPr>
          <p:spPr>
            <a:xfrm rot="-2880928" flipH="1">
              <a:off x="1738296" y="2683791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1"/>
            <p:cNvSpPr/>
            <p:nvPr/>
          </p:nvSpPr>
          <p:spPr>
            <a:xfrm rot="-2880928" flipH="1">
              <a:off x="3579422" y="4367488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 rot="-2880928" flipH="1">
              <a:off x="1486172" y="2601319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 rot="-2880928" flipH="1">
              <a:off x="3660149" y="4624815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 rot="-2880928" flipH="1">
              <a:off x="1262333" y="2542130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 rot="-2880928" flipH="1">
              <a:off x="1042055" y="2509627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1"/>
            <p:cNvSpPr/>
            <p:nvPr/>
          </p:nvSpPr>
          <p:spPr>
            <a:xfrm rot="-2880928" flipH="1">
              <a:off x="791396" y="2437386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1"/>
            <p:cNvSpPr/>
            <p:nvPr/>
          </p:nvSpPr>
          <p:spPr>
            <a:xfrm rot="-2880928" flipH="1">
              <a:off x="571381" y="2373446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 rot="-2880928" flipH="1">
              <a:off x="355731" y="232595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1"/>
            <p:cNvSpPr/>
            <p:nvPr/>
          </p:nvSpPr>
          <p:spPr>
            <a:xfrm rot="-2880928" flipH="1">
              <a:off x="115635" y="2223772"/>
              <a:ext cx="81567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1"/>
            <p:cNvSpPr/>
            <p:nvPr/>
          </p:nvSpPr>
          <p:spPr>
            <a:xfrm rot="-2880928" flipH="1">
              <a:off x="-83672" y="2120473"/>
              <a:ext cx="75991" cy="174491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41"/>
          <p:cNvSpPr/>
          <p:nvPr/>
        </p:nvSpPr>
        <p:spPr>
          <a:xfrm rot="2880928">
            <a:off x="8613324" y="160773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1"/>
          <p:cNvSpPr/>
          <p:nvPr/>
        </p:nvSpPr>
        <p:spPr>
          <a:xfrm rot="2880928">
            <a:off x="8430498" y="179420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1"/>
          <p:cNvSpPr/>
          <p:nvPr/>
        </p:nvSpPr>
        <p:spPr>
          <a:xfrm rot="2880928">
            <a:off x="8784199" y="146295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1"/>
          <p:cNvSpPr/>
          <p:nvPr/>
        </p:nvSpPr>
        <p:spPr>
          <a:xfrm rot="2880928">
            <a:off x="8259960" y="194636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1"/>
          <p:cNvSpPr/>
          <p:nvPr/>
        </p:nvSpPr>
        <p:spPr>
          <a:xfrm rot="2880928">
            <a:off x="7238305" y="135894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1"/>
          <p:cNvSpPr/>
          <p:nvPr/>
        </p:nvSpPr>
        <p:spPr>
          <a:xfrm rot="2880928">
            <a:off x="8120818" y="213211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1"/>
          <p:cNvSpPr/>
          <p:nvPr/>
        </p:nvSpPr>
        <p:spPr>
          <a:xfrm rot="2880928">
            <a:off x="7450610" y="122949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1"/>
          <p:cNvSpPr/>
          <p:nvPr/>
        </p:nvSpPr>
        <p:spPr>
          <a:xfrm rot="2880928">
            <a:off x="7985660" y="236219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1"/>
          <p:cNvSpPr/>
          <p:nvPr/>
        </p:nvSpPr>
        <p:spPr>
          <a:xfrm rot="2880928">
            <a:off x="7647804" y="113697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1"/>
          <p:cNvSpPr/>
          <p:nvPr/>
        </p:nvSpPr>
        <p:spPr>
          <a:xfrm rot="2880928">
            <a:off x="7858845" y="255243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1"/>
          <p:cNvSpPr/>
          <p:nvPr/>
        </p:nvSpPr>
        <p:spPr>
          <a:xfrm rot="2880928">
            <a:off x="7883865" y="108431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1"/>
          <p:cNvSpPr/>
          <p:nvPr/>
        </p:nvSpPr>
        <p:spPr>
          <a:xfrm rot="2880928">
            <a:off x="7769204" y="276801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1"/>
          <p:cNvSpPr/>
          <p:nvPr/>
        </p:nvSpPr>
        <p:spPr>
          <a:xfrm rot="2880928">
            <a:off x="8115958" y="100184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1"/>
          <p:cNvSpPr/>
          <p:nvPr/>
        </p:nvSpPr>
        <p:spPr>
          <a:xfrm rot="2880928">
            <a:off x="7698182" y="302534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1"/>
          <p:cNvSpPr/>
          <p:nvPr/>
        </p:nvSpPr>
        <p:spPr>
          <a:xfrm rot="2880928">
            <a:off x="8326788" y="94265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1"/>
          <p:cNvSpPr/>
          <p:nvPr/>
        </p:nvSpPr>
        <p:spPr>
          <a:xfrm rot="2880928">
            <a:off x="7628677" y="3241367"/>
            <a:ext cx="124518" cy="147646"/>
          </a:xfrm>
          <a:custGeom>
            <a:avLst/>
            <a:gdLst/>
            <a:ahLst/>
            <a:cxnLst/>
            <a:rect l="l" t="t" r="r" b="b"/>
            <a:pathLst>
              <a:path w="603" h="715" extrusionOk="0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1"/>
          <p:cNvSpPr/>
          <p:nvPr/>
        </p:nvSpPr>
        <p:spPr>
          <a:xfrm rot="2880928">
            <a:off x="8574117" y="91015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1"/>
          <p:cNvSpPr/>
          <p:nvPr/>
        </p:nvSpPr>
        <p:spPr>
          <a:xfrm rot="2880928">
            <a:off x="7595065" y="3470192"/>
            <a:ext cx="117291" cy="131746"/>
          </a:xfrm>
          <a:custGeom>
            <a:avLst/>
            <a:gdLst/>
            <a:ahLst/>
            <a:cxnLst/>
            <a:rect l="l" t="t" r="r" b="b"/>
            <a:pathLst>
              <a:path w="568" h="638" extrusionOk="0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1"/>
          <p:cNvSpPr/>
          <p:nvPr/>
        </p:nvSpPr>
        <p:spPr>
          <a:xfrm rot="2880928">
            <a:off x="8807843" y="83791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1"/>
          <p:cNvSpPr/>
          <p:nvPr/>
        </p:nvSpPr>
        <p:spPr>
          <a:xfrm rot="2880928">
            <a:off x="9024968" y="77397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1"/>
          <p:cNvSpPr/>
          <p:nvPr/>
        </p:nvSpPr>
        <p:spPr>
          <a:xfrm rot="2880928">
            <a:off x="7567476" y="3730804"/>
            <a:ext cx="96021" cy="104075"/>
          </a:xfrm>
          <a:custGeom>
            <a:avLst/>
            <a:gdLst/>
            <a:ahLst/>
            <a:cxnLst/>
            <a:rect l="l" t="t" r="r" b="b"/>
            <a:pathLst>
              <a:path w="465" h="504" extrusionOk="0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41"/>
          <p:cNvGrpSpPr/>
          <p:nvPr/>
        </p:nvGrpSpPr>
        <p:grpSpPr>
          <a:xfrm flipH="1">
            <a:off x="7186911" y="4092554"/>
            <a:ext cx="2892997" cy="1319713"/>
            <a:chOff x="3967525" y="3427700"/>
            <a:chExt cx="529950" cy="241750"/>
          </a:xfrm>
        </p:grpSpPr>
        <p:sp>
          <p:nvSpPr>
            <p:cNvPr id="224" name="Google Shape;224;p4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41"/>
          <p:cNvGrpSpPr/>
          <p:nvPr/>
        </p:nvGrpSpPr>
        <p:grpSpPr>
          <a:xfrm>
            <a:off x="-1017174" y="539491"/>
            <a:ext cx="2605393" cy="1188516"/>
            <a:chOff x="3967525" y="3427700"/>
            <a:chExt cx="529950" cy="241750"/>
          </a:xfrm>
        </p:grpSpPr>
        <p:sp>
          <p:nvSpPr>
            <p:cNvPr id="227" name="Google Shape;227;p4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41"/>
          <p:cNvSpPr/>
          <p:nvPr/>
        </p:nvSpPr>
        <p:spPr>
          <a:xfrm>
            <a:off x="3746016" y="499475"/>
            <a:ext cx="5148000" cy="42273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1"/>
          <p:cNvSpPr txBox="1">
            <a:spLocks noGrp="1"/>
          </p:cNvSpPr>
          <p:nvPr>
            <p:ph type="ctrTitle"/>
          </p:nvPr>
        </p:nvSpPr>
        <p:spPr>
          <a:xfrm>
            <a:off x="4748443" y="580516"/>
            <a:ext cx="31428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subTitle" idx="1"/>
          </p:nvPr>
        </p:nvSpPr>
        <p:spPr>
          <a:xfrm>
            <a:off x="4172941" y="3789303"/>
            <a:ext cx="42939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4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64" name="Google Shape;264;p4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65" name="Google Shape;265;p4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1" name="Google Shape;271;p4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72" name="Google Shape;272;p4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3" name="Google Shape;273;p4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74" name="Google Shape;274;p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85" name="Google Shape;285;p4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286" name="Google Shape;286;p4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title" idx="2"/>
          </p:nvPr>
        </p:nvSpPr>
        <p:spPr>
          <a:xfrm>
            <a:off x="792025" y="131525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ubTitle" idx="1"/>
          </p:nvPr>
        </p:nvSpPr>
        <p:spPr>
          <a:xfrm>
            <a:off x="792025" y="194445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ubTitle" idx="3"/>
          </p:nvPr>
        </p:nvSpPr>
        <p:spPr>
          <a:xfrm>
            <a:off x="792025" y="233515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title" idx="4"/>
          </p:nvPr>
        </p:nvSpPr>
        <p:spPr>
          <a:xfrm>
            <a:off x="3754150" y="131525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ubTitle" idx="5"/>
          </p:nvPr>
        </p:nvSpPr>
        <p:spPr>
          <a:xfrm>
            <a:off x="3754150" y="194445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ubTitle" idx="6"/>
          </p:nvPr>
        </p:nvSpPr>
        <p:spPr>
          <a:xfrm>
            <a:off x="3754150" y="233515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 idx="7"/>
          </p:nvPr>
        </p:nvSpPr>
        <p:spPr>
          <a:xfrm>
            <a:off x="792025" y="300840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ubTitle" idx="8"/>
          </p:nvPr>
        </p:nvSpPr>
        <p:spPr>
          <a:xfrm>
            <a:off x="792025" y="363750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ubTitle" idx="9"/>
          </p:nvPr>
        </p:nvSpPr>
        <p:spPr>
          <a:xfrm>
            <a:off x="792025" y="402820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title" idx="13"/>
          </p:nvPr>
        </p:nvSpPr>
        <p:spPr>
          <a:xfrm>
            <a:off x="3754150" y="300840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ubTitle" idx="14"/>
          </p:nvPr>
        </p:nvSpPr>
        <p:spPr>
          <a:xfrm>
            <a:off x="3754150" y="363750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ubTitle" idx="15"/>
          </p:nvPr>
        </p:nvSpPr>
        <p:spPr>
          <a:xfrm>
            <a:off x="3754150" y="402820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/>
          <p:nvPr/>
        </p:nvSpPr>
        <p:spPr>
          <a:xfrm flipH="1">
            <a:off x="-689468" y="23017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0"/>
          <p:cNvSpPr/>
          <p:nvPr/>
        </p:nvSpPr>
        <p:spPr>
          <a:xfrm>
            <a:off x="6189853" y="1387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0"/>
          <p:cNvSpPr/>
          <p:nvPr/>
        </p:nvSpPr>
        <p:spPr>
          <a:xfrm>
            <a:off x="7238046" y="5859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-26200" y="4725350"/>
            <a:ext cx="92016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4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293" name="Google Shape;293;p4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0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5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ubTitle" idx="1"/>
          </p:nvPr>
        </p:nvSpPr>
        <p:spPr>
          <a:xfrm>
            <a:off x="5933325" y="3165000"/>
            <a:ext cx="2490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title" idx="2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" name="Google Shape;51;p31"/>
          <p:cNvSpPr/>
          <p:nvPr/>
        </p:nvSpPr>
        <p:spPr>
          <a:xfrm flipH="1">
            <a:off x="7625119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/>
          <p:nvPr/>
        </p:nvSpPr>
        <p:spPr>
          <a:xfrm flipH="1">
            <a:off x="174318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/>
        </p:nvSpPr>
        <p:spPr>
          <a:xfrm flipH="1">
            <a:off x="5681432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/>
          <p:nvPr/>
        </p:nvSpPr>
        <p:spPr>
          <a:xfrm flipH="1">
            <a:off x="249944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/>
          <p:nvPr/>
        </p:nvSpPr>
        <p:spPr>
          <a:xfrm flipH="1">
            <a:off x="8118288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/>
          <p:nvPr/>
        </p:nvSpPr>
        <p:spPr>
          <a:xfrm flipH="1">
            <a:off x="3114061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1"/>
          <p:cNvSpPr/>
          <p:nvPr/>
        </p:nvSpPr>
        <p:spPr>
          <a:xfrm flipH="1">
            <a:off x="1883657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31"/>
          <p:cNvGrpSpPr/>
          <p:nvPr/>
        </p:nvGrpSpPr>
        <p:grpSpPr>
          <a:xfrm flipH="1">
            <a:off x="-27155" y="3558914"/>
            <a:ext cx="7928361" cy="1672319"/>
            <a:chOff x="1691672" y="4955436"/>
            <a:chExt cx="2621552" cy="552961"/>
          </a:xfrm>
        </p:grpSpPr>
        <p:sp>
          <p:nvSpPr>
            <p:cNvPr id="59" name="Google Shape;59;p31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1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1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1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1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1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1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/>
          <p:nvPr/>
        </p:nvSpPr>
        <p:spPr>
          <a:xfrm flipH="1">
            <a:off x="-255993" y="-195303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2"/>
          <p:cNvSpPr/>
          <p:nvPr/>
        </p:nvSpPr>
        <p:spPr>
          <a:xfrm>
            <a:off x="8258728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2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2"/>
          <p:cNvSpPr/>
          <p:nvPr/>
        </p:nvSpPr>
        <p:spPr>
          <a:xfrm>
            <a:off x="7257600" y="4438026"/>
            <a:ext cx="2568616" cy="192261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2"/>
          <p:cNvSpPr/>
          <p:nvPr/>
        </p:nvSpPr>
        <p:spPr>
          <a:xfrm>
            <a:off x="2" y="4313980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3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3"/>
          <p:cNvSpPr txBox="1">
            <a:spLocks noGrp="1"/>
          </p:cNvSpPr>
          <p:nvPr>
            <p:ph type="title"/>
          </p:nvPr>
        </p:nvSpPr>
        <p:spPr>
          <a:xfrm>
            <a:off x="1388100" y="956425"/>
            <a:ext cx="63678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 txBox="1">
            <a:spLocks noGrp="1"/>
          </p:cNvSpPr>
          <p:nvPr>
            <p:ph type="title"/>
          </p:nvPr>
        </p:nvSpPr>
        <p:spPr>
          <a:xfrm flipH="1">
            <a:off x="719875" y="2362313"/>
            <a:ext cx="2988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subTitle" idx="1"/>
          </p:nvPr>
        </p:nvSpPr>
        <p:spPr>
          <a:xfrm flipH="1">
            <a:off x="719800" y="3093900"/>
            <a:ext cx="2583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9" name="Google Shape;89;p36"/>
          <p:cNvSpPr/>
          <p:nvPr/>
        </p:nvSpPr>
        <p:spPr>
          <a:xfrm>
            <a:off x="7913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6"/>
          <p:cNvSpPr/>
          <p:nvPr/>
        </p:nvSpPr>
        <p:spPr>
          <a:xfrm>
            <a:off x="712069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/>
          <p:nvPr/>
        </p:nvSpPr>
        <p:spPr>
          <a:xfrm>
            <a:off x="234271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777420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6"/>
          <p:cNvSpPr/>
          <p:nvPr/>
        </p:nvSpPr>
        <p:spPr>
          <a:xfrm>
            <a:off x="-2715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6"/>
          <p:cNvSpPr/>
          <p:nvPr/>
        </p:nvSpPr>
        <p:spPr>
          <a:xfrm>
            <a:off x="444595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6"/>
          <p:cNvSpPr/>
          <p:nvPr/>
        </p:nvSpPr>
        <p:spPr>
          <a:xfrm>
            <a:off x="614048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6"/>
          <p:cNvGrpSpPr/>
          <p:nvPr/>
        </p:nvGrpSpPr>
        <p:grpSpPr>
          <a:xfrm>
            <a:off x="1242800" y="3558914"/>
            <a:ext cx="7928361" cy="1672319"/>
            <a:chOff x="1691672" y="4955436"/>
            <a:chExt cx="2621552" cy="552961"/>
          </a:xfrm>
        </p:grpSpPr>
        <p:sp>
          <p:nvSpPr>
            <p:cNvPr id="97" name="Google Shape;97;p36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6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6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6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6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6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6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3744750" y="1346725"/>
            <a:ext cx="40452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subTitle" idx="1"/>
          </p:nvPr>
        </p:nvSpPr>
        <p:spPr>
          <a:xfrm>
            <a:off x="3744750" y="2676025"/>
            <a:ext cx="44343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37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7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7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7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7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7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7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8"/>
          <p:cNvSpPr/>
          <p:nvPr/>
        </p:nvSpPr>
        <p:spPr>
          <a:xfrm>
            <a:off x="8025313" y="39932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8"/>
          <p:cNvSpPr/>
          <p:nvPr/>
        </p:nvSpPr>
        <p:spPr>
          <a:xfrm>
            <a:off x="6933929" y="361040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8"/>
          <p:cNvSpPr/>
          <p:nvPr/>
        </p:nvSpPr>
        <p:spPr>
          <a:xfrm flipH="1">
            <a:off x="3" y="3882373"/>
            <a:ext cx="2076696" cy="1554425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8"/>
          <p:cNvSpPr/>
          <p:nvPr/>
        </p:nvSpPr>
        <p:spPr>
          <a:xfrm flipH="1">
            <a:off x="-26200" y="447740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8"/>
          <p:cNvSpPr/>
          <p:nvPr/>
        </p:nvSpPr>
        <p:spPr>
          <a:xfrm>
            <a:off x="-488518" y="-150578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8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8"/>
          <p:cNvSpPr/>
          <p:nvPr/>
        </p:nvSpPr>
        <p:spPr>
          <a:xfrm>
            <a:off x="8261596" y="8781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8"/>
          <p:cNvSpPr txBox="1">
            <a:spLocks noGrp="1"/>
          </p:cNvSpPr>
          <p:nvPr>
            <p:ph type="subTitle" idx="1"/>
          </p:nvPr>
        </p:nvSpPr>
        <p:spPr>
          <a:xfrm>
            <a:off x="1319050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subTitle" idx="2"/>
          </p:nvPr>
        </p:nvSpPr>
        <p:spPr>
          <a:xfrm>
            <a:off x="1319050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subTitle" idx="3"/>
          </p:nvPr>
        </p:nvSpPr>
        <p:spPr>
          <a:xfrm>
            <a:off x="4797325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subTitle" idx="4"/>
          </p:nvPr>
        </p:nvSpPr>
        <p:spPr>
          <a:xfrm>
            <a:off x="4797325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"/>
          <p:cNvSpPr/>
          <p:nvPr/>
        </p:nvSpPr>
        <p:spPr>
          <a:xfrm>
            <a:off x="-26200" y="4045500"/>
            <a:ext cx="9201600" cy="115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9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9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9"/>
          <p:cNvSpPr/>
          <p:nvPr/>
        </p:nvSpPr>
        <p:spPr>
          <a:xfrm>
            <a:off x="7872614" y="4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9"/>
          <p:cNvSpPr/>
          <p:nvPr/>
        </p:nvSpPr>
        <p:spPr>
          <a:xfrm>
            <a:off x="6724057" y="6574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/>
        </p:nvSpPr>
        <p:spPr>
          <a:xfrm>
            <a:off x="0" y="-7122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/>
        </p:nvSpPr>
        <p:spPr>
          <a:xfrm>
            <a:off x="0" y="-7122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"/>
          <p:cNvSpPr txBox="1">
            <a:spLocks noGrp="1"/>
          </p:cNvSpPr>
          <p:nvPr>
            <p:ph type="subTitle" idx="1"/>
          </p:nvPr>
        </p:nvSpPr>
        <p:spPr>
          <a:xfrm>
            <a:off x="942810" y="2569091"/>
            <a:ext cx="51714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Lesson 2 - Period 3</a:t>
            </a:r>
            <a:endParaRPr sz="3200"/>
          </a:p>
        </p:txBody>
      </p:sp>
      <p:sp>
        <p:nvSpPr>
          <p:cNvPr id="318" name="Google Shape;318;p2"/>
          <p:cNvSpPr/>
          <p:nvPr/>
        </p:nvSpPr>
        <p:spPr>
          <a:xfrm>
            <a:off x="5546178" y="14912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"/>
          <p:cNvSpPr/>
          <p:nvPr/>
        </p:nvSpPr>
        <p:spPr>
          <a:xfrm>
            <a:off x="6986175" y="37016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"/>
          <p:cNvSpPr/>
          <p:nvPr/>
        </p:nvSpPr>
        <p:spPr>
          <a:xfrm>
            <a:off x="5589350" y="4453650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2"/>
          <p:cNvGrpSpPr/>
          <p:nvPr/>
        </p:nvGrpSpPr>
        <p:grpSpPr>
          <a:xfrm>
            <a:off x="5629078" y="2592091"/>
            <a:ext cx="1321353" cy="1999579"/>
            <a:chOff x="859237" y="4431205"/>
            <a:chExt cx="378427" cy="572683"/>
          </a:xfrm>
        </p:grpSpPr>
        <p:sp>
          <p:nvSpPr>
            <p:cNvPr id="322" name="Google Shape;322;p2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2"/>
          <p:cNvGrpSpPr/>
          <p:nvPr/>
        </p:nvGrpSpPr>
        <p:grpSpPr>
          <a:xfrm>
            <a:off x="7031615" y="1995040"/>
            <a:ext cx="1328994" cy="1822463"/>
            <a:chOff x="436238" y="4128757"/>
            <a:chExt cx="380659" cy="522001"/>
          </a:xfrm>
        </p:grpSpPr>
        <p:sp>
          <p:nvSpPr>
            <p:cNvPr id="379" name="Google Shape;379;p2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2"/>
          <p:cNvGrpSpPr/>
          <p:nvPr/>
        </p:nvGrpSpPr>
        <p:grpSpPr>
          <a:xfrm>
            <a:off x="-10633" y="-10633"/>
            <a:ext cx="1606491" cy="1657890"/>
            <a:chOff x="-10633" y="-10633"/>
            <a:chExt cx="1606491" cy="1657890"/>
          </a:xfrm>
        </p:grpSpPr>
        <p:pic>
          <p:nvPicPr>
            <p:cNvPr id="431" name="Google Shape;431;p2"/>
            <p:cNvPicPr preferRelativeResize="0"/>
            <p:nvPr/>
          </p:nvPicPr>
          <p:blipFill rotWithShape="1">
            <a:blip r:embed="rId3">
              <a:alphaModFix/>
            </a:blip>
            <a:srcRect l="24342" t="22022"/>
            <a:stretch/>
          </p:blipFill>
          <p:spPr>
            <a:xfrm>
              <a:off x="-10633" y="-10633"/>
              <a:ext cx="1606491" cy="1657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8747" y="156349"/>
              <a:ext cx="707396" cy="359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2"/>
            <p:cNvSpPr txBox="1"/>
            <p:nvPr/>
          </p:nvSpPr>
          <p:spPr>
            <a:xfrm>
              <a:off x="354575" y="323818"/>
              <a:ext cx="69162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</p:grpSp>
      <p:sp>
        <p:nvSpPr>
          <p:cNvPr id="434" name="Google Shape;434;p2"/>
          <p:cNvSpPr txBox="1">
            <a:spLocks noGrp="1"/>
          </p:cNvSpPr>
          <p:nvPr>
            <p:ph type="ctrTitle" idx="2"/>
          </p:nvPr>
        </p:nvSpPr>
        <p:spPr>
          <a:xfrm>
            <a:off x="843007" y="925289"/>
            <a:ext cx="5584086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400"/>
              <a:t>Our Sports Day</a:t>
            </a:r>
            <a:endParaRPr sz="5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11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1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1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90" name="Google Shape;69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691" name="Google Shape;691;p11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92" name="Google Shape;692;p11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93" name="Google Shape;693;p11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94" name="Google Shape;694;p11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 R A H M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95" name="Google Shape;695;p11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11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97" name="Google Shape;697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98" name="Google Shape;698;p11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00" name="Google Shape;700;p11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MARCH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01" name="Google Shape;701;p11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1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04" name="Google Shape;704;p11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05" name="Google Shape;705;p11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12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12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2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3" name="Google Shape;71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714" name="Google Shape;714;p12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715" name="Google Shape;715;p12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716" name="Google Shape;716;p12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17" name="Google Shape;717;p12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YLUJ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718" name="Google Shape;718;p12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9" name="Google Shape;719;p12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720" name="Google Shape;720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721" name="Google Shape;721;p12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23" name="Google Shape;723;p12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JULY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24" name="Google Shape;724;p12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2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27" name="Google Shape;727;p12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28" name="Google Shape;728;p12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3"/>
          <p:cNvSpPr txBox="1">
            <a:spLocks noGrp="1"/>
          </p:cNvSpPr>
          <p:nvPr>
            <p:ph type="title"/>
          </p:nvPr>
        </p:nvSpPr>
        <p:spPr>
          <a:xfrm flipH="1">
            <a:off x="684419" y="2799455"/>
            <a:ext cx="429878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sz="5400"/>
              <a:t>Look, listen and repeat.</a:t>
            </a:r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735" name="Google Shape;735;p13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6" name="Google Shape;736;p13"/>
          <p:cNvGrpSpPr/>
          <p:nvPr/>
        </p:nvGrpSpPr>
        <p:grpSpPr>
          <a:xfrm>
            <a:off x="4574349" y="883459"/>
            <a:ext cx="2243784" cy="3579039"/>
            <a:chOff x="1338183" y="1849087"/>
            <a:chExt cx="427192" cy="681410"/>
          </a:xfrm>
        </p:grpSpPr>
        <p:sp>
          <p:nvSpPr>
            <p:cNvPr id="737" name="Google Shape;737;p13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Google Shape;786;p13"/>
          <p:cNvSpPr/>
          <p:nvPr/>
        </p:nvSpPr>
        <p:spPr>
          <a:xfrm>
            <a:off x="6721726" y="1749350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3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Who is the girl? Who is the boy?</a:t>
            </a:r>
            <a:endParaRPr/>
          </a:p>
        </p:txBody>
      </p:sp>
      <p:pic>
        <p:nvPicPr>
          <p:cNvPr id="793" name="Google Shape;793;p14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Look, listen and repeat.</a:t>
            </a:r>
            <a:endParaRPr/>
          </a:p>
        </p:txBody>
      </p:sp>
      <p:pic>
        <p:nvPicPr>
          <p:cNvPr id="799" name="Google Shape;799;p15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53743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Work in pairs. Practise.</a:t>
            </a:r>
            <a:endParaRPr/>
          </a:p>
        </p:txBody>
      </p:sp>
      <p:pic>
        <p:nvPicPr>
          <p:cNvPr id="806" name="Google Shape;806;p16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7"/>
          <p:cNvSpPr/>
          <p:nvPr/>
        </p:nvSpPr>
        <p:spPr>
          <a:xfrm>
            <a:off x="1259875" y="4504950"/>
            <a:ext cx="18093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2" name="Google Shape;812;p17"/>
          <p:cNvGrpSpPr/>
          <p:nvPr/>
        </p:nvGrpSpPr>
        <p:grpSpPr>
          <a:xfrm flipH="1">
            <a:off x="1015293" y="809572"/>
            <a:ext cx="1809307" cy="3797814"/>
            <a:chOff x="8769109" y="1910254"/>
            <a:chExt cx="337425" cy="708270"/>
          </a:xfrm>
        </p:grpSpPr>
        <p:sp>
          <p:nvSpPr>
            <p:cNvPr id="813" name="Google Shape;813;p17"/>
            <p:cNvSpPr/>
            <p:nvPr/>
          </p:nvSpPr>
          <p:spPr>
            <a:xfrm>
              <a:off x="8801499" y="2015235"/>
              <a:ext cx="253190" cy="261221"/>
            </a:xfrm>
            <a:custGeom>
              <a:avLst/>
              <a:gdLst/>
              <a:ahLst/>
              <a:cxnLst/>
              <a:rect l="l" t="t" r="r" b="b"/>
              <a:pathLst>
                <a:path w="5675" h="5855" extrusionOk="0">
                  <a:moveTo>
                    <a:pt x="1942" y="1"/>
                  </a:moveTo>
                  <a:cubicBezTo>
                    <a:pt x="871" y="1"/>
                    <a:pt x="0" y="359"/>
                    <a:pt x="54" y="1547"/>
                  </a:cubicBezTo>
                  <a:cubicBezTo>
                    <a:pt x="179" y="4532"/>
                    <a:pt x="473" y="5855"/>
                    <a:pt x="473" y="5855"/>
                  </a:cubicBezTo>
                  <a:lnTo>
                    <a:pt x="5652" y="5719"/>
                  </a:lnTo>
                  <a:lnTo>
                    <a:pt x="5675" y="834"/>
                  </a:lnTo>
                  <a:cubicBezTo>
                    <a:pt x="5675" y="834"/>
                    <a:pt x="3576" y="1"/>
                    <a:pt x="1942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8830633" y="2193206"/>
              <a:ext cx="75221" cy="141296"/>
            </a:xfrm>
            <a:custGeom>
              <a:avLst/>
              <a:gdLst/>
              <a:ahLst/>
              <a:cxnLst/>
              <a:rect l="l" t="t" r="r" b="b"/>
              <a:pathLst>
                <a:path w="1686" h="3167" extrusionOk="0">
                  <a:moveTo>
                    <a:pt x="1572" y="0"/>
                  </a:moveTo>
                  <a:cubicBezTo>
                    <a:pt x="1572" y="0"/>
                    <a:pt x="1" y="1685"/>
                    <a:pt x="12" y="2013"/>
                  </a:cubicBezTo>
                  <a:cubicBezTo>
                    <a:pt x="23" y="2352"/>
                    <a:pt x="1097" y="3167"/>
                    <a:pt x="1097" y="3167"/>
                  </a:cubicBezTo>
                  <a:lnTo>
                    <a:pt x="1335" y="2578"/>
                  </a:lnTo>
                  <a:cubicBezTo>
                    <a:pt x="1335" y="2578"/>
                    <a:pt x="928" y="2092"/>
                    <a:pt x="951" y="2036"/>
                  </a:cubicBezTo>
                  <a:cubicBezTo>
                    <a:pt x="961" y="1968"/>
                    <a:pt x="1640" y="1142"/>
                    <a:pt x="1640" y="1142"/>
                  </a:cubicBezTo>
                  <a:cubicBezTo>
                    <a:pt x="1640" y="1142"/>
                    <a:pt x="1685" y="136"/>
                    <a:pt x="1572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8855350" y="2191644"/>
              <a:ext cx="61569" cy="80307"/>
            </a:xfrm>
            <a:custGeom>
              <a:avLst/>
              <a:gdLst/>
              <a:ahLst/>
              <a:cxnLst/>
              <a:rect l="l" t="t" r="r" b="b"/>
              <a:pathLst>
                <a:path w="1380" h="1800" extrusionOk="0">
                  <a:moveTo>
                    <a:pt x="1098" y="1"/>
                  </a:moveTo>
                  <a:cubicBezTo>
                    <a:pt x="928" y="1"/>
                    <a:pt x="272" y="623"/>
                    <a:pt x="0" y="951"/>
                  </a:cubicBezTo>
                  <a:lnTo>
                    <a:pt x="781" y="1799"/>
                  </a:lnTo>
                  <a:cubicBezTo>
                    <a:pt x="781" y="1799"/>
                    <a:pt x="1199" y="1403"/>
                    <a:pt x="1289" y="1222"/>
                  </a:cubicBezTo>
                  <a:cubicBezTo>
                    <a:pt x="1380" y="1041"/>
                    <a:pt x="1279" y="1"/>
                    <a:pt x="109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8772098" y="2344006"/>
              <a:ext cx="140805" cy="195280"/>
            </a:xfrm>
            <a:custGeom>
              <a:avLst/>
              <a:gdLst/>
              <a:ahLst/>
              <a:cxnLst/>
              <a:rect l="l" t="t" r="r" b="b"/>
              <a:pathLst>
                <a:path w="3156" h="4377" extrusionOk="0">
                  <a:moveTo>
                    <a:pt x="2240" y="1"/>
                  </a:moveTo>
                  <a:cubicBezTo>
                    <a:pt x="2240" y="1"/>
                    <a:pt x="1075" y="838"/>
                    <a:pt x="702" y="1222"/>
                  </a:cubicBezTo>
                  <a:cubicBezTo>
                    <a:pt x="442" y="1471"/>
                    <a:pt x="476" y="2240"/>
                    <a:pt x="838" y="3936"/>
                  </a:cubicBezTo>
                  <a:cubicBezTo>
                    <a:pt x="838" y="3936"/>
                    <a:pt x="1" y="4265"/>
                    <a:pt x="57" y="4355"/>
                  </a:cubicBezTo>
                  <a:cubicBezTo>
                    <a:pt x="68" y="4370"/>
                    <a:pt x="110" y="4376"/>
                    <a:pt x="171" y="4376"/>
                  </a:cubicBezTo>
                  <a:cubicBezTo>
                    <a:pt x="485" y="4376"/>
                    <a:pt x="1322" y="4212"/>
                    <a:pt x="1313" y="4174"/>
                  </a:cubicBezTo>
                  <a:cubicBezTo>
                    <a:pt x="1301" y="4129"/>
                    <a:pt x="1324" y="1923"/>
                    <a:pt x="1324" y="1923"/>
                  </a:cubicBezTo>
                  <a:lnTo>
                    <a:pt x="3155" y="973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8927003" y="2353107"/>
              <a:ext cx="64112" cy="259659"/>
            </a:xfrm>
            <a:custGeom>
              <a:avLst/>
              <a:gdLst/>
              <a:ahLst/>
              <a:cxnLst/>
              <a:rect l="l" t="t" r="r" b="b"/>
              <a:pathLst>
                <a:path w="1437" h="5820" extrusionOk="0">
                  <a:moveTo>
                    <a:pt x="102" y="0"/>
                  </a:moveTo>
                  <a:cubicBezTo>
                    <a:pt x="102" y="1"/>
                    <a:pt x="283" y="1957"/>
                    <a:pt x="430" y="3031"/>
                  </a:cubicBezTo>
                  <a:cubicBezTo>
                    <a:pt x="577" y="4219"/>
                    <a:pt x="882" y="5440"/>
                    <a:pt x="882" y="5440"/>
                  </a:cubicBezTo>
                  <a:cubicBezTo>
                    <a:pt x="882" y="5440"/>
                    <a:pt x="0" y="5745"/>
                    <a:pt x="68" y="5802"/>
                  </a:cubicBezTo>
                  <a:cubicBezTo>
                    <a:pt x="86" y="5814"/>
                    <a:pt x="172" y="5820"/>
                    <a:pt x="291" y="5820"/>
                  </a:cubicBezTo>
                  <a:cubicBezTo>
                    <a:pt x="606" y="5820"/>
                    <a:pt x="1152" y="5780"/>
                    <a:pt x="1267" y="5722"/>
                  </a:cubicBezTo>
                  <a:cubicBezTo>
                    <a:pt x="1437" y="5655"/>
                    <a:pt x="1334" y="5474"/>
                    <a:pt x="1334" y="5474"/>
                  </a:cubicBezTo>
                  <a:cubicBezTo>
                    <a:pt x="1369" y="4897"/>
                    <a:pt x="1267" y="3179"/>
                    <a:pt x="1267" y="3179"/>
                  </a:cubicBezTo>
                  <a:cubicBezTo>
                    <a:pt x="1267" y="2669"/>
                    <a:pt x="1391" y="747"/>
                    <a:pt x="1391" y="74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8772098" y="2404103"/>
              <a:ext cx="60096" cy="135183"/>
            </a:xfrm>
            <a:custGeom>
              <a:avLst/>
              <a:gdLst/>
              <a:ahLst/>
              <a:cxnLst/>
              <a:rect l="l" t="t" r="r" b="b"/>
              <a:pathLst>
                <a:path w="1347" h="3030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31" y="350"/>
                    <a:pt x="532" y="1119"/>
                    <a:pt x="838" y="2589"/>
                  </a:cubicBezTo>
                  <a:cubicBezTo>
                    <a:pt x="838" y="2589"/>
                    <a:pt x="1" y="2918"/>
                    <a:pt x="57" y="3008"/>
                  </a:cubicBezTo>
                  <a:cubicBezTo>
                    <a:pt x="68" y="3023"/>
                    <a:pt x="110" y="3029"/>
                    <a:pt x="171" y="3029"/>
                  </a:cubicBezTo>
                  <a:cubicBezTo>
                    <a:pt x="485" y="3029"/>
                    <a:pt x="1322" y="2865"/>
                    <a:pt x="1313" y="2827"/>
                  </a:cubicBezTo>
                  <a:cubicBezTo>
                    <a:pt x="1301" y="2782"/>
                    <a:pt x="1346" y="769"/>
                    <a:pt x="1346" y="611"/>
                  </a:cubicBezTo>
                  <a:cubicBezTo>
                    <a:pt x="1087" y="430"/>
                    <a:pt x="815" y="226"/>
                    <a:pt x="58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8927003" y="2496680"/>
              <a:ext cx="64112" cy="116088"/>
            </a:xfrm>
            <a:custGeom>
              <a:avLst/>
              <a:gdLst/>
              <a:ahLst/>
              <a:cxnLst/>
              <a:rect l="l" t="t" r="r" b="b"/>
              <a:pathLst>
                <a:path w="1437" h="2602" extrusionOk="0">
                  <a:moveTo>
                    <a:pt x="820" y="1"/>
                  </a:moveTo>
                  <a:cubicBezTo>
                    <a:pt x="691" y="1"/>
                    <a:pt x="563" y="6"/>
                    <a:pt x="442" y="17"/>
                  </a:cubicBezTo>
                  <a:cubicBezTo>
                    <a:pt x="600" y="1137"/>
                    <a:pt x="882" y="2222"/>
                    <a:pt x="882" y="2222"/>
                  </a:cubicBezTo>
                  <a:cubicBezTo>
                    <a:pt x="882" y="2222"/>
                    <a:pt x="0" y="2527"/>
                    <a:pt x="68" y="2584"/>
                  </a:cubicBezTo>
                  <a:cubicBezTo>
                    <a:pt x="86" y="2596"/>
                    <a:pt x="172" y="2602"/>
                    <a:pt x="291" y="2602"/>
                  </a:cubicBezTo>
                  <a:cubicBezTo>
                    <a:pt x="606" y="2602"/>
                    <a:pt x="1152" y="2562"/>
                    <a:pt x="1267" y="2504"/>
                  </a:cubicBezTo>
                  <a:cubicBezTo>
                    <a:pt x="1437" y="2437"/>
                    <a:pt x="1334" y="2256"/>
                    <a:pt x="1334" y="2256"/>
                  </a:cubicBezTo>
                  <a:cubicBezTo>
                    <a:pt x="1369" y="1735"/>
                    <a:pt x="1312" y="333"/>
                    <a:pt x="1289" y="28"/>
                  </a:cubicBezTo>
                  <a:cubicBezTo>
                    <a:pt x="1139" y="9"/>
                    <a:pt x="979" y="1"/>
                    <a:pt x="82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8952746" y="2504443"/>
              <a:ext cx="19184" cy="95922"/>
            </a:xfrm>
            <a:custGeom>
              <a:avLst/>
              <a:gdLst/>
              <a:ahLst/>
              <a:cxnLst/>
              <a:rect l="l" t="t" r="r" b="b"/>
              <a:pathLst>
                <a:path w="430" h="2150" extrusionOk="0">
                  <a:moveTo>
                    <a:pt x="46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91" y="747"/>
                    <a:pt x="226" y="1438"/>
                    <a:pt x="350" y="2127"/>
                  </a:cubicBezTo>
                  <a:cubicBezTo>
                    <a:pt x="350" y="2139"/>
                    <a:pt x="362" y="2149"/>
                    <a:pt x="373" y="2149"/>
                  </a:cubicBezTo>
                  <a:cubicBezTo>
                    <a:pt x="396" y="2149"/>
                    <a:pt x="430" y="2127"/>
                    <a:pt x="418" y="2104"/>
                  </a:cubicBezTo>
                  <a:cubicBezTo>
                    <a:pt x="294" y="1415"/>
                    <a:pt x="169" y="725"/>
                    <a:pt x="68" y="24"/>
                  </a:cubicBezTo>
                  <a:cubicBezTo>
                    <a:pt x="68" y="13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8957787" y="2500963"/>
              <a:ext cx="19229" cy="103418"/>
            </a:xfrm>
            <a:custGeom>
              <a:avLst/>
              <a:gdLst/>
              <a:ahLst/>
              <a:cxnLst/>
              <a:rect l="l" t="t" r="r" b="b"/>
              <a:pathLst>
                <a:path w="431" h="2318" extrusionOk="0">
                  <a:moveTo>
                    <a:pt x="46" y="0"/>
                  </a:moveTo>
                  <a:cubicBezTo>
                    <a:pt x="23" y="0"/>
                    <a:pt x="0" y="23"/>
                    <a:pt x="11" y="45"/>
                  </a:cubicBezTo>
                  <a:cubicBezTo>
                    <a:pt x="204" y="780"/>
                    <a:pt x="272" y="1538"/>
                    <a:pt x="350" y="2284"/>
                  </a:cubicBezTo>
                  <a:cubicBezTo>
                    <a:pt x="362" y="2307"/>
                    <a:pt x="373" y="2318"/>
                    <a:pt x="396" y="2318"/>
                  </a:cubicBezTo>
                  <a:cubicBezTo>
                    <a:pt x="418" y="2318"/>
                    <a:pt x="430" y="2307"/>
                    <a:pt x="430" y="2284"/>
                  </a:cubicBezTo>
                  <a:cubicBezTo>
                    <a:pt x="350" y="1526"/>
                    <a:pt x="272" y="769"/>
                    <a:pt x="79" y="34"/>
                  </a:cubicBezTo>
                  <a:cubicBezTo>
                    <a:pt x="79" y="11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8967870" y="2500963"/>
              <a:ext cx="13161" cy="102436"/>
            </a:xfrm>
            <a:custGeom>
              <a:avLst/>
              <a:gdLst/>
              <a:ahLst/>
              <a:cxnLst/>
              <a:rect l="l" t="t" r="r" b="b"/>
              <a:pathLst>
                <a:path w="295" h="2296" extrusionOk="0">
                  <a:moveTo>
                    <a:pt x="46" y="0"/>
                  </a:moveTo>
                  <a:cubicBezTo>
                    <a:pt x="23" y="0"/>
                    <a:pt x="1" y="23"/>
                    <a:pt x="11" y="45"/>
                  </a:cubicBezTo>
                  <a:cubicBezTo>
                    <a:pt x="159" y="780"/>
                    <a:pt x="215" y="1516"/>
                    <a:pt x="227" y="2262"/>
                  </a:cubicBezTo>
                  <a:cubicBezTo>
                    <a:pt x="227" y="2284"/>
                    <a:pt x="238" y="2295"/>
                    <a:pt x="260" y="2295"/>
                  </a:cubicBezTo>
                  <a:cubicBezTo>
                    <a:pt x="283" y="2295"/>
                    <a:pt x="295" y="2284"/>
                    <a:pt x="295" y="2262"/>
                  </a:cubicBezTo>
                  <a:cubicBezTo>
                    <a:pt x="295" y="1504"/>
                    <a:pt x="227" y="769"/>
                    <a:pt x="79" y="34"/>
                  </a:cubicBezTo>
                  <a:cubicBezTo>
                    <a:pt x="79" y="11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8977418" y="2500963"/>
              <a:ext cx="9681" cy="97930"/>
            </a:xfrm>
            <a:custGeom>
              <a:avLst/>
              <a:gdLst/>
              <a:ahLst/>
              <a:cxnLst/>
              <a:rect l="l" t="t" r="r" b="b"/>
              <a:pathLst>
                <a:path w="217" h="2195" extrusionOk="0">
                  <a:moveTo>
                    <a:pt x="35" y="0"/>
                  </a:moveTo>
                  <a:cubicBezTo>
                    <a:pt x="13" y="0"/>
                    <a:pt x="1" y="11"/>
                    <a:pt x="1" y="34"/>
                  </a:cubicBezTo>
                  <a:cubicBezTo>
                    <a:pt x="81" y="735"/>
                    <a:pt x="148" y="1448"/>
                    <a:pt x="81" y="2160"/>
                  </a:cubicBezTo>
                  <a:cubicBezTo>
                    <a:pt x="81" y="2182"/>
                    <a:pt x="103" y="2194"/>
                    <a:pt x="114" y="2194"/>
                  </a:cubicBezTo>
                  <a:cubicBezTo>
                    <a:pt x="137" y="2194"/>
                    <a:pt x="159" y="2182"/>
                    <a:pt x="159" y="2160"/>
                  </a:cubicBezTo>
                  <a:cubicBezTo>
                    <a:pt x="216" y="1448"/>
                    <a:pt x="159" y="735"/>
                    <a:pt x="69" y="34"/>
                  </a:cubicBezTo>
                  <a:cubicBezTo>
                    <a:pt x="69" y="11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8820550" y="2532729"/>
              <a:ext cx="3078" cy="1562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0"/>
                  </a:moveTo>
                  <a:cubicBezTo>
                    <a:pt x="46" y="0"/>
                    <a:pt x="23" y="12"/>
                    <a:pt x="1" y="12"/>
                  </a:cubicBezTo>
                  <a:cubicBezTo>
                    <a:pt x="11" y="23"/>
                    <a:pt x="23" y="35"/>
                    <a:pt x="34" y="35"/>
                  </a:cubicBezTo>
                  <a:cubicBezTo>
                    <a:pt x="46" y="35"/>
                    <a:pt x="68" y="23"/>
                    <a:pt x="68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8820015" y="2431318"/>
              <a:ext cx="9146" cy="101945"/>
            </a:xfrm>
            <a:custGeom>
              <a:avLst/>
              <a:gdLst/>
              <a:ahLst/>
              <a:cxnLst/>
              <a:rect l="l" t="t" r="r" b="b"/>
              <a:pathLst>
                <a:path w="205" h="2285" extrusionOk="0">
                  <a:moveTo>
                    <a:pt x="91" y="1"/>
                  </a:moveTo>
                  <a:cubicBezTo>
                    <a:pt x="80" y="1"/>
                    <a:pt x="58" y="12"/>
                    <a:pt x="58" y="34"/>
                  </a:cubicBezTo>
                  <a:cubicBezTo>
                    <a:pt x="91" y="770"/>
                    <a:pt x="126" y="1516"/>
                    <a:pt x="1" y="2262"/>
                  </a:cubicBezTo>
                  <a:cubicBezTo>
                    <a:pt x="1" y="2273"/>
                    <a:pt x="1" y="2285"/>
                    <a:pt x="13" y="2285"/>
                  </a:cubicBezTo>
                  <a:cubicBezTo>
                    <a:pt x="35" y="2285"/>
                    <a:pt x="58" y="2273"/>
                    <a:pt x="80" y="2273"/>
                  </a:cubicBezTo>
                  <a:cubicBezTo>
                    <a:pt x="204" y="1527"/>
                    <a:pt x="159" y="781"/>
                    <a:pt x="136" y="34"/>
                  </a:cubicBezTo>
                  <a:cubicBezTo>
                    <a:pt x="136" y="12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8814973" y="2428775"/>
              <a:ext cx="5621" cy="102971"/>
            </a:xfrm>
            <a:custGeom>
              <a:avLst/>
              <a:gdLst/>
              <a:ahLst/>
              <a:cxnLst/>
              <a:rect l="l" t="t" r="r" b="b"/>
              <a:pathLst>
                <a:path w="126" h="2308" extrusionOk="0">
                  <a:moveTo>
                    <a:pt x="35" y="1"/>
                  </a:moveTo>
                  <a:cubicBezTo>
                    <a:pt x="23" y="1"/>
                    <a:pt x="1" y="12"/>
                    <a:pt x="1" y="35"/>
                  </a:cubicBezTo>
                  <a:cubicBezTo>
                    <a:pt x="23" y="408"/>
                    <a:pt x="23" y="792"/>
                    <a:pt x="23" y="1177"/>
                  </a:cubicBezTo>
                  <a:cubicBezTo>
                    <a:pt x="23" y="1539"/>
                    <a:pt x="58" y="1912"/>
                    <a:pt x="1" y="2274"/>
                  </a:cubicBezTo>
                  <a:cubicBezTo>
                    <a:pt x="1" y="2297"/>
                    <a:pt x="23" y="2308"/>
                    <a:pt x="35" y="2308"/>
                  </a:cubicBezTo>
                  <a:cubicBezTo>
                    <a:pt x="58" y="2308"/>
                    <a:pt x="80" y="2297"/>
                    <a:pt x="80" y="2274"/>
                  </a:cubicBezTo>
                  <a:cubicBezTo>
                    <a:pt x="126" y="1912"/>
                    <a:pt x="103" y="1539"/>
                    <a:pt x="103" y="1177"/>
                  </a:cubicBezTo>
                  <a:cubicBezTo>
                    <a:pt x="103" y="792"/>
                    <a:pt x="103" y="408"/>
                    <a:pt x="80" y="35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8807433" y="2420700"/>
              <a:ext cx="7585" cy="105514"/>
            </a:xfrm>
            <a:custGeom>
              <a:avLst/>
              <a:gdLst/>
              <a:ahLst/>
              <a:cxnLst/>
              <a:rect l="l" t="t" r="r" b="b"/>
              <a:pathLst>
                <a:path w="170" h="2365" extrusionOk="0">
                  <a:moveTo>
                    <a:pt x="34" y="1"/>
                  </a:moveTo>
                  <a:cubicBezTo>
                    <a:pt x="11" y="1"/>
                    <a:pt x="1" y="13"/>
                    <a:pt x="1" y="35"/>
                  </a:cubicBezTo>
                  <a:cubicBezTo>
                    <a:pt x="1" y="714"/>
                    <a:pt x="68" y="1380"/>
                    <a:pt x="91" y="2048"/>
                  </a:cubicBezTo>
                  <a:cubicBezTo>
                    <a:pt x="102" y="2138"/>
                    <a:pt x="114" y="2217"/>
                    <a:pt x="114" y="2297"/>
                  </a:cubicBezTo>
                  <a:cubicBezTo>
                    <a:pt x="124" y="2319"/>
                    <a:pt x="102" y="2330"/>
                    <a:pt x="91" y="2330"/>
                  </a:cubicBezTo>
                  <a:cubicBezTo>
                    <a:pt x="91" y="2353"/>
                    <a:pt x="114" y="2365"/>
                    <a:pt x="124" y="2365"/>
                  </a:cubicBezTo>
                  <a:cubicBezTo>
                    <a:pt x="147" y="2365"/>
                    <a:pt x="170" y="2353"/>
                    <a:pt x="170" y="2330"/>
                  </a:cubicBezTo>
                  <a:cubicBezTo>
                    <a:pt x="159" y="1561"/>
                    <a:pt x="68" y="804"/>
                    <a:pt x="68" y="35"/>
                  </a:cubicBezTo>
                  <a:cubicBezTo>
                    <a:pt x="68" y="13"/>
                    <a:pt x="46" y="1"/>
                    <a:pt x="34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8807924" y="2511537"/>
              <a:ext cx="1562" cy="8120"/>
            </a:xfrm>
            <a:custGeom>
              <a:avLst/>
              <a:gdLst/>
              <a:ahLst/>
              <a:cxnLst/>
              <a:rect l="l" t="t" r="r" b="b"/>
              <a:pathLst>
                <a:path w="35" h="182" extrusionOk="0">
                  <a:moveTo>
                    <a:pt x="0" y="0"/>
                  </a:moveTo>
                  <a:cubicBezTo>
                    <a:pt x="12" y="57"/>
                    <a:pt x="12" y="125"/>
                    <a:pt x="23" y="181"/>
                  </a:cubicBezTo>
                  <a:lnTo>
                    <a:pt x="35" y="181"/>
                  </a:lnTo>
                  <a:cubicBezTo>
                    <a:pt x="23" y="113"/>
                    <a:pt x="12" y="57"/>
                    <a:pt x="0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8798823" y="2412133"/>
              <a:ext cx="14188" cy="112564"/>
            </a:xfrm>
            <a:custGeom>
              <a:avLst/>
              <a:gdLst/>
              <a:ahLst/>
              <a:cxnLst/>
              <a:rect l="l" t="t" r="r" b="b"/>
              <a:pathLst>
                <a:path w="318" h="2523" extrusionOk="0">
                  <a:moveTo>
                    <a:pt x="35" y="1"/>
                  </a:moveTo>
                  <a:cubicBezTo>
                    <a:pt x="23" y="1"/>
                    <a:pt x="1" y="12"/>
                    <a:pt x="1" y="34"/>
                  </a:cubicBezTo>
                  <a:cubicBezTo>
                    <a:pt x="1" y="770"/>
                    <a:pt x="103" y="1505"/>
                    <a:pt x="204" y="2228"/>
                  </a:cubicBezTo>
                  <a:cubicBezTo>
                    <a:pt x="216" y="2285"/>
                    <a:pt x="227" y="2341"/>
                    <a:pt x="239" y="2409"/>
                  </a:cubicBezTo>
                  <a:lnTo>
                    <a:pt x="227" y="2409"/>
                  </a:lnTo>
                  <a:cubicBezTo>
                    <a:pt x="227" y="2432"/>
                    <a:pt x="227" y="2466"/>
                    <a:pt x="239" y="2489"/>
                  </a:cubicBezTo>
                  <a:cubicBezTo>
                    <a:pt x="239" y="2511"/>
                    <a:pt x="261" y="2522"/>
                    <a:pt x="284" y="2522"/>
                  </a:cubicBezTo>
                  <a:cubicBezTo>
                    <a:pt x="295" y="2522"/>
                    <a:pt x="317" y="2511"/>
                    <a:pt x="307" y="2489"/>
                  </a:cubicBezTo>
                  <a:cubicBezTo>
                    <a:pt x="307" y="2409"/>
                    <a:pt x="295" y="2330"/>
                    <a:pt x="284" y="2240"/>
                  </a:cubicBezTo>
                  <a:cubicBezTo>
                    <a:pt x="182" y="1516"/>
                    <a:pt x="80" y="781"/>
                    <a:pt x="80" y="34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8829116" y="2344006"/>
              <a:ext cx="83787" cy="69689"/>
            </a:xfrm>
            <a:custGeom>
              <a:avLst/>
              <a:gdLst/>
              <a:ahLst/>
              <a:cxnLst/>
              <a:rect l="l" t="t" r="r" b="b"/>
              <a:pathLst>
                <a:path w="1878" h="1562" extrusionOk="0">
                  <a:moveTo>
                    <a:pt x="962" y="1"/>
                  </a:moveTo>
                  <a:cubicBezTo>
                    <a:pt x="962" y="1"/>
                    <a:pt x="453" y="375"/>
                    <a:pt x="0" y="725"/>
                  </a:cubicBezTo>
                  <a:cubicBezTo>
                    <a:pt x="136" y="849"/>
                    <a:pt x="261" y="985"/>
                    <a:pt x="385" y="1121"/>
                  </a:cubicBezTo>
                  <a:cubicBezTo>
                    <a:pt x="520" y="1257"/>
                    <a:pt x="634" y="1403"/>
                    <a:pt x="736" y="1561"/>
                  </a:cubicBezTo>
                  <a:lnTo>
                    <a:pt x="1877" y="973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8931553" y="2353107"/>
              <a:ext cx="57553" cy="76247"/>
            </a:xfrm>
            <a:custGeom>
              <a:avLst/>
              <a:gdLst/>
              <a:ahLst/>
              <a:cxnLst/>
              <a:rect l="l" t="t" r="r" b="b"/>
              <a:pathLst>
                <a:path w="1290" h="170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68" y="781"/>
                    <a:pt x="159" y="1629"/>
                  </a:cubicBezTo>
                  <a:cubicBezTo>
                    <a:pt x="216" y="1627"/>
                    <a:pt x="273" y="1626"/>
                    <a:pt x="330" y="1626"/>
                  </a:cubicBezTo>
                  <a:cubicBezTo>
                    <a:pt x="634" y="1626"/>
                    <a:pt x="938" y="1651"/>
                    <a:pt x="1232" y="1708"/>
                  </a:cubicBezTo>
                  <a:cubicBezTo>
                    <a:pt x="1267" y="1188"/>
                    <a:pt x="1289" y="747"/>
                    <a:pt x="1289" y="7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8771607" y="2530231"/>
              <a:ext cx="87312" cy="87267"/>
            </a:xfrm>
            <a:custGeom>
              <a:avLst/>
              <a:gdLst/>
              <a:ahLst/>
              <a:cxnLst/>
              <a:rect l="l" t="t" r="r" b="b"/>
              <a:pathLst>
                <a:path w="1957" h="1956" extrusionOk="0">
                  <a:moveTo>
                    <a:pt x="973" y="0"/>
                  </a:moveTo>
                  <a:cubicBezTo>
                    <a:pt x="442" y="0"/>
                    <a:pt x="0" y="441"/>
                    <a:pt x="0" y="973"/>
                  </a:cubicBezTo>
                  <a:cubicBezTo>
                    <a:pt x="0" y="1515"/>
                    <a:pt x="442" y="1956"/>
                    <a:pt x="973" y="1956"/>
                  </a:cubicBezTo>
                  <a:cubicBezTo>
                    <a:pt x="1515" y="1956"/>
                    <a:pt x="1957" y="1515"/>
                    <a:pt x="1957" y="973"/>
                  </a:cubicBezTo>
                  <a:cubicBezTo>
                    <a:pt x="1957" y="441"/>
                    <a:pt x="1515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8772589" y="2530231"/>
              <a:ext cx="86330" cy="85795"/>
            </a:xfrm>
            <a:custGeom>
              <a:avLst/>
              <a:gdLst/>
              <a:ahLst/>
              <a:cxnLst/>
              <a:rect l="l" t="t" r="r" b="b"/>
              <a:pathLst>
                <a:path w="1935" h="1923" extrusionOk="0">
                  <a:moveTo>
                    <a:pt x="951" y="0"/>
                  </a:moveTo>
                  <a:cubicBezTo>
                    <a:pt x="860" y="0"/>
                    <a:pt x="782" y="11"/>
                    <a:pt x="691" y="34"/>
                  </a:cubicBezTo>
                  <a:lnTo>
                    <a:pt x="917" y="192"/>
                  </a:lnTo>
                  <a:cubicBezTo>
                    <a:pt x="928" y="339"/>
                    <a:pt x="928" y="498"/>
                    <a:pt x="928" y="644"/>
                  </a:cubicBezTo>
                  <a:lnTo>
                    <a:pt x="657" y="848"/>
                  </a:lnTo>
                  <a:cubicBezTo>
                    <a:pt x="533" y="757"/>
                    <a:pt x="408" y="667"/>
                    <a:pt x="284" y="588"/>
                  </a:cubicBezTo>
                  <a:lnTo>
                    <a:pt x="239" y="317"/>
                  </a:lnTo>
                  <a:cubicBezTo>
                    <a:pt x="126" y="441"/>
                    <a:pt x="35" y="599"/>
                    <a:pt x="1" y="769"/>
                  </a:cubicBezTo>
                  <a:lnTo>
                    <a:pt x="261" y="633"/>
                  </a:lnTo>
                  <a:lnTo>
                    <a:pt x="634" y="905"/>
                  </a:lnTo>
                  <a:lnTo>
                    <a:pt x="747" y="1232"/>
                  </a:lnTo>
                  <a:cubicBezTo>
                    <a:pt x="623" y="1323"/>
                    <a:pt x="498" y="1402"/>
                    <a:pt x="385" y="1504"/>
                  </a:cubicBezTo>
                  <a:lnTo>
                    <a:pt x="114" y="1470"/>
                  </a:lnTo>
                  <a:lnTo>
                    <a:pt x="114" y="1470"/>
                  </a:lnTo>
                  <a:cubicBezTo>
                    <a:pt x="204" y="1617"/>
                    <a:pt x="329" y="1742"/>
                    <a:pt x="476" y="1832"/>
                  </a:cubicBezTo>
                  <a:lnTo>
                    <a:pt x="431" y="1538"/>
                  </a:lnTo>
                  <a:cubicBezTo>
                    <a:pt x="544" y="1436"/>
                    <a:pt x="679" y="1357"/>
                    <a:pt x="804" y="1255"/>
                  </a:cubicBezTo>
                  <a:lnTo>
                    <a:pt x="1121" y="1255"/>
                  </a:lnTo>
                  <a:cubicBezTo>
                    <a:pt x="1177" y="1391"/>
                    <a:pt x="1245" y="1526"/>
                    <a:pt x="1313" y="1662"/>
                  </a:cubicBezTo>
                  <a:lnTo>
                    <a:pt x="1177" y="1923"/>
                  </a:lnTo>
                  <a:cubicBezTo>
                    <a:pt x="1347" y="1888"/>
                    <a:pt x="1505" y="1798"/>
                    <a:pt x="1629" y="1685"/>
                  </a:cubicBezTo>
                  <a:lnTo>
                    <a:pt x="1358" y="1651"/>
                  </a:lnTo>
                  <a:cubicBezTo>
                    <a:pt x="1290" y="1515"/>
                    <a:pt x="1234" y="1368"/>
                    <a:pt x="1166" y="1221"/>
                  </a:cubicBezTo>
                  <a:lnTo>
                    <a:pt x="1267" y="916"/>
                  </a:lnTo>
                  <a:cubicBezTo>
                    <a:pt x="1415" y="882"/>
                    <a:pt x="1561" y="860"/>
                    <a:pt x="1709" y="837"/>
                  </a:cubicBezTo>
                  <a:lnTo>
                    <a:pt x="1923" y="1040"/>
                  </a:lnTo>
                  <a:cubicBezTo>
                    <a:pt x="1935" y="1018"/>
                    <a:pt x="1935" y="995"/>
                    <a:pt x="1935" y="973"/>
                  </a:cubicBezTo>
                  <a:cubicBezTo>
                    <a:pt x="1935" y="814"/>
                    <a:pt x="1890" y="667"/>
                    <a:pt x="1822" y="531"/>
                  </a:cubicBezTo>
                  <a:lnTo>
                    <a:pt x="1720" y="780"/>
                  </a:lnTo>
                  <a:cubicBezTo>
                    <a:pt x="1573" y="803"/>
                    <a:pt x="1415" y="837"/>
                    <a:pt x="1267" y="860"/>
                  </a:cubicBezTo>
                  <a:lnTo>
                    <a:pt x="985" y="656"/>
                  </a:lnTo>
                  <a:cubicBezTo>
                    <a:pt x="985" y="509"/>
                    <a:pt x="973" y="362"/>
                    <a:pt x="973" y="204"/>
                  </a:cubicBezTo>
                  <a:lnTo>
                    <a:pt x="1211" y="34"/>
                  </a:lnTo>
                  <a:cubicBezTo>
                    <a:pt x="1132" y="11"/>
                    <a:pt x="1041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8823361" y="2542054"/>
              <a:ext cx="7674" cy="5978"/>
            </a:xfrm>
            <a:custGeom>
              <a:avLst/>
              <a:gdLst/>
              <a:ahLst/>
              <a:cxnLst/>
              <a:rect l="l" t="t" r="r" b="b"/>
              <a:pathLst>
                <a:path w="172" h="134" extrusionOk="0">
                  <a:moveTo>
                    <a:pt x="37" y="0"/>
                  </a:moveTo>
                  <a:cubicBezTo>
                    <a:pt x="17" y="0"/>
                    <a:pt x="0" y="33"/>
                    <a:pt x="28" y="52"/>
                  </a:cubicBezTo>
                  <a:cubicBezTo>
                    <a:pt x="61" y="63"/>
                    <a:pt x="96" y="85"/>
                    <a:pt x="107" y="120"/>
                  </a:cubicBezTo>
                  <a:cubicBezTo>
                    <a:pt x="114" y="130"/>
                    <a:pt x="123" y="134"/>
                    <a:pt x="131" y="134"/>
                  </a:cubicBezTo>
                  <a:cubicBezTo>
                    <a:pt x="152" y="134"/>
                    <a:pt x="171" y="113"/>
                    <a:pt x="164" y="97"/>
                  </a:cubicBezTo>
                  <a:cubicBezTo>
                    <a:pt x="129" y="52"/>
                    <a:pt x="96" y="17"/>
                    <a:pt x="51" y="7"/>
                  </a:cubicBezTo>
                  <a:cubicBezTo>
                    <a:pt x="46" y="2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8830901" y="2541786"/>
              <a:ext cx="6692" cy="7049"/>
            </a:xfrm>
            <a:custGeom>
              <a:avLst/>
              <a:gdLst/>
              <a:ahLst/>
              <a:cxnLst/>
              <a:rect l="l" t="t" r="r" b="b"/>
              <a:pathLst>
                <a:path w="150" h="158" extrusionOk="0">
                  <a:moveTo>
                    <a:pt x="32" y="0"/>
                  </a:moveTo>
                  <a:cubicBezTo>
                    <a:pt x="15" y="0"/>
                    <a:pt x="1" y="29"/>
                    <a:pt x="17" y="46"/>
                  </a:cubicBezTo>
                  <a:cubicBezTo>
                    <a:pt x="51" y="80"/>
                    <a:pt x="73" y="103"/>
                    <a:pt x="85" y="148"/>
                  </a:cubicBezTo>
                  <a:cubicBezTo>
                    <a:pt x="91" y="155"/>
                    <a:pt x="100" y="157"/>
                    <a:pt x="108" y="157"/>
                  </a:cubicBezTo>
                  <a:cubicBezTo>
                    <a:pt x="129" y="157"/>
                    <a:pt x="150" y="139"/>
                    <a:pt x="141" y="114"/>
                  </a:cubicBezTo>
                  <a:cubicBezTo>
                    <a:pt x="119" y="80"/>
                    <a:pt x="85" y="35"/>
                    <a:pt x="51" y="13"/>
                  </a:cubicBezTo>
                  <a:cubicBezTo>
                    <a:pt x="45" y="4"/>
                    <a:pt x="38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8832373" y="2552092"/>
              <a:ext cx="5711" cy="5845"/>
            </a:xfrm>
            <a:custGeom>
              <a:avLst/>
              <a:gdLst/>
              <a:ahLst/>
              <a:cxnLst/>
              <a:rect l="l" t="t" r="r" b="b"/>
              <a:pathLst>
                <a:path w="128" h="131" extrusionOk="0">
                  <a:moveTo>
                    <a:pt x="36" y="0"/>
                  </a:moveTo>
                  <a:cubicBezTo>
                    <a:pt x="17" y="0"/>
                    <a:pt x="0" y="26"/>
                    <a:pt x="18" y="53"/>
                  </a:cubicBezTo>
                  <a:cubicBezTo>
                    <a:pt x="30" y="76"/>
                    <a:pt x="52" y="98"/>
                    <a:pt x="63" y="121"/>
                  </a:cubicBezTo>
                  <a:cubicBezTo>
                    <a:pt x="70" y="127"/>
                    <a:pt x="78" y="130"/>
                    <a:pt x="87" y="130"/>
                  </a:cubicBezTo>
                  <a:cubicBezTo>
                    <a:pt x="107" y="130"/>
                    <a:pt x="128" y="114"/>
                    <a:pt x="120" y="98"/>
                  </a:cubicBezTo>
                  <a:cubicBezTo>
                    <a:pt x="97" y="64"/>
                    <a:pt x="75" y="41"/>
                    <a:pt x="52" y="8"/>
                  </a:cubicBezTo>
                  <a:cubicBezTo>
                    <a:pt x="47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8839958" y="2548523"/>
              <a:ext cx="6603" cy="6826"/>
            </a:xfrm>
            <a:custGeom>
              <a:avLst/>
              <a:gdLst/>
              <a:ahLst/>
              <a:cxnLst/>
              <a:rect l="l" t="t" r="r" b="b"/>
              <a:pathLst>
                <a:path w="148" h="153" extrusionOk="0">
                  <a:moveTo>
                    <a:pt x="45" y="1"/>
                  </a:moveTo>
                  <a:cubicBezTo>
                    <a:pt x="23" y="1"/>
                    <a:pt x="0" y="25"/>
                    <a:pt x="18" y="42"/>
                  </a:cubicBezTo>
                  <a:cubicBezTo>
                    <a:pt x="51" y="76"/>
                    <a:pt x="74" y="99"/>
                    <a:pt x="86" y="144"/>
                  </a:cubicBezTo>
                  <a:cubicBezTo>
                    <a:pt x="92" y="150"/>
                    <a:pt x="100" y="153"/>
                    <a:pt x="108" y="153"/>
                  </a:cubicBezTo>
                  <a:cubicBezTo>
                    <a:pt x="128" y="153"/>
                    <a:pt x="147" y="134"/>
                    <a:pt x="131" y="110"/>
                  </a:cubicBezTo>
                  <a:cubicBezTo>
                    <a:pt x="119" y="76"/>
                    <a:pt x="86" y="42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8840047" y="2556286"/>
              <a:ext cx="4595" cy="4372"/>
            </a:xfrm>
            <a:custGeom>
              <a:avLst/>
              <a:gdLst/>
              <a:ahLst/>
              <a:cxnLst/>
              <a:rect l="l" t="t" r="r" b="b"/>
              <a:pathLst>
                <a:path w="103" h="98" extrusionOk="0">
                  <a:moveTo>
                    <a:pt x="37" y="1"/>
                  </a:moveTo>
                  <a:cubicBezTo>
                    <a:pt x="17" y="1"/>
                    <a:pt x="0" y="22"/>
                    <a:pt x="16" y="38"/>
                  </a:cubicBezTo>
                  <a:cubicBezTo>
                    <a:pt x="27" y="60"/>
                    <a:pt x="38" y="72"/>
                    <a:pt x="38" y="83"/>
                  </a:cubicBezTo>
                  <a:cubicBezTo>
                    <a:pt x="45" y="93"/>
                    <a:pt x="54" y="97"/>
                    <a:pt x="63" y="97"/>
                  </a:cubicBezTo>
                  <a:cubicBezTo>
                    <a:pt x="83" y="97"/>
                    <a:pt x="103" y="76"/>
                    <a:pt x="95" y="60"/>
                  </a:cubicBezTo>
                  <a:cubicBezTo>
                    <a:pt x="84" y="49"/>
                    <a:pt x="72" y="27"/>
                    <a:pt x="61" y="15"/>
                  </a:cubicBezTo>
                  <a:cubicBezTo>
                    <a:pt x="54" y="5"/>
                    <a:pt x="45" y="1"/>
                    <a:pt x="37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8835987" y="2538663"/>
              <a:ext cx="6469" cy="6469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37" y="0"/>
                  </a:moveTo>
                  <a:cubicBezTo>
                    <a:pt x="18" y="0"/>
                    <a:pt x="1" y="22"/>
                    <a:pt x="16" y="37"/>
                  </a:cubicBezTo>
                  <a:cubicBezTo>
                    <a:pt x="39" y="71"/>
                    <a:pt x="62" y="105"/>
                    <a:pt x="84" y="128"/>
                  </a:cubicBezTo>
                  <a:cubicBezTo>
                    <a:pt x="92" y="139"/>
                    <a:pt x="103" y="144"/>
                    <a:pt x="112" y="144"/>
                  </a:cubicBezTo>
                  <a:cubicBezTo>
                    <a:pt x="130" y="144"/>
                    <a:pt x="144" y="127"/>
                    <a:pt x="129" y="105"/>
                  </a:cubicBezTo>
                  <a:cubicBezTo>
                    <a:pt x="107" y="71"/>
                    <a:pt x="84" y="48"/>
                    <a:pt x="62" y="15"/>
                  </a:cubicBezTo>
                  <a:cubicBezTo>
                    <a:pt x="55" y="4"/>
                    <a:pt x="46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8822826" y="2554367"/>
              <a:ext cx="5666" cy="5800"/>
            </a:xfrm>
            <a:custGeom>
              <a:avLst/>
              <a:gdLst/>
              <a:ahLst/>
              <a:cxnLst/>
              <a:rect l="l" t="t" r="r" b="b"/>
              <a:pathLst>
                <a:path w="127" h="130" extrusionOk="0">
                  <a:moveTo>
                    <a:pt x="42" y="1"/>
                  </a:moveTo>
                  <a:cubicBezTo>
                    <a:pt x="21" y="1"/>
                    <a:pt x="1" y="30"/>
                    <a:pt x="17" y="47"/>
                  </a:cubicBezTo>
                  <a:cubicBezTo>
                    <a:pt x="40" y="70"/>
                    <a:pt x="51" y="92"/>
                    <a:pt x="73" y="115"/>
                  </a:cubicBezTo>
                  <a:cubicBezTo>
                    <a:pt x="77" y="125"/>
                    <a:pt x="84" y="129"/>
                    <a:pt x="91" y="129"/>
                  </a:cubicBezTo>
                  <a:cubicBezTo>
                    <a:pt x="107" y="129"/>
                    <a:pt x="127" y="108"/>
                    <a:pt x="119" y="92"/>
                  </a:cubicBezTo>
                  <a:cubicBezTo>
                    <a:pt x="96" y="58"/>
                    <a:pt x="73" y="35"/>
                    <a:pt x="63" y="13"/>
                  </a:cubicBezTo>
                  <a:cubicBezTo>
                    <a:pt x="57" y="4"/>
                    <a:pt x="50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8843438" y="2578906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2" y="0"/>
                  </a:moveTo>
                  <a:cubicBezTo>
                    <a:pt x="16" y="0"/>
                    <a:pt x="0" y="18"/>
                    <a:pt x="8" y="40"/>
                  </a:cubicBezTo>
                  <a:cubicBezTo>
                    <a:pt x="8" y="63"/>
                    <a:pt x="19" y="85"/>
                    <a:pt x="19" y="108"/>
                  </a:cubicBezTo>
                  <a:cubicBezTo>
                    <a:pt x="23" y="122"/>
                    <a:pt x="34" y="128"/>
                    <a:pt x="45" y="128"/>
                  </a:cubicBezTo>
                  <a:cubicBezTo>
                    <a:pt x="60" y="128"/>
                    <a:pt x="76" y="116"/>
                    <a:pt x="76" y="96"/>
                  </a:cubicBezTo>
                  <a:cubicBezTo>
                    <a:pt x="64" y="73"/>
                    <a:pt x="64" y="51"/>
                    <a:pt x="53" y="17"/>
                  </a:cubicBezTo>
                  <a:cubicBezTo>
                    <a:pt x="49" y="5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8850309" y="2580512"/>
              <a:ext cx="2052" cy="6871"/>
            </a:xfrm>
            <a:custGeom>
              <a:avLst/>
              <a:gdLst/>
              <a:ahLst/>
              <a:cxnLst/>
              <a:rect l="l" t="t" r="r" b="b"/>
              <a:pathLst>
                <a:path w="46" h="154" extrusionOk="0">
                  <a:moveTo>
                    <a:pt x="23" y="1"/>
                  </a:moveTo>
                  <a:cubicBezTo>
                    <a:pt x="12" y="1"/>
                    <a:pt x="0" y="9"/>
                    <a:pt x="0" y="27"/>
                  </a:cubicBezTo>
                  <a:lnTo>
                    <a:pt x="0" y="128"/>
                  </a:lnTo>
                  <a:cubicBezTo>
                    <a:pt x="0" y="145"/>
                    <a:pt x="12" y="154"/>
                    <a:pt x="23" y="154"/>
                  </a:cubicBezTo>
                  <a:cubicBezTo>
                    <a:pt x="34" y="154"/>
                    <a:pt x="45" y="145"/>
                    <a:pt x="45" y="128"/>
                  </a:cubicBezTo>
                  <a:lnTo>
                    <a:pt x="45" y="27"/>
                  </a:lnTo>
                  <a:cubicBezTo>
                    <a:pt x="45" y="9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8843438" y="2590506"/>
              <a:ext cx="3703" cy="4238"/>
            </a:xfrm>
            <a:custGeom>
              <a:avLst/>
              <a:gdLst/>
              <a:ahLst/>
              <a:cxnLst/>
              <a:rect l="l" t="t" r="r" b="b"/>
              <a:pathLst>
                <a:path w="83" h="95" extrusionOk="0">
                  <a:moveTo>
                    <a:pt x="50" y="0"/>
                  </a:moveTo>
                  <a:cubicBezTo>
                    <a:pt x="42" y="0"/>
                    <a:pt x="34" y="5"/>
                    <a:pt x="30" y="17"/>
                  </a:cubicBezTo>
                  <a:cubicBezTo>
                    <a:pt x="19" y="29"/>
                    <a:pt x="19" y="40"/>
                    <a:pt x="8" y="62"/>
                  </a:cubicBezTo>
                  <a:cubicBezTo>
                    <a:pt x="1" y="82"/>
                    <a:pt x="17" y="94"/>
                    <a:pt x="34" y="94"/>
                  </a:cubicBezTo>
                  <a:cubicBezTo>
                    <a:pt x="47" y="94"/>
                    <a:pt x="59" y="88"/>
                    <a:pt x="64" y="74"/>
                  </a:cubicBezTo>
                  <a:cubicBezTo>
                    <a:pt x="64" y="62"/>
                    <a:pt x="64" y="51"/>
                    <a:pt x="76" y="40"/>
                  </a:cubicBezTo>
                  <a:cubicBezTo>
                    <a:pt x="83" y="18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8839200" y="2584929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9" y="1"/>
                  </a:moveTo>
                  <a:cubicBezTo>
                    <a:pt x="30" y="1"/>
                    <a:pt x="23" y="6"/>
                    <a:pt x="23" y="18"/>
                  </a:cubicBezTo>
                  <a:cubicBezTo>
                    <a:pt x="12" y="51"/>
                    <a:pt x="12" y="74"/>
                    <a:pt x="0" y="97"/>
                  </a:cubicBezTo>
                  <a:cubicBezTo>
                    <a:pt x="0" y="117"/>
                    <a:pt x="16" y="129"/>
                    <a:pt x="31" y="129"/>
                  </a:cubicBezTo>
                  <a:cubicBezTo>
                    <a:pt x="42" y="129"/>
                    <a:pt x="53" y="122"/>
                    <a:pt x="57" y="108"/>
                  </a:cubicBezTo>
                  <a:cubicBezTo>
                    <a:pt x="57" y="86"/>
                    <a:pt x="68" y="63"/>
                    <a:pt x="68" y="41"/>
                  </a:cubicBezTo>
                  <a:cubicBezTo>
                    <a:pt x="76" y="18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8829116" y="2309696"/>
              <a:ext cx="167529" cy="113054"/>
            </a:xfrm>
            <a:custGeom>
              <a:avLst/>
              <a:gdLst/>
              <a:ahLst/>
              <a:cxnLst/>
              <a:rect l="l" t="t" r="r" b="b"/>
              <a:pathLst>
                <a:path w="3755" h="2534" extrusionOk="0">
                  <a:moveTo>
                    <a:pt x="1211" y="1"/>
                  </a:moveTo>
                  <a:lnTo>
                    <a:pt x="1166" y="465"/>
                  </a:lnTo>
                  <a:lnTo>
                    <a:pt x="0" y="1370"/>
                  </a:lnTo>
                  <a:lnTo>
                    <a:pt x="1244" y="2365"/>
                  </a:lnTo>
                  <a:lnTo>
                    <a:pt x="1991" y="1913"/>
                  </a:lnTo>
                  <a:lnTo>
                    <a:pt x="1991" y="2534"/>
                  </a:lnTo>
                  <a:lnTo>
                    <a:pt x="3755" y="2433"/>
                  </a:lnTo>
                  <a:lnTo>
                    <a:pt x="3495" y="284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8860392" y="2366224"/>
              <a:ext cx="63621" cy="48987"/>
            </a:xfrm>
            <a:custGeom>
              <a:avLst/>
              <a:gdLst/>
              <a:ahLst/>
              <a:cxnLst/>
              <a:rect l="l" t="t" r="r" b="b"/>
              <a:pathLst>
                <a:path w="1426" h="1098" extrusionOk="0">
                  <a:moveTo>
                    <a:pt x="1425" y="0"/>
                  </a:moveTo>
                  <a:lnTo>
                    <a:pt x="0" y="656"/>
                  </a:lnTo>
                  <a:lnTo>
                    <a:pt x="543" y="1098"/>
                  </a:lnTo>
                  <a:lnTo>
                    <a:pt x="1290" y="646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8881093" y="2309696"/>
              <a:ext cx="108504" cy="49523"/>
            </a:xfrm>
            <a:custGeom>
              <a:avLst/>
              <a:gdLst/>
              <a:ahLst/>
              <a:cxnLst/>
              <a:rect l="l" t="t" r="r" b="b"/>
              <a:pathLst>
                <a:path w="2432" h="1110" extrusionOk="0">
                  <a:moveTo>
                    <a:pt x="46" y="1"/>
                  </a:moveTo>
                  <a:lnTo>
                    <a:pt x="1" y="465"/>
                  </a:lnTo>
                  <a:lnTo>
                    <a:pt x="2431" y="1109"/>
                  </a:lnTo>
                  <a:lnTo>
                    <a:pt x="2330" y="284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8964837" y="2319824"/>
              <a:ext cx="7585" cy="99938"/>
            </a:xfrm>
            <a:custGeom>
              <a:avLst/>
              <a:gdLst/>
              <a:ahLst/>
              <a:cxnLst/>
              <a:rect l="l" t="t" r="r" b="b"/>
              <a:pathLst>
                <a:path w="170" h="2240" extrusionOk="0">
                  <a:moveTo>
                    <a:pt x="1" y="0"/>
                  </a:moveTo>
                  <a:cubicBezTo>
                    <a:pt x="23" y="407"/>
                    <a:pt x="57" y="814"/>
                    <a:pt x="69" y="1221"/>
                  </a:cubicBezTo>
                  <a:cubicBezTo>
                    <a:pt x="79" y="1561"/>
                    <a:pt x="79" y="1900"/>
                    <a:pt x="91" y="2239"/>
                  </a:cubicBezTo>
                  <a:lnTo>
                    <a:pt x="170" y="2239"/>
                  </a:lnTo>
                  <a:cubicBezTo>
                    <a:pt x="159" y="1923"/>
                    <a:pt x="147" y="1606"/>
                    <a:pt x="147" y="1289"/>
                  </a:cubicBezTo>
                  <a:cubicBezTo>
                    <a:pt x="136" y="871"/>
                    <a:pt x="102" y="442"/>
                    <a:pt x="79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8973403" y="2320806"/>
              <a:ext cx="8655" cy="98465"/>
            </a:xfrm>
            <a:custGeom>
              <a:avLst/>
              <a:gdLst/>
              <a:ahLst/>
              <a:cxnLst/>
              <a:rect l="l" t="t" r="r" b="b"/>
              <a:pathLst>
                <a:path w="194" h="220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487"/>
                    <a:pt x="57" y="973"/>
                    <a:pt x="80" y="1460"/>
                  </a:cubicBezTo>
                  <a:cubicBezTo>
                    <a:pt x="91" y="1709"/>
                    <a:pt x="114" y="1958"/>
                    <a:pt x="125" y="2206"/>
                  </a:cubicBezTo>
                  <a:lnTo>
                    <a:pt x="193" y="2206"/>
                  </a:lnTo>
                  <a:lnTo>
                    <a:pt x="159" y="1528"/>
                  </a:lnTo>
                  <a:cubicBezTo>
                    <a:pt x="136" y="1030"/>
                    <a:pt x="80" y="521"/>
                    <a:pt x="80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8925977" y="2581538"/>
              <a:ext cx="68172" cy="33015"/>
            </a:xfrm>
            <a:custGeom>
              <a:avLst/>
              <a:gdLst/>
              <a:ahLst/>
              <a:cxnLst/>
              <a:rect l="l" t="t" r="r" b="b"/>
              <a:pathLst>
                <a:path w="1528" h="740" extrusionOk="0">
                  <a:moveTo>
                    <a:pt x="876" y="1"/>
                  </a:moveTo>
                  <a:cubicBezTo>
                    <a:pt x="784" y="1"/>
                    <a:pt x="724" y="241"/>
                    <a:pt x="724" y="241"/>
                  </a:cubicBezTo>
                  <a:cubicBezTo>
                    <a:pt x="724" y="241"/>
                    <a:pt x="0" y="614"/>
                    <a:pt x="12" y="705"/>
                  </a:cubicBezTo>
                  <a:cubicBezTo>
                    <a:pt x="19" y="730"/>
                    <a:pt x="128" y="740"/>
                    <a:pt x="281" y="740"/>
                  </a:cubicBezTo>
                  <a:cubicBezTo>
                    <a:pt x="606" y="740"/>
                    <a:pt x="1128" y="694"/>
                    <a:pt x="1290" y="648"/>
                  </a:cubicBezTo>
                  <a:cubicBezTo>
                    <a:pt x="1528" y="580"/>
                    <a:pt x="1380" y="298"/>
                    <a:pt x="1380" y="298"/>
                  </a:cubicBezTo>
                  <a:lnTo>
                    <a:pt x="1380" y="298"/>
                  </a:lnTo>
                  <a:cubicBezTo>
                    <a:pt x="1380" y="298"/>
                    <a:pt x="1236" y="336"/>
                    <a:pt x="1092" y="336"/>
                  </a:cubicBezTo>
                  <a:cubicBezTo>
                    <a:pt x="1030" y="336"/>
                    <a:pt x="968" y="329"/>
                    <a:pt x="917" y="308"/>
                  </a:cubicBezTo>
                  <a:cubicBezTo>
                    <a:pt x="917" y="308"/>
                    <a:pt x="985" y="26"/>
                    <a:pt x="894" y="4"/>
                  </a:cubicBezTo>
                  <a:cubicBezTo>
                    <a:pt x="888" y="1"/>
                    <a:pt x="882" y="1"/>
                    <a:pt x="87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8929992" y="2610583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2" y="6"/>
                    <a:pt x="35" y="19"/>
                  </a:cubicBezTo>
                  <a:cubicBezTo>
                    <a:pt x="35" y="31"/>
                    <a:pt x="24" y="42"/>
                    <a:pt x="13" y="54"/>
                  </a:cubicBezTo>
                  <a:cubicBezTo>
                    <a:pt x="1" y="76"/>
                    <a:pt x="1" y="110"/>
                    <a:pt x="13" y="132"/>
                  </a:cubicBezTo>
                  <a:cubicBezTo>
                    <a:pt x="22" y="164"/>
                    <a:pt x="45" y="178"/>
                    <a:pt x="69" y="178"/>
                  </a:cubicBezTo>
                  <a:cubicBezTo>
                    <a:pt x="105" y="178"/>
                    <a:pt x="144" y="146"/>
                    <a:pt x="137" y="99"/>
                  </a:cubicBezTo>
                  <a:cubicBezTo>
                    <a:pt x="126" y="76"/>
                    <a:pt x="126" y="65"/>
                    <a:pt x="114" y="54"/>
                  </a:cubicBezTo>
                  <a:cubicBezTo>
                    <a:pt x="103" y="31"/>
                    <a:pt x="103" y="19"/>
                    <a:pt x="91" y="8"/>
                  </a:cubicBezTo>
                  <a:cubicBezTo>
                    <a:pt x="82" y="3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8940120" y="2610360"/>
              <a:ext cx="6246" cy="8031"/>
            </a:xfrm>
            <a:custGeom>
              <a:avLst/>
              <a:gdLst/>
              <a:ahLst/>
              <a:cxnLst/>
              <a:rect l="l" t="t" r="r" b="b"/>
              <a:pathLst>
                <a:path w="140" h="180" extrusionOk="0">
                  <a:moveTo>
                    <a:pt x="61" y="0"/>
                  </a:moveTo>
                  <a:cubicBezTo>
                    <a:pt x="51" y="0"/>
                    <a:pt x="41" y="7"/>
                    <a:pt x="34" y="13"/>
                  </a:cubicBezTo>
                  <a:cubicBezTo>
                    <a:pt x="34" y="36"/>
                    <a:pt x="23" y="47"/>
                    <a:pt x="12" y="59"/>
                  </a:cubicBezTo>
                  <a:cubicBezTo>
                    <a:pt x="0" y="81"/>
                    <a:pt x="0" y="115"/>
                    <a:pt x="12" y="137"/>
                  </a:cubicBezTo>
                  <a:cubicBezTo>
                    <a:pt x="20" y="167"/>
                    <a:pt x="41" y="179"/>
                    <a:pt x="62" y="179"/>
                  </a:cubicBezTo>
                  <a:cubicBezTo>
                    <a:pt x="99" y="179"/>
                    <a:pt x="139" y="142"/>
                    <a:pt x="125" y="92"/>
                  </a:cubicBezTo>
                  <a:cubicBezTo>
                    <a:pt x="125" y="81"/>
                    <a:pt x="125" y="59"/>
                    <a:pt x="113" y="47"/>
                  </a:cubicBezTo>
                  <a:lnTo>
                    <a:pt x="80" y="13"/>
                  </a:lnTo>
                  <a:cubicBezTo>
                    <a:pt x="75" y="4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8950203" y="2610092"/>
              <a:ext cx="6201" cy="7941"/>
            </a:xfrm>
            <a:custGeom>
              <a:avLst/>
              <a:gdLst/>
              <a:ahLst/>
              <a:cxnLst/>
              <a:rect l="l" t="t" r="r" b="b"/>
              <a:pathLst>
                <a:path w="139" h="178" extrusionOk="0">
                  <a:moveTo>
                    <a:pt x="62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23" y="30"/>
                    <a:pt x="12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16" y="164"/>
                    <a:pt x="39" y="177"/>
                    <a:pt x="63" y="177"/>
                  </a:cubicBezTo>
                  <a:cubicBezTo>
                    <a:pt x="99" y="177"/>
                    <a:pt x="139" y="146"/>
                    <a:pt x="125" y="98"/>
                  </a:cubicBezTo>
                  <a:cubicBezTo>
                    <a:pt x="125" y="76"/>
                    <a:pt x="125" y="65"/>
                    <a:pt x="113" y="53"/>
                  </a:cubicBezTo>
                  <a:cubicBezTo>
                    <a:pt x="103" y="30"/>
                    <a:pt x="91" y="19"/>
                    <a:pt x="80" y="8"/>
                  </a:cubicBezTo>
                  <a:cubicBezTo>
                    <a:pt x="75" y="3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8959795" y="2609824"/>
              <a:ext cx="6737" cy="7808"/>
            </a:xfrm>
            <a:custGeom>
              <a:avLst/>
              <a:gdLst/>
              <a:ahLst/>
              <a:cxnLst/>
              <a:rect l="l" t="t" r="r" b="b"/>
              <a:pathLst>
                <a:path w="151" h="175" extrusionOk="0">
                  <a:moveTo>
                    <a:pt x="72" y="1"/>
                  </a:moveTo>
                  <a:cubicBezTo>
                    <a:pt x="62" y="1"/>
                    <a:pt x="52" y="7"/>
                    <a:pt x="46" y="14"/>
                  </a:cubicBezTo>
                  <a:cubicBezTo>
                    <a:pt x="34" y="36"/>
                    <a:pt x="23" y="48"/>
                    <a:pt x="23" y="59"/>
                  </a:cubicBezTo>
                  <a:cubicBezTo>
                    <a:pt x="1" y="82"/>
                    <a:pt x="11" y="116"/>
                    <a:pt x="11" y="139"/>
                  </a:cubicBezTo>
                  <a:cubicBezTo>
                    <a:pt x="20" y="164"/>
                    <a:pt x="42" y="175"/>
                    <a:pt x="66" y="175"/>
                  </a:cubicBezTo>
                  <a:cubicBezTo>
                    <a:pt x="106" y="175"/>
                    <a:pt x="151" y="143"/>
                    <a:pt x="136" y="93"/>
                  </a:cubicBezTo>
                  <a:cubicBezTo>
                    <a:pt x="136" y="82"/>
                    <a:pt x="136" y="59"/>
                    <a:pt x="125" y="48"/>
                  </a:cubicBezTo>
                  <a:lnTo>
                    <a:pt x="91" y="14"/>
                  </a:lnTo>
                  <a:cubicBezTo>
                    <a:pt x="86" y="4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8969878" y="2608575"/>
              <a:ext cx="6737" cy="7941"/>
            </a:xfrm>
            <a:custGeom>
              <a:avLst/>
              <a:gdLst/>
              <a:ahLst/>
              <a:cxnLst/>
              <a:rect l="l" t="t" r="r" b="b"/>
              <a:pathLst>
                <a:path w="151" h="178" extrusionOk="0">
                  <a:moveTo>
                    <a:pt x="72" y="0"/>
                  </a:moveTo>
                  <a:cubicBezTo>
                    <a:pt x="63" y="0"/>
                    <a:pt x="52" y="6"/>
                    <a:pt x="46" y="19"/>
                  </a:cubicBezTo>
                  <a:lnTo>
                    <a:pt x="12" y="53"/>
                  </a:lnTo>
                  <a:cubicBezTo>
                    <a:pt x="1" y="76"/>
                    <a:pt x="12" y="110"/>
                    <a:pt x="12" y="132"/>
                  </a:cubicBezTo>
                  <a:cubicBezTo>
                    <a:pt x="21" y="164"/>
                    <a:pt x="46" y="177"/>
                    <a:pt x="71" y="177"/>
                  </a:cubicBezTo>
                  <a:cubicBezTo>
                    <a:pt x="110" y="177"/>
                    <a:pt x="150" y="146"/>
                    <a:pt x="136" y="99"/>
                  </a:cubicBezTo>
                  <a:cubicBezTo>
                    <a:pt x="125" y="76"/>
                    <a:pt x="125" y="64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8979961" y="2607058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5" y="1"/>
                  </a:moveTo>
                  <a:cubicBezTo>
                    <a:pt x="54" y="1"/>
                    <a:pt x="46" y="6"/>
                    <a:pt x="46" y="20"/>
                  </a:cubicBezTo>
                  <a:lnTo>
                    <a:pt x="12" y="53"/>
                  </a:lnTo>
                  <a:cubicBezTo>
                    <a:pt x="1" y="76"/>
                    <a:pt x="1" y="110"/>
                    <a:pt x="12" y="133"/>
                  </a:cubicBezTo>
                  <a:cubicBezTo>
                    <a:pt x="21" y="164"/>
                    <a:pt x="44" y="177"/>
                    <a:pt x="68" y="177"/>
                  </a:cubicBezTo>
                  <a:cubicBezTo>
                    <a:pt x="105" y="177"/>
                    <a:pt x="143" y="146"/>
                    <a:pt x="137" y="98"/>
                  </a:cubicBezTo>
                  <a:cubicBezTo>
                    <a:pt x="125" y="76"/>
                    <a:pt x="125" y="65"/>
                    <a:pt x="114" y="53"/>
                  </a:cubicBezTo>
                  <a:cubicBezTo>
                    <a:pt x="114" y="30"/>
                    <a:pt x="102" y="20"/>
                    <a:pt x="91" y="8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8954397" y="2601080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1"/>
                  </a:moveTo>
                  <a:cubicBezTo>
                    <a:pt x="22" y="1"/>
                    <a:pt x="1" y="18"/>
                    <a:pt x="9" y="40"/>
                  </a:cubicBezTo>
                  <a:cubicBezTo>
                    <a:pt x="42" y="119"/>
                    <a:pt x="87" y="199"/>
                    <a:pt x="122" y="278"/>
                  </a:cubicBezTo>
                  <a:lnTo>
                    <a:pt x="178" y="278"/>
                  </a:lnTo>
                  <a:cubicBezTo>
                    <a:pt x="144" y="187"/>
                    <a:pt x="99" y="108"/>
                    <a:pt x="65" y="18"/>
                  </a:cubicBezTo>
                  <a:cubicBezTo>
                    <a:pt x="61" y="6"/>
                    <a:pt x="51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8959037" y="2598492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45" y="1"/>
                  </a:moveTo>
                  <a:cubicBezTo>
                    <a:pt x="23" y="1"/>
                    <a:pt x="0" y="27"/>
                    <a:pt x="18" y="53"/>
                  </a:cubicBezTo>
                  <a:cubicBezTo>
                    <a:pt x="85" y="132"/>
                    <a:pt x="119" y="234"/>
                    <a:pt x="164" y="325"/>
                  </a:cubicBezTo>
                  <a:lnTo>
                    <a:pt x="221" y="325"/>
                  </a:lnTo>
                  <a:cubicBezTo>
                    <a:pt x="176" y="212"/>
                    <a:pt x="131" y="109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8948463" y="2584974"/>
              <a:ext cx="10841" cy="9235"/>
            </a:xfrm>
            <a:custGeom>
              <a:avLst/>
              <a:gdLst/>
              <a:ahLst/>
              <a:cxnLst/>
              <a:rect l="l" t="t" r="r" b="b"/>
              <a:pathLst>
                <a:path w="243" h="207" extrusionOk="0">
                  <a:moveTo>
                    <a:pt x="62" y="17"/>
                  </a:moveTo>
                  <a:cubicBezTo>
                    <a:pt x="96" y="17"/>
                    <a:pt x="142" y="73"/>
                    <a:pt x="152" y="96"/>
                  </a:cubicBezTo>
                  <a:cubicBezTo>
                    <a:pt x="169" y="113"/>
                    <a:pt x="199" y="143"/>
                    <a:pt x="208" y="171"/>
                  </a:cubicBezTo>
                  <a:lnTo>
                    <a:pt x="208" y="171"/>
                  </a:lnTo>
                  <a:cubicBezTo>
                    <a:pt x="175" y="160"/>
                    <a:pt x="148" y="126"/>
                    <a:pt x="130" y="107"/>
                  </a:cubicBezTo>
                  <a:cubicBezTo>
                    <a:pt x="119" y="107"/>
                    <a:pt x="51" y="28"/>
                    <a:pt x="62" y="17"/>
                  </a:cubicBezTo>
                  <a:close/>
                  <a:moveTo>
                    <a:pt x="66" y="1"/>
                  </a:moveTo>
                  <a:cubicBezTo>
                    <a:pt x="61" y="1"/>
                    <a:pt x="56" y="2"/>
                    <a:pt x="51" y="5"/>
                  </a:cubicBezTo>
                  <a:cubicBezTo>
                    <a:pt x="1" y="36"/>
                    <a:pt x="145" y="163"/>
                    <a:pt x="211" y="192"/>
                  </a:cubicBezTo>
                  <a:lnTo>
                    <a:pt x="211" y="192"/>
                  </a:lnTo>
                  <a:cubicBezTo>
                    <a:pt x="210" y="194"/>
                    <a:pt x="210" y="196"/>
                    <a:pt x="209" y="198"/>
                  </a:cubicBezTo>
                  <a:cubicBezTo>
                    <a:pt x="203" y="203"/>
                    <a:pt x="206" y="206"/>
                    <a:pt x="210" y="206"/>
                  </a:cubicBezTo>
                  <a:cubicBezTo>
                    <a:pt x="215" y="206"/>
                    <a:pt x="220" y="203"/>
                    <a:pt x="220" y="198"/>
                  </a:cubicBezTo>
                  <a:cubicBezTo>
                    <a:pt x="220" y="197"/>
                    <a:pt x="221" y="197"/>
                    <a:pt x="221" y="196"/>
                  </a:cubicBezTo>
                  <a:lnTo>
                    <a:pt x="221" y="196"/>
                  </a:lnTo>
                  <a:cubicBezTo>
                    <a:pt x="225" y="197"/>
                    <a:pt x="229" y="198"/>
                    <a:pt x="232" y="198"/>
                  </a:cubicBezTo>
                  <a:cubicBezTo>
                    <a:pt x="243" y="198"/>
                    <a:pt x="243" y="175"/>
                    <a:pt x="232" y="175"/>
                  </a:cubicBezTo>
                  <a:cubicBezTo>
                    <a:pt x="228" y="175"/>
                    <a:pt x="225" y="175"/>
                    <a:pt x="222" y="175"/>
                  </a:cubicBezTo>
                  <a:lnTo>
                    <a:pt x="222" y="175"/>
                  </a:lnTo>
                  <a:cubicBezTo>
                    <a:pt x="217" y="137"/>
                    <a:pt x="183" y="102"/>
                    <a:pt x="164" y="73"/>
                  </a:cubicBezTo>
                  <a:cubicBezTo>
                    <a:pt x="145" y="54"/>
                    <a:pt x="100" y="1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8956360" y="2583680"/>
              <a:ext cx="3971" cy="9503"/>
            </a:xfrm>
            <a:custGeom>
              <a:avLst/>
              <a:gdLst/>
              <a:ahLst/>
              <a:cxnLst/>
              <a:rect l="l" t="t" r="r" b="b"/>
              <a:pathLst>
                <a:path w="89" h="213" extrusionOk="0">
                  <a:moveTo>
                    <a:pt x="49" y="22"/>
                  </a:moveTo>
                  <a:cubicBezTo>
                    <a:pt x="71" y="66"/>
                    <a:pt x="68" y="116"/>
                    <a:pt x="61" y="161"/>
                  </a:cubicBezTo>
                  <a:lnTo>
                    <a:pt x="61" y="161"/>
                  </a:lnTo>
                  <a:cubicBezTo>
                    <a:pt x="57" y="148"/>
                    <a:pt x="55" y="135"/>
                    <a:pt x="55" y="125"/>
                  </a:cubicBezTo>
                  <a:cubicBezTo>
                    <a:pt x="44" y="95"/>
                    <a:pt x="35" y="55"/>
                    <a:pt x="49" y="22"/>
                  </a:cubicBezTo>
                  <a:close/>
                  <a:moveTo>
                    <a:pt x="43" y="1"/>
                  </a:moveTo>
                  <a:cubicBezTo>
                    <a:pt x="1" y="43"/>
                    <a:pt x="38" y="146"/>
                    <a:pt x="53" y="196"/>
                  </a:cubicBezTo>
                  <a:lnTo>
                    <a:pt x="53" y="196"/>
                  </a:lnTo>
                  <a:cubicBezTo>
                    <a:pt x="51" y="199"/>
                    <a:pt x="52" y="201"/>
                    <a:pt x="54" y="201"/>
                  </a:cubicBezTo>
                  <a:lnTo>
                    <a:pt x="54" y="201"/>
                  </a:lnTo>
                  <a:cubicBezTo>
                    <a:pt x="54" y="202"/>
                    <a:pt x="55" y="203"/>
                    <a:pt x="55" y="204"/>
                  </a:cubicBezTo>
                  <a:cubicBezTo>
                    <a:pt x="55" y="210"/>
                    <a:pt x="61" y="212"/>
                    <a:pt x="66" y="212"/>
                  </a:cubicBezTo>
                  <a:cubicBezTo>
                    <a:pt x="72" y="212"/>
                    <a:pt x="78" y="210"/>
                    <a:pt x="78" y="204"/>
                  </a:cubicBezTo>
                  <a:cubicBezTo>
                    <a:pt x="75" y="198"/>
                    <a:pt x="72" y="192"/>
                    <a:pt x="69" y="185"/>
                  </a:cubicBezTo>
                  <a:lnTo>
                    <a:pt x="69" y="185"/>
                  </a:lnTo>
                  <a:cubicBezTo>
                    <a:pt x="88" y="129"/>
                    <a:pt x="87" y="54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8769109" y="2507967"/>
              <a:ext cx="67636" cy="33461"/>
            </a:xfrm>
            <a:custGeom>
              <a:avLst/>
              <a:gdLst/>
              <a:ahLst/>
              <a:cxnLst/>
              <a:rect l="l" t="t" r="r" b="b"/>
              <a:pathLst>
                <a:path w="1516" h="750" extrusionOk="0">
                  <a:moveTo>
                    <a:pt x="871" y="0"/>
                  </a:moveTo>
                  <a:cubicBezTo>
                    <a:pt x="786" y="0"/>
                    <a:pt x="724" y="250"/>
                    <a:pt x="724" y="250"/>
                  </a:cubicBezTo>
                  <a:cubicBezTo>
                    <a:pt x="724" y="250"/>
                    <a:pt x="0" y="623"/>
                    <a:pt x="11" y="714"/>
                  </a:cubicBezTo>
                  <a:cubicBezTo>
                    <a:pt x="15" y="739"/>
                    <a:pt x="124" y="749"/>
                    <a:pt x="278" y="749"/>
                  </a:cubicBezTo>
                  <a:cubicBezTo>
                    <a:pt x="603" y="749"/>
                    <a:pt x="1128" y="703"/>
                    <a:pt x="1289" y="657"/>
                  </a:cubicBezTo>
                  <a:cubicBezTo>
                    <a:pt x="1515" y="590"/>
                    <a:pt x="1380" y="306"/>
                    <a:pt x="1380" y="306"/>
                  </a:cubicBezTo>
                  <a:lnTo>
                    <a:pt x="1380" y="306"/>
                  </a:lnTo>
                  <a:cubicBezTo>
                    <a:pt x="1380" y="306"/>
                    <a:pt x="1235" y="346"/>
                    <a:pt x="1090" y="346"/>
                  </a:cubicBezTo>
                  <a:cubicBezTo>
                    <a:pt x="1028" y="346"/>
                    <a:pt x="966" y="338"/>
                    <a:pt x="916" y="318"/>
                  </a:cubicBezTo>
                  <a:cubicBezTo>
                    <a:pt x="916" y="318"/>
                    <a:pt x="983" y="35"/>
                    <a:pt x="882" y="2"/>
                  </a:cubicBezTo>
                  <a:cubicBezTo>
                    <a:pt x="879" y="1"/>
                    <a:pt x="875" y="0"/>
                    <a:pt x="87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8773124" y="2537458"/>
              <a:ext cx="6201" cy="7897"/>
            </a:xfrm>
            <a:custGeom>
              <a:avLst/>
              <a:gdLst/>
              <a:ahLst/>
              <a:cxnLst/>
              <a:rect l="l" t="t" r="r" b="b"/>
              <a:pathLst>
                <a:path w="139" h="177" extrusionOk="0">
                  <a:moveTo>
                    <a:pt x="62" y="0"/>
                  </a:moveTo>
                  <a:cubicBezTo>
                    <a:pt x="52" y="0"/>
                    <a:pt x="41" y="6"/>
                    <a:pt x="34" y="19"/>
                  </a:cubicBezTo>
                  <a:cubicBezTo>
                    <a:pt x="34" y="30"/>
                    <a:pt x="23" y="42"/>
                    <a:pt x="11" y="53"/>
                  </a:cubicBezTo>
                  <a:cubicBezTo>
                    <a:pt x="1" y="75"/>
                    <a:pt x="1" y="110"/>
                    <a:pt x="11" y="132"/>
                  </a:cubicBezTo>
                  <a:cubicBezTo>
                    <a:pt x="16" y="163"/>
                    <a:pt x="38" y="177"/>
                    <a:pt x="62" y="177"/>
                  </a:cubicBezTo>
                  <a:cubicBezTo>
                    <a:pt x="99" y="177"/>
                    <a:pt x="138" y="146"/>
                    <a:pt x="124" y="98"/>
                  </a:cubicBezTo>
                  <a:cubicBezTo>
                    <a:pt x="124" y="75"/>
                    <a:pt x="124" y="64"/>
                    <a:pt x="114" y="42"/>
                  </a:cubicBezTo>
                  <a:lnTo>
                    <a:pt x="79" y="7"/>
                  </a:lnTo>
                  <a:cubicBezTo>
                    <a:pt x="75" y="3"/>
                    <a:pt x="68" y="0"/>
                    <a:pt x="6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8782672" y="2537191"/>
              <a:ext cx="6737" cy="7674"/>
            </a:xfrm>
            <a:custGeom>
              <a:avLst/>
              <a:gdLst/>
              <a:ahLst/>
              <a:cxnLst/>
              <a:rect l="l" t="t" r="r" b="b"/>
              <a:pathLst>
                <a:path w="151" h="172" extrusionOk="0">
                  <a:moveTo>
                    <a:pt x="73" y="0"/>
                  </a:moveTo>
                  <a:cubicBezTo>
                    <a:pt x="64" y="0"/>
                    <a:pt x="53" y="7"/>
                    <a:pt x="46" y="13"/>
                  </a:cubicBezTo>
                  <a:cubicBezTo>
                    <a:pt x="35" y="25"/>
                    <a:pt x="24" y="48"/>
                    <a:pt x="24" y="59"/>
                  </a:cubicBezTo>
                  <a:cubicBezTo>
                    <a:pt x="1" y="81"/>
                    <a:pt x="13" y="104"/>
                    <a:pt x="24" y="126"/>
                  </a:cubicBezTo>
                  <a:cubicBezTo>
                    <a:pt x="28" y="158"/>
                    <a:pt x="51" y="172"/>
                    <a:pt x="75" y="172"/>
                  </a:cubicBezTo>
                  <a:cubicBezTo>
                    <a:pt x="111" y="172"/>
                    <a:pt x="150" y="140"/>
                    <a:pt x="137" y="93"/>
                  </a:cubicBezTo>
                  <a:cubicBezTo>
                    <a:pt x="137" y="81"/>
                    <a:pt x="137" y="59"/>
                    <a:pt x="126" y="48"/>
                  </a:cubicBezTo>
                  <a:lnTo>
                    <a:pt x="91" y="13"/>
                  </a:lnTo>
                  <a:cubicBezTo>
                    <a:pt x="87" y="4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8792799" y="2536923"/>
              <a:ext cx="6692" cy="7941"/>
            </a:xfrm>
            <a:custGeom>
              <a:avLst/>
              <a:gdLst/>
              <a:ahLst/>
              <a:cxnLst/>
              <a:rect l="l" t="t" r="r" b="b"/>
              <a:pathLst>
                <a:path w="150" h="178" extrusionOk="0">
                  <a:moveTo>
                    <a:pt x="72" y="1"/>
                  </a:moveTo>
                  <a:cubicBezTo>
                    <a:pt x="63" y="1"/>
                    <a:pt x="52" y="6"/>
                    <a:pt x="45" y="19"/>
                  </a:cubicBezTo>
                  <a:lnTo>
                    <a:pt x="12" y="54"/>
                  </a:lnTo>
                  <a:cubicBezTo>
                    <a:pt x="0" y="76"/>
                    <a:pt x="12" y="110"/>
                    <a:pt x="12" y="132"/>
                  </a:cubicBezTo>
                  <a:cubicBezTo>
                    <a:pt x="21" y="164"/>
                    <a:pt x="46" y="178"/>
                    <a:pt x="71" y="178"/>
                  </a:cubicBezTo>
                  <a:cubicBezTo>
                    <a:pt x="110" y="178"/>
                    <a:pt x="149" y="146"/>
                    <a:pt x="136" y="99"/>
                  </a:cubicBezTo>
                  <a:cubicBezTo>
                    <a:pt x="136" y="76"/>
                    <a:pt x="136" y="65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8802883" y="2536700"/>
              <a:ext cx="6692" cy="7674"/>
            </a:xfrm>
            <a:custGeom>
              <a:avLst/>
              <a:gdLst/>
              <a:ahLst/>
              <a:cxnLst/>
              <a:rect l="l" t="t" r="r" b="b"/>
              <a:pathLst>
                <a:path w="150" h="172" extrusionOk="0">
                  <a:moveTo>
                    <a:pt x="69" y="0"/>
                  </a:moveTo>
                  <a:cubicBezTo>
                    <a:pt x="57" y="0"/>
                    <a:pt x="46" y="7"/>
                    <a:pt x="46" y="13"/>
                  </a:cubicBezTo>
                  <a:cubicBezTo>
                    <a:pt x="35" y="24"/>
                    <a:pt x="23" y="47"/>
                    <a:pt x="12" y="59"/>
                  </a:cubicBezTo>
                  <a:cubicBezTo>
                    <a:pt x="0" y="81"/>
                    <a:pt x="12" y="104"/>
                    <a:pt x="12" y="127"/>
                  </a:cubicBezTo>
                  <a:cubicBezTo>
                    <a:pt x="21" y="158"/>
                    <a:pt x="46" y="171"/>
                    <a:pt x="71" y="171"/>
                  </a:cubicBezTo>
                  <a:cubicBezTo>
                    <a:pt x="110" y="171"/>
                    <a:pt x="150" y="140"/>
                    <a:pt x="136" y="92"/>
                  </a:cubicBezTo>
                  <a:cubicBezTo>
                    <a:pt x="125" y="81"/>
                    <a:pt x="125" y="59"/>
                    <a:pt x="113" y="47"/>
                  </a:cubicBezTo>
                  <a:cubicBezTo>
                    <a:pt x="113" y="36"/>
                    <a:pt x="103" y="24"/>
                    <a:pt x="91" y="13"/>
                  </a:cubicBezTo>
                  <a:cubicBezTo>
                    <a:pt x="86" y="4"/>
                    <a:pt x="77" y="0"/>
                    <a:pt x="69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8812966" y="2535406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1" y="6"/>
                    <a:pt x="35" y="20"/>
                  </a:cubicBezTo>
                  <a:cubicBezTo>
                    <a:pt x="35" y="31"/>
                    <a:pt x="23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21" y="164"/>
                    <a:pt x="44" y="178"/>
                    <a:pt x="68" y="178"/>
                  </a:cubicBezTo>
                  <a:cubicBezTo>
                    <a:pt x="105" y="178"/>
                    <a:pt x="143" y="146"/>
                    <a:pt x="136" y="99"/>
                  </a:cubicBezTo>
                  <a:cubicBezTo>
                    <a:pt x="125" y="76"/>
                    <a:pt x="125" y="65"/>
                    <a:pt x="114" y="42"/>
                  </a:cubicBezTo>
                  <a:cubicBezTo>
                    <a:pt x="103" y="31"/>
                    <a:pt x="103" y="20"/>
                    <a:pt x="91" y="8"/>
                  </a:cubicBezTo>
                  <a:cubicBezTo>
                    <a:pt x="82" y="4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8823049" y="2533889"/>
              <a:ext cx="6246" cy="7941"/>
            </a:xfrm>
            <a:custGeom>
              <a:avLst/>
              <a:gdLst/>
              <a:ahLst/>
              <a:cxnLst/>
              <a:rect l="l" t="t" r="r" b="b"/>
              <a:pathLst>
                <a:path w="140" h="178" extrusionOk="0">
                  <a:moveTo>
                    <a:pt x="61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35" y="31"/>
                    <a:pt x="23" y="42"/>
                    <a:pt x="12" y="54"/>
                  </a:cubicBezTo>
                  <a:cubicBezTo>
                    <a:pt x="1" y="76"/>
                    <a:pt x="1" y="110"/>
                    <a:pt x="12" y="133"/>
                  </a:cubicBezTo>
                  <a:cubicBezTo>
                    <a:pt x="17" y="164"/>
                    <a:pt x="39" y="178"/>
                    <a:pt x="63" y="178"/>
                  </a:cubicBezTo>
                  <a:cubicBezTo>
                    <a:pt x="99" y="178"/>
                    <a:pt x="139" y="146"/>
                    <a:pt x="125" y="99"/>
                  </a:cubicBezTo>
                  <a:cubicBezTo>
                    <a:pt x="125" y="76"/>
                    <a:pt x="125" y="65"/>
                    <a:pt x="114" y="42"/>
                  </a:cubicBezTo>
                  <a:lnTo>
                    <a:pt x="80" y="9"/>
                  </a:lnTo>
                  <a:cubicBezTo>
                    <a:pt x="75" y="4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8797529" y="2527955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0"/>
                  </a:moveTo>
                  <a:cubicBezTo>
                    <a:pt x="22" y="0"/>
                    <a:pt x="0" y="17"/>
                    <a:pt x="7" y="39"/>
                  </a:cubicBezTo>
                  <a:cubicBezTo>
                    <a:pt x="42" y="119"/>
                    <a:pt x="87" y="198"/>
                    <a:pt x="120" y="277"/>
                  </a:cubicBezTo>
                  <a:lnTo>
                    <a:pt x="177" y="277"/>
                  </a:lnTo>
                  <a:cubicBezTo>
                    <a:pt x="143" y="187"/>
                    <a:pt x="98" y="107"/>
                    <a:pt x="64" y="17"/>
                  </a:cubicBezTo>
                  <a:cubicBezTo>
                    <a:pt x="60" y="5"/>
                    <a:pt x="5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8802079" y="2525323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36" y="1"/>
                  </a:moveTo>
                  <a:cubicBezTo>
                    <a:pt x="18" y="1"/>
                    <a:pt x="1" y="27"/>
                    <a:pt x="18" y="53"/>
                  </a:cubicBezTo>
                  <a:cubicBezTo>
                    <a:pt x="75" y="133"/>
                    <a:pt x="121" y="234"/>
                    <a:pt x="166" y="325"/>
                  </a:cubicBezTo>
                  <a:lnTo>
                    <a:pt x="222" y="325"/>
                  </a:lnTo>
                  <a:cubicBezTo>
                    <a:pt x="177" y="211"/>
                    <a:pt x="131" y="110"/>
                    <a:pt x="53" y="8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8791595" y="2511849"/>
              <a:ext cx="10306" cy="9191"/>
            </a:xfrm>
            <a:custGeom>
              <a:avLst/>
              <a:gdLst/>
              <a:ahLst/>
              <a:cxnLst/>
              <a:rect l="l" t="t" r="r" b="b"/>
              <a:pathLst>
                <a:path w="231" h="206" extrusionOk="0">
                  <a:moveTo>
                    <a:pt x="62" y="16"/>
                  </a:moveTo>
                  <a:cubicBezTo>
                    <a:pt x="95" y="16"/>
                    <a:pt x="129" y="73"/>
                    <a:pt x="152" y="84"/>
                  </a:cubicBezTo>
                  <a:cubicBezTo>
                    <a:pt x="169" y="109"/>
                    <a:pt x="191" y="140"/>
                    <a:pt x="198" y="168"/>
                  </a:cubicBezTo>
                  <a:lnTo>
                    <a:pt x="198" y="168"/>
                  </a:lnTo>
                  <a:cubicBezTo>
                    <a:pt x="171" y="156"/>
                    <a:pt x="147" y="124"/>
                    <a:pt x="129" y="106"/>
                  </a:cubicBezTo>
                  <a:cubicBezTo>
                    <a:pt x="118" y="106"/>
                    <a:pt x="50" y="28"/>
                    <a:pt x="62" y="16"/>
                  </a:cubicBezTo>
                  <a:close/>
                  <a:moveTo>
                    <a:pt x="65" y="0"/>
                  </a:moveTo>
                  <a:cubicBezTo>
                    <a:pt x="60" y="0"/>
                    <a:pt x="55" y="2"/>
                    <a:pt x="50" y="5"/>
                  </a:cubicBezTo>
                  <a:cubicBezTo>
                    <a:pt x="0" y="35"/>
                    <a:pt x="135" y="161"/>
                    <a:pt x="199" y="191"/>
                  </a:cubicBezTo>
                  <a:lnTo>
                    <a:pt x="199" y="191"/>
                  </a:lnTo>
                  <a:cubicBezTo>
                    <a:pt x="198" y="193"/>
                    <a:pt x="198" y="195"/>
                    <a:pt x="197" y="197"/>
                  </a:cubicBezTo>
                  <a:cubicBezTo>
                    <a:pt x="197" y="203"/>
                    <a:pt x="203" y="206"/>
                    <a:pt x="209" y="206"/>
                  </a:cubicBezTo>
                  <a:cubicBezTo>
                    <a:pt x="214" y="206"/>
                    <a:pt x="220" y="203"/>
                    <a:pt x="220" y="197"/>
                  </a:cubicBezTo>
                  <a:cubicBezTo>
                    <a:pt x="230" y="197"/>
                    <a:pt x="231" y="176"/>
                    <a:pt x="221" y="174"/>
                  </a:cubicBezTo>
                  <a:lnTo>
                    <a:pt x="221" y="174"/>
                  </a:lnTo>
                  <a:cubicBezTo>
                    <a:pt x="216" y="137"/>
                    <a:pt x="182" y="101"/>
                    <a:pt x="163" y="73"/>
                  </a:cubicBezTo>
                  <a:cubicBezTo>
                    <a:pt x="143" y="5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8799670" y="2510510"/>
              <a:ext cx="3792" cy="9503"/>
            </a:xfrm>
            <a:custGeom>
              <a:avLst/>
              <a:gdLst/>
              <a:ahLst/>
              <a:cxnLst/>
              <a:rect l="l" t="t" r="r" b="b"/>
              <a:pathLst>
                <a:path w="85" h="213" extrusionOk="0">
                  <a:moveTo>
                    <a:pt x="43" y="24"/>
                  </a:moveTo>
                  <a:cubicBezTo>
                    <a:pt x="56" y="63"/>
                    <a:pt x="59" y="106"/>
                    <a:pt x="52" y="147"/>
                  </a:cubicBezTo>
                  <a:lnTo>
                    <a:pt x="52" y="147"/>
                  </a:lnTo>
                  <a:cubicBezTo>
                    <a:pt x="51" y="139"/>
                    <a:pt x="50" y="132"/>
                    <a:pt x="50" y="125"/>
                  </a:cubicBezTo>
                  <a:cubicBezTo>
                    <a:pt x="40" y="95"/>
                    <a:pt x="30" y="56"/>
                    <a:pt x="43" y="24"/>
                  </a:cubicBezTo>
                  <a:close/>
                  <a:moveTo>
                    <a:pt x="39" y="1"/>
                  </a:moveTo>
                  <a:cubicBezTo>
                    <a:pt x="0" y="39"/>
                    <a:pt x="28" y="128"/>
                    <a:pt x="43" y="181"/>
                  </a:cubicBezTo>
                  <a:lnTo>
                    <a:pt x="43" y="181"/>
                  </a:lnTo>
                  <a:cubicBezTo>
                    <a:pt x="42" y="185"/>
                    <a:pt x="40" y="189"/>
                    <a:pt x="39" y="193"/>
                  </a:cubicBezTo>
                  <a:cubicBezTo>
                    <a:pt x="39" y="198"/>
                    <a:pt x="44" y="201"/>
                    <a:pt x="49" y="201"/>
                  </a:cubicBezTo>
                  <a:lnTo>
                    <a:pt x="49" y="201"/>
                  </a:lnTo>
                  <a:cubicBezTo>
                    <a:pt x="49" y="202"/>
                    <a:pt x="49" y="203"/>
                    <a:pt x="50" y="204"/>
                  </a:cubicBezTo>
                  <a:cubicBezTo>
                    <a:pt x="50" y="210"/>
                    <a:pt x="55" y="213"/>
                    <a:pt x="60" y="213"/>
                  </a:cubicBezTo>
                  <a:cubicBezTo>
                    <a:pt x="64" y="213"/>
                    <a:pt x="67" y="210"/>
                    <a:pt x="61" y="204"/>
                  </a:cubicBezTo>
                  <a:cubicBezTo>
                    <a:pt x="61" y="202"/>
                    <a:pt x="61" y="199"/>
                    <a:pt x="61" y="196"/>
                  </a:cubicBezTo>
                  <a:lnTo>
                    <a:pt x="61" y="196"/>
                  </a:lnTo>
                  <a:cubicBezTo>
                    <a:pt x="61" y="195"/>
                    <a:pt x="61" y="194"/>
                    <a:pt x="61" y="193"/>
                  </a:cubicBezTo>
                  <a:cubicBezTo>
                    <a:pt x="72" y="136"/>
                    <a:pt x="84" y="58"/>
                    <a:pt x="50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8879576" y="2183435"/>
              <a:ext cx="118096" cy="160614"/>
            </a:xfrm>
            <a:custGeom>
              <a:avLst/>
              <a:gdLst/>
              <a:ahLst/>
              <a:cxnLst/>
              <a:rect l="l" t="t" r="r" b="b"/>
              <a:pathLst>
                <a:path w="2647" h="3600" extrusionOk="0">
                  <a:moveTo>
                    <a:pt x="1360" y="0"/>
                  </a:moveTo>
                  <a:cubicBezTo>
                    <a:pt x="919" y="0"/>
                    <a:pt x="466" y="148"/>
                    <a:pt x="407" y="355"/>
                  </a:cubicBezTo>
                  <a:cubicBezTo>
                    <a:pt x="339" y="581"/>
                    <a:pt x="125" y="2220"/>
                    <a:pt x="0" y="3159"/>
                  </a:cubicBezTo>
                  <a:cubicBezTo>
                    <a:pt x="487" y="3215"/>
                    <a:pt x="2330" y="3521"/>
                    <a:pt x="2624" y="3600"/>
                  </a:cubicBezTo>
                  <a:cubicBezTo>
                    <a:pt x="2635" y="2786"/>
                    <a:pt x="2646" y="988"/>
                    <a:pt x="2160" y="287"/>
                  </a:cubicBezTo>
                  <a:cubicBezTo>
                    <a:pt x="2015" y="84"/>
                    <a:pt x="1691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8934052" y="2186602"/>
              <a:ext cx="63621" cy="157446"/>
            </a:xfrm>
            <a:custGeom>
              <a:avLst/>
              <a:gdLst/>
              <a:ahLst/>
              <a:cxnLst/>
              <a:rect l="l" t="t" r="r" b="b"/>
              <a:pathLst>
                <a:path w="1426" h="3529" extrusionOk="0">
                  <a:moveTo>
                    <a:pt x="623" y="1"/>
                  </a:moveTo>
                  <a:cubicBezTo>
                    <a:pt x="815" y="849"/>
                    <a:pt x="1018" y="1799"/>
                    <a:pt x="600" y="2591"/>
                  </a:cubicBezTo>
                  <a:cubicBezTo>
                    <a:pt x="453" y="2873"/>
                    <a:pt x="238" y="3099"/>
                    <a:pt x="0" y="3269"/>
                  </a:cubicBezTo>
                  <a:cubicBezTo>
                    <a:pt x="623" y="3371"/>
                    <a:pt x="1244" y="3484"/>
                    <a:pt x="1403" y="3529"/>
                  </a:cubicBezTo>
                  <a:cubicBezTo>
                    <a:pt x="1414" y="2715"/>
                    <a:pt x="1425" y="917"/>
                    <a:pt x="939" y="216"/>
                  </a:cubicBezTo>
                  <a:cubicBezTo>
                    <a:pt x="872" y="126"/>
                    <a:pt x="759" y="46"/>
                    <a:pt x="62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8901483" y="2154836"/>
              <a:ext cx="55323" cy="53092"/>
            </a:xfrm>
            <a:custGeom>
              <a:avLst/>
              <a:gdLst/>
              <a:ahLst/>
              <a:cxnLst/>
              <a:rect l="l" t="t" r="r" b="b"/>
              <a:pathLst>
                <a:path w="1240" h="1190" extrusionOk="0">
                  <a:moveTo>
                    <a:pt x="791" y="0"/>
                  </a:moveTo>
                  <a:cubicBezTo>
                    <a:pt x="479" y="0"/>
                    <a:pt x="86" y="147"/>
                    <a:pt x="86" y="147"/>
                  </a:cubicBezTo>
                  <a:cubicBezTo>
                    <a:pt x="86" y="147"/>
                    <a:pt x="0" y="1190"/>
                    <a:pt x="571" y="1190"/>
                  </a:cubicBezTo>
                  <a:cubicBezTo>
                    <a:pt x="586" y="1190"/>
                    <a:pt x="602" y="1189"/>
                    <a:pt x="617" y="1188"/>
                  </a:cubicBezTo>
                  <a:cubicBezTo>
                    <a:pt x="1240" y="1142"/>
                    <a:pt x="1240" y="668"/>
                    <a:pt x="1160" y="215"/>
                  </a:cubicBezTo>
                  <a:cubicBezTo>
                    <a:pt x="1131" y="52"/>
                    <a:pt x="975" y="0"/>
                    <a:pt x="79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8777630" y="1914894"/>
              <a:ext cx="298251" cy="271081"/>
            </a:xfrm>
            <a:custGeom>
              <a:avLst/>
              <a:gdLst/>
              <a:ahLst/>
              <a:cxnLst/>
              <a:rect l="l" t="t" r="r" b="b"/>
              <a:pathLst>
                <a:path w="6685" h="6076" extrusionOk="0">
                  <a:moveTo>
                    <a:pt x="3381" y="1"/>
                  </a:moveTo>
                  <a:cubicBezTo>
                    <a:pt x="3266" y="1"/>
                    <a:pt x="3149" y="7"/>
                    <a:pt x="3031" y="19"/>
                  </a:cubicBezTo>
                  <a:cubicBezTo>
                    <a:pt x="1279" y="200"/>
                    <a:pt x="1" y="1692"/>
                    <a:pt x="171" y="3366"/>
                  </a:cubicBezTo>
                  <a:cubicBezTo>
                    <a:pt x="329" y="4927"/>
                    <a:pt x="1698" y="6075"/>
                    <a:pt x="3304" y="6075"/>
                  </a:cubicBezTo>
                  <a:cubicBezTo>
                    <a:pt x="3420" y="6075"/>
                    <a:pt x="3536" y="6069"/>
                    <a:pt x="3654" y="6057"/>
                  </a:cubicBezTo>
                  <a:cubicBezTo>
                    <a:pt x="5406" y="5876"/>
                    <a:pt x="6684" y="4384"/>
                    <a:pt x="6514" y="2710"/>
                  </a:cubicBezTo>
                  <a:cubicBezTo>
                    <a:pt x="6357" y="1149"/>
                    <a:pt x="4988" y="1"/>
                    <a:pt x="3381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8788249" y="1910254"/>
              <a:ext cx="317882" cy="360132"/>
            </a:xfrm>
            <a:custGeom>
              <a:avLst/>
              <a:gdLst/>
              <a:ahLst/>
              <a:cxnLst/>
              <a:rect l="l" t="t" r="r" b="b"/>
              <a:pathLst>
                <a:path w="7125" h="8072" extrusionOk="0">
                  <a:moveTo>
                    <a:pt x="3204" y="1"/>
                  </a:moveTo>
                  <a:cubicBezTo>
                    <a:pt x="2998" y="1"/>
                    <a:pt x="2873" y="20"/>
                    <a:pt x="2873" y="20"/>
                  </a:cubicBezTo>
                  <a:cubicBezTo>
                    <a:pt x="396" y="32"/>
                    <a:pt x="1" y="2452"/>
                    <a:pt x="1" y="2452"/>
                  </a:cubicBezTo>
                  <a:cubicBezTo>
                    <a:pt x="1753" y="2079"/>
                    <a:pt x="2861" y="812"/>
                    <a:pt x="2861" y="812"/>
                  </a:cubicBezTo>
                  <a:cubicBezTo>
                    <a:pt x="3665" y="1796"/>
                    <a:pt x="5519" y="2531"/>
                    <a:pt x="5519" y="2531"/>
                  </a:cubicBezTo>
                  <a:cubicBezTo>
                    <a:pt x="5892" y="4262"/>
                    <a:pt x="5949" y="8072"/>
                    <a:pt x="5949" y="8072"/>
                  </a:cubicBezTo>
                  <a:cubicBezTo>
                    <a:pt x="7125" y="6252"/>
                    <a:pt x="6560" y="2079"/>
                    <a:pt x="5813" y="1208"/>
                  </a:cubicBezTo>
                  <a:cubicBezTo>
                    <a:pt x="4907" y="145"/>
                    <a:pt x="3760" y="1"/>
                    <a:pt x="3204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8953727" y="1916188"/>
              <a:ext cx="138307" cy="323771"/>
            </a:xfrm>
            <a:custGeom>
              <a:avLst/>
              <a:gdLst/>
              <a:ahLst/>
              <a:cxnLst/>
              <a:rect l="l" t="t" r="r" b="b"/>
              <a:pathLst>
                <a:path w="3100" h="7257" extrusionOk="0">
                  <a:moveTo>
                    <a:pt x="12" y="1"/>
                  </a:moveTo>
                  <a:cubicBezTo>
                    <a:pt x="1" y="1"/>
                    <a:pt x="1" y="23"/>
                    <a:pt x="12" y="35"/>
                  </a:cubicBezTo>
                  <a:cubicBezTo>
                    <a:pt x="1165" y="487"/>
                    <a:pt x="2002" y="1392"/>
                    <a:pt x="2432" y="2568"/>
                  </a:cubicBezTo>
                  <a:cubicBezTo>
                    <a:pt x="2715" y="3348"/>
                    <a:pt x="2703" y="4196"/>
                    <a:pt x="2647" y="5011"/>
                  </a:cubicBezTo>
                  <a:cubicBezTo>
                    <a:pt x="2590" y="5768"/>
                    <a:pt x="2500" y="6503"/>
                    <a:pt x="2330" y="7238"/>
                  </a:cubicBezTo>
                  <a:cubicBezTo>
                    <a:pt x="2330" y="7251"/>
                    <a:pt x="2338" y="7257"/>
                    <a:pt x="2347" y="7257"/>
                  </a:cubicBezTo>
                  <a:cubicBezTo>
                    <a:pt x="2353" y="7257"/>
                    <a:pt x="2359" y="7254"/>
                    <a:pt x="2364" y="7250"/>
                  </a:cubicBezTo>
                  <a:cubicBezTo>
                    <a:pt x="2861" y="5780"/>
                    <a:pt x="3099" y="3913"/>
                    <a:pt x="2545" y="2432"/>
                  </a:cubicBezTo>
                  <a:cubicBezTo>
                    <a:pt x="2330" y="1867"/>
                    <a:pt x="1969" y="1324"/>
                    <a:pt x="1550" y="883"/>
                  </a:cubicBezTo>
                  <a:cubicBezTo>
                    <a:pt x="1154" y="476"/>
                    <a:pt x="612" y="12"/>
                    <a:pt x="1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9045546" y="2021302"/>
              <a:ext cx="23735" cy="213929"/>
            </a:xfrm>
            <a:custGeom>
              <a:avLst/>
              <a:gdLst/>
              <a:ahLst/>
              <a:cxnLst/>
              <a:rect l="l" t="t" r="r" b="b"/>
              <a:pathLst>
                <a:path w="532" h="4795" extrusionOk="0">
                  <a:moveTo>
                    <a:pt x="15" y="1"/>
                  </a:moveTo>
                  <a:cubicBezTo>
                    <a:pt x="9" y="1"/>
                    <a:pt x="1" y="6"/>
                    <a:pt x="1" y="19"/>
                  </a:cubicBezTo>
                  <a:cubicBezTo>
                    <a:pt x="170" y="1602"/>
                    <a:pt x="272" y="3175"/>
                    <a:pt x="238" y="4769"/>
                  </a:cubicBezTo>
                  <a:cubicBezTo>
                    <a:pt x="238" y="4786"/>
                    <a:pt x="249" y="4795"/>
                    <a:pt x="261" y="4795"/>
                  </a:cubicBezTo>
                  <a:cubicBezTo>
                    <a:pt x="272" y="4795"/>
                    <a:pt x="283" y="4786"/>
                    <a:pt x="283" y="4769"/>
                  </a:cubicBezTo>
                  <a:cubicBezTo>
                    <a:pt x="532" y="3197"/>
                    <a:pt x="318" y="1569"/>
                    <a:pt x="24" y="8"/>
                  </a:cubicBezTo>
                  <a:cubicBezTo>
                    <a:pt x="24" y="4"/>
                    <a:pt x="20" y="1"/>
                    <a:pt x="15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8799849" y="1928993"/>
              <a:ext cx="115374" cy="76024"/>
            </a:xfrm>
            <a:custGeom>
              <a:avLst/>
              <a:gdLst/>
              <a:ahLst/>
              <a:cxnLst/>
              <a:rect l="l" t="t" r="r" b="b"/>
              <a:pathLst>
                <a:path w="2586" h="1704" extrusionOk="0">
                  <a:moveTo>
                    <a:pt x="2535" y="0"/>
                  </a:moveTo>
                  <a:cubicBezTo>
                    <a:pt x="2527" y="0"/>
                    <a:pt x="2519" y="3"/>
                    <a:pt x="2511" y="8"/>
                  </a:cubicBezTo>
                  <a:cubicBezTo>
                    <a:pt x="1765" y="743"/>
                    <a:pt x="996" y="1308"/>
                    <a:pt x="0" y="1681"/>
                  </a:cubicBezTo>
                  <a:cubicBezTo>
                    <a:pt x="0" y="1681"/>
                    <a:pt x="0" y="1704"/>
                    <a:pt x="12" y="1704"/>
                  </a:cubicBezTo>
                  <a:cubicBezTo>
                    <a:pt x="1007" y="1546"/>
                    <a:pt x="2002" y="890"/>
                    <a:pt x="2568" y="53"/>
                  </a:cubicBezTo>
                  <a:cubicBezTo>
                    <a:pt x="2585" y="27"/>
                    <a:pt x="2562" y="0"/>
                    <a:pt x="253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8807433" y="1984807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cubicBezTo>
                    <a:pt x="11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8818676" y="1919133"/>
              <a:ext cx="92710" cy="46489"/>
            </a:xfrm>
            <a:custGeom>
              <a:avLst/>
              <a:gdLst/>
              <a:ahLst/>
              <a:cxnLst/>
              <a:rect l="l" t="t" r="r" b="b"/>
              <a:pathLst>
                <a:path w="2078" h="1042" extrusionOk="0">
                  <a:moveTo>
                    <a:pt x="1636" y="1"/>
                  </a:moveTo>
                  <a:cubicBezTo>
                    <a:pt x="988" y="1"/>
                    <a:pt x="365" y="521"/>
                    <a:pt x="8" y="1009"/>
                  </a:cubicBezTo>
                  <a:cubicBezTo>
                    <a:pt x="0" y="1025"/>
                    <a:pt x="10" y="1041"/>
                    <a:pt x="19" y="1041"/>
                  </a:cubicBezTo>
                  <a:cubicBezTo>
                    <a:pt x="23" y="1041"/>
                    <a:pt x="28" y="1039"/>
                    <a:pt x="31" y="1032"/>
                  </a:cubicBezTo>
                  <a:cubicBezTo>
                    <a:pt x="302" y="771"/>
                    <a:pt x="596" y="534"/>
                    <a:pt x="935" y="364"/>
                  </a:cubicBezTo>
                  <a:cubicBezTo>
                    <a:pt x="1286" y="183"/>
                    <a:pt x="1648" y="206"/>
                    <a:pt x="2021" y="161"/>
                  </a:cubicBezTo>
                  <a:cubicBezTo>
                    <a:pt x="2066" y="150"/>
                    <a:pt x="2078" y="93"/>
                    <a:pt x="2033" y="70"/>
                  </a:cubicBezTo>
                  <a:cubicBezTo>
                    <a:pt x="1901" y="23"/>
                    <a:pt x="1768" y="1"/>
                    <a:pt x="1636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8822201" y="1933365"/>
              <a:ext cx="77095" cy="52646"/>
            </a:xfrm>
            <a:custGeom>
              <a:avLst/>
              <a:gdLst/>
              <a:ahLst/>
              <a:cxnLst/>
              <a:rect l="l" t="t" r="r" b="b"/>
              <a:pathLst>
                <a:path w="1728" h="1180" extrusionOk="0">
                  <a:moveTo>
                    <a:pt x="1716" y="0"/>
                  </a:moveTo>
                  <a:cubicBezTo>
                    <a:pt x="1060" y="113"/>
                    <a:pt x="291" y="509"/>
                    <a:pt x="9" y="1131"/>
                  </a:cubicBezTo>
                  <a:cubicBezTo>
                    <a:pt x="0" y="1155"/>
                    <a:pt x="15" y="1179"/>
                    <a:pt x="33" y="1179"/>
                  </a:cubicBezTo>
                  <a:cubicBezTo>
                    <a:pt x="40" y="1179"/>
                    <a:pt x="47" y="1175"/>
                    <a:pt x="54" y="1165"/>
                  </a:cubicBezTo>
                  <a:cubicBezTo>
                    <a:pt x="484" y="577"/>
                    <a:pt x="1162" y="419"/>
                    <a:pt x="1728" y="23"/>
                  </a:cubicBezTo>
                  <a:cubicBezTo>
                    <a:pt x="1728" y="12"/>
                    <a:pt x="1728" y="0"/>
                    <a:pt x="1716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8922095" y="1927878"/>
              <a:ext cx="113411" cy="81199"/>
            </a:xfrm>
            <a:custGeom>
              <a:avLst/>
              <a:gdLst/>
              <a:ahLst/>
              <a:cxnLst/>
              <a:rect l="l" t="t" r="r" b="b"/>
              <a:pathLst>
                <a:path w="2542" h="1820" extrusionOk="0">
                  <a:moveTo>
                    <a:pt x="19" y="0"/>
                  </a:moveTo>
                  <a:cubicBezTo>
                    <a:pt x="9" y="0"/>
                    <a:pt x="1" y="14"/>
                    <a:pt x="9" y="22"/>
                  </a:cubicBezTo>
                  <a:cubicBezTo>
                    <a:pt x="404" y="994"/>
                    <a:pt x="1456" y="1706"/>
                    <a:pt x="2485" y="1819"/>
                  </a:cubicBezTo>
                  <a:cubicBezTo>
                    <a:pt x="2519" y="1819"/>
                    <a:pt x="2542" y="1763"/>
                    <a:pt x="2507" y="1741"/>
                  </a:cubicBezTo>
                  <a:cubicBezTo>
                    <a:pt x="2010" y="1571"/>
                    <a:pt x="1535" y="1356"/>
                    <a:pt x="1105" y="1050"/>
                  </a:cubicBezTo>
                  <a:cubicBezTo>
                    <a:pt x="698" y="745"/>
                    <a:pt x="393" y="349"/>
                    <a:pt x="31" y="10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8934052" y="1926271"/>
              <a:ext cx="90747" cy="68707"/>
            </a:xfrm>
            <a:custGeom>
              <a:avLst/>
              <a:gdLst/>
              <a:ahLst/>
              <a:cxnLst/>
              <a:rect l="l" t="t" r="r" b="b"/>
              <a:pathLst>
                <a:path w="2034" h="1540" extrusionOk="0">
                  <a:moveTo>
                    <a:pt x="23" y="1"/>
                  </a:moveTo>
                  <a:cubicBezTo>
                    <a:pt x="12" y="1"/>
                    <a:pt x="0" y="23"/>
                    <a:pt x="12" y="23"/>
                  </a:cubicBezTo>
                  <a:cubicBezTo>
                    <a:pt x="397" y="216"/>
                    <a:pt x="769" y="420"/>
                    <a:pt x="1120" y="679"/>
                  </a:cubicBezTo>
                  <a:cubicBezTo>
                    <a:pt x="1437" y="928"/>
                    <a:pt x="1641" y="1279"/>
                    <a:pt x="1945" y="1528"/>
                  </a:cubicBezTo>
                  <a:cubicBezTo>
                    <a:pt x="1956" y="1536"/>
                    <a:pt x="1967" y="1539"/>
                    <a:pt x="1977" y="1539"/>
                  </a:cubicBezTo>
                  <a:cubicBezTo>
                    <a:pt x="2009" y="1539"/>
                    <a:pt x="2033" y="1505"/>
                    <a:pt x="2025" y="1471"/>
                  </a:cubicBezTo>
                  <a:cubicBezTo>
                    <a:pt x="1900" y="1098"/>
                    <a:pt x="1527" y="792"/>
                    <a:pt x="1222" y="544"/>
                  </a:cubicBezTo>
                  <a:cubicBezTo>
                    <a:pt x="872" y="272"/>
                    <a:pt x="465" y="80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9038987" y="2057441"/>
              <a:ext cx="67547" cy="61033"/>
            </a:xfrm>
            <a:custGeom>
              <a:avLst/>
              <a:gdLst/>
              <a:ahLst/>
              <a:cxnLst/>
              <a:rect l="l" t="t" r="r" b="b"/>
              <a:pathLst>
                <a:path w="1514" h="1368" extrusionOk="0">
                  <a:moveTo>
                    <a:pt x="823" y="0"/>
                  </a:moveTo>
                  <a:cubicBezTo>
                    <a:pt x="430" y="0"/>
                    <a:pt x="1" y="374"/>
                    <a:pt x="1" y="374"/>
                  </a:cubicBezTo>
                  <a:lnTo>
                    <a:pt x="58" y="1290"/>
                  </a:lnTo>
                  <a:cubicBezTo>
                    <a:pt x="192" y="1343"/>
                    <a:pt x="317" y="1367"/>
                    <a:pt x="433" y="1367"/>
                  </a:cubicBezTo>
                  <a:cubicBezTo>
                    <a:pt x="1175" y="1367"/>
                    <a:pt x="1513" y="397"/>
                    <a:pt x="1131" y="103"/>
                  </a:cubicBezTo>
                  <a:cubicBezTo>
                    <a:pt x="1038" y="29"/>
                    <a:pt x="932" y="0"/>
                    <a:pt x="82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9045903" y="2079436"/>
              <a:ext cx="39395" cy="33194"/>
            </a:xfrm>
            <a:custGeom>
              <a:avLst/>
              <a:gdLst/>
              <a:ahLst/>
              <a:cxnLst/>
              <a:rect l="l" t="t" r="r" b="b"/>
              <a:pathLst>
                <a:path w="883" h="744" extrusionOk="0">
                  <a:moveTo>
                    <a:pt x="230" y="334"/>
                  </a:moveTo>
                  <a:cubicBezTo>
                    <a:pt x="275" y="334"/>
                    <a:pt x="320" y="345"/>
                    <a:pt x="377" y="356"/>
                  </a:cubicBezTo>
                  <a:cubicBezTo>
                    <a:pt x="456" y="379"/>
                    <a:pt x="536" y="470"/>
                    <a:pt x="479" y="560"/>
                  </a:cubicBezTo>
                  <a:cubicBezTo>
                    <a:pt x="437" y="621"/>
                    <a:pt x="368" y="642"/>
                    <a:pt x="296" y="642"/>
                  </a:cubicBezTo>
                  <a:cubicBezTo>
                    <a:pt x="234" y="642"/>
                    <a:pt x="169" y="626"/>
                    <a:pt x="117" y="605"/>
                  </a:cubicBezTo>
                  <a:cubicBezTo>
                    <a:pt x="151" y="515"/>
                    <a:pt x="174" y="424"/>
                    <a:pt x="230" y="334"/>
                  </a:cubicBezTo>
                  <a:close/>
                  <a:moveTo>
                    <a:pt x="649" y="0"/>
                  </a:moveTo>
                  <a:cubicBezTo>
                    <a:pt x="306" y="0"/>
                    <a:pt x="1" y="298"/>
                    <a:pt x="38" y="673"/>
                  </a:cubicBezTo>
                  <a:cubicBezTo>
                    <a:pt x="38" y="686"/>
                    <a:pt x="50" y="692"/>
                    <a:pt x="61" y="692"/>
                  </a:cubicBezTo>
                  <a:cubicBezTo>
                    <a:pt x="70" y="692"/>
                    <a:pt x="79" y="689"/>
                    <a:pt x="83" y="684"/>
                  </a:cubicBezTo>
                  <a:cubicBezTo>
                    <a:pt x="147" y="720"/>
                    <a:pt x="236" y="744"/>
                    <a:pt x="321" y="744"/>
                  </a:cubicBezTo>
                  <a:cubicBezTo>
                    <a:pt x="450" y="744"/>
                    <a:pt x="572" y="691"/>
                    <a:pt x="592" y="548"/>
                  </a:cubicBezTo>
                  <a:cubicBezTo>
                    <a:pt x="604" y="447"/>
                    <a:pt x="558" y="334"/>
                    <a:pt x="468" y="289"/>
                  </a:cubicBezTo>
                  <a:cubicBezTo>
                    <a:pt x="434" y="277"/>
                    <a:pt x="400" y="272"/>
                    <a:pt x="366" y="272"/>
                  </a:cubicBezTo>
                  <a:cubicBezTo>
                    <a:pt x="332" y="272"/>
                    <a:pt x="298" y="277"/>
                    <a:pt x="264" y="289"/>
                  </a:cubicBezTo>
                  <a:cubicBezTo>
                    <a:pt x="264" y="277"/>
                    <a:pt x="275" y="277"/>
                    <a:pt x="275" y="266"/>
                  </a:cubicBezTo>
                  <a:cubicBezTo>
                    <a:pt x="411" y="130"/>
                    <a:pt x="581" y="69"/>
                    <a:pt x="763" y="69"/>
                  </a:cubicBezTo>
                  <a:cubicBezTo>
                    <a:pt x="793" y="69"/>
                    <a:pt x="822" y="70"/>
                    <a:pt x="852" y="73"/>
                  </a:cubicBezTo>
                  <a:cubicBezTo>
                    <a:pt x="856" y="75"/>
                    <a:pt x="859" y="76"/>
                    <a:pt x="861" y="76"/>
                  </a:cubicBezTo>
                  <a:cubicBezTo>
                    <a:pt x="877" y="76"/>
                    <a:pt x="883" y="49"/>
                    <a:pt x="863" y="40"/>
                  </a:cubicBezTo>
                  <a:cubicBezTo>
                    <a:pt x="792" y="13"/>
                    <a:pt x="720" y="0"/>
                    <a:pt x="649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8950515" y="2223946"/>
              <a:ext cx="116267" cy="137325"/>
            </a:xfrm>
            <a:custGeom>
              <a:avLst/>
              <a:gdLst/>
              <a:ahLst/>
              <a:cxnLst/>
              <a:rect l="l" t="t" r="r" b="b"/>
              <a:pathLst>
                <a:path w="2606" h="3078" extrusionOk="0">
                  <a:moveTo>
                    <a:pt x="1576" y="1"/>
                  </a:moveTo>
                  <a:lnTo>
                    <a:pt x="1034" y="691"/>
                  </a:lnTo>
                  <a:cubicBezTo>
                    <a:pt x="1034" y="691"/>
                    <a:pt x="1837" y="1584"/>
                    <a:pt x="1803" y="1652"/>
                  </a:cubicBezTo>
                  <a:cubicBezTo>
                    <a:pt x="1780" y="1719"/>
                    <a:pt x="864" y="2556"/>
                    <a:pt x="864" y="2556"/>
                  </a:cubicBezTo>
                  <a:cubicBezTo>
                    <a:pt x="731" y="2483"/>
                    <a:pt x="613" y="2455"/>
                    <a:pt x="510" y="2455"/>
                  </a:cubicBezTo>
                  <a:cubicBezTo>
                    <a:pt x="167" y="2455"/>
                    <a:pt x="1" y="2773"/>
                    <a:pt x="61" y="2817"/>
                  </a:cubicBezTo>
                  <a:cubicBezTo>
                    <a:pt x="141" y="2862"/>
                    <a:pt x="468" y="2817"/>
                    <a:pt x="627" y="3009"/>
                  </a:cubicBezTo>
                  <a:cubicBezTo>
                    <a:pt x="668" y="3059"/>
                    <a:pt x="716" y="3078"/>
                    <a:pt x="763" y="3078"/>
                  </a:cubicBezTo>
                  <a:cubicBezTo>
                    <a:pt x="898" y="3078"/>
                    <a:pt x="1034" y="2930"/>
                    <a:pt x="1034" y="2930"/>
                  </a:cubicBezTo>
                  <a:cubicBezTo>
                    <a:pt x="1034" y="2930"/>
                    <a:pt x="2606" y="2081"/>
                    <a:pt x="2561" y="1606"/>
                  </a:cubicBezTo>
                  <a:cubicBezTo>
                    <a:pt x="2526" y="1131"/>
                    <a:pt x="1576" y="1"/>
                    <a:pt x="1576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8996603" y="2223946"/>
              <a:ext cx="53047" cy="39395"/>
            </a:xfrm>
            <a:custGeom>
              <a:avLst/>
              <a:gdLst/>
              <a:ahLst/>
              <a:cxnLst/>
              <a:rect l="l" t="t" r="r" b="b"/>
              <a:pathLst>
                <a:path w="1189" h="883" extrusionOk="0">
                  <a:moveTo>
                    <a:pt x="543" y="1"/>
                  </a:moveTo>
                  <a:lnTo>
                    <a:pt x="1" y="691"/>
                  </a:lnTo>
                  <a:cubicBezTo>
                    <a:pt x="1" y="691"/>
                    <a:pt x="80" y="770"/>
                    <a:pt x="182" y="883"/>
                  </a:cubicBezTo>
                  <a:cubicBezTo>
                    <a:pt x="391" y="861"/>
                    <a:pt x="604" y="854"/>
                    <a:pt x="820" y="854"/>
                  </a:cubicBezTo>
                  <a:cubicBezTo>
                    <a:pt x="942" y="854"/>
                    <a:pt x="1065" y="856"/>
                    <a:pt x="1188" y="860"/>
                  </a:cubicBezTo>
                  <a:cubicBezTo>
                    <a:pt x="894" y="430"/>
                    <a:pt x="543" y="1"/>
                    <a:pt x="543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8954218" y="2339723"/>
              <a:ext cx="29134" cy="7183"/>
            </a:xfrm>
            <a:custGeom>
              <a:avLst/>
              <a:gdLst/>
              <a:ahLst/>
              <a:cxnLst/>
              <a:rect l="l" t="t" r="r" b="b"/>
              <a:pathLst>
                <a:path w="653" h="161" extrusionOk="0">
                  <a:moveTo>
                    <a:pt x="250" y="1"/>
                  </a:moveTo>
                  <a:cubicBezTo>
                    <a:pt x="167" y="1"/>
                    <a:pt x="83" y="17"/>
                    <a:pt x="1" y="52"/>
                  </a:cubicBezTo>
                  <a:lnTo>
                    <a:pt x="1" y="63"/>
                  </a:lnTo>
                  <a:cubicBezTo>
                    <a:pt x="55" y="60"/>
                    <a:pt x="109" y="58"/>
                    <a:pt x="162" y="58"/>
                  </a:cubicBezTo>
                  <a:cubicBezTo>
                    <a:pt x="318" y="58"/>
                    <a:pt x="468" y="78"/>
                    <a:pt x="611" y="154"/>
                  </a:cubicBezTo>
                  <a:cubicBezTo>
                    <a:pt x="616" y="158"/>
                    <a:pt x="620" y="160"/>
                    <a:pt x="624" y="160"/>
                  </a:cubicBezTo>
                  <a:cubicBezTo>
                    <a:pt x="641" y="160"/>
                    <a:pt x="652" y="129"/>
                    <a:pt x="634" y="120"/>
                  </a:cubicBezTo>
                  <a:cubicBezTo>
                    <a:pt x="516" y="43"/>
                    <a:pt x="384" y="1"/>
                    <a:pt x="250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8952746" y="2184193"/>
              <a:ext cx="90836" cy="79682"/>
            </a:xfrm>
            <a:custGeom>
              <a:avLst/>
              <a:gdLst/>
              <a:ahLst/>
              <a:cxnLst/>
              <a:rect l="l" t="t" r="r" b="b"/>
              <a:pathLst>
                <a:path w="2036" h="1786" extrusionOk="0">
                  <a:moveTo>
                    <a:pt x="657" y="0"/>
                  </a:moveTo>
                  <a:cubicBezTo>
                    <a:pt x="536" y="0"/>
                    <a:pt x="420" y="50"/>
                    <a:pt x="317" y="168"/>
                  </a:cubicBezTo>
                  <a:cubicBezTo>
                    <a:pt x="0" y="530"/>
                    <a:pt x="747" y="1785"/>
                    <a:pt x="747" y="1785"/>
                  </a:cubicBezTo>
                  <a:lnTo>
                    <a:pt x="2036" y="1299"/>
                  </a:lnTo>
                  <a:cubicBezTo>
                    <a:pt x="2036" y="1299"/>
                    <a:pt x="1276" y="0"/>
                    <a:pt x="6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8931553" y="2042718"/>
              <a:ext cx="23735" cy="23869"/>
            </a:xfrm>
            <a:custGeom>
              <a:avLst/>
              <a:gdLst/>
              <a:ahLst/>
              <a:cxnLst/>
              <a:rect l="l" t="t" r="r" b="b"/>
              <a:pathLst>
                <a:path w="532" h="535" extrusionOk="0">
                  <a:moveTo>
                    <a:pt x="362" y="26"/>
                  </a:moveTo>
                  <a:cubicBezTo>
                    <a:pt x="367" y="26"/>
                    <a:pt x="372" y="28"/>
                    <a:pt x="377" y="31"/>
                  </a:cubicBezTo>
                  <a:lnTo>
                    <a:pt x="377" y="31"/>
                  </a:lnTo>
                  <a:cubicBezTo>
                    <a:pt x="372" y="29"/>
                    <a:pt x="367" y="27"/>
                    <a:pt x="362" y="26"/>
                  </a:cubicBezTo>
                  <a:close/>
                  <a:moveTo>
                    <a:pt x="284" y="0"/>
                  </a:moveTo>
                  <a:cubicBezTo>
                    <a:pt x="232" y="0"/>
                    <a:pt x="173" y="20"/>
                    <a:pt x="136" y="49"/>
                  </a:cubicBezTo>
                  <a:cubicBezTo>
                    <a:pt x="68" y="94"/>
                    <a:pt x="46" y="150"/>
                    <a:pt x="23" y="218"/>
                  </a:cubicBezTo>
                  <a:cubicBezTo>
                    <a:pt x="0" y="297"/>
                    <a:pt x="23" y="365"/>
                    <a:pt x="68" y="421"/>
                  </a:cubicBezTo>
                  <a:cubicBezTo>
                    <a:pt x="102" y="501"/>
                    <a:pt x="204" y="534"/>
                    <a:pt x="283" y="534"/>
                  </a:cubicBezTo>
                  <a:cubicBezTo>
                    <a:pt x="373" y="524"/>
                    <a:pt x="430" y="467"/>
                    <a:pt x="475" y="399"/>
                  </a:cubicBezTo>
                  <a:cubicBezTo>
                    <a:pt x="531" y="320"/>
                    <a:pt x="509" y="173"/>
                    <a:pt x="464" y="105"/>
                  </a:cubicBezTo>
                  <a:cubicBezTo>
                    <a:pt x="446" y="78"/>
                    <a:pt x="421" y="51"/>
                    <a:pt x="389" y="36"/>
                  </a:cubicBezTo>
                  <a:lnTo>
                    <a:pt x="389" y="36"/>
                  </a:lnTo>
                  <a:cubicBezTo>
                    <a:pt x="391" y="36"/>
                    <a:pt x="394" y="37"/>
                    <a:pt x="396" y="37"/>
                  </a:cubicBezTo>
                  <a:cubicBezTo>
                    <a:pt x="373" y="26"/>
                    <a:pt x="350" y="14"/>
                    <a:pt x="317" y="3"/>
                  </a:cubicBezTo>
                  <a:cubicBezTo>
                    <a:pt x="307" y="1"/>
                    <a:pt x="29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8842233" y="2037007"/>
              <a:ext cx="20701" cy="18604"/>
            </a:xfrm>
            <a:custGeom>
              <a:avLst/>
              <a:gdLst/>
              <a:ahLst/>
              <a:cxnLst/>
              <a:rect l="l" t="t" r="r" b="b"/>
              <a:pathLst>
                <a:path w="464" h="417" extrusionOk="0">
                  <a:moveTo>
                    <a:pt x="236" y="1"/>
                  </a:moveTo>
                  <a:cubicBezTo>
                    <a:pt x="163" y="1"/>
                    <a:pt x="95" y="43"/>
                    <a:pt x="57" y="109"/>
                  </a:cubicBezTo>
                  <a:cubicBezTo>
                    <a:pt x="0" y="233"/>
                    <a:pt x="68" y="380"/>
                    <a:pt x="204" y="414"/>
                  </a:cubicBezTo>
                  <a:cubicBezTo>
                    <a:pt x="216" y="416"/>
                    <a:pt x="227" y="417"/>
                    <a:pt x="239" y="417"/>
                  </a:cubicBezTo>
                  <a:cubicBezTo>
                    <a:pt x="360" y="417"/>
                    <a:pt x="463" y="311"/>
                    <a:pt x="453" y="187"/>
                  </a:cubicBezTo>
                  <a:cubicBezTo>
                    <a:pt x="442" y="97"/>
                    <a:pt x="374" y="18"/>
                    <a:pt x="283" y="7"/>
                  </a:cubicBezTo>
                  <a:cubicBezTo>
                    <a:pt x="268" y="3"/>
                    <a:pt x="252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8944670" y="2065115"/>
              <a:ext cx="46444" cy="43857"/>
            </a:xfrm>
            <a:custGeom>
              <a:avLst/>
              <a:gdLst/>
              <a:ahLst/>
              <a:cxnLst/>
              <a:rect l="l" t="t" r="r" b="b"/>
              <a:pathLst>
                <a:path w="1041" h="983" extrusionOk="0">
                  <a:moveTo>
                    <a:pt x="476" y="0"/>
                  </a:moveTo>
                  <a:cubicBezTo>
                    <a:pt x="384" y="0"/>
                    <a:pt x="292" y="26"/>
                    <a:pt x="215" y="78"/>
                  </a:cubicBezTo>
                  <a:cubicBezTo>
                    <a:pt x="68" y="180"/>
                    <a:pt x="0" y="361"/>
                    <a:pt x="11" y="530"/>
                  </a:cubicBezTo>
                  <a:cubicBezTo>
                    <a:pt x="11" y="688"/>
                    <a:pt x="136" y="881"/>
                    <a:pt x="283" y="937"/>
                  </a:cubicBezTo>
                  <a:cubicBezTo>
                    <a:pt x="373" y="971"/>
                    <a:pt x="407" y="982"/>
                    <a:pt x="498" y="982"/>
                  </a:cubicBezTo>
                  <a:lnTo>
                    <a:pt x="509" y="982"/>
                  </a:lnTo>
                  <a:cubicBezTo>
                    <a:pt x="611" y="982"/>
                    <a:pt x="701" y="937"/>
                    <a:pt x="792" y="892"/>
                  </a:cubicBezTo>
                  <a:cubicBezTo>
                    <a:pt x="905" y="824"/>
                    <a:pt x="973" y="700"/>
                    <a:pt x="995" y="575"/>
                  </a:cubicBezTo>
                  <a:cubicBezTo>
                    <a:pt x="1041" y="338"/>
                    <a:pt x="916" y="112"/>
                    <a:pt x="679" y="44"/>
                  </a:cubicBezTo>
                  <a:cubicBezTo>
                    <a:pt x="615" y="15"/>
                    <a:pt x="546" y="0"/>
                    <a:pt x="47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8808459" y="2063107"/>
              <a:ext cx="33818" cy="33506"/>
            </a:xfrm>
            <a:custGeom>
              <a:avLst/>
              <a:gdLst/>
              <a:ahLst/>
              <a:cxnLst/>
              <a:rect l="l" t="t" r="r" b="b"/>
              <a:pathLst>
                <a:path w="758" h="751" extrusionOk="0">
                  <a:moveTo>
                    <a:pt x="401" y="0"/>
                  </a:moveTo>
                  <a:cubicBezTo>
                    <a:pt x="350" y="0"/>
                    <a:pt x="297" y="16"/>
                    <a:pt x="249" y="32"/>
                  </a:cubicBezTo>
                  <a:cubicBezTo>
                    <a:pt x="158" y="67"/>
                    <a:pt x="101" y="134"/>
                    <a:pt x="56" y="213"/>
                  </a:cubicBezTo>
                  <a:cubicBezTo>
                    <a:pt x="0" y="293"/>
                    <a:pt x="11" y="394"/>
                    <a:pt x="34" y="485"/>
                  </a:cubicBezTo>
                  <a:cubicBezTo>
                    <a:pt x="34" y="496"/>
                    <a:pt x="34" y="507"/>
                    <a:pt x="45" y="507"/>
                  </a:cubicBezTo>
                  <a:cubicBezTo>
                    <a:pt x="79" y="632"/>
                    <a:pt x="181" y="745"/>
                    <a:pt x="317" y="745"/>
                  </a:cubicBezTo>
                  <a:cubicBezTo>
                    <a:pt x="346" y="748"/>
                    <a:pt x="375" y="750"/>
                    <a:pt x="403" y="750"/>
                  </a:cubicBezTo>
                  <a:cubicBezTo>
                    <a:pt x="475" y="750"/>
                    <a:pt x="543" y="737"/>
                    <a:pt x="599" y="688"/>
                  </a:cubicBezTo>
                  <a:cubicBezTo>
                    <a:pt x="667" y="632"/>
                    <a:pt x="735" y="552"/>
                    <a:pt x="746" y="451"/>
                  </a:cubicBezTo>
                  <a:cubicBezTo>
                    <a:pt x="757" y="349"/>
                    <a:pt x="735" y="258"/>
                    <a:pt x="689" y="180"/>
                  </a:cubicBezTo>
                  <a:cubicBezTo>
                    <a:pt x="633" y="89"/>
                    <a:pt x="554" y="44"/>
                    <a:pt x="463" y="10"/>
                  </a:cubicBezTo>
                  <a:cubicBezTo>
                    <a:pt x="443" y="3"/>
                    <a:pt x="423" y="0"/>
                    <a:pt x="4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8946678" y="2013138"/>
              <a:ext cx="13652" cy="8611"/>
            </a:xfrm>
            <a:custGeom>
              <a:avLst/>
              <a:gdLst/>
              <a:ahLst/>
              <a:cxnLst/>
              <a:rect l="l" t="t" r="r" b="b"/>
              <a:pathLst>
                <a:path w="306" h="193" extrusionOk="0">
                  <a:moveTo>
                    <a:pt x="148" y="1"/>
                  </a:moveTo>
                  <a:cubicBezTo>
                    <a:pt x="114" y="1"/>
                    <a:pt x="80" y="14"/>
                    <a:pt x="57" y="21"/>
                  </a:cubicBezTo>
                  <a:cubicBezTo>
                    <a:pt x="1" y="44"/>
                    <a:pt x="11" y="124"/>
                    <a:pt x="68" y="124"/>
                  </a:cubicBezTo>
                  <a:cubicBezTo>
                    <a:pt x="114" y="124"/>
                    <a:pt x="136" y="124"/>
                    <a:pt x="170" y="157"/>
                  </a:cubicBezTo>
                  <a:cubicBezTo>
                    <a:pt x="186" y="179"/>
                    <a:pt x="213" y="193"/>
                    <a:pt x="237" y="193"/>
                  </a:cubicBezTo>
                  <a:cubicBezTo>
                    <a:pt x="264" y="193"/>
                    <a:pt x="288" y="176"/>
                    <a:pt x="295" y="134"/>
                  </a:cubicBezTo>
                  <a:cubicBezTo>
                    <a:pt x="305" y="78"/>
                    <a:pt x="249" y="21"/>
                    <a:pt x="192" y="11"/>
                  </a:cubicBezTo>
                  <a:cubicBezTo>
                    <a:pt x="178" y="3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8851290" y="2008141"/>
              <a:ext cx="11689" cy="6960"/>
            </a:xfrm>
            <a:custGeom>
              <a:avLst/>
              <a:gdLst/>
              <a:ahLst/>
              <a:cxnLst/>
              <a:rect l="l" t="t" r="r" b="b"/>
              <a:pathLst>
                <a:path w="262" h="156" extrusionOk="0">
                  <a:moveTo>
                    <a:pt x="137" y="1"/>
                  </a:moveTo>
                  <a:cubicBezTo>
                    <a:pt x="93" y="1"/>
                    <a:pt x="49" y="24"/>
                    <a:pt x="23" y="66"/>
                  </a:cubicBezTo>
                  <a:cubicBezTo>
                    <a:pt x="1" y="111"/>
                    <a:pt x="35" y="156"/>
                    <a:pt x="80" y="156"/>
                  </a:cubicBezTo>
                  <a:cubicBezTo>
                    <a:pt x="114" y="156"/>
                    <a:pt x="137" y="145"/>
                    <a:pt x="159" y="133"/>
                  </a:cubicBezTo>
                  <a:cubicBezTo>
                    <a:pt x="167" y="130"/>
                    <a:pt x="174" y="129"/>
                    <a:pt x="181" y="129"/>
                  </a:cubicBezTo>
                  <a:cubicBezTo>
                    <a:pt x="196" y="129"/>
                    <a:pt x="208" y="133"/>
                    <a:pt x="216" y="133"/>
                  </a:cubicBezTo>
                  <a:cubicBezTo>
                    <a:pt x="219" y="137"/>
                    <a:pt x="223" y="138"/>
                    <a:pt x="227" y="138"/>
                  </a:cubicBezTo>
                  <a:cubicBezTo>
                    <a:pt x="238" y="138"/>
                    <a:pt x="250" y="127"/>
                    <a:pt x="250" y="111"/>
                  </a:cubicBezTo>
                  <a:cubicBezTo>
                    <a:pt x="261" y="66"/>
                    <a:pt x="227" y="20"/>
                    <a:pt x="182" y="9"/>
                  </a:cubicBezTo>
                  <a:cubicBezTo>
                    <a:pt x="167" y="4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8849729" y="2091348"/>
              <a:ext cx="88204" cy="44793"/>
            </a:xfrm>
            <a:custGeom>
              <a:avLst/>
              <a:gdLst/>
              <a:ahLst/>
              <a:cxnLst/>
              <a:rect l="l" t="t" r="r" b="b"/>
              <a:pathLst>
                <a:path w="1977" h="1004" extrusionOk="0">
                  <a:moveTo>
                    <a:pt x="1920" y="0"/>
                  </a:moveTo>
                  <a:cubicBezTo>
                    <a:pt x="1901" y="0"/>
                    <a:pt x="1884" y="10"/>
                    <a:pt x="1880" y="32"/>
                  </a:cubicBezTo>
                  <a:cubicBezTo>
                    <a:pt x="1766" y="440"/>
                    <a:pt x="1461" y="847"/>
                    <a:pt x="1020" y="914"/>
                  </a:cubicBezTo>
                  <a:cubicBezTo>
                    <a:pt x="994" y="919"/>
                    <a:pt x="967" y="921"/>
                    <a:pt x="941" y="921"/>
                  </a:cubicBezTo>
                  <a:cubicBezTo>
                    <a:pt x="611" y="921"/>
                    <a:pt x="312" y="604"/>
                    <a:pt x="93" y="394"/>
                  </a:cubicBezTo>
                  <a:cubicBezTo>
                    <a:pt x="83" y="385"/>
                    <a:pt x="73" y="381"/>
                    <a:pt x="64" y="381"/>
                  </a:cubicBezTo>
                  <a:cubicBezTo>
                    <a:pt x="28" y="381"/>
                    <a:pt x="0" y="436"/>
                    <a:pt x="36" y="462"/>
                  </a:cubicBezTo>
                  <a:cubicBezTo>
                    <a:pt x="302" y="728"/>
                    <a:pt x="596" y="1004"/>
                    <a:pt x="976" y="1004"/>
                  </a:cubicBezTo>
                  <a:cubicBezTo>
                    <a:pt x="1016" y="1004"/>
                    <a:pt x="1057" y="1001"/>
                    <a:pt x="1099" y="994"/>
                  </a:cubicBezTo>
                  <a:cubicBezTo>
                    <a:pt x="1540" y="926"/>
                    <a:pt x="1868" y="451"/>
                    <a:pt x="1970" y="55"/>
                  </a:cubicBezTo>
                  <a:cubicBezTo>
                    <a:pt x="1977" y="22"/>
                    <a:pt x="1947" y="0"/>
                    <a:pt x="1920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8861150" y="2060341"/>
              <a:ext cx="19140" cy="21148"/>
            </a:xfrm>
            <a:custGeom>
              <a:avLst/>
              <a:gdLst/>
              <a:ahLst/>
              <a:cxnLst/>
              <a:rect l="l" t="t" r="r" b="b"/>
              <a:pathLst>
                <a:path w="429" h="474" extrusionOk="0">
                  <a:moveTo>
                    <a:pt x="355" y="0"/>
                  </a:moveTo>
                  <a:cubicBezTo>
                    <a:pt x="349" y="0"/>
                    <a:pt x="342" y="1"/>
                    <a:pt x="334" y="4"/>
                  </a:cubicBezTo>
                  <a:cubicBezTo>
                    <a:pt x="221" y="38"/>
                    <a:pt x="74" y="94"/>
                    <a:pt x="40" y="230"/>
                  </a:cubicBezTo>
                  <a:cubicBezTo>
                    <a:pt x="1" y="369"/>
                    <a:pt x="145" y="474"/>
                    <a:pt x="272" y="474"/>
                  </a:cubicBezTo>
                  <a:cubicBezTo>
                    <a:pt x="290" y="474"/>
                    <a:pt x="307" y="472"/>
                    <a:pt x="323" y="468"/>
                  </a:cubicBezTo>
                  <a:cubicBezTo>
                    <a:pt x="386" y="457"/>
                    <a:pt x="361" y="376"/>
                    <a:pt x="301" y="376"/>
                  </a:cubicBezTo>
                  <a:cubicBezTo>
                    <a:pt x="297" y="376"/>
                    <a:pt x="293" y="377"/>
                    <a:pt x="289" y="377"/>
                  </a:cubicBezTo>
                  <a:cubicBezTo>
                    <a:pt x="278" y="381"/>
                    <a:pt x="266" y="383"/>
                    <a:pt x="254" y="383"/>
                  </a:cubicBezTo>
                  <a:cubicBezTo>
                    <a:pt x="166" y="383"/>
                    <a:pt x="95" y="277"/>
                    <a:pt x="164" y="196"/>
                  </a:cubicBezTo>
                  <a:cubicBezTo>
                    <a:pt x="210" y="139"/>
                    <a:pt x="300" y="106"/>
                    <a:pt x="368" y="94"/>
                  </a:cubicBezTo>
                  <a:cubicBezTo>
                    <a:pt x="428" y="74"/>
                    <a:pt x="408" y="0"/>
                    <a:pt x="35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9" name="Google Shape;899;p17"/>
          <p:cNvSpPr txBox="1"/>
          <p:nvPr/>
        </p:nvSpPr>
        <p:spPr>
          <a:xfrm flipH="1">
            <a:off x="3414415" y="2571750"/>
            <a:ext cx="4849945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4200"/>
              <a:buFont typeface="Arvo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Listen, point and say.</a:t>
            </a:r>
            <a:endParaRPr/>
          </a:p>
        </p:txBody>
      </p:sp>
      <p:sp>
        <p:nvSpPr>
          <p:cNvPr id="900" name="Google Shape;900;p17"/>
          <p:cNvSpPr txBox="1"/>
          <p:nvPr/>
        </p:nvSpPr>
        <p:spPr>
          <a:xfrm flipH="1">
            <a:off x="3414415" y="612772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03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8"/>
          <p:cNvSpPr txBox="1">
            <a:spLocks noGrp="1"/>
          </p:cNvSpPr>
          <p:nvPr>
            <p:ph type="title"/>
          </p:nvPr>
        </p:nvSpPr>
        <p:spPr>
          <a:xfrm>
            <a:off x="1052827" y="1714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800">
                <a:solidFill>
                  <a:srgbClr val="702C21"/>
                </a:solidFill>
              </a:rPr>
              <a:t>Listen, point and say.</a:t>
            </a:r>
            <a:endParaRPr/>
          </a:p>
        </p:txBody>
      </p:sp>
      <p:sp>
        <p:nvSpPr>
          <p:cNvPr id="906" name="Google Shape;906;p18"/>
          <p:cNvSpPr txBox="1"/>
          <p:nvPr/>
        </p:nvSpPr>
        <p:spPr>
          <a:xfrm>
            <a:off x="1167553" y="143475"/>
            <a:ext cx="74745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</a:pPr>
            <a:r>
              <a:rPr lang="en-US" sz="4800" b="1" i="0" u="none" strike="noStrike" cap="none">
                <a:solidFill>
                  <a:srgbClr val="702C2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in pairs. Practise.</a:t>
            </a:r>
            <a:endParaRPr/>
          </a:p>
        </p:txBody>
      </p:sp>
      <p:pic>
        <p:nvPicPr>
          <p:cNvPr id="907" name="Google Shape;9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2670" y="1143000"/>
            <a:ext cx="3179388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2058" y="1143000"/>
            <a:ext cx="3205742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18"/>
          <p:cNvSpPr txBox="1"/>
          <p:nvPr/>
        </p:nvSpPr>
        <p:spPr>
          <a:xfrm>
            <a:off x="0" y="1581150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When’s your sports day?</a:t>
            </a:r>
            <a:endParaRPr/>
          </a:p>
        </p:txBody>
      </p:sp>
      <p:sp>
        <p:nvSpPr>
          <p:cNvPr id="910" name="Google Shape;910;p18"/>
          <p:cNvSpPr txBox="1"/>
          <p:nvPr/>
        </p:nvSpPr>
        <p:spPr>
          <a:xfrm>
            <a:off x="76200" y="3446850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in ___.</a:t>
            </a:r>
            <a:endParaRPr/>
          </a:p>
        </p:txBody>
      </p:sp>
      <p:pic>
        <p:nvPicPr>
          <p:cNvPr id="911" name="Google Shape;91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853" y="10108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9"/>
          <p:cNvSpPr txBox="1">
            <a:spLocks noGrp="1"/>
          </p:cNvSpPr>
          <p:nvPr>
            <p:ph type="title"/>
          </p:nvPr>
        </p:nvSpPr>
        <p:spPr>
          <a:xfrm flipH="1">
            <a:off x="736191" y="2550351"/>
            <a:ext cx="3917292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sz="5400"/>
              <a:t>Let's talk.</a:t>
            </a:r>
            <a:endParaRPr/>
          </a:p>
        </p:txBody>
      </p:sp>
      <p:sp>
        <p:nvSpPr>
          <p:cNvPr id="917" name="Google Shape;917;p19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918" name="Google Shape;918;p1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9" name="Google Shape;919;p19"/>
          <p:cNvGrpSpPr/>
          <p:nvPr/>
        </p:nvGrpSpPr>
        <p:grpSpPr>
          <a:xfrm>
            <a:off x="4574349" y="883459"/>
            <a:ext cx="2243784" cy="3579039"/>
            <a:chOff x="1338183" y="1849087"/>
            <a:chExt cx="427192" cy="681410"/>
          </a:xfrm>
        </p:grpSpPr>
        <p:sp>
          <p:nvSpPr>
            <p:cNvPr id="920" name="Google Shape;920;p19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9" name="Google Shape;969;p19"/>
          <p:cNvSpPr/>
          <p:nvPr/>
        </p:nvSpPr>
        <p:spPr>
          <a:xfrm>
            <a:off x="6721726" y="1749350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56" y="2240126"/>
            <a:ext cx="2688336" cy="280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6" name="Google Shape;976;p20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977" name="Google Shape;977;p20"/>
            <p:cNvSpPr/>
            <p:nvPr/>
          </p:nvSpPr>
          <p:spPr>
            <a:xfrm>
              <a:off x="7386154" y="1276093"/>
              <a:ext cx="588332" cy="543177"/>
            </a:xfrm>
            <a:custGeom>
              <a:avLst/>
              <a:gdLst/>
              <a:ahLst/>
              <a:cxnLst/>
              <a:rect l="l" t="t" r="r" b="b"/>
              <a:pathLst>
                <a:path w="5316" h="4908" extrusionOk="0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7371102" y="1205485"/>
              <a:ext cx="519604" cy="475668"/>
            </a:xfrm>
            <a:custGeom>
              <a:avLst/>
              <a:gdLst/>
              <a:ahLst/>
              <a:cxnLst/>
              <a:rect l="l" t="t" r="r" b="b"/>
              <a:pathLst>
                <a:path w="4695" h="4298" extrusionOk="0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7404193" y="1143619"/>
              <a:ext cx="619099" cy="369091"/>
            </a:xfrm>
            <a:custGeom>
              <a:avLst/>
              <a:gdLst/>
              <a:ahLst/>
              <a:cxnLst/>
              <a:rect l="l" t="t" r="r" b="b"/>
              <a:pathLst>
                <a:path w="5594" h="3335" extrusionOk="0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7766649" y="1412444"/>
              <a:ext cx="122735" cy="206624"/>
            </a:xfrm>
            <a:custGeom>
              <a:avLst/>
              <a:gdLst/>
              <a:ahLst/>
              <a:cxnLst/>
              <a:rect l="l" t="t" r="r" b="b"/>
              <a:pathLst>
                <a:path w="1109" h="1867" extrusionOk="0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7423671" y="1209469"/>
              <a:ext cx="490941" cy="236949"/>
            </a:xfrm>
            <a:custGeom>
              <a:avLst/>
              <a:gdLst/>
              <a:ahLst/>
              <a:cxnLst/>
              <a:rect l="l" t="t" r="r" b="b"/>
              <a:pathLst>
                <a:path w="4436" h="2141" extrusionOk="0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7814128" y="1448634"/>
              <a:ext cx="148189" cy="151843"/>
            </a:xfrm>
            <a:custGeom>
              <a:avLst/>
              <a:gdLst/>
              <a:ahLst/>
              <a:cxnLst/>
              <a:rect l="l" t="t" r="r" b="b"/>
              <a:pathLst>
                <a:path w="1339" h="1372" extrusionOk="0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7667817" y="1494230"/>
              <a:ext cx="93851" cy="87540"/>
            </a:xfrm>
            <a:custGeom>
              <a:avLst/>
              <a:gdLst/>
              <a:ahLst/>
              <a:cxnLst/>
              <a:rect l="l" t="t" r="r" b="b"/>
              <a:pathLst>
                <a:path w="848" h="791" extrusionOk="0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7396114" y="1475749"/>
              <a:ext cx="67730" cy="66403"/>
            </a:xfrm>
            <a:custGeom>
              <a:avLst/>
              <a:gdLst/>
              <a:ahLst/>
              <a:cxnLst/>
              <a:rect l="l" t="t" r="r" b="b"/>
              <a:pathLst>
                <a:path w="612" h="600" extrusionOk="0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7680324" y="1389424"/>
              <a:ext cx="26339" cy="17377"/>
            </a:xfrm>
            <a:custGeom>
              <a:avLst/>
              <a:gdLst/>
              <a:ahLst/>
              <a:cxnLst/>
              <a:rect l="l" t="t" r="r" b="b"/>
              <a:pathLst>
                <a:path w="238" h="157" extrusionOk="0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7488747" y="1368838"/>
              <a:ext cx="24015" cy="13614"/>
            </a:xfrm>
            <a:custGeom>
              <a:avLst/>
              <a:gdLst/>
              <a:ahLst/>
              <a:cxnLst/>
              <a:rect l="l" t="t" r="r" b="b"/>
              <a:pathLst>
                <a:path w="217" h="123" extrusionOk="0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7618567" y="1436570"/>
              <a:ext cx="74371" cy="48585"/>
            </a:xfrm>
            <a:custGeom>
              <a:avLst/>
              <a:gdLst/>
              <a:ahLst/>
              <a:cxnLst/>
              <a:rect l="l" t="t" r="r" b="b"/>
              <a:pathLst>
                <a:path w="672" h="439" extrusionOk="0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7461964" y="1410008"/>
              <a:ext cx="56997" cy="39841"/>
            </a:xfrm>
            <a:custGeom>
              <a:avLst/>
              <a:gdLst/>
              <a:ahLst/>
              <a:cxnLst/>
              <a:rect l="l" t="t" r="r" b="b"/>
              <a:pathLst>
                <a:path w="515" h="360" extrusionOk="0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7554600" y="1555433"/>
              <a:ext cx="98276" cy="66403"/>
            </a:xfrm>
            <a:custGeom>
              <a:avLst/>
              <a:gdLst/>
              <a:ahLst/>
              <a:cxnLst/>
              <a:rect l="l" t="t" r="r" b="b"/>
              <a:pathLst>
                <a:path w="888" h="600" extrusionOk="0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7502581" y="1487259"/>
              <a:ext cx="60648" cy="45266"/>
            </a:xfrm>
            <a:custGeom>
              <a:avLst/>
              <a:gdLst/>
              <a:ahLst/>
              <a:cxnLst/>
              <a:rect l="l" t="t" r="r" b="b"/>
              <a:pathLst>
                <a:path w="548" h="409" extrusionOk="0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20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992" name="Google Shape;992;p20"/>
            <p:cNvSpPr/>
            <p:nvPr/>
          </p:nvSpPr>
          <p:spPr>
            <a:xfrm>
              <a:off x="3497860" y="2967046"/>
              <a:ext cx="867676" cy="735151"/>
            </a:xfrm>
            <a:custGeom>
              <a:avLst/>
              <a:gdLst/>
              <a:ahLst/>
              <a:cxnLst/>
              <a:rect l="l" t="t" r="r" b="b"/>
              <a:pathLst>
                <a:path w="6876" h="5826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3576224" y="3086796"/>
              <a:ext cx="649493" cy="596980"/>
            </a:xfrm>
            <a:custGeom>
              <a:avLst/>
              <a:gdLst/>
              <a:ahLst/>
              <a:cxnLst/>
              <a:rect l="l" t="t" r="r" b="b"/>
              <a:pathLst>
                <a:path w="5147" h="4731" extrusionOk="0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3497860" y="2967046"/>
              <a:ext cx="867676" cy="542719"/>
            </a:xfrm>
            <a:custGeom>
              <a:avLst/>
              <a:gdLst/>
              <a:ahLst/>
              <a:cxnLst/>
              <a:rect l="l" t="t" r="r" b="b"/>
              <a:pathLst>
                <a:path w="6876" h="4301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4000854" y="3123643"/>
              <a:ext cx="223356" cy="181076"/>
            </a:xfrm>
            <a:custGeom>
              <a:avLst/>
              <a:gdLst/>
              <a:ahLst/>
              <a:cxnLst/>
              <a:rect l="l" t="t" r="r" b="b"/>
              <a:pathLst>
                <a:path w="1770" h="1435" extrusionOk="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4178404" y="3339674"/>
              <a:ext cx="63978" cy="143598"/>
            </a:xfrm>
            <a:custGeom>
              <a:avLst/>
              <a:gdLst/>
              <a:ahLst/>
              <a:cxnLst/>
              <a:rect l="l" t="t" r="r" b="b"/>
              <a:pathLst>
                <a:path w="507" h="1138" extrusionOk="0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4248692" y="3294625"/>
              <a:ext cx="63978" cy="176028"/>
            </a:xfrm>
            <a:custGeom>
              <a:avLst/>
              <a:gdLst/>
              <a:ahLst/>
              <a:cxnLst/>
              <a:rect l="l" t="t" r="r" b="b"/>
              <a:pathLst>
                <a:path w="507" h="1395" extrusionOk="0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57077" y="3119480"/>
              <a:ext cx="81393" cy="122146"/>
            </a:xfrm>
            <a:custGeom>
              <a:avLst/>
              <a:gdLst/>
              <a:ahLst/>
              <a:cxnLst/>
              <a:rect l="l" t="t" r="r" b="b"/>
              <a:pathLst>
                <a:path w="645" h="968" extrusionOk="0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3760335" y="3009572"/>
              <a:ext cx="231304" cy="107509"/>
            </a:xfrm>
            <a:custGeom>
              <a:avLst/>
              <a:gdLst/>
              <a:ahLst/>
              <a:cxnLst/>
              <a:rect l="l" t="t" r="r" b="b"/>
              <a:pathLst>
                <a:path w="1833" h="852" extrusionOk="0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3590484" y="3105726"/>
              <a:ext cx="193827" cy="147004"/>
            </a:xfrm>
            <a:custGeom>
              <a:avLst/>
              <a:gdLst/>
              <a:ahLst/>
              <a:cxnLst/>
              <a:rect l="l" t="t" r="r" b="b"/>
              <a:pathLst>
                <a:path w="1536" h="1165" extrusionOk="0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3872015" y="3126672"/>
              <a:ext cx="140322" cy="60189"/>
            </a:xfrm>
            <a:custGeom>
              <a:avLst/>
              <a:gdLst/>
              <a:ahLst/>
              <a:cxnLst/>
              <a:rect l="l" t="t" r="r" b="b"/>
              <a:pathLst>
                <a:path w="1112" h="477" extrusionOk="0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3771819" y="3060046"/>
              <a:ext cx="115209" cy="86942"/>
            </a:xfrm>
            <a:custGeom>
              <a:avLst/>
              <a:gdLst/>
              <a:ahLst/>
              <a:cxnLst/>
              <a:rect l="l" t="t" r="r" b="b"/>
              <a:pathLst>
                <a:path w="913" h="689" extrusionOk="0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4124268" y="3455513"/>
              <a:ext cx="154456" cy="128456"/>
            </a:xfrm>
            <a:custGeom>
              <a:avLst/>
              <a:gdLst/>
              <a:ahLst/>
              <a:cxnLst/>
              <a:rect l="l" t="t" r="r" b="b"/>
              <a:pathLst>
                <a:path w="1224" h="1018" extrusionOk="0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4139918" y="3503588"/>
              <a:ext cx="92876" cy="67888"/>
            </a:xfrm>
            <a:custGeom>
              <a:avLst/>
              <a:gdLst/>
              <a:ahLst/>
              <a:cxnLst/>
              <a:rect l="l" t="t" r="r" b="b"/>
              <a:pathLst>
                <a:path w="736" h="538" extrusionOk="0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970064" y="3413996"/>
              <a:ext cx="127199" cy="118992"/>
            </a:xfrm>
            <a:custGeom>
              <a:avLst/>
              <a:gdLst/>
              <a:ahLst/>
              <a:cxnLst/>
              <a:rect l="l" t="t" r="r" b="b"/>
              <a:pathLst>
                <a:path w="1008" h="943" extrusionOk="0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601968" y="3388632"/>
              <a:ext cx="91360" cy="90978"/>
            </a:xfrm>
            <a:custGeom>
              <a:avLst/>
              <a:gdLst/>
              <a:ahLst/>
              <a:cxnLst/>
              <a:rect l="l" t="t" r="r" b="b"/>
              <a:pathLst>
                <a:path w="724" h="721" extrusionOk="0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3985838" y="3271659"/>
              <a:ext cx="37225" cy="23469"/>
            </a:xfrm>
            <a:custGeom>
              <a:avLst/>
              <a:gdLst/>
              <a:ahLst/>
              <a:cxnLst/>
              <a:rect l="l" t="t" r="r" b="b"/>
              <a:pathLst>
                <a:path w="295" h="186" extrusionOk="0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3727526" y="3244151"/>
              <a:ext cx="32937" cy="17666"/>
            </a:xfrm>
            <a:custGeom>
              <a:avLst/>
              <a:gdLst/>
              <a:ahLst/>
              <a:cxnLst/>
              <a:rect l="l" t="t" r="r" b="b"/>
              <a:pathLst>
                <a:path w="261" h="140" extrusionOk="0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3904066" y="3336518"/>
              <a:ext cx="99059" cy="65365"/>
            </a:xfrm>
            <a:custGeom>
              <a:avLst/>
              <a:gdLst/>
              <a:ahLst/>
              <a:cxnLst/>
              <a:rect l="l" t="t" r="r" b="b"/>
              <a:pathLst>
                <a:path w="785" h="518" extrusionOk="0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3691815" y="3299925"/>
              <a:ext cx="75841" cy="54006"/>
            </a:xfrm>
            <a:custGeom>
              <a:avLst/>
              <a:gdLst/>
              <a:ahLst/>
              <a:cxnLst/>
              <a:rect l="l" t="t" r="r" b="b"/>
              <a:pathLst>
                <a:path w="601" h="428" extrusionOk="0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3816997" y="3496523"/>
              <a:ext cx="131868" cy="90095"/>
            </a:xfrm>
            <a:custGeom>
              <a:avLst/>
              <a:gdLst/>
              <a:ahLst/>
              <a:cxnLst/>
              <a:rect l="l" t="t" r="r" b="b"/>
              <a:pathLst>
                <a:path w="1045" h="714" extrusionOk="0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3747466" y="3403650"/>
              <a:ext cx="80635" cy="61829"/>
            </a:xfrm>
            <a:custGeom>
              <a:avLst/>
              <a:gdLst/>
              <a:ahLst/>
              <a:cxnLst/>
              <a:rect l="l" t="t" r="r" b="b"/>
              <a:pathLst>
                <a:path w="639" h="490" extrusionOk="0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3" name="Google Shape;1013;p20"/>
          <p:cNvSpPr/>
          <p:nvPr/>
        </p:nvSpPr>
        <p:spPr>
          <a:xfrm>
            <a:off x="3308344" y="3405048"/>
            <a:ext cx="3804479" cy="1013254"/>
          </a:xfrm>
          <a:prstGeom prst="wedgeRoundRectCallout">
            <a:avLst>
              <a:gd name="adj1" fmla="val 54251"/>
              <a:gd name="adj2" fmla="val 40339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December.</a:t>
            </a:r>
            <a:endParaRPr/>
          </a:p>
        </p:txBody>
      </p:sp>
      <p:pic>
        <p:nvPicPr>
          <p:cNvPr id="1014" name="Google Shape;1014;p20" descr="Poster Design With Sports Day Theme Stock Illustration - Download Image Now  - Art, Boys, Child - i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55" y="2886701"/>
            <a:ext cx="1551077" cy="1353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20"/>
          <p:cNvSpPr/>
          <p:nvPr/>
        </p:nvSpPr>
        <p:spPr>
          <a:xfrm>
            <a:off x="2570519" y="425581"/>
            <a:ext cx="6268994" cy="1013254"/>
          </a:xfrm>
          <a:prstGeom prst="wedgeRoundRectCallout">
            <a:avLst>
              <a:gd name="adj1" fmla="val -58678"/>
              <a:gd name="adj2" fmla="val 25144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"/>
          <p:cNvSpPr txBox="1">
            <a:spLocks noGrp="1"/>
          </p:cNvSpPr>
          <p:nvPr>
            <p:ph type="title"/>
          </p:nvPr>
        </p:nvSpPr>
        <p:spPr>
          <a:xfrm>
            <a:off x="1247700" y="15826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TABLE OF </a:t>
            </a:r>
            <a:r>
              <a:rPr lang="en-US">
                <a:solidFill>
                  <a:schemeClr val="accent6"/>
                </a:solidFill>
              </a:rPr>
              <a:t>CONTENTS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40" name="Google Shape;440;p3"/>
          <p:cNvSpPr txBox="1">
            <a:spLocks noGrp="1"/>
          </p:cNvSpPr>
          <p:nvPr>
            <p:ph type="subTitle" idx="1"/>
          </p:nvPr>
        </p:nvSpPr>
        <p:spPr>
          <a:xfrm>
            <a:off x="792024" y="1482563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Warm-up</a:t>
            </a:r>
            <a:endParaRPr sz="3200"/>
          </a:p>
        </p:txBody>
      </p:sp>
      <p:sp>
        <p:nvSpPr>
          <p:cNvPr id="441" name="Google Shape;441;p3"/>
          <p:cNvSpPr txBox="1">
            <a:spLocks noGrp="1"/>
          </p:cNvSpPr>
          <p:nvPr>
            <p:ph type="title" idx="2"/>
          </p:nvPr>
        </p:nvSpPr>
        <p:spPr>
          <a:xfrm>
            <a:off x="792024" y="85336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442" name="Google Shape;442;p3"/>
          <p:cNvSpPr txBox="1">
            <a:spLocks noGrp="1"/>
          </p:cNvSpPr>
          <p:nvPr>
            <p:ph type="title" idx="4"/>
          </p:nvPr>
        </p:nvSpPr>
        <p:spPr>
          <a:xfrm>
            <a:off x="3754149" y="85336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443" name="Google Shape;443;p3"/>
          <p:cNvSpPr txBox="1">
            <a:spLocks noGrp="1"/>
          </p:cNvSpPr>
          <p:nvPr>
            <p:ph type="subTitle" idx="5"/>
          </p:nvPr>
        </p:nvSpPr>
        <p:spPr>
          <a:xfrm>
            <a:off x="3754149" y="1482563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Look, listen and repeat.</a:t>
            </a:r>
            <a:endParaRPr sz="3200"/>
          </a:p>
        </p:txBody>
      </p:sp>
      <p:sp>
        <p:nvSpPr>
          <p:cNvPr id="444" name="Google Shape;444;p3"/>
          <p:cNvSpPr txBox="1">
            <a:spLocks noGrp="1"/>
          </p:cNvSpPr>
          <p:nvPr>
            <p:ph type="title" idx="7"/>
          </p:nvPr>
        </p:nvSpPr>
        <p:spPr>
          <a:xfrm>
            <a:off x="824002" y="239598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445" name="Google Shape;445;p3"/>
          <p:cNvSpPr txBox="1">
            <a:spLocks noGrp="1"/>
          </p:cNvSpPr>
          <p:nvPr>
            <p:ph type="subTitle" idx="8"/>
          </p:nvPr>
        </p:nvSpPr>
        <p:spPr>
          <a:xfrm>
            <a:off x="807956" y="3005453"/>
            <a:ext cx="2962059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Listen, point and say.</a:t>
            </a:r>
            <a:endParaRPr sz="3200"/>
          </a:p>
        </p:txBody>
      </p:sp>
      <p:sp>
        <p:nvSpPr>
          <p:cNvPr id="446" name="Google Shape;446;p3"/>
          <p:cNvSpPr txBox="1">
            <a:spLocks noGrp="1"/>
          </p:cNvSpPr>
          <p:nvPr>
            <p:ph type="title" idx="13"/>
          </p:nvPr>
        </p:nvSpPr>
        <p:spPr>
          <a:xfrm>
            <a:off x="3786127" y="239598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447" name="Google Shape;447;p3"/>
          <p:cNvSpPr txBox="1">
            <a:spLocks noGrp="1"/>
          </p:cNvSpPr>
          <p:nvPr>
            <p:ph type="subTitle" idx="14"/>
          </p:nvPr>
        </p:nvSpPr>
        <p:spPr>
          <a:xfrm>
            <a:off x="3769232" y="3014567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Let’s talk.</a:t>
            </a:r>
            <a:endParaRPr sz="3200"/>
          </a:p>
        </p:txBody>
      </p:sp>
      <p:grpSp>
        <p:nvGrpSpPr>
          <p:cNvPr id="448" name="Google Shape;448;p3"/>
          <p:cNvGrpSpPr/>
          <p:nvPr/>
        </p:nvGrpSpPr>
        <p:grpSpPr>
          <a:xfrm>
            <a:off x="6263055" y="1382975"/>
            <a:ext cx="2465013" cy="3665271"/>
            <a:chOff x="6263055" y="1382975"/>
            <a:chExt cx="2465013" cy="3665271"/>
          </a:xfrm>
        </p:grpSpPr>
        <p:grpSp>
          <p:nvGrpSpPr>
            <p:cNvPr id="449" name="Google Shape;449;p3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450" name="Google Shape;450;p3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2" name="Google Shape;452;p3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453" name="Google Shape;453;p3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9" name="Google Shape;509;p3"/>
          <p:cNvSpPr txBox="1"/>
          <p:nvPr/>
        </p:nvSpPr>
        <p:spPr>
          <a:xfrm>
            <a:off x="2273053" y="4077349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4100" b="1" i="0" u="none" strike="noStrike" cap="none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05</a:t>
            </a:r>
            <a:endParaRPr/>
          </a:p>
        </p:txBody>
      </p:sp>
      <p:sp>
        <p:nvSpPr>
          <p:cNvPr id="510" name="Google Shape;510;p3"/>
          <p:cNvSpPr txBox="1"/>
          <p:nvPr/>
        </p:nvSpPr>
        <p:spPr>
          <a:xfrm>
            <a:off x="3058491" y="4154159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vo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time</a:t>
            </a:r>
            <a:endParaRPr sz="3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1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1021" name="Google Shape;1021;p21"/>
            <p:cNvSpPr/>
            <p:nvPr/>
          </p:nvSpPr>
          <p:spPr>
            <a:xfrm>
              <a:off x="7386154" y="1276093"/>
              <a:ext cx="588332" cy="543177"/>
            </a:xfrm>
            <a:custGeom>
              <a:avLst/>
              <a:gdLst/>
              <a:ahLst/>
              <a:cxnLst/>
              <a:rect l="l" t="t" r="r" b="b"/>
              <a:pathLst>
                <a:path w="5316" h="4908" extrusionOk="0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7371102" y="1205485"/>
              <a:ext cx="519604" cy="475668"/>
            </a:xfrm>
            <a:custGeom>
              <a:avLst/>
              <a:gdLst/>
              <a:ahLst/>
              <a:cxnLst/>
              <a:rect l="l" t="t" r="r" b="b"/>
              <a:pathLst>
                <a:path w="4695" h="4298" extrusionOk="0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7404193" y="1143619"/>
              <a:ext cx="619099" cy="369091"/>
            </a:xfrm>
            <a:custGeom>
              <a:avLst/>
              <a:gdLst/>
              <a:ahLst/>
              <a:cxnLst/>
              <a:rect l="l" t="t" r="r" b="b"/>
              <a:pathLst>
                <a:path w="5594" h="3335" extrusionOk="0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7766649" y="1412444"/>
              <a:ext cx="122735" cy="206624"/>
            </a:xfrm>
            <a:custGeom>
              <a:avLst/>
              <a:gdLst/>
              <a:ahLst/>
              <a:cxnLst/>
              <a:rect l="l" t="t" r="r" b="b"/>
              <a:pathLst>
                <a:path w="1109" h="1867" extrusionOk="0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7423671" y="1209469"/>
              <a:ext cx="490941" cy="236949"/>
            </a:xfrm>
            <a:custGeom>
              <a:avLst/>
              <a:gdLst/>
              <a:ahLst/>
              <a:cxnLst/>
              <a:rect l="l" t="t" r="r" b="b"/>
              <a:pathLst>
                <a:path w="4436" h="2141" extrusionOk="0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7814128" y="1448634"/>
              <a:ext cx="148189" cy="151843"/>
            </a:xfrm>
            <a:custGeom>
              <a:avLst/>
              <a:gdLst/>
              <a:ahLst/>
              <a:cxnLst/>
              <a:rect l="l" t="t" r="r" b="b"/>
              <a:pathLst>
                <a:path w="1339" h="1372" extrusionOk="0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7667817" y="1494230"/>
              <a:ext cx="93851" cy="87540"/>
            </a:xfrm>
            <a:custGeom>
              <a:avLst/>
              <a:gdLst/>
              <a:ahLst/>
              <a:cxnLst/>
              <a:rect l="l" t="t" r="r" b="b"/>
              <a:pathLst>
                <a:path w="848" h="791" extrusionOk="0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396114" y="1475749"/>
              <a:ext cx="67730" cy="66403"/>
            </a:xfrm>
            <a:custGeom>
              <a:avLst/>
              <a:gdLst/>
              <a:ahLst/>
              <a:cxnLst/>
              <a:rect l="l" t="t" r="r" b="b"/>
              <a:pathLst>
                <a:path w="612" h="600" extrusionOk="0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7680324" y="1389424"/>
              <a:ext cx="26339" cy="17377"/>
            </a:xfrm>
            <a:custGeom>
              <a:avLst/>
              <a:gdLst/>
              <a:ahLst/>
              <a:cxnLst/>
              <a:rect l="l" t="t" r="r" b="b"/>
              <a:pathLst>
                <a:path w="238" h="157" extrusionOk="0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7488747" y="1368838"/>
              <a:ext cx="24015" cy="13614"/>
            </a:xfrm>
            <a:custGeom>
              <a:avLst/>
              <a:gdLst/>
              <a:ahLst/>
              <a:cxnLst/>
              <a:rect l="l" t="t" r="r" b="b"/>
              <a:pathLst>
                <a:path w="217" h="123" extrusionOk="0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7618567" y="1436570"/>
              <a:ext cx="74371" cy="48585"/>
            </a:xfrm>
            <a:custGeom>
              <a:avLst/>
              <a:gdLst/>
              <a:ahLst/>
              <a:cxnLst/>
              <a:rect l="l" t="t" r="r" b="b"/>
              <a:pathLst>
                <a:path w="672" h="439" extrusionOk="0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7461964" y="1410008"/>
              <a:ext cx="56997" cy="39841"/>
            </a:xfrm>
            <a:custGeom>
              <a:avLst/>
              <a:gdLst/>
              <a:ahLst/>
              <a:cxnLst/>
              <a:rect l="l" t="t" r="r" b="b"/>
              <a:pathLst>
                <a:path w="515" h="360" extrusionOk="0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7554600" y="1555433"/>
              <a:ext cx="98276" cy="66403"/>
            </a:xfrm>
            <a:custGeom>
              <a:avLst/>
              <a:gdLst/>
              <a:ahLst/>
              <a:cxnLst/>
              <a:rect l="l" t="t" r="r" b="b"/>
              <a:pathLst>
                <a:path w="888" h="600" extrusionOk="0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7502581" y="1487259"/>
              <a:ext cx="60648" cy="45266"/>
            </a:xfrm>
            <a:custGeom>
              <a:avLst/>
              <a:gdLst/>
              <a:ahLst/>
              <a:cxnLst/>
              <a:rect l="l" t="t" r="r" b="b"/>
              <a:pathLst>
                <a:path w="548" h="409" extrusionOk="0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5" name="Google Shape;1035;p21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1036" name="Google Shape;1036;p21"/>
            <p:cNvSpPr/>
            <p:nvPr/>
          </p:nvSpPr>
          <p:spPr>
            <a:xfrm>
              <a:off x="3497860" y="2967046"/>
              <a:ext cx="867676" cy="735151"/>
            </a:xfrm>
            <a:custGeom>
              <a:avLst/>
              <a:gdLst/>
              <a:ahLst/>
              <a:cxnLst/>
              <a:rect l="l" t="t" r="r" b="b"/>
              <a:pathLst>
                <a:path w="6876" h="5826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3576224" y="3086796"/>
              <a:ext cx="649493" cy="596980"/>
            </a:xfrm>
            <a:custGeom>
              <a:avLst/>
              <a:gdLst/>
              <a:ahLst/>
              <a:cxnLst/>
              <a:rect l="l" t="t" r="r" b="b"/>
              <a:pathLst>
                <a:path w="5147" h="4731" extrusionOk="0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3497860" y="2967046"/>
              <a:ext cx="867676" cy="542719"/>
            </a:xfrm>
            <a:custGeom>
              <a:avLst/>
              <a:gdLst/>
              <a:ahLst/>
              <a:cxnLst/>
              <a:rect l="l" t="t" r="r" b="b"/>
              <a:pathLst>
                <a:path w="6876" h="4301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4000854" y="3123643"/>
              <a:ext cx="223356" cy="181076"/>
            </a:xfrm>
            <a:custGeom>
              <a:avLst/>
              <a:gdLst/>
              <a:ahLst/>
              <a:cxnLst/>
              <a:rect l="l" t="t" r="r" b="b"/>
              <a:pathLst>
                <a:path w="1770" h="1435" extrusionOk="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4178404" y="3339674"/>
              <a:ext cx="63978" cy="143598"/>
            </a:xfrm>
            <a:custGeom>
              <a:avLst/>
              <a:gdLst/>
              <a:ahLst/>
              <a:cxnLst/>
              <a:rect l="l" t="t" r="r" b="b"/>
              <a:pathLst>
                <a:path w="507" h="1138" extrusionOk="0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4248692" y="3294625"/>
              <a:ext cx="63978" cy="176028"/>
            </a:xfrm>
            <a:custGeom>
              <a:avLst/>
              <a:gdLst/>
              <a:ahLst/>
              <a:cxnLst/>
              <a:rect l="l" t="t" r="r" b="b"/>
              <a:pathLst>
                <a:path w="507" h="1395" extrusionOk="0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4157077" y="3119480"/>
              <a:ext cx="81393" cy="122146"/>
            </a:xfrm>
            <a:custGeom>
              <a:avLst/>
              <a:gdLst/>
              <a:ahLst/>
              <a:cxnLst/>
              <a:rect l="l" t="t" r="r" b="b"/>
              <a:pathLst>
                <a:path w="645" h="968" extrusionOk="0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3760335" y="3009572"/>
              <a:ext cx="231304" cy="107509"/>
            </a:xfrm>
            <a:custGeom>
              <a:avLst/>
              <a:gdLst/>
              <a:ahLst/>
              <a:cxnLst/>
              <a:rect l="l" t="t" r="r" b="b"/>
              <a:pathLst>
                <a:path w="1833" h="852" extrusionOk="0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3590484" y="3105726"/>
              <a:ext cx="193827" cy="147004"/>
            </a:xfrm>
            <a:custGeom>
              <a:avLst/>
              <a:gdLst/>
              <a:ahLst/>
              <a:cxnLst/>
              <a:rect l="l" t="t" r="r" b="b"/>
              <a:pathLst>
                <a:path w="1536" h="1165" extrusionOk="0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3872015" y="3126672"/>
              <a:ext cx="140322" cy="60189"/>
            </a:xfrm>
            <a:custGeom>
              <a:avLst/>
              <a:gdLst/>
              <a:ahLst/>
              <a:cxnLst/>
              <a:rect l="l" t="t" r="r" b="b"/>
              <a:pathLst>
                <a:path w="1112" h="477" extrusionOk="0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3771819" y="3060046"/>
              <a:ext cx="115209" cy="86942"/>
            </a:xfrm>
            <a:custGeom>
              <a:avLst/>
              <a:gdLst/>
              <a:ahLst/>
              <a:cxnLst/>
              <a:rect l="l" t="t" r="r" b="b"/>
              <a:pathLst>
                <a:path w="913" h="689" extrusionOk="0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4124268" y="3455513"/>
              <a:ext cx="154456" cy="128456"/>
            </a:xfrm>
            <a:custGeom>
              <a:avLst/>
              <a:gdLst/>
              <a:ahLst/>
              <a:cxnLst/>
              <a:rect l="l" t="t" r="r" b="b"/>
              <a:pathLst>
                <a:path w="1224" h="1018" extrusionOk="0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4139918" y="3503588"/>
              <a:ext cx="92876" cy="67888"/>
            </a:xfrm>
            <a:custGeom>
              <a:avLst/>
              <a:gdLst/>
              <a:ahLst/>
              <a:cxnLst/>
              <a:rect l="l" t="t" r="r" b="b"/>
              <a:pathLst>
                <a:path w="736" h="538" extrusionOk="0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3970064" y="3413996"/>
              <a:ext cx="127199" cy="118992"/>
            </a:xfrm>
            <a:custGeom>
              <a:avLst/>
              <a:gdLst/>
              <a:ahLst/>
              <a:cxnLst/>
              <a:rect l="l" t="t" r="r" b="b"/>
              <a:pathLst>
                <a:path w="1008" h="943" extrusionOk="0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3601968" y="3388632"/>
              <a:ext cx="91360" cy="90978"/>
            </a:xfrm>
            <a:custGeom>
              <a:avLst/>
              <a:gdLst/>
              <a:ahLst/>
              <a:cxnLst/>
              <a:rect l="l" t="t" r="r" b="b"/>
              <a:pathLst>
                <a:path w="724" h="721" extrusionOk="0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3985838" y="3271659"/>
              <a:ext cx="37225" cy="23469"/>
            </a:xfrm>
            <a:custGeom>
              <a:avLst/>
              <a:gdLst/>
              <a:ahLst/>
              <a:cxnLst/>
              <a:rect l="l" t="t" r="r" b="b"/>
              <a:pathLst>
                <a:path w="295" h="186" extrusionOk="0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3727526" y="3244151"/>
              <a:ext cx="32937" cy="17666"/>
            </a:xfrm>
            <a:custGeom>
              <a:avLst/>
              <a:gdLst/>
              <a:ahLst/>
              <a:cxnLst/>
              <a:rect l="l" t="t" r="r" b="b"/>
              <a:pathLst>
                <a:path w="261" h="140" extrusionOk="0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3904066" y="3336518"/>
              <a:ext cx="99059" cy="65365"/>
            </a:xfrm>
            <a:custGeom>
              <a:avLst/>
              <a:gdLst/>
              <a:ahLst/>
              <a:cxnLst/>
              <a:rect l="l" t="t" r="r" b="b"/>
              <a:pathLst>
                <a:path w="785" h="518" extrusionOk="0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3691815" y="3299925"/>
              <a:ext cx="75841" cy="54006"/>
            </a:xfrm>
            <a:custGeom>
              <a:avLst/>
              <a:gdLst/>
              <a:ahLst/>
              <a:cxnLst/>
              <a:rect l="l" t="t" r="r" b="b"/>
              <a:pathLst>
                <a:path w="601" h="428" extrusionOk="0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3816997" y="3496523"/>
              <a:ext cx="131868" cy="90095"/>
            </a:xfrm>
            <a:custGeom>
              <a:avLst/>
              <a:gdLst/>
              <a:ahLst/>
              <a:cxnLst/>
              <a:rect l="l" t="t" r="r" b="b"/>
              <a:pathLst>
                <a:path w="1045" h="714" extrusionOk="0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3747466" y="3403650"/>
              <a:ext cx="80635" cy="61829"/>
            </a:xfrm>
            <a:custGeom>
              <a:avLst/>
              <a:gdLst/>
              <a:ahLst/>
              <a:cxnLst/>
              <a:rect l="l" t="t" r="r" b="b"/>
              <a:pathLst>
                <a:path w="639" h="490" extrusionOk="0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7" name="Google Shape;1057;p21"/>
          <p:cNvSpPr/>
          <p:nvPr/>
        </p:nvSpPr>
        <p:spPr>
          <a:xfrm>
            <a:off x="4121834" y="3405048"/>
            <a:ext cx="2990989" cy="1013254"/>
          </a:xfrm>
          <a:prstGeom prst="wedgeRoundRectCallout">
            <a:avLst>
              <a:gd name="adj1" fmla="val 54251"/>
              <a:gd name="adj2" fmla="val 40339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November.</a:t>
            </a:r>
            <a:endParaRPr/>
          </a:p>
        </p:txBody>
      </p:sp>
      <p:sp>
        <p:nvSpPr>
          <p:cNvPr id="1058" name="Google Shape;1058;p21"/>
          <p:cNvSpPr/>
          <p:nvPr/>
        </p:nvSpPr>
        <p:spPr>
          <a:xfrm>
            <a:off x="2575536" y="434052"/>
            <a:ext cx="6268994" cy="1013254"/>
          </a:xfrm>
          <a:prstGeom prst="wedgeRoundRectCallout">
            <a:avLst>
              <a:gd name="adj1" fmla="val -58678"/>
              <a:gd name="adj2" fmla="val 25144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  <p:grpSp>
        <p:nvGrpSpPr>
          <p:cNvPr id="1059" name="Google Shape;1059;p21"/>
          <p:cNvGrpSpPr/>
          <p:nvPr/>
        </p:nvGrpSpPr>
        <p:grpSpPr>
          <a:xfrm>
            <a:off x="0" y="1776363"/>
            <a:ext cx="3736858" cy="3025725"/>
            <a:chOff x="2857500" y="1166813"/>
            <a:chExt cx="3429000" cy="2809875"/>
          </a:xfrm>
        </p:grpSpPr>
        <p:pic>
          <p:nvPicPr>
            <p:cNvPr id="1060" name="Google Shape;1060;p21" descr="Calendar Images | Free Vectors, Stock Photos &amp; PS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500" y="1166813"/>
              <a:ext cx="3429000" cy="280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1" name="Google Shape;1061;p21"/>
            <p:cNvSpPr txBox="1"/>
            <p:nvPr/>
          </p:nvSpPr>
          <p:spPr>
            <a:xfrm>
              <a:off x="2941320" y="1539237"/>
              <a:ext cx="3261360" cy="371567"/>
            </a:xfrm>
            <a:prstGeom prst="rect">
              <a:avLst/>
            </a:prstGeom>
            <a:solidFill>
              <a:srgbClr val="EF4F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NOVEMBER</a:t>
              </a:r>
              <a:endParaRPr/>
            </a:p>
          </p:txBody>
        </p:sp>
        <p:pic>
          <p:nvPicPr>
            <p:cNvPr id="1062" name="Google Shape;1062;p21" descr="Page 2 | National sports day Images | Free Vectors, Stock Photos &amp; PS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29490" y="2041368"/>
              <a:ext cx="1740965" cy="17409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22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1068" name="Google Shape;1068;p22"/>
            <p:cNvSpPr/>
            <p:nvPr/>
          </p:nvSpPr>
          <p:spPr>
            <a:xfrm>
              <a:off x="7386154" y="1276093"/>
              <a:ext cx="588332" cy="543177"/>
            </a:xfrm>
            <a:custGeom>
              <a:avLst/>
              <a:gdLst/>
              <a:ahLst/>
              <a:cxnLst/>
              <a:rect l="l" t="t" r="r" b="b"/>
              <a:pathLst>
                <a:path w="5316" h="4908" extrusionOk="0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7371102" y="1205485"/>
              <a:ext cx="519604" cy="475668"/>
            </a:xfrm>
            <a:custGeom>
              <a:avLst/>
              <a:gdLst/>
              <a:ahLst/>
              <a:cxnLst/>
              <a:rect l="l" t="t" r="r" b="b"/>
              <a:pathLst>
                <a:path w="4695" h="4298" extrusionOk="0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7404193" y="1143619"/>
              <a:ext cx="619099" cy="369091"/>
            </a:xfrm>
            <a:custGeom>
              <a:avLst/>
              <a:gdLst/>
              <a:ahLst/>
              <a:cxnLst/>
              <a:rect l="l" t="t" r="r" b="b"/>
              <a:pathLst>
                <a:path w="5594" h="3335" extrusionOk="0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7766649" y="1412444"/>
              <a:ext cx="122735" cy="206624"/>
            </a:xfrm>
            <a:custGeom>
              <a:avLst/>
              <a:gdLst/>
              <a:ahLst/>
              <a:cxnLst/>
              <a:rect l="l" t="t" r="r" b="b"/>
              <a:pathLst>
                <a:path w="1109" h="1867" extrusionOk="0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7423671" y="1209469"/>
              <a:ext cx="490941" cy="236949"/>
            </a:xfrm>
            <a:custGeom>
              <a:avLst/>
              <a:gdLst/>
              <a:ahLst/>
              <a:cxnLst/>
              <a:rect l="l" t="t" r="r" b="b"/>
              <a:pathLst>
                <a:path w="4436" h="2141" extrusionOk="0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814128" y="1448634"/>
              <a:ext cx="148189" cy="151843"/>
            </a:xfrm>
            <a:custGeom>
              <a:avLst/>
              <a:gdLst/>
              <a:ahLst/>
              <a:cxnLst/>
              <a:rect l="l" t="t" r="r" b="b"/>
              <a:pathLst>
                <a:path w="1339" h="1372" extrusionOk="0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7667817" y="1494230"/>
              <a:ext cx="93851" cy="87540"/>
            </a:xfrm>
            <a:custGeom>
              <a:avLst/>
              <a:gdLst/>
              <a:ahLst/>
              <a:cxnLst/>
              <a:rect l="l" t="t" r="r" b="b"/>
              <a:pathLst>
                <a:path w="848" h="791" extrusionOk="0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7396114" y="1475749"/>
              <a:ext cx="67730" cy="66403"/>
            </a:xfrm>
            <a:custGeom>
              <a:avLst/>
              <a:gdLst/>
              <a:ahLst/>
              <a:cxnLst/>
              <a:rect l="l" t="t" r="r" b="b"/>
              <a:pathLst>
                <a:path w="612" h="600" extrusionOk="0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7680324" y="1389424"/>
              <a:ext cx="26339" cy="17377"/>
            </a:xfrm>
            <a:custGeom>
              <a:avLst/>
              <a:gdLst/>
              <a:ahLst/>
              <a:cxnLst/>
              <a:rect l="l" t="t" r="r" b="b"/>
              <a:pathLst>
                <a:path w="238" h="157" extrusionOk="0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7488747" y="1368838"/>
              <a:ext cx="24015" cy="13614"/>
            </a:xfrm>
            <a:custGeom>
              <a:avLst/>
              <a:gdLst/>
              <a:ahLst/>
              <a:cxnLst/>
              <a:rect l="l" t="t" r="r" b="b"/>
              <a:pathLst>
                <a:path w="217" h="123" extrusionOk="0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7618567" y="1436570"/>
              <a:ext cx="74371" cy="48585"/>
            </a:xfrm>
            <a:custGeom>
              <a:avLst/>
              <a:gdLst/>
              <a:ahLst/>
              <a:cxnLst/>
              <a:rect l="l" t="t" r="r" b="b"/>
              <a:pathLst>
                <a:path w="672" h="439" extrusionOk="0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7461964" y="1410008"/>
              <a:ext cx="56997" cy="39841"/>
            </a:xfrm>
            <a:custGeom>
              <a:avLst/>
              <a:gdLst/>
              <a:ahLst/>
              <a:cxnLst/>
              <a:rect l="l" t="t" r="r" b="b"/>
              <a:pathLst>
                <a:path w="515" h="360" extrusionOk="0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7554600" y="1555433"/>
              <a:ext cx="98276" cy="66403"/>
            </a:xfrm>
            <a:custGeom>
              <a:avLst/>
              <a:gdLst/>
              <a:ahLst/>
              <a:cxnLst/>
              <a:rect l="l" t="t" r="r" b="b"/>
              <a:pathLst>
                <a:path w="888" h="600" extrusionOk="0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7502581" y="1487259"/>
              <a:ext cx="60648" cy="45266"/>
            </a:xfrm>
            <a:custGeom>
              <a:avLst/>
              <a:gdLst/>
              <a:ahLst/>
              <a:cxnLst/>
              <a:rect l="l" t="t" r="r" b="b"/>
              <a:pathLst>
                <a:path w="548" h="409" extrusionOk="0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2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1083" name="Google Shape;1083;p22"/>
            <p:cNvSpPr/>
            <p:nvPr/>
          </p:nvSpPr>
          <p:spPr>
            <a:xfrm>
              <a:off x="3497860" y="2967046"/>
              <a:ext cx="867676" cy="735151"/>
            </a:xfrm>
            <a:custGeom>
              <a:avLst/>
              <a:gdLst/>
              <a:ahLst/>
              <a:cxnLst/>
              <a:rect l="l" t="t" r="r" b="b"/>
              <a:pathLst>
                <a:path w="6876" h="5826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3576224" y="3086796"/>
              <a:ext cx="649493" cy="596980"/>
            </a:xfrm>
            <a:custGeom>
              <a:avLst/>
              <a:gdLst/>
              <a:ahLst/>
              <a:cxnLst/>
              <a:rect l="l" t="t" r="r" b="b"/>
              <a:pathLst>
                <a:path w="5147" h="4731" extrusionOk="0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3497860" y="2967046"/>
              <a:ext cx="867676" cy="542719"/>
            </a:xfrm>
            <a:custGeom>
              <a:avLst/>
              <a:gdLst/>
              <a:ahLst/>
              <a:cxnLst/>
              <a:rect l="l" t="t" r="r" b="b"/>
              <a:pathLst>
                <a:path w="6876" h="4301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4000854" y="3123643"/>
              <a:ext cx="223356" cy="181076"/>
            </a:xfrm>
            <a:custGeom>
              <a:avLst/>
              <a:gdLst/>
              <a:ahLst/>
              <a:cxnLst/>
              <a:rect l="l" t="t" r="r" b="b"/>
              <a:pathLst>
                <a:path w="1770" h="1435" extrusionOk="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4178404" y="3339674"/>
              <a:ext cx="63978" cy="143598"/>
            </a:xfrm>
            <a:custGeom>
              <a:avLst/>
              <a:gdLst/>
              <a:ahLst/>
              <a:cxnLst/>
              <a:rect l="l" t="t" r="r" b="b"/>
              <a:pathLst>
                <a:path w="507" h="1138" extrusionOk="0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4248692" y="3294625"/>
              <a:ext cx="63978" cy="176028"/>
            </a:xfrm>
            <a:custGeom>
              <a:avLst/>
              <a:gdLst/>
              <a:ahLst/>
              <a:cxnLst/>
              <a:rect l="l" t="t" r="r" b="b"/>
              <a:pathLst>
                <a:path w="507" h="1395" extrusionOk="0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4157077" y="3119480"/>
              <a:ext cx="81393" cy="122146"/>
            </a:xfrm>
            <a:custGeom>
              <a:avLst/>
              <a:gdLst/>
              <a:ahLst/>
              <a:cxnLst/>
              <a:rect l="l" t="t" r="r" b="b"/>
              <a:pathLst>
                <a:path w="645" h="968" extrusionOk="0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3760335" y="3009572"/>
              <a:ext cx="231304" cy="107509"/>
            </a:xfrm>
            <a:custGeom>
              <a:avLst/>
              <a:gdLst/>
              <a:ahLst/>
              <a:cxnLst/>
              <a:rect l="l" t="t" r="r" b="b"/>
              <a:pathLst>
                <a:path w="1833" h="852" extrusionOk="0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3590484" y="3105726"/>
              <a:ext cx="193827" cy="147004"/>
            </a:xfrm>
            <a:custGeom>
              <a:avLst/>
              <a:gdLst/>
              <a:ahLst/>
              <a:cxnLst/>
              <a:rect l="l" t="t" r="r" b="b"/>
              <a:pathLst>
                <a:path w="1536" h="1165" extrusionOk="0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3872015" y="3126672"/>
              <a:ext cx="140322" cy="60189"/>
            </a:xfrm>
            <a:custGeom>
              <a:avLst/>
              <a:gdLst/>
              <a:ahLst/>
              <a:cxnLst/>
              <a:rect l="l" t="t" r="r" b="b"/>
              <a:pathLst>
                <a:path w="1112" h="477" extrusionOk="0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3771819" y="3060046"/>
              <a:ext cx="115209" cy="86942"/>
            </a:xfrm>
            <a:custGeom>
              <a:avLst/>
              <a:gdLst/>
              <a:ahLst/>
              <a:cxnLst/>
              <a:rect l="l" t="t" r="r" b="b"/>
              <a:pathLst>
                <a:path w="913" h="689" extrusionOk="0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4124268" y="3455513"/>
              <a:ext cx="154456" cy="128456"/>
            </a:xfrm>
            <a:custGeom>
              <a:avLst/>
              <a:gdLst/>
              <a:ahLst/>
              <a:cxnLst/>
              <a:rect l="l" t="t" r="r" b="b"/>
              <a:pathLst>
                <a:path w="1224" h="1018" extrusionOk="0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4139918" y="3503588"/>
              <a:ext cx="92876" cy="67888"/>
            </a:xfrm>
            <a:custGeom>
              <a:avLst/>
              <a:gdLst/>
              <a:ahLst/>
              <a:cxnLst/>
              <a:rect l="l" t="t" r="r" b="b"/>
              <a:pathLst>
                <a:path w="736" h="538" extrusionOk="0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3970064" y="3413996"/>
              <a:ext cx="127199" cy="118992"/>
            </a:xfrm>
            <a:custGeom>
              <a:avLst/>
              <a:gdLst/>
              <a:ahLst/>
              <a:cxnLst/>
              <a:rect l="l" t="t" r="r" b="b"/>
              <a:pathLst>
                <a:path w="1008" h="943" extrusionOk="0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3601968" y="3388632"/>
              <a:ext cx="91360" cy="90978"/>
            </a:xfrm>
            <a:custGeom>
              <a:avLst/>
              <a:gdLst/>
              <a:ahLst/>
              <a:cxnLst/>
              <a:rect l="l" t="t" r="r" b="b"/>
              <a:pathLst>
                <a:path w="724" h="721" extrusionOk="0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3985838" y="3271659"/>
              <a:ext cx="37225" cy="23469"/>
            </a:xfrm>
            <a:custGeom>
              <a:avLst/>
              <a:gdLst/>
              <a:ahLst/>
              <a:cxnLst/>
              <a:rect l="l" t="t" r="r" b="b"/>
              <a:pathLst>
                <a:path w="295" h="186" extrusionOk="0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3727526" y="3244151"/>
              <a:ext cx="32937" cy="17666"/>
            </a:xfrm>
            <a:custGeom>
              <a:avLst/>
              <a:gdLst/>
              <a:ahLst/>
              <a:cxnLst/>
              <a:rect l="l" t="t" r="r" b="b"/>
              <a:pathLst>
                <a:path w="261" h="140" extrusionOk="0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3904066" y="3336518"/>
              <a:ext cx="99059" cy="65365"/>
            </a:xfrm>
            <a:custGeom>
              <a:avLst/>
              <a:gdLst/>
              <a:ahLst/>
              <a:cxnLst/>
              <a:rect l="l" t="t" r="r" b="b"/>
              <a:pathLst>
                <a:path w="785" h="518" extrusionOk="0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3691815" y="3299925"/>
              <a:ext cx="75841" cy="54006"/>
            </a:xfrm>
            <a:custGeom>
              <a:avLst/>
              <a:gdLst/>
              <a:ahLst/>
              <a:cxnLst/>
              <a:rect l="l" t="t" r="r" b="b"/>
              <a:pathLst>
                <a:path w="601" h="428" extrusionOk="0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3816997" y="3496523"/>
              <a:ext cx="131868" cy="90095"/>
            </a:xfrm>
            <a:custGeom>
              <a:avLst/>
              <a:gdLst/>
              <a:ahLst/>
              <a:cxnLst/>
              <a:rect l="l" t="t" r="r" b="b"/>
              <a:pathLst>
                <a:path w="1045" h="714" extrusionOk="0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3747466" y="3403650"/>
              <a:ext cx="80635" cy="61829"/>
            </a:xfrm>
            <a:custGeom>
              <a:avLst/>
              <a:gdLst/>
              <a:ahLst/>
              <a:cxnLst/>
              <a:rect l="l" t="t" r="r" b="b"/>
              <a:pathLst>
                <a:path w="639" h="490" extrusionOk="0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4" name="Google Shape;1104;p22"/>
          <p:cNvSpPr/>
          <p:nvPr/>
        </p:nvSpPr>
        <p:spPr>
          <a:xfrm>
            <a:off x="2667000" y="3405048"/>
            <a:ext cx="4445823" cy="1013254"/>
          </a:xfrm>
          <a:prstGeom prst="wedgeRoundRectCallout">
            <a:avLst>
              <a:gd name="adj1" fmla="val 54251"/>
              <a:gd name="adj2" fmla="val 40339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 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_____.</a:t>
            </a:r>
            <a:endParaRPr/>
          </a:p>
        </p:txBody>
      </p:sp>
      <p:sp>
        <p:nvSpPr>
          <p:cNvPr id="1105" name="Google Shape;1105;p22"/>
          <p:cNvSpPr/>
          <p:nvPr/>
        </p:nvSpPr>
        <p:spPr>
          <a:xfrm>
            <a:off x="2523462" y="446425"/>
            <a:ext cx="6268994" cy="1013254"/>
          </a:xfrm>
          <a:prstGeom prst="wedgeRoundRectCallout">
            <a:avLst>
              <a:gd name="adj1" fmla="val -58678"/>
              <a:gd name="adj2" fmla="val 25144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1520" y="945748"/>
            <a:ext cx="6301062" cy="3556804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23"/>
          <p:cNvSpPr/>
          <p:nvPr/>
        </p:nvSpPr>
        <p:spPr>
          <a:xfrm>
            <a:off x="84520" y="1428750"/>
            <a:ext cx="2654300" cy="1295400"/>
          </a:xfrm>
          <a:prstGeom prst="wedgeRoundRectCallout">
            <a:avLst>
              <a:gd name="adj1" fmla="val -43321"/>
              <a:gd name="adj2" fmla="val 68500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When’s your sports day?</a:t>
            </a:r>
            <a:endParaRPr/>
          </a:p>
        </p:txBody>
      </p:sp>
      <p:sp>
        <p:nvSpPr>
          <p:cNvPr id="1112" name="Google Shape;1112;p23"/>
          <p:cNvSpPr/>
          <p:nvPr/>
        </p:nvSpPr>
        <p:spPr>
          <a:xfrm>
            <a:off x="156560" y="3257550"/>
            <a:ext cx="2510221" cy="607687"/>
          </a:xfrm>
          <a:prstGeom prst="wedgeRoundRectCallout">
            <a:avLst>
              <a:gd name="adj1" fmla="val 37062"/>
              <a:gd name="adj2" fmla="val 67520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in ___.</a:t>
            </a:r>
            <a:endParaRPr/>
          </a:p>
        </p:txBody>
      </p:sp>
      <p:sp>
        <p:nvSpPr>
          <p:cNvPr id="1113" name="Google Shape;1113;p23"/>
          <p:cNvSpPr txBox="1"/>
          <p:nvPr/>
        </p:nvSpPr>
        <p:spPr>
          <a:xfrm>
            <a:off x="1417320" y="361950"/>
            <a:ext cx="56268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talk.</a:t>
            </a:r>
            <a:endParaRPr/>
          </a:p>
        </p:txBody>
      </p:sp>
      <p:sp>
        <p:nvSpPr>
          <p:cNvPr id="1114" name="Google Shape;1114;p23"/>
          <p:cNvSpPr/>
          <p:nvPr/>
        </p:nvSpPr>
        <p:spPr>
          <a:xfrm>
            <a:off x="639831" y="30768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24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400"/>
              <a:t>Game</a:t>
            </a:r>
            <a:endParaRPr sz="5400"/>
          </a:p>
        </p:txBody>
      </p:sp>
      <p:sp>
        <p:nvSpPr>
          <p:cNvPr id="1120" name="Google Shape;1120;p24"/>
          <p:cNvSpPr txBox="1">
            <a:spLocks noGrp="1"/>
          </p:cNvSpPr>
          <p:nvPr>
            <p:ph type="title" idx="2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06</a:t>
            </a:r>
            <a:endParaRPr/>
          </a:p>
        </p:txBody>
      </p:sp>
      <p:sp>
        <p:nvSpPr>
          <p:cNvPr id="1121" name="Google Shape;1121;p24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2" name="Google Shape;1122;p24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1123" name="Google Shape;1123;p24"/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3" name="Google Shape;1173;p24"/>
          <p:cNvSpPr/>
          <p:nvPr/>
        </p:nvSpPr>
        <p:spPr>
          <a:xfrm>
            <a:off x="3991153" y="15643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25" descr="506 Rock Paper Scissors Illustrations &amp; Clip Art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189" y="1930400"/>
            <a:ext cx="1424937" cy="14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25"/>
          <p:cNvSpPr/>
          <p:nvPr/>
        </p:nvSpPr>
        <p:spPr>
          <a:xfrm>
            <a:off x="110585" y="499475"/>
            <a:ext cx="3430108" cy="4227300"/>
          </a:xfrm>
          <a:prstGeom prst="roundRect">
            <a:avLst>
              <a:gd name="adj" fmla="val 5566"/>
            </a:avLst>
          </a:prstGeom>
          <a:solidFill>
            <a:srgbClr val="E0E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0" name="Google Shape;1180;p25"/>
          <p:cNvCxnSpPr/>
          <p:nvPr/>
        </p:nvCxnSpPr>
        <p:spPr>
          <a:xfrm>
            <a:off x="3760319" y="1930400"/>
            <a:ext cx="5135880" cy="0"/>
          </a:xfrm>
          <a:prstGeom prst="straightConnector1">
            <a:avLst/>
          </a:prstGeom>
          <a:noFill/>
          <a:ln w="28575" cap="flat" cmpd="sng">
            <a:solidFill>
              <a:srgbClr val="02030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1" name="Google Shape;1181;p25"/>
          <p:cNvCxnSpPr/>
          <p:nvPr/>
        </p:nvCxnSpPr>
        <p:spPr>
          <a:xfrm>
            <a:off x="3760319" y="3329317"/>
            <a:ext cx="5135880" cy="0"/>
          </a:xfrm>
          <a:prstGeom prst="straightConnector1">
            <a:avLst/>
          </a:prstGeom>
          <a:noFill/>
          <a:ln w="28575" cap="flat" cmpd="sng">
            <a:solidFill>
              <a:srgbClr val="02030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2" name="Google Shape;1182;p25"/>
          <p:cNvCxnSpPr/>
          <p:nvPr/>
        </p:nvCxnSpPr>
        <p:spPr>
          <a:xfrm>
            <a:off x="5413859" y="497840"/>
            <a:ext cx="0" cy="4198620"/>
          </a:xfrm>
          <a:prstGeom prst="straightConnector1">
            <a:avLst/>
          </a:prstGeom>
          <a:noFill/>
          <a:ln w="28575" cap="flat" cmpd="sng">
            <a:solidFill>
              <a:srgbClr val="02030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3" name="Google Shape;1183;p25"/>
          <p:cNvCxnSpPr/>
          <p:nvPr/>
        </p:nvCxnSpPr>
        <p:spPr>
          <a:xfrm>
            <a:off x="7184239" y="497840"/>
            <a:ext cx="0" cy="4198620"/>
          </a:xfrm>
          <a:prstGeom prst="straightConnector1">
            <a:avLst/>
          </a:prstGeom>
          <a:noFill/>
          <a:ln w="28575" cap="flat" cmpd="sng">
            <a:solidFill>
              <a:srgbClr val="02030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84" name="Google Shape;118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819" y="3400390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1485" y="67691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0105" y="99695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0496" y="3533741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9116" y="3853781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3748" y="794868"/>
            <a:ext cx="669582" cy="71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3379" y="345821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1056" y="3591563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676" y="3911603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25" descr="Cartoon Bomb Illustration Stock Illustration - Download Image Now - Bomb,  Cartoon, Dynamite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2462" y="1922564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25" descr="Cartoon Bomb Illustration Stock Illustration - Download Image Now - Bomb,  Cartoon, Dynamite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1216" y="421643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25" descr="506 Rock Paper Scissors Illustrations &amp; Clip Art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8087" y="1975453"/>
            <a:ext cx="1424937" cy="14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3820" y="3492498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2440" y="3812538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2443" y="672944"/>
            <a:ext cx="1482704" cy="114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4559" y="2109983"/>
            <a:ext cx="1448561" cy="110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72811" y="692901"/>
            <a:ext cx="1468869" cy="108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67803" y="3453025"/>
            <a:ext cx="1485442" cy="112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57629" y="711911"/>
            <a:ext cx="1465293" cy="110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32213" y="2061174"/>
            <a:ext cx="1496239" cy="114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62325" y="3483955"/>
            <a:ext cx="1455401" cy="109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49881" y="3473872"/>
            <a:ext cx="1458249" cy="109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52670" y="2121726"/>
            <a:ext cx="1453840" cy="10960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25"/>
          <p:cNvSpPr/>
          <p:nvPr/>
        </p:nvSpPr>
        <p:spPr>
          <a:xfrm>
            <a:off x="3826225" y="572695"/>
            <a:ext cx="1582509" cy="1347350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/>
          </a:p>
        </p:txBody>
      </p:sp>
      <p:sp>
        <p:nvSpPr>
          <p:cNvPr id="1208" name="Google Shape;1208;p25"/>
          <p:cNvSpPr/>
          <p:nvPr/>
        </p:nvSpPr>
        <p:spPr>
          <a:xfrm>
            <a:off x="3786296" y="1981671"/>
            <a:ext cx="1582509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/>
          </a:p>
        </p:txBody>
      </p:sp>
      <p:sp>
        <p:nvSpPr>
          <p:cNvPr id="1209" name="Google Shape;1209;p25"/>
          <p:cNvSpPr/>
          <p:nvPr/>
        </p:nvSpPr>
        <p:spPr>
          <a:xfrm>
            <a:off x="3787887" y="3352605"/>
            <a:ext cx="1582509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endParaRPr/>
          </a:p>
        </p:txBody>
      </p:sp>
      <p:sp>
        <p:nvSpPr>
          <p:cNvPr id="1210" name="Google Shape;1210;p25"/>
          <p:cNvSpPr/>
          <p:nvPr/>
        </p:nvSpPr>
        <p:spPr>
          <a:xfrm>
            <a:off x="5472404" y="583050"/>
            <a:ext cx="1644481" cy="1347350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/>
          </a:p>
        </p:txBody>
      </p:sp>
      <p:sp>
        <p:nvSpPr>
          <p:cNvPr id="1211" name="Google Shape;1211;p25"/>
          <p:cNvSpPr/>
          <p:nvPr/>
        </p:nvSpPr>
        <p:spPr>
          <a:xfrm>
            <a:off x="5491566" y="1981671"/>
            <a:ext cx="1644481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/>
          </a:p>
        </p:txBody>
      </p:sp>
      <p:sp>
        <p:nvSpPr>
          <p:cNvPr id="1212" name="Google Shape;1212;p25"/>
          <p:cNvSpPr/>
          <p:nvPr/>
        </p:nvSpPr>
        <p:spPr>
          <a:xfrm>
            <a:off x="5487906" y="3371089"/>
            <a:ext cx="1644481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endParaRPr/>
          </a:p>
        </p:txBody>
      </p:sp>
      <p:sp>
        <p:nvSpPr>
          <p:cNvPr id="1213" name="Google Shape;1213;p25"/>
          <p:cNvSpPr/>
          <p:nvPr/>
        </p:nvSpPr>
        <p:spPr>
          <a:xfrm>
            <a:off x="7237458" y="580944"/>
            <a:ext cx="1582509" cy="1347350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  <p:sp>
        <p:nvSpPr>
          <p:cNvPr id="1214" name="Google Shape;1214;p25"/>
          <p:cNvSpPr/>
          <p:nvPr/>
        </p:nvSpPr>
        <p:spPr>
          <a:xfrm>
            <a:off x="7243884" y="1984982"/>
            <a:ext cx="1582509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/>
          </a:p>
        </p:txBody>
      </p:sp>
      <p:sp>
        <p:nvSpPr>
          <p:cNvPr id="1215" name="Google Shape;1215;p25"/>
          <p:cNvSpPr/>
          <p:nvPr/>
        </p:nvSpPr>
        <p:spPr>
          <a:xfrm>
            <a:off x="7253778" y="3360854"/>
            <a:ext cx="1582509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/>
          </a:p>
        </p:txBody>
      </p:sp>
      <p:pic>
        <p:nvPicPr>
          <p:cNvPr id="1216" name="Google Shape;121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613" y="942690"/>
            <a:ext cx="669582" cy="71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25" descr="Cartoon Bomb Illustration Stock Illustration - Download Image Now - Bomb,  Cartoon, Dynamite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65" y="1566548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25" descr="506 Rock Paper Scissors Illustrations &amp; Clip Art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54" y="2801717"/>
            <a:ext cx="1424937" cy="14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25"/>
          <p:cNvSpPr txBox="1"/>
          <p:nvPr/>
        </p:nvSpPr>
        <p:spPr>
          <a:xfrm>
            <a:off x="1185235" y="1044319"/>
            <a:ext cx="1757979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+1 point</a:t>
            </a:r>
            <a:endParaRPr/>
          </a:p>
        </p:txBody>
      </p:sp>
      <p:sp>
        <p:nvSpPr>
          <p:cNvPr id="1220" name="Google Shape;1220;p25"/>
          <p:cNvSpPr txBox="1"/>
          <p:nvPr/>
        </p:nvSpPr>
        <p:spPr>
          <a:xfrm>
            <a:off x="1071099" y="2204555"/>
            <a:ext cx="2455143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lose 2 points</a:t>
            </a:r>
            <a:endParaRPr/>
          </a:p>
        </p:txBody>
      </p:sp>
      <p:sp>
        <p:nvSpPr>
          <p:cNvPr id="1221" name="Google Shape;1221;p25"/>
          <p:cNvSpPr txBox="1"/>
          <p:nvPr/>
        </p:nvSpPr>
        <p:spPr>
          <a:xfrm>
            <a:off x="945672" y="3194744"/>
            <a:ext cx="2646654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rock, paper, scissors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(winner takes 2)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"/>
          <p:cNvSpPr txBox="1">
            <a:spLocks noGrp="1"/>
          </p:cNvSpPr>
          <p:nvPr>
            <p:ph type="title"/>
          </p:nvPr>
        </p:nvSpPr>
        <p:spPr>
          <a:xfrm>
            <a:off x="4401472" y="2585832"/>
            <a:ext cx="4022528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000"/>
              <a:t>Warm-up</a:t>
            </a:r>
            <a:endParaRPr sz="6000"/>
          </a:p>
        </p:txBody>
      </p:sp>
      <p:sp>
        <p:nvSpPr>
          <p:cNvPr id="516" name="Google Shape;516;p4"/>
          <p:cNvSpPr txBox="1">
            <a:spLocks noGrp="1"/>
          </p:cNvSpPr>
          <p:nvPr>
            <p:ph type="title" idx="2"/>
          </p:nvPr>
        </p:nvSpPr>
        <p:spPr>
          <a:xfrm>
            <a:off x="6339725" y="1081932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517" name="Google Shape;517;p4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8" name="Google Shape;518;p4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519" name="Google Shape;519;p4"/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4"/>
          <p:cNvSpPr/>
          <p:nvPr/>
        </p:nvSpPr>
        <p:spPr>
          <a:xfrm>
            <a:off x="3991153" y="15643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537271"/>
            <a:ext cx="7239000" cy="4068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2027550" y="1478932"/>
            <a:ext cx="5088900" cy="118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6600"/>
              <a:t>Unscramble the letters</a:t>
            </a:r>
            <a:endParaRPr sz="6600"/>
          </a:p>
        </p:txBody>
      </p:sp>
      <p:grpSp>
        <p:nvGrpSpPr>
          <p:cNvPr id="580" name="Google Shape;580;p6"/>
          <p:cNvGrpSpPr/>
          <p:nvPr/>
        </p:nvGrpSpPr>
        <p:grpSpPr>
          <a:xfrm>
            <a:off x="653323" y="2560535"/>
            <a:ext cx="1136955" cy="2042965"/>
            <a:chOff x="653323" y="2560535"/>
            <a:chExt cx="1136955" cy="2042965"/>
          </a:xfrm>
        </p:grpSpPr>
        <p:grpSp>
          <p:nvGrpSpPr>
            <p:cNvPr id="581" name="Google Shape;581;p6"/>
            <p:cNvGrpSpPr/>
            <p:nvPr/>
          </p:nvGrpSpPr>
          <p:grpSpPr>
            <a:xfrm rot="3062395">
              <a:off x="817571" y="2724807"/>
              <a:ext cx="808459" cy="808418"/>
              <a:chOff x="3938571" y="2278938"/>
              <a:chExt cx="145311" cy="145311"/>
            </a:xfrm>
          </p:grpSpPr>
          <p:sp>
            <p:nvSpPr>
              <p:cNvPr id="582" name="Google Shape;582;p6"/>
              <p:cNvSpPr/>
              <p:nvPr/>
            </p:nvSpPr>
            <p:spPr>
              <a:xfrm>
                <a:off x="3938571" y="2278938"/>
                <a:ext cx="145311" cy="145311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6" y="0"/>
                      <a:pt x="0" y="724"/>
                      <a:pt x="0" y="1628"/>
                    </a:cubicBezTo>
                    <a:cubicBezTo>
                      <a:pt x="0" y="2522"/>
                      <a:pt x="736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3947628" y="2278938"/>
                <a:ext cx="136254" cy="143303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4" y="0"/>
                    </a:moveTo>
                    <a:cubicBezTo>
                      <a:pt x="1267" y="12"/>
                      <a:pt x="1211" y="12"/>
                      <a:pt x="1143" y="23"/>
                    </a:cubicBezTo>
                    <a:cubicBezTo>
                      <a:pt x="1810" y="329"/>
                      <a:pt x="2251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7" y="1821"/>
                      <a:pt x="1347" y="1515"/>
                      <a:pt x="1222" y="1301"/>
                    </a:cubicBezTo>
                    <a:cubicBezTo>
                      <a:pt x="1018" y="917"/>
                      <a:pt x="668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9" y="894"/>
                    </a:cubicBezTo>
                    <a:cubicBezTo>
                      <a:pt x="216" y="1154"/>
                      <a:pt x="1" y="1832"/>
                      <a:pt x="23" y="2443"/>
                    </a:cubicBezTo>
                    <a:cubicBezTo>
                      <a:pt x="58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9" y="973"/>
                    </a:cubicBezTo>
                    <a:cubicBezTo>
                      <a:pt x="860" y="984"/>
                      <a:pt x="883" y="995"/>
                      <a:pt x="894" y="1018"/>
                    </a:cubicBezTo>
                    <a:cubicBezTo>
                      <a:pt x="1098" y="1211"/>
                      <a:pt x="1177" y="1482"/>
                      <a:pt x="1324" y="1719"/>
                    </a:cubicBezTo>
                    <a:cubicBezTo>
                      <a:pt x="973" y="1855"/>
                      <a:pt x="860" y="2239"/>
                      <a:pt x="1053" y="2522"/>
                    </a:cubicBezTo>
                    <a:cubicBezTo>
                      <a:pt x="849" y="2703"/>
                      <a:pt x="827" y="2963"/>
                      <a:pt x="917" y="3178"/>
                    </a:cubicBezTo>
                    <a:lnTo>
                      <a:pt x="1053" y="3212"/>
                    </a:lnTo>
                    <a:cubicBezTo>
                      <a:pt x="928" y="3020"/>
                      <a:pt x="917" y="2771"/>
                      <a:pt x="1109" y="2601"/>
                    </a:cubicBezTo>
                    <a:cubicBezTo>
                      <a:pt x="1131" y="2624"/>
                      <a:pt x="1166" y="2646"/>
                      <a:pt x="1188" y="2669"/>
                    </a:cubicBezTo>
                    <a:cubicBezTo>
                      <a:pt x="1401" y="2825"/>
                      <a:pt x="1654" y="2881"/>
                      <a:pt x="1917" y="2881"/>
                    </a:cubicBezTo>
                    <a:cubicBezTo>
                      <a:pt x="2130" y="2881"/>
                      <a:pt x="2349" y="2844"/>
                      <a:pt x="2556" y="2794"/>
                    </a:cubicBezTo>
                    <a:cubicBezTo>
                      <a:pt x="2602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3" y="2765"/>
                      <a:pt x="1959" y="2765"/>
                    </a:cubicBezTo>
                    <a:cubicBezTo>
                      <a:pt x="1907" y="2765"/>
                      <a:pt x="1853" y="2763"/>
                      <a:pt x="1799" y="2759"/>
                    </a:cubicBezTo>
                    <a:cubicBezTo>
                      <a:pt x="1561" y="2748"/>
                      <a:pt x="1324" y="2669"/>
                      <a:pt x="1154" y="2511"/>
                    </a:cubicBezTo>
                    <a:cubicBezTo>
                      <a:pt x="894" y="2284"/>
                      <a:pt x="1121" y="1889"/>
                      <a:pt x="1380" y="1799"/>
                    </a:cubicBezTo>
                    <a:cubicBezTo>
                      <a:pt x="1392" y="1821"/>
                      <a:pt x="1415" y="1832"/>
                      <a:pt x="1425" y="1844"/>
                    </a:cubicBezTo>
                    <a:cubicBezTo>
                      <a:pt x="1566" y="2003"/>
                      <a:pt x="1730" y="2071"/>
                      <a:pt x="1895" y="2071"/>
                    </a:cubicBezTo>
                    <a:cubicBezTo>
                      <a:pt x="2116" y="2071"/>
                      <a:pt x="2338" y="1948"/>
                      <a:pt x="2500" y="1753"/>
                    </a:cubicBezTo>
                    <a:cubicBezTo>
                      <a:pt x="2571" y="1788"/>
                      <a:pt x="2659" y="1806"/>
                      <a:pt x="2743" y="1806"/>
                    </a:cubicBezTo>
                    <a:cubicBezTo>
                      <a:pt x="2793" y="1806"/>
                      <a:pt x="2842" y="1800"/>
                      <a:pt x="2885" y="1787"/>
                    </a:cubicBezTo>
                    <a:cubicBezTo>
                      <a:pt x="2941" y="1776"/>
                      <a:pt x="2998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7" y="1696"/>
                      <a:pt x="2805" y="1708"/>
                    </a:cubicBezTo>
                    <a:cubicBezTo>
                      <a:pt x="2792" y="1710"/>
                      <a:pt x="2778" y="1711"/>
                      <a:pt x="2762" y="1711"/>
                    </a:cubicBezTo>
                    <a:cubicBezTo>
                      <a:pt x="2681" y="1711"/>
                      <a:pt x="2568" y="1687"/>
                      <a:pt x="2511" y="1640"/>
                    </a:cubicBezTo>
                    <a:cubicBezTo>
                      <a:pt x="2342" y="950"/>
                      <a:pt x="1935" y="339"/>
                      <a:pt x="1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4" name="Google Shape;584;p6"/>
            <p:cNvSpPr/>
            <p:nvPr/>
          </p:nvSpPr>
          <p:spPr>
            <a:xfrm>
              <a:off x="767000" y="4400700"/>
              <a:ext cx="909600" cy="202800"/>
            </a:xfrm>
            <a:prstGeom prst="ellipse">
              <a:avLst/>
            </a:prstGeom>
            <a:solidFill>
              <a:srgbClr val="17253A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6"/>
          <p:cNvGrpSpPr/>
          <p:nvPr/>
        </p:nvGrpSpPr>
        <p:grpSpPr>
          <a:xfrm>
            <a:off x="7569028" y="1003675"/>
            <a:ext cx="808453" cy="3560425"/>
            <a:chOff x="7569028" y="1003675"/>
            <a:chExt cx="808453" cy="3560425"/>
          </a:xfrm>
        </p:grpSpPr>
        <p:grpSp>
          <p:nvGrpSpPr>
            <p:cNvPr id="586" name="Google Shape;586;p6"/>
            <p:cNvGrpSpPr/>
            <p:nvPr/>
          </p:nvGrpSpPr>
          <p:grpSpPr>
            <a:xfrm>
              <a:off x="7569028" y="1003675"/>
              <a:ext cx="808453" cy="808424"/>
              <a:chOff x="3938571" y="2278938"/>
              <a:chExt cx="145311" cy="145311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3938571" y="2278938"/>
                <a:ext cx="145311" cy="145311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6" y="0"/>
                      <a:pt x="0" y="724"/>
                      <a:pt x="0" y="1628"/>
                    </a:cubicBezTo>
                    <a:cubicBezTo>
                      <a:pt x="0" y="2522"/>
                      <a:pt x="736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3947628" y="2278938"/>
                <a:ext cx="136254" cy="143303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4" y="0"/>
                    </a:moveTo>
                    <a:cubicBezTo>
                      <a:pt x="1267" y="12"/>
                      <a:pt x="1211" y="12"/>
                      <a:pt x="1143" y="23"/>
                    </a:cubicBezTo>
                    <a:cubicBezTo>
                      <a:pt x="1810" y="329"/>
                      <a:pt x="2251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7" y="1821"/>
                      <a:pt x="1347" y="1515"/>
                      <a:pt x="1222" y="1301"/>
                    </a:cubicBezTo>
                    <a:cubicBezTo>
                      <a:pt x="1018" y="917"/>
                      <a:pt x="668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9" y="894"/>
                    </a:cubicBezTo>
                    <a:cubicBezTo>
                      <a:pt x="216" y="1154"/>
                      <a:pt x="1" y="1832"/>
                      <a:pt x="23" y="2443"/>
                    </a:cubicBezTo>
                    <a:cubicBezTo>
                      <a:pt x="58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9" y="973"/>
                    </a:cubicBezTo>
                    <a:cubicBezTo>
                      <a:pt x="860" y="984"/>
                      <a:pt x="883" y="995"/>
                      <a:pt x="894" y="1018"/>
                    </a:cubicBezTo>
                    <a:cubicBezTo>
                      <a:pt x="1098" y="1211"/>
                      <a:pt x="1177" y="1482"/>
                      <a:pt x="1324" y="1719"/>
                    </a:cubicBezTo>
                    <a:cubicBezTo>
                      <a:pt x="973" y="1855"/>
                      <a:pt x="860" y="2239"/>
                      <a:pt x="1053" y="2522"/>
                    </a:cubicBezTo>
                    <a:cubicBezTo>
                      <a:pt x="849" y="2703"/>
                      <a:pt x="827" y="2963"/>
                      <a:pt x="917" y="3178"/>
                    </a:cubicBezTo>
                    <a:lnTo>
                      <a:pt x="1053" y="3212"/>
                    </a:lnTo>
                    <a:cubicBezTo>
                      <a:pt x="928" y="3020"/>
                      <a:pt x="917" y="2771"/>
                      <a:pt x="1109" y="2601"/>
                    </a:cubicBezTo>
                    <a:cubicBezTo>
                      <a:pt x="1131" y="2624"/>
                      <a:pt x="1166" y="2646"/>
                      <a:pt x="1188" y="2669"/>
                    </a:cubicBezTo>
                    <a:cubicBezTo>
                      <a:pt x="1401" y="2825"/>
                      <a:pt x="1654" y="2881"/>
                      <a:pt x="1917" y="2881"/>
                    </a:cubicBezTo>
                    <a:cubicBezTo>
                      <a:pt x="2130" y="2881"/>
                      <a:pt x="2349" y="2844"/>
                      <a:pt x="2556" y="2794"/>
                    </a:cubicBezTo>
                    <a:cubicBezTo>
                      <a:pt x="2602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3" y="2765"/>
                      <a:pt x="1959" y="2765"/>
                    </a:cubicBezTo>
                    <a:cubicBezTo>
                      <a:pt x="1907" y="2765"/>
                      <a:pt x="1853" y="2763"/>
                      <a:pt x="1799" y="2759"/>
                    </a:cubicBezTo>
                    <a:cubicBezTo>
                      <a:pt x="1561" y="2748"/>
                      <a:pt x="1324" y="2669"/>
                      <a:pt x="1154" y="2511"/>
                    </a:cubicBezTo>
                    <a:cubicBezTo>
                      <a:pt x="894" y="2284"/>
                      <a:pt x="1121" y="1889"/>
                      <a:pt x="1380" y="1799"/>
                    </a:cubicBezTo>
                    <a:cubicBezTo>
                      <a:pt x="1392" y="1821"/>
                      <a:pt x="1415" y="1832"/>
                      <a:pt x="1425" y="1844"/>
                    </a:cubicBezTo>
                    <a:cubicBezTo>
                      <a:pt x="1566" y="2003"/>
                      <a:pt x="1730" y="2071"/>
                      <a:pt x="1895" y="2071"/>
                    </a:cubicBezTo>
                    <a:cubicBezTo>
                      <a:pt x="2116" y="2071"/>
                      <a:pt x="2338" y="1948"/>
                      <a:pt x="2500" y="1753"/>
                    </a:cubicBezTo>
                    <a:cubicBezTo>
                      <a:pt x="2571" y="1788"/>
                      <a:pt x="2659" y="1806"/>
                      <a:pt x="2743" y="1806"/>
                    </a:cubicBezTo>
                    <a:cubicBezTo>
                      <a:pt x="2793" y="1806"/>
                      <a:pt x="2842" y="1800"/>
                      <a:pt x="2885" y="1787"/>
                    </a:cubicBezTo>
                    <a:cubicBezTo>
                      <a:pt x="2941" y="1776"/>
                      <a:pt x="2998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7" y="1696"/>
                      <a:pt x="2805" y="1708"/>
                    </a:cubicBezTo>
                    <a:cubicBezTo>
                      <a:pt x="2792" y="1710"/>
                      <a:pt x="2778" y="1711"/>
                      <a:pt x="2762" y="1711"/>
                    </a:cubicBezTo>
                    <a:cubicBezTo>
                      <a:pt x="2681" y="1711"/>
                      <a:pt x="2568" y="1687"/>
                      <a:pt x="2511" y="1640"/>
                    </a:cubicBezTo>
                    <a:cubicBezTo>
                      <a:pt x="2342" y="950"/>
                      <a:pt x="1935" y="339"/>
                      <a:pt x="1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6"/>
            <p:cNvSpPr/>
            <p:nvPr/>
          </p:nvSpPr>
          <p:spPr>
            <a:xfrm>
              <a:off x="7712850" y="4440200"/>
              <a:ext cx="520800" cy="123900"/>
            </a:xfrm>
            <a:prstGeom prst="ellipse">
              <a:avLst/>
            </a:prstGeom>
            <a:solidFill>
              <a:srgbClr val="17253A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6"/>
          <p:cNvSpPr txBox="1"/>
          <p:nvPr/>
        </p:nvSpPr>
        <p:spPr>
          <a:xfrm flipH="1">
            <a:off x="1714588" y="2770580"/>
            <a:ext cx="5714825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7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7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7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98" name="Google Shape;59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599" name="Google Shape;599;p7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00" name="Google Shape;600;p7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01" name="Google Shape;601;p7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02" name="Google Shape;602;p7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 U R Y A F B R 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03" name="Google Shape;603;p7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7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05" name="Google Shape;605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06" name="Google Shape;606;p7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08" name="Google Shape;608;p7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FEBRUARY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09" name="Google Shape;609;p7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7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12" name="Google Shape;612;p7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13" name="Google Shape;613;p7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8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8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8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1" name="Google Shape;62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622" name="Google Shape;622;p8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23" name="Google Shape;623;p8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24" name="Google Shape;624;p8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25" name="Google Shape;625;p8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 A I P L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26" name="Google Shape;626;p8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7" name="Google Shape;627;p8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28" name="Google Shape;628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29" name="Google Shape;629;p8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31" name="Google Shape;631;p8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APRIL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2" name="Google Shape;632;p8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35" name="Google Shape;635;p8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36" name="Google Shape;636;p8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9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9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9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44" name="Google Shape;64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645" name="Google Shape;645;p9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46" name="Google Shape;646;p9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47" name="Google Shape;647;p9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48" name="Google Shape;648;p9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 J U A R A N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49" name="Google Shape;649;p9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0" name="Google Shape;650;p9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51" name="Google Shape;651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52" name="Google Shape;652;p9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54" name="Google Shape;654;p9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JANUARY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55" name="Google Shape;655;p9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9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58" name="Google Shape;658;p9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59" name="Google Shape;659;p9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10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10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10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7" name="Google Shape;66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668" name="Google Shape;668;p10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69" name="Google Shape;669;p10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70" name="Google Shape;670;p10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71" name="Google Shape;671;p10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 S A T U G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72" name="Google Shape;672;p10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3" name="Google Shape;673;p10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74" name="Google Shape;674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75" name="Google Shape;675;p10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77" name="Google Shape;677;p10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AUGUST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78" name="Google Shape;678;p10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10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81" name="Google Shape;681;p10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82" name="Google Shape;682;p10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On-screen Show (16:9)</PresentationFormat>
  <Paragraphs>84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Encode Sans</vt:lpstr>
      <vt:lpstr>Arvo</vt:lpstr>
      <vt:lpstr>Comic Sans MS</vt:lpstr>
      <vt:lpstr>Calibri</vt:lpstr>
      <vt:lpstr>Kirang Haerang</vt:lpstr>
      <vt:lpstr>Times New Roman</vt:lpstr>
      <vt:lpstr>Community, Family &amp; Personal Services Major for College: Physical Education by Slidesgo</vt:lpstr>
      <vt:lpstr>Office 테마</vt:lpstr>
      <vt:lpstr>Our Sports Day</vt:lpstr>
      <vt:lpstr>TABLE OF CONTENTS</vt:lpstr>
      <vt:lpstr>Warm-up</vt:lpstr>
      <vt:lpstr>PowerPoint Presentation</vt:lpstr>
      <vt:lpstr>Unscramble the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Look, listen and repeat.</vt:lpstr>
      <vt:lpstr>Who is the girl? Who is the boy?</vt:lpstr>
      <vt:lpstr>Look, listen and repeat.</vt:lpstr>
      <vt:lpstr>Work in pairs. Practise.</vt:lpstr>
      <vt:lpstr>PowerPoint Presentation</vt:lpstr>
      <vt:lpstr>Listen, point and say.</vt:lpstr>
      <vt:lpstr>Let's talk.</vt:lpstr>
      <vt:lpstr>PowerPoint Presentation</vt:lpstr>
      <vt:lpstr>PowerPoint Presentation</vt:lpstr>
      <vt:lpstr>PowerPoint Presentation</vt:lpstr>
      <vt:lpstr>PowerPoint Presentation</vt:lpstr>
      <vt:lpstr>Game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Sports Day</dc:title>
  <dc:creator>Admin</dc:creator>
  <cp:lastModifiedBy>Admin</cp:lastModifiedBy>
  <cp:revision>1</cp:revision>
  <dcterms:modified xsi:type="dcterms:W3CDTF">2025-05-18T05:23:37Z</dcterms:modified>
</cp:coreProperties>
</file>