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9"/>
  </p:notesMasterIdLst>
  <p:sldIdLst>
    <p:sldId id="256" r:id="rId2"/>
    <p:sldId id="258" r:id="rId3"/>
    <p:sldId id="260" r:id="rId4"/>
    <p:sldId id="473" r:id="rId5"/>
    <p:sldId id="279" r:id="rId6"/>
    <p:sldId id="383" r:id="rId7"/>
    <p:sldId id="475" r:id="rId8"/>
    <p:sldId id="370" r:id="rId9"/>
    <p:sldId id="388" r:id="rId10"/>
    <p:sldId id="269" r:id="rId11"/>
    <p:sldId id="389" r:id="rId12"/>
    <p:sldId id="391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</p:sldIdLst>
  <p:sldSz cx="9144000" cy="5143500" type="screen16x9"/>
  <p:notesSz cx="6858000" cy="9144000"/>
  <p:embeddedFontLst>
    <p:embeddedFont>
      <p:font typeface="#9Slide03 Quicksand Bold" panose="020B0604020202020204" charset="0"/>
      <p:bold r:id="rId30"/>
    </p:embeddedFont>
    <p:embeddedFont>
      <p:font typeface="Arial Black" panose="020B0A04020102020204" pitchFamily="34" charset="0"/>
      <p:bold r:id="rId31"/>
    </p:embeddedFont>
    <p:embeddedFont>
      <p:font typeface="Arvo" panose="020B0604020202020204" charset="0"/>
      <p:regular r:id="rId32"/>
      <p:bold r:id="rId33"/>
      <p:italic r:id="rId34"/>
      <p:boldItalic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Encode Sans" panose="020B0604020202020204" charset="0"/>
      <p:regular r:id="rId40"/>
      <p:bold r:id="rId41"/>
    </p:embeddedFont>
    <p:embeddedFont>
      <p:font typeface="Sport Day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919"/>
    <a:srgbClr val="A7DEF7"/>
    <a:srgbClr val="E6B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C43323-4E92-442E-A703-742A2493C344}">
  <a:tblStyle styleId="{52C43323-4E92-442E-A703-742A2493C3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63" autoAdjust="0"/>
  </p:normalViewPr>
  <p:slideViewPr>
    <p:cSldViewPr>
      <p:cViewPr varScale="1">
        <p:scale>
          <a:sx n="49" d="100"/>
          <a:sy n="49" d="100"/>
        </p:scale>
        <p:origin x="11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74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28388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88010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94723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Students fill in</a:t>
            </a:r>
            <a:r>
              <a:rPr lang="en-US" baseline="0" dirty="0"/>
              <a:t> the blank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20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244576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Students fill in</a:t>
            </a:r>
            <a:r>
              <a:rPr lang="en-US" baseline="0" dirty="0"/>
              <a:t> the blank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21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28869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302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Students fill in</a:t>
            </a:r>
            <a:r>
              <a:rPr lang="en-US" baseline="0" dirty="0"/>
              <a:t> the blank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5486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06716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01513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2d05417c9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2d05417c9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Students fill in</a:t>
            </a:r>
            <a:r>
              <a:rPr lang="en-US" baseline="0" dirty="0"/>
              <a:t> the blank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2984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27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8909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300503d765_0_3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1300503d765_0_3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1300503d765_0_3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1300503d765_0_3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1300503d765_0_3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1300503d765_0_3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5629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238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E1823-A858-4088-BD41-4C5FE71777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32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24 Questions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Teacher says the first sentence. Student</a:t>
            </a:r>
            <a:r>
              <a:rPr lang="en-US" baseline="0" dirty="0"/>
              <a:t> replies using the new structure. Click the rabbit to go back to question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E1823-A858-4088-BD41-4C5FE71777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540002"/>
            <a:ext cx="5171400" cy="7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198112"/>
            <a:ext cx="51714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720000" y="1315046"/>
            <a:ext cx="5171400" cy="18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1982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09354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315564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747052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54305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418800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113339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1215650" y="3558914"/>
            <a:ext cx="7928361" cy="1672319"/>
            <a:chOff x="1691672" y="4955436"/>
            <a:chExt cx="2621552" cy="552961"/>
          </a:xfrm>
        </p:grpSpPr>
        <p:sp>
          <p:nvSpPr>
            <p:cNvPr id="20" name="Google Shape;20;p2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667000" y="2394300"/>
            <a:ext cx="2757000" cy="6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5933325" y="3165000"/>
            <a:ext cx="24906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6339725" y="890400"/>
            <a:ext cx="2084400" cy="150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 flipH="1">
            <a:off x="7625119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flipH="1">
            <a:off x="174318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flipH="1">
            <a:off x="5681432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249944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flipH="1">
            <a:off x="8118288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flipH="1">
            <a:off x="3114061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flipH="1">
            <a:off x="1883657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3"/>
          <p:cNvGrpSpPr/>
          <p:nvPr/>
        </p:nvGrpSpPr>
        <p:grpSpPr>
          <a:xfrm flipH="1">
            <a:off x="-27155" y="3558914"/>
            <a:ext cx="7928361" cy="1672319"/>
            <a:chOff x="1691672" y="4955436"/>
            <a:chExt cx="2621552" cy="552961"/>
          </a:xfrm>
        </p:grpSpPr>
        <p:sp>
          <p:nvSpPr>
            <p:cNvPr id="39" name="Google Shape;39;p3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2" hasCustomPrompt="1"/>
          </p:nvPr>
        </p:nvSpPr>
        <p:spPr>
          <a:xfrm>
            <a:off x="792025" y="1315250"/>
            <a:ext cx="2508900" cy="63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792025" y="1944450"/>
            <a:ext cx="25089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3"/>
          </p:nvPr>
        </p:nvSpPr>
        <p:spPr>
          <a:xfrm>
            <a:off x="792025" y="2335150"/>
            <a:ext cx="2508900" cy="531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4" hasCustomPrompt="1"/>
          </p:nvPr>
        </p:nvSpPr>
        <p:spPr>
          <a:xfrm>
            <a:off x="3754150" y="1315250"/>
            <a:ext cx="2508900" cy="63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3754150" y="1944450"/>
            <a:ext cx="25089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6"/>
          </p:nvPr>
        </p:nvSpPr>
        <p:spPr>
          <a:xfrm>
            <a:off x="3754150" y="2335150"/>
            <a:ext cx="2508900" cy="531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7" hasCustomPrompt="1"/>
          </p:nvPr>
        </p:nvSpPr>
        <p:spPr>
          <a:xfrm>
            <a:off x="792025" y="3008400"/>
            <a:ext cx="2508900" cy="63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8"/>
          </p:nvPr>
        </p:nvSpPr>
        <p:spPr>
          <a:xfrm>
            <a:off x="792025" y="3637500"/>
            <a:ext cx="25089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792025" y="4028200"/>
            <a:ext cx="2508900" cy="531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3" hasCustomPrompt="1"/>
          </p:nvPr>
        </p:nvSpPr>
        <p:spPr>
          <a:xfrm>
            <a:off x="3754150" y="3008400"/>
            <a:ext cx="2508900" cy="63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3754150" y="3637500"/>
            <a:ext cx="25089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5"/>
          </p:nvPr>
        </p:nvSpPr>
        <p:spPr>
          <a:xfrm>
            <a:off x="3754150" y="4028200"/>
            <a:ext cx="2508900" cy="531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/>
          <p:nvPr/>
        </p:nvSpPr>
        <p:spPr>
          <a:xfrm flipH="1">
            <a:off x="-689468" y="23017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"/>
          <p:cNvSpPr/>
          <p:nvPr/>
        </p:nvSpPr>
        <p:spPr>
          <a:xfrm>
            <a:off x="6189853" y="1387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"/>
          <p:cNvSpPr/>
          <p:nvPr/>
        </p:nvSpPr>
        <p:spPr>
          <a:xfrm>
            <a:off x="7238046" y="5859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"/>
          <p:cNvSpPr/>
          <p:nvPr/>
        </p:nvSpPr>
        <p:spPr>
          <a:xfrm>
            <a:off x="-26200" y="4725350"/>
            <a:ext cx="9201600" cy="4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720000" y="1018875"/>
            <a:ext cx="5207700" cy="201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omic Sans MS" panose="030F0702030302020204" pitchFamily="66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720000" y="3063475"/>
            <a:ext cx="52077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239402" y="3420118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"/>
          <p:cNvSpPr/>
          <p:nvPr/>
        </p:nvSpPr>
        <p:spPr>
          <a:xfrm flipH="1">
            <a:off x="5851883" y="33170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"/>
          <p:cNvSpPr/>
          <p:nvPr/>
        </p:nvSpPr>
        <p:spPr>
          <a:xfrm flipH="1">
            <a:off x="7538681" y="3417881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"/>
          <p:cNvSpPr/>
          <p:nvPr/>
        </p:nvSpPr>
        <p:spPr>
          <a:xfrm flipH="1">
            <a:off x="7610789" y="12652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4"/>
          <p:cNvSpPr/>
          <p:nvPr/>
        </p:nvSpPr>
        <p:spPr>
          <a:xfrm flipH="1">
            <a:off x="256193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4"/>
          <p:cNvSpPr/>
          <p:nvPr/>
        </p:nvSpPr>
        <p:spPr>
          <a:xfrm flipH="1">
            <a:off x="4646413" y="1721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4"/>
          <p:cNvSpPr/>
          <p:nvPr/>
        </p:nvSpPr>
        <p:spPr>
          <a:xfrm flipH="1">
            <a:off x="5637240" y="374836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"/>
          <p:cNvSpPr/>
          <p:nvPr/>
        </p:nvSpPr>
        <p:spPr>
          <a:xfrm>
            <a:off x="8592165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4"/>
          <p:cNvSpPr/>
          <p:nvPr/>
        </p:nvSpPr>
        <p:spPr>
          <a:xfrm>
            <a:off x="970540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4"/>
          <p:cNvSpPr/>
          <p:nvPr/>
        </p:nvSpPr>
        <p:spPr>
          <a:xfrm flipH="1">
            <a:off x="-26200" y="418405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 flipH="1">
            <a:off x="719875" y="2362313"/>
            <a:ext cx="2988300" cy="6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 flipH="1">
            <a:off x="719800" y="3093900"/>
            <a:ext cx="25830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/>
          <p:nvPr/>
        </p:nvSpPr>
        <p:spPr>
          <a:xfrm>
            <a:off x="79132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5"/>
          <p:cNvSpPr/>
          <p:nvPr/>
        </p:nvSpPr>
        <p:spPr>
          <a:xfrm>
            <a:off x="712069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"/>
          <p:cNvSpPr/>
          <p:nvPr/>
        </p:nvSpPr>
        <p:spPr>
          <a:xfrm>
            <a:off x="2342714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7774202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-27155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>
            <a:off x="4445950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6140489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1242800" y="3558914"/>
            <a:ext cx="7928361" cy="1672319"/>
            <a:chOff x="1691672" y="4955436"/>
            <a:chExt cx="2621552" cy="552961"/>
          </a:xfrm>
        </p:grpSpPr>
        <p:sp>
          <p:nvSpPr>
            <p:cNvPr id="170" name="Google Shape;170;p15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"/>
          <p:cNvSpPr/>
          <p:nvPr/>
        </p:nvSpPr>
        <p:spPr>
          <a:xfrm>
            <a:off x="-26200" y="4045500"/>
            <a:ext cx="9201600" cy="1155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1"/>
          <p:cNvSpPr/>
          <p:nvPr/>
        </p:nvSpPr>
        <p:spPr>
          <a:xfrm flipH="1">
            <a:off x="-255993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1"/>
          <p:cNvSpPr/>
          <p:nvPr/>
        </p:nvSpPr>
        <p:spPr>
          <a:xfrm flipH="1">
            <a:off x="331577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1"/>
          <p:cNvSpPr/>
          <p:nvPr/>
        </p:nvSpPr>
        <p:spPr>
          <a:xfrm>
            <a:off x="7872614" y="4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1"/>
          <p:cNvSpPr/>
          <p:nvPr/>
        </p:nvSpPr>
        <p:spPr>
          <a:xfrm>
            <a:off x="6724057" y="6574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/>
          <p:nvPr/>
        </p:nvSpPr>
        <p:spPr>
          <a:xfrm>
            <a:off x="7789939" y="4376743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2"/>
          <p:cNvSpPr/>
          <p:nvPr/>
        </p:nvSpPr>
        <p:spPr>
          <a:xfrm>
            <a:off x="2244445" y="4273681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2"/>
          <p:cNvSpPr/>
          <p:nvPr/>
        </p:nvSpPr>
        <p:spPr>
          <a:xfrm>
            <a:off x="26525" y="437450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2"/>
          <p:cNvSpPr/>
          <p:nvPr/>
        </p:nvSpPr>
        <p:spPr>
          <a:xfrm>
            <a:off x="2954930" y="47049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2"/>
          <p:cNvSpPr/>
          <p:nvPr/>
        </p:nvSpPr>
        <p:spPr>
          <a:xfrm flipH="1">
            <a:off x="5" y="478381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2"/>
          <p:cNvSpPr/>
          <p:nvPr/>
        </p:nvSpPr>
        <p:spPr>
          <a:xfrm flipH="1">
            <a:off x="7621630" y="478381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2"/>
          <p:cNvSpPr/>
          <p:nvPr/>
        </p:nvSpPr>
        <p:spPr>
          <a:xfrm flipH="1">
            <a:off x="7470053" y="1741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2"/>
          <p:cNvSpPr/>
          <p:nvPr/>
        </p:nvSpPr>
        <p:spPr>
          <a:xfrm flipH="1">
            <a:off x="-255993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/>
          <p:nvPr/>
        </p:nvSpPr>
        <p:spPr>
          <a:xfrm flipH="1">
            <a:off x="331577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52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6A6C-0271-4995-B6D1-423A4356282A}" type="datetimeFigureOut">
              <a:rPr lang="es-ES" smtClean="0"/>
              <a:t>18/05/2025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724-57D1-49BA-AE70-E00E0609DF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035012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FE1BCA2-A03F-47A4-B921-ACCD34EE2BAF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9" r:id="rId3"/>
    <p:sldLayoutId id="2147483660" r:id="rId4"/>
    <p:sldLayoutId id="2147483661" r:id="rId5"/>
    <p:sldLayoutId id="2147483677" r:id="rId6"/>
    <p:sldLayoutId id="2147483682" r:id="rId7"/>
    <p:sldLayoutId id="214748368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2.xml"/><Relationship Id="rId18" Type="http://schemas.openxmlformats.org/officeDocument/2006/relationships/slide" Target="slide27.xml"/><Relationship Id="rId3" Type="http://schemas.openxmlformats.org/officeDocument/2006/relationships/control" Target="../activeX/activeX2.xml"/><Relationship Id="rId21" Type="http://schemas.openxmlformats.org/officeDocument/2006/relationships/image" Target="../media/image12.wmf"/><Relationship Id="rId7" Type="http://schemas.openxmlformats.org/officeDocument/2006/relationships/image" Target="../media/image14.png"/><Relationship Id="rId12" Type="http://schemas.openxmlformats.org/officeDocument/2006/relationships/slide" Target="slide26.xml"/><Relationship Id="rId17" Type="http://schemas.openxmlformats.org/officeDocument/2006/relationships/slide" Target="slide18.xml"/><Relationship Id="rId2" Type="http://schemas.openxmlformats.org/officeDocument/2006/relationships/control" Target="../activeX/activeX1.xml"/><Relationship Id="rId16" Type="http://schemas.openxmlformats.org/officeDocument/2006/relationships/slide" Target="slide17.xml"/><Relationship Id="rId20" Type="http://schemas.openxmlformats.org/officeDocument/2006/relationships/slide" Target="slide19.xml"/><Relationship Id="rId1" Type="http://schemas.openxmlformats.org/officeDocument/2006/relationships/vmlDrawing" Target="../drawings/vmlDrawing1.vml"/><Relationship Id="rId6" Type="http://schemas.openxmlformats.org/officeDocument/2006/relationships/slide" Target="slide24.xml"/><Relationship Id="rId11" Type="http://schemas.openxmlformats.org/officeDocument/2006/relationships/slide" Target="slide21.xml"/><Relationship Id="rId5" Type="http://schemas.openxmlformats.org/officeDocument/2006/relationships/notesSlide" Target="../notesSlides/notesSlide9.xml"/><Relationship Id="rId15" Type="http://schemas.openxmlformats.org/officeDocument/2006/relationships/slide" Target="slide16.xml"/><Relationship Id="rId10" Type="http://schemas.openxmlformats.org/officeDocument/2006/relationships/slide" Target="slide25.xml"/><Relationship Id="rId19" Type="http://schemas.openxmlformats.org/officeDocument/2006/relationships/slide" Target="slide2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5.png"/><Relationship Id="rId14" Type="http://schemas.openxmlformats.org/officeDocument/2006/relationships/image" Target="../media/image16.jpeg"/><Relationship Id="rId22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6"/>
          <p:cNvSpPr txBox="1">
            <a:spLocks noGrp="1"/>
          </p:cNvSpPr>
          <p:nvPr>
            <p:ph type="subTitle" idx="1"/>
          </p:nvPr>
        </p:nvSpPr>
        <p:spPr>
          <a:xfrm>
            <a:off x="878868" y="2538421"/>
            <a:ext cx="51714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Lesson 3 - Period 6</a:t>
            </a:r>
            <a:endParaRPr sz="3200" dirty="0"/>
          </a:p>
        </p:txBody>
      </p:sp>
      <p:sp>
        <p:nvSpPr>
          <p:cNvPr id="439" name="Google Shape;439;p36"/>
          <p:cNvSpPr/>
          <p:nvPr/>
        </p:nvSpPr>
        <p:spPr>
          <a:xfrm>
            <a:off x="5546178" y="14912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6"/>
          <p:cNvSpPr/>
          <p:nvPr/>
        </p:nvSpPr>
        <p:spPr>
          <a:xfrm>
            <a:off x="6986175" y="3701675"/>
            <a:ext cx="12282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6"/>
          <p:cNvSpPr/>
          <p:nvPr/>
        </p:nvSpPr>
        <p:spPr>
          <a:xfrm>
            <a:off x="5589350" y="4453650"/>
            <a:ext cx="12282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" name="Google Shape;442;p36"/>
          <p:cNvGrpSpPr/>
          <p:nvPr/>
        </p:nvGrpSpPr>
        <p:grpSpPr>
          <a:xfrm>
            <a:off x="5629078" y="2592091"/>
            <a:ext cx="1321353" cy="1999582"/>
            <a:chOff x="859237" y="4431205"/>
            <a:chExt cx="378427" cy="572684"/>
          </a:xfrm>
        </p:grpSpPr>
        <p:sp>
          <p:nvSpPr>
            <p:cNvPr id="443" name="Google Shape;443;p36"/>
            <p:cNvSpPr/>
            <p:nvPr/>
          </p:nvSpPr>
          <p:spPr>
            <a:xfrm>
              <a:off x="859237" y="4661287"/>
              <a:ext cx="148836" cy="113501"/>
            </a:xfrm>
            <a:custGeom>
              <a:avLst/>
              <a:gdLst/>
              <a:ahLst/>
              <a:cxnLst/>
              <a:rect l="l" t="t" r="r" b="b"/>
              <a:pathLst>
                <a:path w="3336" h="2544" extrusionOk="0">
                  <a:moveTo>
                    <a:pt x="2838" y="1"/>
                  </a:moveTo>
                  <a:cubicBezTo>
                    <a:pt x="2595" y="78"/>
                    <a:pt x="2071" y="1507"/>
                    <a:pt x="1857" y="1507"/>
                  </a:cubicBezTo>
                  <a:cubicBezTo>
                    <a:pt x="1852" y="1507"/>
                    <a:pt x="1848" y="1506"/>
                    <a:pt x="1843" y="1504"/>
                  </a:cubicBezTo>
                  <a:cubicBezTo>
                    <a:pt x="1662" y="1448"/>
                    <a:pt x="1109" y="1075"/>
                    <a:pt x="1109" y="1075"/>
                  </a:cubicBezTo>
                  <a:cubicBezTo>
                    <a:pt x="1109" y="1075"/>
                    <a:pt x="1425" y="396"/>
                    <a:pt x="973" y="363"/>
                  </a:cubicBezTo>
                  <a:cubicBezTo>
                    <a:pt x="973" y="363"/>
                    <a:pt x="789" y="153"/>
                    <a:pt x="661" y="153"/>
                  </a:cubicBezTo>
                  <a:cubicBezTo>
                    <a:pt x="599" y="153"/>
                    <a:pt x="551" y="203"/>
                    <a:pt x="543" y="351"/>
                  </a:cubicBezTo>
                  <a:cubicBezTo>
                    <a:pt x="543" y="351"/>
                    <a:pt x="0" y="894"/>
                    <a:pt x="792" y="1177"/>
                  </a:cubicBezTo>
                  <a:cubicBezTo>
                    <a:pt x="792" y="1177"/>
                    <a:pt x="1346" y="2409"/>
                    <a:pt x="1888" y="2534"/>
                  </a:cubicBezTo>
                  <a:cubicBezTo>
                    <a:pt x="1917" y="2541"/>
                    <a:pt x="1946" y="2544"/>
                    <a:pt x="1976" y="2544"/>
                  </a:cubicBezTo>
                  <a:cubicBezTo>
                    <a:pt x="2492" y="2544"/>
                    <a:pt x="3099" y="1572"/>
                    <a:pt x="3099" y="1572"/>
                  </a:cubicBezTo>
                  <a:cubicBezTo>
                    <a:pt x="3099" y="1572"/>
                    <a:pt x="3336" y="12"/>
                    <a:pt x="283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960603" y="4661287"/>
              <a:ext cx="47470" cy="109039"/>
            </a:xfrm>
            <a:custGeom>
              <a:avLst/>
              <a:gdLst/>
              <a:ahLst/>
              <a:cxnLst/>
              <a:rect l="l" t="t" r="r" b="b"/>
              <a:pathLst>
                <a:path w="1064" h="2444" extrusionOk="0">
                  <a:moveTo>
                    <a:pt x="566" y="1"/>
                  </a:moveTo>
                  <a:cubicBezTo>
                    <a:pt x="544" y="12"/>
                    <a:pt x="510" y="34"/>
                    <a:pt x="488" y="57"/>
                  </a:cubicBezTo>
                  <a:cubicBezTo>
                    <a:pt x="453" y="634"/>
                    <a:pt x="329" y="1188"/>
                    <a:pt x="204" y="1742"/>
                  </a:cubicBezTo>
                  <a:cubicBezTo>
                    <a:pt x="148" y="1979"/>
                    <a:pt x="91" y="2228"/>
                    <a:pt x="1" y="2444"/>
                  </a:cubicBezTo>
                  <a:cubicBezTo>
                    <a:pt x="431" y="2206"/>
                    <a:pt x="827" y="1572"/>
                    <a:pt x="827" y="1572"/>
                  </a:cubicBezTo>
                  <a:cubicBezTo>
                    <a:pt x="827" y="1572"/>
                    <a:pt x="1064" y="12"/>
                    <a:pt x="56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876860" y="4676411"/>
              <a:ext cx="28821" cy="26323"/>
            </a:xfrm>
            <a:custGeom>
              <a:avLst/>
              <a:gdLst/>
              <a:ahLst/>
              <a:cxnLst/>
              <a:rect l="l" t="t" r="r" b="b"/>
              <a:pathLst>
                <a:path w="646" h="590" extrusionOk="0">
                  <a:moveTo>
                    <a:pt x="521" y="295"/>
                  </a:moveTo>
                  <a:cubicBezTo>
                    <a:pt x="533" y="340"/>
                    <a:pt x="533" y="374"/>
                    <a:pt x="521" y="397"/>
                  </a:cubicBezTo>
                  <a:cubicBezTo>
                    <a:pt x="498" y="431"/>
                    <a:pt x="465" y="442"/>
                    <a:pt x="442" y="454"/>
                  </a:cubicBezTo>
                  <a:cubicBezTo>
                    <a:pt x="442" y="442"/>
                    <a:pt x="442" y="431"/>
                    <a:pt x="430" y="419"/>
                  </a:cubicBezTo>
                  <a:cubicBezTo>
                    <a:pt x="420" y="374"/>
                    <a:pt x="374" y="340"/>
                    <a:pt x="340" y="306"/>
                  </a:cubicBezTo>
                  <a:lnTo>
                    <a:pt x="340" y="306"/>
                  </a:lnTo>
                  <a:cubicBezTo>
                    <a:pt x="352" y="318"/>
                    <a:pt x="374" y="318"/>
                    <a:pt x="385" y="318"/>
                  </a:cubicBezTo>
                  <a:cubicBezTo>
                    <a:pt x="430" y="318"/>
                    <a:pt x="465" y="306"/>
                    <a:pt x="521" y="295"/>
                  </a:cubicBezTo>
                  <a:close/>
                  <a:moveTo>
                    <a:pt x="167" y="0"/>
                  </a:moveTo>
                  <a:cubicBezTo>
                    <a:pt x="155" y="0"/>
                    <a:pt x="148" y="1"/>
                    <a:pt x="148" y="1"/>
                  </a:cubicBezTo>
                  <a:cubicBezTo>
                    <a:pt x="136" y="1"/>
                    <a:pt x="136" y="1"/>
                    <a:pt x="136" y="12"/>
                  </a:cubicBezTo>
                  <a:cubicBezTo>
                    <a:pt x="136" y="24"/>
                    <a:pt x="136" y="24"/>
                    <a:pt x="148" y="24"/>
                  </a:cubicBezTo>
                  <a:cubicBezTo>
                    <a:pt x="148" y="24"/>
                    <a:pt x="156" y="23"/>
                    <a:pt x="169" y="23"/>
                  </a:cubicBezTo>
                  <a:cubicBezTo>
                    <a:pt x="200" y="23"/>
                    <a:pt x="262" y="29"/>
                    <a:pt x="317" y="69"/>
                  </a:cubicBezTo>
                  <a:cubicBezTo>
                    <a:pt x="284" y="92"/>
                    <a:pt x="239" y="114"/>
                    <a:pt x="227" y="148"/>
                  </a:cubicBezTo>
                  <a:cubicBezTo>
                    <a:pt x="204" y="170"/>
                    <a:pt x="204" y="193"/>
                    <a:pt x="204" y="216"/>
                  </a:cubicBezTo>
                  <a:cubicBezTo>
                    <a:pt x="216" y="227"/>
                    <a:pt x="216" y="238"/>
                    <a:pt x="227" y="250"/>
                  </a:cubicBezTo>
                  <a:cubicBezTo>
                    <a:pt x="153" y="222"/>
                    <a:pt x="87" y="202"/>
                    <a:pt x="40" y="202"/>
                  </a:cubicBezTo>
                  <a:cubicBezTo>
                    <a:pt x="30" y="202"/>
                    <a:pt x="21" y="203"/>
                    <a:pt x="12" y="205"/>
                  </a:cubicBezTo>
                  <a:cubicBezTo>
                    <a:pt x="1" y="205"/>
                    <a:pt x="1" y="205"/>
                    <a:pt x="1" y="216"/>
                  </a:cubicBezTo>
                  <a:cubicBezTo>
                    <a:pt x="1" y="227"/>
                    <a:pt x="1" y="227"/>
                    <a:pt x="12" y="227"/>
                  </a:cubicBezTo>
                  <a:cubicBezTo>
                    <a:pt x="18" y="227"/>
                    <a:pt x="23" y="226"/>
                    <a:pt x="30" y="226"/>
                  </a:cubicBezTo>
                  <a:cubicBezTo>
                    <a:pt x="123" y="226"/>
                    <a:pt x="344" y="304"/>
                    <a:pt x="408" y="431"/>
                  </a:cubicBezTo>
                  <a:cubicBezTo>
                    <a:pt x="430" y="464"/>
                    <a:pt x="442" y="510"/>
                    <a:pt x="408" y="532"/>
                  </a:cubicBezTo>
                  <a:cubicBezTo>
                    <a:pt x="390" y="557"/>
                    <a:pt x="355" y="568"/>
                    <a:pt x="313" y="568"/>
                  </a:cubicBezTo>
                  <a:cubicBezTo>
                    <a:pt x="277" y="568"/>
                    <a:pt x="235" y="559"/>
                    <a:pt x="193" y="544"/>
                  </a:cubicBezTo>
                  <a:cubicBezTo>
                    <a:pt x="193" y="544"/>
                    <a:pt x="182" y="544"/>
                    <a:pt x="182" y="555"/>
                  </a:cubicBezTo>
                  <a:lnTo>
                    <a:pt x="182" y="567"/>
                  </a:lnTo>
                  <a:cubicBezTo>
                    <a:pt x="227" y="589"/>
                    <a:pt x="272" y="589"/>
                    <a:pt x="317" y="589"/>
                  </a:cubicBezTo>
                  <a:cubicBezTo>
                    <a:pt x="363" y="589"/>
                    <a:pt x="408" y="577"/>
                    <a:pt x="430" y="555"/>
                  </a:cubicBezTo>
                  <a:cubicBezTo>
                    <a:pt x="442" y="544"/>
                    <a:pt x="453" y="510"/>
                    <a:pt x="453" y="476"/>
                  </a:cubicBezTo>
                  <a:cubicBezTo>
                    <a:pt x="465" y="464"/>
                    <a:pt x="521" y="454"/>
                    <a:pt x="544" y="408"/>
                  </a:cubicBezTo>
                  <a:cubicBezTo>
                    <a:pt x="555" y="374"/>
                    <a:pt x="555" y="340"/>
                    <a:pt x="544" y="295"/>
                  </a:cubicBezTo>
                  <a:cubicBezTo>
                    <a:pt x="566" y="283"/>
                    <a:pt x="601" y="273"/>
                    <a:pt x="634" y="261"/>
                  </a:cubicBezTo>
                  <a:cubicBezTo>
                    <a:pt x="646" y="261"/>
                    <a:pt x="646" y="261"/>
                    <a:pt x="646" y="250"/>
                  </a:cubicBezTo>
                  <a:cubicBezTo>
                    <a:pt x="634" y="238"/>
                    <a:pt x="634" y="238"/>
                    <a:pt x="623" y="238"/>
                  </a:cubicBezTo>
                  <a:cubicBezTo>
                    <a:pt x="531" y="274"/>
                    <a:pt x="448" y="291"/>
                    <a:pt x="382" y="291"/>
                  </a:cubicBezTo>
                  <a:cubicBezTo>
                    <a:pt x="343" y="291"/>
                    <a:pt x="309" y="285"/>
                    <a:pt x="284" y="273"/>
                  </a:cubicBezTo>
                  <a:cubicBezTo>
                    <a:pt x="261" y="250"/>
                    <a:pt x="239" y="238"/>
                    <a:pt x="227" y="205"/>
                  </a:cubicBezTo>
                  <a:cubicBezTo>
                    <a:pt x="227" y="193"/>
                    <a:pt x="227" y="170"/>
                    <a:pt x="239" y="160"/>
                  </a:cubicBezTo>
                  <a:cubicBezTo>
                    <a:pt x="295" y="92"/>
                    <a:pt x="476" y="35"/>
                    <a:pt x="578" y="35"/>
                  </a:cubicBezTo>
                  <a:cubicBezTo>
                    <a:pt x="589" y="35"/>
                    <a:pt x="589" y="35"/>
                    <a:pt x="589" y="24"/>
                  </a:cubicBezTo>
                  <a:cubicBezTo>
                    <a:pt x="589" y="24"/>
                    <a:pt x="589" y="12"/>
                    <a:pt x="578" y="12"/>
                  </a:cubicBezTo>
                  <a:cubicBezTo>
                    <a:pt x="521" y="12"/>
                    <a:pt x="430" y="35"/>
                    <a:pt x="352" y="57"/>
                  </a:cubicBezTo>
                  <a:cubicBezTo>
                    <a:pt x="276" y="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935395" y="4820742"/>
              <a:ext cx="82805" cy="178192"/>
            </a:xfrm>
            <a:custGeom>
              <a:avLst/>
              <a:gdLst/>
              <a:ahLst/>
              <a:cxnLst/>
              <a:rect l="l" t="t" r="r" b="b"/>
              <a:pathLst>
                <a:path w="1856" h="3994" extrusionOk="0">
                  <a:moveTo>
                    <a:pt x="1109" y="0"/>
                  </a:moveTo>
                  <a:cubicBezTo>
                    <a:pt x="1109" y="0"/>
                    <a:pt x="0" y="611"/>
                    <a:pt x="0" y="1470"/>
                  </a:cubicBezTo>
                  <a:cubicBezTo>
                    <a:pt x="12" y="2341"/>
                    <a:pt x="475" y="3642"/>
                    <a:pt x="475" y="3642"/>
                  </a:cubicBezTo>
                  <a:cubicBezTo>
                    <a:pt x="475" y="3642"/>
                    <a:pt x="57" y="3913"/>
                    <a:pt x="114" y="3969"/>
                  </a:cubicBezTo>
                  <a:cubicBezTo>
                    <a:pt x="129" y="3985"/>
                    <a:pt x="202" y="3994"/>
                    <a:pt x="299" y="3994"/>
                  </a:cubicBezTo>
                  <a:cubicBezTo>
                    <a:pt x="548" y="3994"/>
                    <a:pt x="953" y="3935"/>
                    <a:pt x="928" y="3788"/>
                  </a:cubicBezTo>
                  <a:cubicBezTo>
                    <a:pt x="928" y="3788"/>
                    <a:pt x="1301" y="2375"/>
                    <a:pt x="1053" y="1640"/>
                  </a:cubicBezTo>
                  <a:lnTo>
                    <a:pt x="1855" y="1097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922278" y="4970962"/>
              <a:ext cx="61123" cy="30294"/>
            </a:xfrm>
            <a:custGeom>
              <a:avLst/>
              <a:gdLst/>
              <a:ahLst/>
              <a:cxnLst/>
              <a:rect l="l" t="t" r="r" b="b"/>
              <a:pathLst>
                <a:path w="1370" h="679" extrusionOk="0">
                  <a:moveTo>
                    <a:pt x="742" y="1"/>
                  </a:moveTo>
                  <a:cubicBezTo>
                    <a:pt x="725" y="1"/>
                    <a:pt x="704" y="8"/>
                    <a:pt x="679" y="26"/>
                  </a:cubicBezTo>
                  <a:cubicBezTo>
                    <a:pt x="623" y="71"/>
                    <a:pt x="623" y="285"/>
                    <a:pt x="623" y="285"/>
                  </a:cubicBezTo>
                  <a:cubicBezTo>
                    <a:pt x="623" y="285"/>
                    <a:pt x="0" y="534"/>
                    <a:pt x="46" y="625"/>
                  </a:cubicBezTo>
                  <a:cubicBezTo>
                    <a:pt x="74" y="661"/>
                    <a:pt x="220" y="678"/>
                    <a:pt x="406" y="678"/>
                  </a:cubicBezTo>
                  <a:cubicBezTo>
                    <a:pt x="748" y="678"/>
                    <a:pt x="1221" y="618"/>
                    <a:pt x="1324" y="501"/>
                  </a:cubicBezTo>
                  <a:cubicBezTo>
                    <a:pt x="1369" y="456"/>
                    <a:pt x="1312" y="240"/>
                    <a:pt x="1312" y="240"/>
                  </a:cubicBezTo>
                  <a:cubicBezTo>
                    <a:pt x="1312" y="240"/>
                    <a:pt x="1220" y="326"/>
                    <a:pt x="1036" y="326"/>
                  </a:cubicBezTo>
                  <a:cubicBezTo>
                    <a:pt x="971" y="326"/>
                    <a:pt x="893" y="315"/>
                    <a:pt x="804" y="285"/>
                  </a:cubicBezTo>
                  <a:cubicBezTo>
                    <a:pt x="804" y="285"/>
                    <a:pt x="845" y="1"/>
                    <a:pt x="74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921966" y="4988407"/>
              <a:ext cx="63576" cy="15481"/>
            </a:xfrm>
            <a:custGeom>
              <a:avLst/>
              <a:gdLst/>
              <a:ahLst/>
              <a:cxnLst/>
              <a:rect l="l" t="t" r="r" b="b"/>
              <a:pathLst>
                <a:path w="1425" h="347" extrusionOk="0">
                  <a:moveTo>
                    <a:pt x="871" y="0"/>
                  </a:moveTo>
                  <a:cubicBezTo>
                    <a:pt x="850" y="0"/>
                    <a:pt x="827" y="24"/>
                    <a:pt x="844" y="42"/>
                  </a:cubicBezTo>
                  <a:cubicBezTo>
                    <a:pt x="890" y="87"/>
                    <a:pt x="924" y="143"/>
                    <a:pt x="969" y="200"/>
                  </a:cubicBezTo>
                  <a:cubicBezTo>
                    <a:pt x="946" y="200"/>
                    <a:pt x="924" y="200"/>
                    <a:pt x="912" y="211"/>
                  </a:cubicBezTo>
                  <a:cubicBezTo>
                    <a:pt x="856" y="155"/>
                    <a:pt x="811" y="87"/>
                    <a:pt x="766" y="30"/>
                  </a:cubicBezTo>
                  <a:cubicBezTo>
                    <a:pt x="762" y="20"/>
                    <a:pt x="755" y="16"/>
                    <a:pt x="748" y="16"/>
                  </a:cubicBezTo>
                  <a:cubicBezTo>
                    <a:pt x="733" y="16"/>
                    <a:pt x="715" y="37"/>
                    <a:pt x="731" y="53"/>
                  </a:cubicBezTo>
                  <a:cubicBezTo>
                    <a:pt x="766" y="110"/>
                    <a:pt x="811" y="166"/>
                    <a:pt x="844" y="223"/>
                  </a:cubicBezTo>
                  <a:cubicBezTo>
                    <a:pt x="751" y="235"/>
                    <a:pt x="653" y="242"/>
                    <a:pt x="555" y="242"/>
                  </a:cubicBezTo>
                  <a:cubicBezTo>
                    <a:pt x="392" y="242"/>
                    <a:pt x="228" y="224"/>
                    <a:pt x="87" y="188"/>
                  </a:cubicBezTo>
                  <a:cubicBezTo>
                    <a:pt x="84" y="188"/>
                    <a:pt x="80" y="188"/>
                    <a:pt x="77" y="188"/>
                  </a:cubicBezTo>
                  <a:cubicBezTo>
                    <a:pt x="17" y="188"/>
                    <a:pt x="0" y="280"/>
                    <a:pt x="64" y="291"/>
                  </a:cubicBezTo>
                  <a:cubicBezTo>
                    <a:pt x="211" y="327"/>
                    <a:pt x="371" y="346"/>
                    <a:pt x="535" y="346"/>
                  </a:cubicBezTo>
                  <a:cubicBezTo>
                    <a:pt x="828" y="346"/>
                    <a:pt x="1130" y="285"/>
                    <a:pt x="1376" y="155"/>
                  </a:cubicBezTo>
                  <a:cubicBezTo>
                    <a:pt x="1424" y="136"/>
                    <a:pt x="1407" y="58"/>
                    <a:pt x="1358" y="58"/>
                  </a:cubicBezTo>
                  <a:cubicBezTo>
                    <a:pt x="1350" y="58"/>
                    <a:pt x="1341" y="60"/>
                    <a:pt x="1331" y="65"/>
                  </a:cubicBezTo>
                  <a:cubicBezTo>
                    <a:pt x="1241" y="110"/>
                    <a:pt x="1127" y="155"/>
                    <a:pt x="1025" y="188"/>
                  </a:cubicBezTo>
                  <a:lnTo>
                    <a:pt x="1025" y="178"/>
                  </a:lnTo>
                  <a:cubicBezTo>
                    <a:pt x="969" y="132"/>
                    <a:pt x="935" y="65"/>
                    <a:pt x="890" y="8"/>
                  </a:cubicBezTo>
                  <a:cubicBezTo>
                    <a:pt x="884" y="2"/>
                    <a:pt x="878" y="0"/>
                    <a:pt x="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938964" y="4975959"/>
              <a:ext cx="20701" cy="11065"/>
            </a:xfrm>
            <a:custGeom>
              <a:avLst/>
              <a:gdLst/>
              <a:ahLst/>
              <a:cxnLst/>
              <a:rect l="l" t="t" r="r" b="b"/>
              <a:pathLst>
                <a:path w="464" h="248" extrusionOk="0">
                  <a:moveTo>
                    <a:pt x="362" y="49"/>
                  </a:moveTo>
                  <a:cubicBezTo>
                    <a:pt x="373" y="49"/>
                    <a:pt x="350" y="72"/>
                    <a:pt x="339" y="72"/>
                  </a:cubicBezTo>
                  <a:lnTo>
                    <a:pt x="305" y="106"/>
                  </a:lnTo>
                  <a:lnTo>
                    <a:pt x="294" y="106"/>
                  </a:lnTo>
                  <a:cubicBezTo>
                    <a:pt x="317" y="83"/>
                    <a:pt x="339" y="60"/>
                    <a:pt x="362" y="49"/>
                  </a:cubicBezTo>
                  <a:close/>
                  <a:moveTo>
                    <a:pt x="113" y="70"/>
                  </a:moveTo>
                  <a:cubicBezTo>
                    <a:pt x="116" y="70"/>
                    <a:pt x="119" y="70"/>
                    <a:pt x="124" y="72"/>
                  </a:cubicBezTo>
                  <a:cubicBezTo>
                    <a:pt x="147" y="83"/>
                    <a:pt x="169" y="106"/>
                    <a:pt x="192" y="128"/>
                  </a:cubicBezTo>
                  <a:lnTo>
                    <a:pt x="181" y="128"/>
                  </a:lnTo>
                  <a:cubicBezTo>
                    <a:pt x="158" y="117"/>
                    <a:pt x="147" y="106"/>
                    <a:pt x="124" y="95"/>
                  </a:cubicBezTo>
                  <a:cubicBezTo>
                    <a:pt x="124" y="95"/>
                    <a:pt x="100" y="70"/>
                    <a:pt x="113" y="70"/>
                  </a:cubicBezTo>
                  <a:close/>
                  <a:moveTo>
                    <a:pt x="366" y="0"/>
                  </a:moveTo>
                  <a:cubicBezTo>
                    <a:pt x="316" y="0"/>
                    <a:pt x="261" y="53"/>
                    <a:pt x="226" y="106"/>
                  </a:cubicBezTo>
                  <a:cubicBezTo>
                    <a:pt x="199" y="61"/>
                    <a:pt x="151" y="16"/>
                    <a:pt x="110" y="16"/>
                  </a:cubicBezTo>
                  <a:cubicBezTo>
                    <a:pt x="99" y="16"/>
                    <a:pt x="88" y="20"/>
                    <a:pt x="79" y="27"/>
                  </a:cubicBezTo>
                  <a:cubicBezTo>
                    <a:pt x="0" y="95"/>
                    <a:pt x="124" y="163"/>
                    <a:pt x="192" y="196"/>
                  </a:cubicBezTo>
                  <a:lnTo>
                    <a:pt x="204" y="208"/>
                  </a:lnTo>
                  <a:cubicBezTo>
                    <a:pt x="226" y="208"/>
                    <a:pt x="237" y="219"/>
                    <a:pt x="249" y="230"/>
                  </a:cubicBezTo>
                  <a:cubicBezTo>
                    <a:pt x="253" y="243"/>
                    <a:pt x="261" y="247"/>
                    <a:pt x="270" y="247"/>
                  </a:cubicBezTo>
                  <a:cubicBezTo>
                    <a:pt x="285" y="247"/>
                    <a:pt x="301" y="233"/>
                    <a:pt x="294" y="219"/>
                  </a:cubicBezTo>
                  <a:cubicBezTo>
                    <a:pt x="282" y="196"/>
                    <a:pt x="271" y="185"/>
                    <a:pt x="260" y="173"/>
                  </a:cubicBezTo>
                  <a:cubicBezTo>
                    <a:pt x="328" y="151"/>
                    <a:pt x="463" y="83"/>
                    <a:pt x="407" y="15"/>
                  </a:cubicBezTo>
                  <a:cubicBezTo>
                    <a:pt x="394" y="5"/>
                    <a:pt x="380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937537" y="4986132"/>
              <a:ext cx="7005" cy="6603"/>
            </a:xfrm>
            <a:custGeom>
              <a:avLst/>
              <a:gdLst/>
              <a:ahLst/>
              <a:cxnLst/>
              <a:rect l="l" t="t" r="r" b="b"/>
              <a:pathLst>
                <a:path w="157" h="148" extrusionOk="0">
                  <a:moveTo>
                    <a:pt x="45" y="0"/>
                  </a:moveTo>
                  <a:cubicBezTo>
                    <a:pt x="24" y="0"/>
                    <a:pt x="1" y="28"/>
                    <a:pt x="20" y="48"/>
                  </a:cubicBezTo>
                  <a:cubicBezTo>
                    <a:pt x="55" y="70"/>
                    <a:pt x="100" y="81"/>
                    <a:pt x="100" y="126"/>
                  </a:cubicBezTo>
                  <a:cubicBezTo>
                    <a:pt x="105" y="142"/>
                    <a:pt x="117" y="148"/>
                    <a:pt x="128" y="148"/>
                  </a:cubicBezTo>
                  <a:cubicBezTo>
                    <a:pt x="142" y="148"/>
                    <a:pt x="156" y="139"/>
                    <a:pt x="156" y="126"/>
                  </a:cubicBezTo>
                  <a:cubicBezTo>
                    <a:pt x="156" y="59"/>
                    <a:pt x="100" y="36"/>
                    <a:pt x="55" y="2"/>
                  </a:cubicBezTo>
                  <a:cubicBezTo>
                    <a:pt x="52" y="1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941731" y="4984392"/>
              <a:ext cx="7138" cy="6826"/>
            </a:xfrm>
            <a:custGeom>
              <a:avLst/>
              <a:gdLst/>
              <a:ahLst/>
              <a:cxnLst/>
              <a:rect l="l" t="t" r="r" b="b"/>
              <a:pathLst>
                <a:path w="160" h="153" extrusionOk="0">
                  <a:moveTo>
                    <a:pt x="27" y="1"/>
                  </a:moveTo>
                  <a:cubicBezTo>
                    <a:pt x="10" y="1"/>
                    <a:pt x="1" y="34"/>
                    <a:pt x="29" y="52"/>
                  </a:cubicBezTo>
                  <a:cubicBezTo>
                    <a:pt x="62" y="75"/>
                    <a:pt x="96" y="87"/>
                    <a:pt x="107" y="132"/>
                  </a:cubicBezTo>
                  <a:cubicBezTo>
                    <a:pt x="112" y="146"/>
                    <a:pt x="123" y="152"/>
                    <a:pt x="133" y="152"/>
                  </a:cubicBezTo>
                  <a:cubicBezTo>
                    <a:pt x="147" y="152"/>
                    <a:pt x="159" y="140"/>
                    <a:pt x="152" y="120"/>
                  </a:cubicBezTo>
                  <a:cubicBezTo>
                    <a:pt x="142" y="64"/>
                    <a:pt x="96" y="30"/>
                    <a:pt x="39" y="7"/>
                  </a:cubicBezTo>
                  <a:cubicBezTo>
                    <a:pt x="35" y="3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956097" y="4820742"/>
              <a:ext cx="62104" cy="92888"/>
            </a:xfrm>
            <a:custGeom>
              <a:avLst/>
              <a:gdLst/>
              <a:ahLst/>
              <a:cxnLst/>
              <a:rect l="l" t="t" r="r" b="b"/>
              <a:pathLst>
                <a:path w="1392" h="2082" extrusionOk="0">
                  <a:moveTo>
                    <a:pt x="645" y="0"/>
                  </a:moveTo>
                  <a:cubicBezTo>
                    <a:pt x="645" y="0"/>
                    <a:pt x="305" y="181"/>
                    <a:pt x="1" y="486"/>
                  </a:cubicBezTo>
                  <a:cubicBezTo>
                    <a:pt x="147" y="747"/>
                    <a:pt x="272" y="1006"/>
                    <a:pt x="362" y="1278"/>
                  </a:cubicBezTo>
                  <a:cubicBezTo>
                    <a:pt x="453" y="1538"/>
                    <a:pt x="566" y="1810"/>
                    <a:pt x="667" y="2081"/>
                  </a:cubicBezTo>
                  <a:cubicBezTo>
                    <a:pt x="656" y="1923"/>
                    <a:pt x="622" y="1764"/>
                    <a:pt x="589" y="1640"/>
                  </a:cubicBezTo>
                  <a:lnTo>
                    <a:pt x="1391" y="1097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1045908" y="4830290"/>
              <a:ext cx="179575" cy="82805"/>
            </a:xfrm>
            <a:custGeom>
              <a:avLst/>
              <a:gdLst/>
              <a:ahLst/>
              <a:cxnLst/>
              <a:rect l="l" t="t" r="r" b="b"/>
              <a:pathLst>
                <a:path w="4025" h="1856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599" y="1855"/>
                    <a:pt x="1470" y="1855"/>
                  </a:cubicBezTo>
                  <a:cubicBezTo>
                    <a:pt x="2330" y="1844"/>
                    <a:pt x="3630" y="1403"/>
                    <a:pt x="3630" y="1403"/>
                  </a:cubicBezTo>
                  <a:cubicBezTo>
                    <a:pt x="3630" y="1403"/>
                    <a:pt x="3867" y="1759"/>
                    <a:pt x="3945" y="1759"/>
                  </a:cubicBezTo>
                  <a:cubicBezTo>
                    <a:pt x="3950" y="1759"/>
                    <a:pt x="3955" y="1758"/>
                    <a:pt x="3958" y="1754"/>
                  </a:cubicBezTo>
                  <a:cubicBezTo>
                    <a:pt x="4025" y="1698"/>
                    <a:pt x="3993" y="939"/>
                    <a:pt x="3801" y="939"/>
                  </a:cubicBezTo>
                  <a:cubicBezTo>
                    <a:pt x="3797" y="939"/>
                    <a:pt x="3793" y="939"/>
                    <a:pt x="3788" y="940"/>
                  </a:cubicBezTo>
                  <a:cubicBezTo>
                    <a:pt x="3788" y="940"/>
                    <a:pt x="2999" y="729"/>
                    <a:pt x="2290" y="729"/>
                  </a:cubicBezTo>
                  <a:cubicBezTo>
                    <a:pt x="2053" y="729"/>
                    <a:pt x="1826" y="753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1193585" y="4867098"/>
              <a:ext cx="34487" cy="58178"/>
            </a:xfrm>
            <a:custGeom>
              <a:avLst/>
              <a:gdLst/>
              <a:ahLst/>
              <a:cxnLst/>
              <a:rect l="l" t="t" r="r" b="b"/>
              <a:pathLst>
                <a:path w="773" h="1304" extrusionOk="0">
                  <a:moveTo>
                    <a:pt x="492" y="0"/>
                  </a:moveTo>
                  <a:cubicBezTo>
                    <a:pt x="412" y="0"/>
                    <a:pt x="297" y="24"/>
                    <a:pt x="297" y="24"/>
                  </a:cubicBezTo>
                  <a:cubicBezTo>
                    <a:pt x="297" y="24"/>
                    <a:pt x="456" y="193"/>
                    <a:pt x="343" y="544"/>
                  </a:cubicBezTo>
                  <a:cubicBezTo>
                    <a:pt x="343" y="544"/>
                    <a:pt x="270" y="532"/>
                    <a:pt x="197" y="532"/>
                  </a:cubicBezTo>
                  <a:cubicBezTo>
                    <a:pt x="99" y="532"/>
                    <a:pt x="0" y="554"/>
                    <a:pt x="71" y="658"/>
                  </a:cubicBezTo>
                  <a:cubicBezTo>
                    <a:pt x="116" y="714"/>
                    <a:pt x="343" y="714"/>
                    <a:pt x="343" y="714"/>
                  </a:cubicBezTo>
                  <a:cubicBezTo>
                    <a:pt x="343" y="714"/>
                    <a:pt x="574" y="1304"/>
                    <a:pt x="662" y="1304"/>
                  </a:cubicBezTo>
                  <a:cubicBezTo>
                    <a:pt x="665" y="1304"/>
                    <a:pt x="668" y="1303"/>
                    <a:pt x="671" y="1302"/>
                  </a:cubicBezTo>
                  <a:cubicBezTo>
                    <a:pt x="772" y="1211"/>
                    <a:pt x="739" y="183"/>
                    <a:pt x="558" y="13"/>
                  </a:cubicBezTo>
                  <a:cubicBezTo>
                    <a:pt x="546" y="4"/>
                    <a:pt x="521" y="0"/>
                    <a:pt x="49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1213082" y="4864822"/>
              <a:ext cx="18024" cy="61390"/>
            </a:xfrm>
            <a:custGeom>
              <a:avLst/>
              <a:gdLst/>
              <a:ahLst/>
              <a:cxnLst/>
              <a:rect l="l" t="t" r="r" b="b"/>
              <a:pathLst>
                <a:path w="404" h="1376" extrusionOk="0">
                  <a:moveTo>
                    <a:pt x="120" y="1"/>
                  </a:moveTo>
                  <a:cubicBezTo>
                    <a:pt x="87" y="1"/>
                    <a:pt x="54" y="28"/>
                    <a:pt x="76" y="64"/>
                  </a:cubicBezTo>
                  <a:cubicBezTo>
                    <a:pt x="121" y="166"/>
                    <a:pt x="166" y="267"/>
                    <a:pt x="189" y="380"/>
                  </a:cubicBezTo>
                  <a:cubicBezTo>
                    <a:pt x="132" y="425"/>
                    <a:pt x="76" y="460"/>
                    <a:pt x="19" y="516"/>
                  </a:cubicBezTo>
                  <a:cubicBezTo>
                    <a:pt x="0" y="525"/>
                    <a:pt x="11" y="556"/>
                    <a:pt x="34" y="556"/>
                  </a:cubicBezTo>
                  <a:cubicBezTo>
                    <a:pt x="40" y="556"/>
                    <a:pt x="46" y="555"/>
                    <a:pt x="53" y="550"/>
                  </a:cubicBezTo>
                  <a:cubicBezTo>
                    <a:pt x="98" y="516"/>
                    <a:pt x="154" y="471"/>
                    <a:pt x="211" y="437"/>
                  </a:cubicBezTo>
                  <a:cubicBezTo>
                    <a:pt x="211" y="448"/>
                    <a:pt x="211" y="471"/>
                    <a:pt x="222" y="493"/>
                  </a:cubicBezTo>
                  <a:cubicBezTo>
                    <a:pt x="154" y="538"/>
                    <a:pt x="98" y="584"/>
                    <a:pt x="30" y="629"/>
                  </a:cubicBezTo>
                  <a:cubicBezTo>
                    <a:pt x="11" y="648"/>
                    <a:pt x="25" y="677"/>
                    <a:pt x="51" y="677"/>
                  </a:cubicBezTo>
                  <a:cubicBezTo>
                    <a:pt x="55" y="677"/>
                    <a:pt x="59" y="676"/>
                    <a:pt x="64" y="674"/>
                  </a:cubicBezTo>
                  <a:cubicBezTo>
                    <a:pt x="121" y="629"/>
                    <a:pt x="177" y="595"/>
                    <a:pt x="222" y="550"/>
                  </a:cubicBezTo>
                  <a:lnTo>
                    <a:pt x="222" y="550"/>
                  </a:lnTo>
                  <a:cubicBezTo>
                    <a:pt x="267" y="810"/>
                    <a:pt x="257" y="1081"/>
                    <a:pt x="189" y="1319"/>
                  </a:cubicBezTo>
                  <a:cubicBezTo>
                    <a:pt x="182" y="1356"/>
                    <a:pt x="209" y="1376"/>
                    <a:pt x="237" y="1376"/>
                  </a:cubicBezTo>
                  <a:cubicBezTo>
                    <a:pt x="261" y="1376"/>
                    <a:pt x="285" y="1361"/>
                    <a:pt x="290" y="1330"/>
                  </a:cubicBezTo>
                  <a:cubicBezTo>
                    <a:pt x="403" y="923"/>
                    <a:pt x="370" y="403"/>
                    <a:pt x="166" y="30"/>
                  </a:cubicBezTo>
                  <a:cubicBezTo>
                    <a:pt x="158" y="9"/>
                    <a:pt x="139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1199742" y="4891547"/>
              <a:ext cx="12581" cy="16151"/>
            </a:xfrm>
            <a:custGeom>
              <a:avLst/>
              <a:gdLst/>
              <a:ahLst/>
              <a:cxnLst/>
              <a:rect l="l" t="t" r="r" b="b"/>
              <a:pathLst>
                <a:path w="282" h="362" extrusionOk="0">
                  <a:moveTo>
                    <a:pt x="83" y="50"/>
                  </a:moveTo>
                  <a:cubicBezTo>
                    <a:pt x="88" y="50"/>
                    <a:pt x="103" y="66"/>
                    <a:pt x="103" y="75"/>
                  </a:cubicBezTo>
                  <a:cubicBezTo>
                    <a:pt x="113" y="86"/>
                    <a:pt x="114" y="96"/>
                    <a:pt x="123" y="114"/>
                  </a:cubicBezTo>
                  <a:lnTo>
                    <a:pt x="123" y="114"/>
                  </a:lnTo>
                  <a:cubicBezTo>
                    <a:pt x="97" y="100"/>
                    <a:pt x="81" y="72"/>
                    <a:pt x="81" y="53"/>
                  </a:cubicBezTo>
                  <a:cubicBezTo>
                    <a:pt x="81" y="51"/>
                    <a:pt x="81" y="50"/>
                    <a:pt x="83" y="50"/>
                  </a:cubicBezTo>
                  <a:close/>
                  <a:moveTo>
                    <a:pt x="159" y="234"/>
                  </a:moveTo>
                  <a:lnTo>
                    <a:pt x="159" y="245"/>
                  </a:lnTo>
                  <a:cubicBezTo>
                    <a:pt x="148" y="256"/>
                    <a:pt x="137" y="268"/>
                    <a:pt x="126" y="290"/>
                  </a:cubicBezTo>
                  <a:cubicBezTo>
                    <a:pt x="126" y="290"/>
                    <a:pt x="107" y="309"/>
                    <a:pt x="102" y="309"/>
                  </a:cubicBezTo>
                  <a:cubicBezTo>
                    <a:pt x="100" y="309"/>
                    <a:pt x="100" y="307"/>
                    <a:pt x="103" y="301"/>
                  </a:cubicBezTo>
                  <a:cubicBezTo>
                    <a:pt x="103" y="279"/>
                    <a:pt x="137" y="245"/>
                    <a:pt x="159" y="234"/>
                  </a:cubicBezTo>
                  <a:close/>
                  <a:moveTo>
                    <a:pt x="84" y="1"/>
                  </a:moveTo>
                  <a:cubicBezTo>
                    <a:pt x="72" y="1"/>
                    <a:pt x="59" y="6"/>
                    <a:pt x="46" y="19"/>
                  </a:cubicBezTo>
                  <a:cubicBezTo>
                    <a:pt x="1" y="64"/>
                    <a:pt x="69" y="143"/>
                    <a:pt x="137" y="188"/>
                  </a:cubicBezTo>
                  <a:cubicBezTo>
                    <a:pt x="81" y="223"/>
                    <a:pt x="13" y="290"/>
                    <a:pt x="58" y="336"/>
                  </a:cubicBezTo>
                  <a:cubicBezTo>
                    <a:pt x="73" y="354"/>
                    <a:pt x="89" y="361"/>
                    <a:pt x="104" y="361"/>
                  </a:cubicBezTo>
                  <a:cubicBezTo>
                    <a:pt x="154" y="361"/>
                    <a:pt x="199" y="275"/>
                    <a:pt x="216" y="223"/>
                  </a:cubicBezTo>
                  <a:cubicBezTo>
                    <a:pt x="227" y="223"/>
                    <a:pt x="227" y="223"/>
                    <a:pt x="227" y="211"/>
                  </a:cubicBezTo>
                  <a:cubicBezTo>
                    <a:pt x="239" y="200"/>
                    <a:pt x="239" y="177"/>
                    <a:pt x="262" y="177"/>
                  </a:cubicBezTo>
                  <a:cubicBezTo>
                    <a:pt x="282" y="157"/>
                    <a:pt x="274" y="119"/>
                    <a:pt x="249" y="119"/>
                  </a:cubicBezTo>
                  <a:cubicBezTo>
                    <a:pt x="246" y="119"/>
                    <a:pt x="242" y="119"/>
                    <a:pt x="239" y="120"/>
                  </a:cubicBezTo>
                  <a:lnTo>
                    <a:pt x="205" y="155"/>
                  </a:lnTo>
                  <a:lnTo>
                    <a:pt x="194" y="155"/>
                  </a:lnTo>
                  <a:cubicBezTo>
                    <a:pt x="175" y="100"/>
                    <a:pt x="135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1210628" y="4904485"/>
              <a:ext cx="7852" cy="6425"/>
            </a:xfrm>
            <a:custGeom>
              <a:avLst/>
              <a:gdLst/>
              <a:ahLst/>
              <a:cxnLst/>
              <a:rect l="l" t="t" r="r" b="b"/>
              <a:pathLst>
                <a:path w="176" h="144" extrusionOk="0">
                  <a:moveTo>
                    <a:pt x="131" y="0"/>
                  </a:moveTo>
                  <a:cubicBezTo>
                    <a:pt x="74" y="11"/>
                    <a:pt x="40" y="57"/>
                    <a:pt x="18" y="102"/>
                  </a:cubicBezTo>
                  <a:cubicBezTo>
                    <a:pt x="0" y="119"/>
                    <a:pt x="23" y="144"/>
                    <a:pt x="39" y="144"/>
                  </a:cubicBezTo>
                  <a:cubicBezTo>
                    <a:pt x="44" y="144"/>
                    <a:pt x="48" y="141"/>
                    <a:pt x="51" y="136"/>
                  </a:cubicBezTo>
                  <a:cubicBezTo>
                    <a:pt x="74" y="102"/>
                    <a:pt x="96" y="57"/>
                    <a:pt x="141" y="57"/>
                  </a:cubicBezTo>
                  <a:cubicBezTo>
                    <a:pt x="176" y="57"/>
                    <a:pt x="164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1208977" y="4900381"/>
              <a:ext cx="7495" cy="6603"/>
            </a:xfrm>
            <a:custGeom>
              <a:avLst/>
              <a:gdLst/>
              <a:ahLst/>
              <a:cxnLst/>
              <a:rect l="l" t="t" r="r" b="b"/>
              <a:pathLst>
                <a:path w="168" h="148" extrusionOk="0">
                  <a:moveTo>
                    <a:pt x="142" y="0"/>
                  </a:moveTo>
                  <a:cubicBezTo>
                    <a:pt x="139" y="0"/>
                    <a:pt x="136" y="1"/>
                    <a:pt x="133" y="2"/>
                  </a:cubicBezTo>
                  <a:cubicBezTo>
                    <a:pt x="65" y="13"/>
                    <a:pt x="43" y="58"/>
                    <a:pt x="9" y="115"/>
                  </a:cubicBezTo>
                  <a:cubicBezTo>
                    <a:pt x="1" y="131"/>
                    <a:pt x="21" y="147"/>
                    <a:pt x="38" y="147"/>
                  </a:cubicBezTo>
                  <a:cubicBezTo>
                    <a:pt x="45" y="147"/>
                    <a:pt x="51" y="144"/>
                    <a:pt x="55" y="138"/>
                  </a:cubicBezTo>
                  <a:cubicBezTo>
                    <a:pt x="77" y="103"/>
                    <a:pt x="100" y="58"/>
                    <a:pt x="133" y="58"/>
                  </a:cubicBezTo>
                  <a:cubicBezTo>
                    <a:pt x="164" y="48"/>
                    <a:pt x="167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1045908" y="4830290"/>
              <a:ext cx="92888" cy="61613"/>
            </a:xfrm>
            <a:custGeom>
              <a:avLst/>
              <a:gdLst/>
              <a:ahLst/>
              <a:cxnLst/>
              <a:rect l="l" t="t" r="r" b="b"/>
              <a:pathLst>
                <a:path w="2082" h="1381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181" y="1075"/>
                    <a:pt x="486" y="1380"/>
                  </a:cubicBezTo>
                  <a:cubicBezTo>
                    <a:pt x="735" y="1245"/>
                    <a:pt x="996" y="1121"/>
                    <a:pt x="1278" y="1030"/>
                  </a:cubicBezTo>
                  <a:cubicBezTo>
                    <a:pt x="1538" y="940"/>
                    <a:pt x="1810" y="827"/>
                    <a:pt x="2081" y="736"/>
                  </a:cubicBezTo>
                  <a:lnTo>
                    <a:pt x="2081" y="736"/>
                  </a:lnTo>
                  <a:cubicBezTo>
                    <a:pt x="1923" y="747"/>
                    <a:pt x="1764" y="770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949538" y="4772781"/>
              <a:ext cx="171099" cy="117114"/>
            </a:xfrm>
            <a:custGeom>
              <a:avLst/>
              <a:gdLst/>
              <a:ahLst/>
              <a:cxnLst/>
              <a:rect l="l" t="t" r="r" b="b"/>
              <a:pathLst>
                <a:path w="3835" h="2625" extrusionOk="0">
                  <a:moveTo>
                    <a:pt x="2872" y="1"/>
                  </a:moveTo>
                  <a:lnTo>
                    <a:pt x="758" y="340"/>
                  </a:lnTo>
                  <a:lnTo>
                    <a:pt x="814" y="702"/>
                  </a:lnTo>
                  <a:lnTo>
                    <a:pt x="0" y="1143"/>
                  </a:lnTo>
                  <a:cubicBezTo>
                    <a:pt x="0" y="1143"/>
                    <a:pt x="656" y="2116"/>
                    <a:pt x="1040" y="2511"/>
                  </a:cubicBezTo>
                  <a:lnTo>
                    <a:pt x="1979" y="1867"/>
                  </a:lnTo>
                  <a:lnTo>
                    <a:pt x="2397" y="2624"/>
                  </a:lnTo>
                  <a:lnTo>
                    <a:pt x="3834" y="1787"/>
                  </a:lnTo>
                  <a:cubicBezTo>
                    <a:pt x="3834" y="1787"/>
                    <a:pt x="3676" y="419"/>
                    <a:pt x="287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970240" y="4772781"/>
              <a:ext cx="114036" cy="39930"/>
            </a:xfrm>
            <a:custGeom>
              <a:avLst/>
              <a:gdLst/>
              <a:ahLst/>
              <a:cxnLst/>
              <a:rect l="l" t="t" r="r" b="b"/>
              <a:pathLst>
                <a:path w="2556" h="895" extrusionOk="0">
                  <a:moveTo>
                    <a:pt x="2408" y="1"/>
                  </a:moveTo>
                  <a:lnTo>
                    <a:pt x="294" y="340"/>
                  </a:lnTo>
                  <a:lnTo>
                    <a:pt x="350" y="702"/>
                  </a:lnTo>
                  <a:lnTo>
                    <a:pt x="0" y="894"/>
                  </a:lnTo>
                  <a:lnTo>
                    <a:pt x="430" y="770"/>
                  </a:lnTo>
                  <a:cubicBezTo>
                    <a:pt x="430" y="770"/>
                    <a:pt x="608" y="805"/>
                    <a:pt x="872" y="805"/>
                  </a:cubicBezTo>
                  <a:cubicBezTo>
                    <a:pt x="1334" y="805"/>
                    <a:pt x="2059" y="696"/>
                    <a:pt x="2556" y="91"/>
                  </a:cubicBezTo>
                  <a:cubicBezTo>
                    <a:pt x="2511" y="58"/>
                    <a:pt x="2454" y="23"/>
                    <a:pt x="2408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977780" y="4844968"/>
              <a:ext cx="60096" cy="39886"/>
            </a:xfrm>
            <a:custGeom>
              <a:avLst/>
              <a:gdLst/>
              <a:ahLst/>
              <a:cxnLst/>
              <a:rect l="l" t="t" r="r" b="b"/>
              <a:pathLst>
                <a:path w="1347" h="894" extrusionOk="0">
                  <a:moveTo>
                    <a:pt x="1301" y="0"/>
                  </a:moveTo>
                  <a:lnTo>
                    <a:pt x="0" y="407"/>
                  </a:lnTo>
                  <a:cubicBezTo>
                    <a:pt x="148" y="599"/>
                    <a:pt x="284" y="769"/>
                    <a:pt x="407" y="893"/>
                  </a:cubicBezTo>
                  <a:lnTo>
                    <a:pt x="1346" y="249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970731" y="4650222"/>
              <a:ext cx="112564" cy="154413"/>
            </a:xfrm>
            <a:custGeom>
              <a:avLst/>
              <a:gdLst/>
              <a:ahLst/>
              <a:cxnLst/>
              <a:rect l="l" t="t" r="r" b="b"/>
              <a:pathLst>
                <a:path w="2523" h="3461" extrusionOk="0">
                  <a:moveTo>
                    <a:pt x="1900" y="0"/>
                  </a:moveTo>
                  <a:cubicBezTo>
                    <a:pt x="1900" y="0"/>
                    <a:pt x="927" y="91"/>
                    <a:pt x="328" y="249"/>
                  </a:cubicBezTo>
                  <a:cubicBezTo>
                    <a:pt x="328" y="249"/>
                    <a:pt x="0" y="2420"/>
                    <a:pt x="125" y="3393"/>
                  </a:cubicBezTo>
                  <a:cubicBezTo>
                    <a:pt x="125" y="3393"/>
                    <a:pt x="339" y="3461"/>
                    <a:pt x="666" y="3461"/>
                  </a:cubicBezTo>
                  <a:cubicBezTo>
                    <a:pt x="1148" y="3461"/>
                    <a:pt x="1875" y="3313"/>
                    <a:pt x="2522" y="2578"/>
                  </a:cubicBezTo>
                  <a:cubicBezTo>
                    <a:pt x="2522" y="2578"/>
                    <a:pt x="1968" y="973"/>
                    <a:pt x="190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975281" y="4650222"/>
              <a:ext cx="108013" cy="154413"/>
            </a:xfrm>
            <a:custGeom>
              <a:avLst/>
              <a:gdLst/>
              <a:ahLst/>
              <a:cxnLst/>
              <a:rect l="l" t="t" r="r" b="b"/>
              <a:pathLst>
                <a:path w="2421" h="3461" extrusionOk="0">
                  <a:moveTo>
                    <a:pt x="1798" y="0"/>
                  </a:moveTo>
                  <a:cubicBezTo>
                    <a:pt x="1798" y="0"/>
                    <a:pt x="1742" y="0"/>
                    <a:pt x="1651" y="11"/>
                  </a:cubicBezTo>
                  <a:cubicBezTo>
                    <a:pt x="1629" y="169"/>
                    <a:pt x="1549" y="362"/>
                    <a:pt x="1526" y="475"/>
                  </a:cubicBezTo>
                  <a:cubicBezTo>
                    <a:pt x="1402" y="927"/>
                    <a:pt x="1267" y="1391"/>
                    <a:pt x="1063" y="1820"/>
                  </a:cubicBezTo>
                  <a:cubicBezTo>
                    <a:pt x="803" y="2330"/>
                    <a:pt x="441" y="2759"/>
                    <a:pt x="0" y="3087"/>
                  </a:cubicBezTo>
                  <a:cubicBezTo>
                    <a:pt x="0" y="3200"/>
                    <a:pt x="11" y="3302"/>
                    <a:pt x="23" y="3393"/>
                  </a:cubicBezTo>
                  <a:cubicBezTo>
                    <a:pt x="23" y="3393"/>
                    <a:pt x="237" y="3461"/>
                    <a:pt x="564" y="3461"/>
                  </a:cubicBezTo>
                  <a:cubicBezTo>
                    <a:pt x="1046" y="3461"/>
                    <a:pt x="1773" y="3313"/>
                    <a:pt x="2420" y="2578"/>
                  </a:cubicBezTo>
                  <a:cubicBezTo>
                    <a:pt x="2420" y="2578"/>
                    <a:pt x="1866" y="973"/>
                    <a:pt x="1798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1039305" y="4650713"/>
              <a:ext cx="22263" cy="135763"/>
            </a:xfrm>
            <a:custGeom>
              <a:avLst/>
              <a:gdLst/>
              <a:ahLst/>
              <a:cxnLst/>
              <a:rect l="l" t="t" r="r" b="b"/>
              <a:pathLst>
                <a:path w="499" h="3043" extrusionOk="0">
                  <a:moveTo>
                    <a:pt x="171" y="0"/>
                  </a:moveTo>
                  <a:cubicBezTo>
                    <a:pt x="159" y="12"/>
                    <a:pt x="137" y="12"/>
                    <a:pt x="114" y="12"/>
                  </a:cubicBezTo>
                  <a:cubicBezTo>
                    <a:pt x="1" y="543"/>
                    <a:pt x="46" y="1108"/>
                    <a:pt x="114" y="1651"/>
                  </a:cubicBezTo>
                  <a:cubicBezTo>
                    <a:pt x="171" y="2138"/>
                    <a:pt x="272" y="2601"/>
                    <a:pt x="453" y="3042"/>
                  </a:cubicBezTo>
                  <a:cubicBezTo>
                    <a:pt x="476" y="3031"/>
                    <a:pt x="488" y="3020"/>
                    <a:pt x="499" y="3008"/>
                  </a:cubicBezTo>
                  <a:cubicBezTo>
                    <a:pt x="318" y="2578"/>
                    <a:pt x="216" y="2126"/>
                    <a:pt x="159" y="1651"/>
                  </a:cubicBezTo>
                  <a:cubicBezTo>
                    <a:pt x="91" y="1108"/>
                    <a:pt x="58" y="543"/>
                    <a:pt x="17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1046398" y="4650713"/>
              <a:ext cx="23244" cy="129696"/>
            </a:xfrm>
            <a:custGeom>
              <a:avLst/>
              <a:gdLst/>
              <a:ahLst/>
              <a:cxnLst/>
              <a:rect l="l" t="t" r="r" b="b"/>
              <a:pathLst>
                <a:path w="521" h="2907" extrusionOk="0">
                  <a:moveTo>
                    <a:pt x="35" y="0"/>
                  </a:moveTo>
                  <a:cubicBezTo>
                    <a:pt x="0" y="226"/>
                    <a:pt x="12" y="464"/>
                    <a:pt x="12" y="690"/>
                  </a:cubicBezTo>
                  <a:cubicBezTo>
                    <a:pt x="23" y="1018"/>
                    <a:pt x="46" y="1346"/>
                    <a:pt x="103" y="1663"/>
                  </a:cubicBezTo>
                  <a:cubicBezTo>
                    <a:pt x="170" y="2092"/>
                    <a:pt x="317" y="2500"/>
                    <a:pt x="487" y="2907"/>
                  </a:cubicBezTo>
                  <a:lnTo>
                    <a:pt x="520" y="2872"/>
                  </a:lnTo>
                  <a:cubicBezTo>
                    <a:pt x="362" y="2488"/>
                    <a:pt x="226" y="2103"/>
                    <a:pt x="159" y="1696"/>
                  </a:cubicBezTo>
                  <a:cubicBezTo>
                    <a:pt x="103" y="1380"/>
                    <a:pt x="68" y="1063"/>
                    <a:pt x="68" y="736"/>
                  </a:cubicBezTo>
                  <a:cubicBezTo>
                    <a:pt x="57" y="487"/>
                    <a:pt x="46" y="238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1046934" y="4650222"/>
              <a:ext cx="29267" cy="124119"/>
            </a:xfrm>
            <a:custGeom>
              <a:avLst/>
              <a:gdLst/>
              <a:ahLst/>
              <a:cxnLst/>
              <a:rect l="l" t="t" r="r" b="b"/>
              <a:pathLst>
                <a:path w="656" h="2782" extrusionOk="0">
                  <a:moveTo>
                    <a:pt x="136" y="0"/>
                  </a:moveTo>
                  <a:cubicBezTo>
                    <a:pt x="0" y="961"/>
                    <a:pt x="192" y="1923"/>
                    <a:pt x="611" y="2782"/>
                  </a:cubicBezTo>
                  <a:cubicBezTo>
                    <a:pt x="633" y="2770"/>
                    <a:pt x="644" y="2759"/>
                    <a:pt x="656" y="2748"/>
                  </a:cubicBezTo>
                  <a:cubicBezTo>
                    <a:pt x="237" y="1888"/>
                    <a:pt x="45" y="938"/>
                    <a:pt x="18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1002497" y="4636570"/>
              <a:ext cx="41447" cy="40243"/>
            </a:xfrm>
            <a:custGeom>
              <a:avLst/>
              <a:gdLst/>
              <a:ahLst/>
              <a:cxnLst/>
              <a:rect l="l" t="t" r="r" b="b"/>
              <a:pathLst>
                <a:path w="929" h="902" extrusionOk="0">
                  <a:moveTo>
                    <a:pt x="928" y="0"/>
                  </a:moveTo>
                  <a:lnTo>
                    <a:pt x="1" y="238"/>
                  </a:lnTo>
                  <a:cubicBezTo>
                    <a:pt x="1" y="238"/>
                    <a:pt x="80" y="849"/>
                    <a:pt x="227" y="894"/>
                  </a:cubicBezTo>
                  <a:cubicBezTo>
                    <a:pt x="240" y="899"/>
                    <a:pt x="255" y="902"/>
                    <a:pt x="272" y="902"/>
                  </a:cubicBezTo>
                  <a:cubicBezTo>
                    <a:pt x="450" y="902"/>
                    <a:pt x="835" y="630"/>
                    <a:pt x="92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1106942" y="4461811"/>
              <a:ext cx="130722" cy="156732"/>
            </a:xfrm>
            <a:custGeom>
              <a:avLst/>
              <a:gdLst/>
              <a:ahLst/>
              <a:cxnLst/>
              <a:rect l="l" t="t" r="r" b="b"/>
              <a:pathLst>
                <a:path w="2930" h="3513" extrusionOk="0">
                  <a:moveTo>
                    <a:pt x="1117" y="0"/>
                  </a:moveTo>
                  <a:cubicBezTo>
                    <a:pt x="529" y="0"/>
                    <a:pt x="12" y="627"/>
                    <a:pt x="12" y="627"/>
                  </a:cubicBezTo>
                  <a:lnTo>
                    <a:pt x="102" y="1125"/>
                  </a:lnTo>
                  <a:cubicBezTo>
                    <a:pt x="102" y="1125"/>
                    <a:pt x="495" y="838"/>
                    <a:pt x="652" y="838"/>
                  </a:cubicBezTo>
                  <a:cubicBezTo>
                    <a:pt x="731" y="838"/>
                    <a:pt x="751" y="910"/>
                    <a:pt x="634" y="1125"/>
                  </a:cubicBezTo>
                  <a:cubicBezTo>
                    <a:pt x="0" y="2256"/>
                    <a:pt x="566" y="3397"/>
                    <a:pt x="1448" y="3499"/>
                  </a:cubicBezTo>
                  <a:cubicBezTo>
                    <a:pt x="1521" y="3508"/>
                    <a:pt x="1590" y="3512"/>
                    <a:pt x="1657" y="3512"/>
                  </a:cubicBezTo>
                  <a:cubicBezTo>
                    <a:pt x="2522" y="3512"/>
                    <a:pt x="2873" y="2821"/>
                    <a:pt x="2873" y="2821"/>
                  </a:cubicBezTo>
                  <a:lnTo>
                    <a:pt x="2873" y="2821"/>
                  </a:lnTo>
                  <a:cubicBezTo>
                    <a:pt x="2813" y="2834"/>
                    <a:pt x="2758" y="2839"/>
                    <a:pt x="2707" y="2839"/>
                  </a:cubicBezTo>
                  <a:cubicBezTo>
                    <a:pt x="2487" y="2839"/>
                    <a:pt x="2352" y="2741"/>
                    <a:pt x="2352" y="2741"/>
                  </a:cubicBezTo>
                  <a:cubicBezTo>
                    <a:pt x="2930" y="2402"/>
                    <a:pt x="2839" y="1487"/>
                    <a:pt x="2839" y="1487"/>
                  </a:cubicBezTo>
                  <a:lnTo>
                    <a:pt x="2839" y="1487"/>
                  </a:lnTo>
                  <a:cubicBezTo>
                    <a:pt x="2839" y="1487"/>
                    <a:pt x="2314" y="2022"/>
                    <a:pt x="1971" y="2022"/>
                  </a:cubicBezTo>
                  <a:cubicBezTo>
                    <a:pt x="1955" y="2022"/>
                    <a:pt x="1938" y="2020"/>
                    <a:pt x="1923" y="2018"/>
                  </a:cubicBezTo>
                  <a:cubicBezTo>
                    <a:pt x="1595" y="1972"/>
                    <a:pt x="2239" y="288"/>
                    <a:pt x="1324" y="27"/>
                  </a:cubicBezTo>
                  <a:cubicBezTo>
                    <a:pt x="1254" y="9"/>
                    <a:pt x="1185" y="0"/>
                    <a:pt x="111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916746" y="4431205"/>
              <a:ext cx="247256" cy="209244"/>
            </a:xfrm>
            <a:custGeom>
              <a:avLst/>
              <a:gdLst/>
              <a:ahLst/>
              <a:cxnLst/>
              <a:rect l="l" t="t" r="r" b="b"/>
              <a:pathLst>
                <a:path w="5542" h="4690" extrusionOk="0">
                  <a:moveTo>
                    <a:pt x="3581" y="466"/>
                  </a:moveTo>
                  <a:cubicBezTo>
                    <a:pt x="4696" y="466"/>
                    <a:pt x="4489" y="906"/>
                    <a:pt x="4489" y="906"/>
                  </a:cubicBezTo>
                  <a:cubicBezTo>
                    <a:pt x="3924" y="555"/>
                    <a:pt x="3110" y="487"/>
                    <a:pt x="3110" y="487"/>
                  </a:cubicBezTo>
                  <a:cubicBezTo>
                    <a:pt x="3289" y="472"/>
                    <a:pt x="3445" y="466"/>
                    <a:pt x="3581" y="466"/>
                  </a:cubicBezTo>
                  <a:close/>
                  <a:moveTo>
                    <a:pt x="2259" y="0"/>
                  </a:moveTo>
                  <a:cubicBezTo>
                    <a:pt x="2130" y="0"/>
                    <a:pt x="2016" y="8"/>
                    <a:pt x="1923" y="24"/>
                  </a:cubicBezTo>
                  <a:cubicBezTo>
                    <a:pt x="1142" y="160"/>
                    <a:pt x="893" y="804"/>
                    <a:pt x="893" y="804"/>
                  </a:cubicBezTo>
                  <a:cubicBezTo>
                    <a:pt x="893" y="804"/>
                    <a:pt x="249" y="1517"/>
                    <a:pt x="124" y="2025"/>
                  </a:cubicBezTo>
                  <a:cubicBezTo>
                    <a:pt x="1" y="2534"/>
                    <a:pt x="486" y="3201"/>
                    <a:pt x="486" y="3201"/>
                  </a:cubicBezTo>
                  <a:cubicBezTo>
                    <a:pt x="486" y="3201"/>
                    <a:pt x="407" y="4690"/>
                    <a:pt x="2161" y="4690"/>
                  </a:cubicBezTo>
                  <a:cubicBezTo>
                    <a:pt x="2394" y="4690"/>
                    <a:pt x="2660" y="4663"/>
                    <a:pt x="2963" y="4603"/>
                  </a:cubicBezTo>
                  <a:cubicBezTo>
                    <a:pt x="5542" y="4083"/>
                    <a:pt x="4524" y="940"/>
                    <a:pt x="4524" y="940"/>
                  </a:cubicBezTo>
                  <a:cubicBezTo>
                    <a:pt x="4972" y="421"/>
                    <a:pt x="3217" y="0"/>
                    <a:pt x="2259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975906" y="4439816"/>
              <a:ext cx="107388" cy="27661"/>
            </a:xfrm>
            <a:custGeom>
              <a:avLst/>
              <a:gdLst/>
              <a:ahLst/>
              <a:cxnLst/>
              <a:rect l="l" t="t" r="r" b="b"/>
              <a:pathLst>
                <a:path w="2407" h="620" extrusionOk="0">
                  <a:moveTo>
                    <a:pt x="1513" y="0"/>
                  </a:moveTo>
                  <a:cubicBezTo>
                    <a:pt x="1312" y="0"/>
                    <a:pt x="1110" y="20"/>
                    <a:pt x="902" y="57"/>
                  </a:cubicBezTo>
                  <a:cubicBezTo>
                    <a:pt x="563" y="113"/>
                    <a:pt x="167" y="238"/>
                    <a:pt x="9" y="577"/>
                  </a:cubicBezTo>
                  <a:cubicBezTo>
                    <a:pt x="0" y="601"/>
                    <a:pt x="16" y="620"/>
                    <a:pt x="34" y="620"/>
                  </a:cubicBezTo>
                  <a:cubicBezTo>
                    <a:pt x="41" y="620"/>
                    <a:pt x="48" y="617"/>
                    <a:pt x="54" y="611"/>
                  </a:cubicBezTo>
                  <a:cubicBezTo>
                    <a:pt x="356" y="187"/>
                    <a:pt x="927" y="46"/>
                    <a:pt x="1486" y="46"/>
                  </a:cubicBezTo>
                  <a:cubicBezTo>
                    <a:pt x="1807" y="46"/>
                    <a:pt x="2124" y="93"/>
                    <a:pt x="2384" y="159"/>
                  </a:cubicBezTo>
                  <a:cubicBezTo>
                    <a:pt x="2394" y="159"/>
                    <a:pt x="2406" y="136"/>
                    <a:pt x="2384" y="136"/>
                  </a:cubicBezTo>
                  <a:cubicBezTo>
                    <a:pt x="2089" y="42"/>
                    <a:pt x="1803" y="0"/>
                    <a:pt x="151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967697" y="4459357"/>
              <a:ext cx="137771" cy="16820"/>
            </a:xfrm>
            <a:custGeom>
              <a:avLst/>
              <a:gdLst/>
              <a:ahLst/>
              <a:cxnLst/>
              <a:rect l="l" t="t" r="r" b="b"/>
              <a:pathLst>
                <a:path w="3088" h="377" extrusionOk="0">
                  <a:moveTo>
                    <a:pt x="1422" y="1"/>
                  </a:moveTo>
                  <a:cubicBezTo>
                    <a:pt x="946" y="1"/>
                    <a:pt x="474" y="98"/>
                    <a:pt x="35" y="320"/>
                  </a:cubicBezTo>
                  <a:cubicBezTo>
                    <a:pt x="0" y="331"/>
                    <a:pt x="23" y="366"/>
                    <a:pt x="45" y="366"/>
                  </a:cubicBezTo>
                  <a:cubicBezTo>
                    <a:pt x="543" y="218"/>
                    <a:pt x="984" y="72"/>
                    <a:pt x="1505" y="72"/>
                  </a:cubicBezTo>
                  <a:cubicBezTo>
                    <a:pt x="2047" y="82"/>
                    <a:pt x="2578" y="185"/>
                    <a:pt x="3076" y="376"/>
                  </a:cubicBezTo>
                  <a:cubicBezTo>
                    <a:pt x="3088" y="376"/>
                    <a:pt x="3088" y="366"/>
                    <a:pt x="3088" y="366"/>
                  </a:cubicBezTo>
                  <a:cubicBezTo>
                    <a:pt x="2560" y="138"/>
                    <a:pt x="1988" y="1"/>
                    <a:pt x="142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1066208" y="4488759"/>
              <a:ext cx="48363" cy="46533"/>
            </a:xfrm>
            <a:custGeom>
              <a:avLst/>
              <a:gdLst/>
              <a:ahLst/>
              <a:cxnLst/>
              <a:rect l="l" t="t" r="r" b="b"/>
              <a:pathLst>
                <a:path w="1084" h="1043" extrusionOk="0">
                  <a:moveTo>
                    <a:pt x="1072" y="1"/>
                  </a:moveTo>
                  <a:cubicBezTo>
                    <a:pt x="835" y="430"/>
                    <a:pt x="495" y="826"/>
                    <a:pt x="31" y="984"/>
                  </a:cubicBezTo>
                  <a:cubicBezTo>
                    <a:pt x="1" y="995"/>
                    <a:pt x="7" y="1042"/>
                    <a:pt x="35" y="1042"/>
                  </a:cubicBezTo>
                  <a:cubicBezTo>
                    <a:pt x="37" y="1042"/>
                    <a:pt x="40" y="1042"/>
                    <a:pt x="43" y="1041"/>
                  </a:cubicBezTo>
                  <a:cubicBezTo>
                    <a:pt x="541" y="939"/>
                    <a:pt x="868" y="430"/>
                    <a:pt x="1083" y="11"/>
                  </a:cubicBezTo>
                  <a:cubicBezTo>
                    <a:pt x="1083" y="1"/>
                    <a:pt x="1072" y="1"/>
                    <a:pt x="107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1072766" y="4496433"/>
              <a:ext cx="44303" cy="63086"/>
            </a:xfrm>
            <a:custGeom>
              <a:avLst/>
              <a:gdLst/>
              <a:ahLst/>
              <a:cxnLst/>
              <a:rect l="l" t="t" r="r" b="b"/>
              <a:pathLst>
                <a:path w="993" h="1414" extrusionOk="0">
                  <a:moveTo>
                    <a:pt x="987" y="1"/>
                  </a:moveTo>
                  <a:cubicBezTo>
                    <a:pt x="984" y="1"/>
                    <a:pt x="982" y="4"/>
                    <a:pt x="982" y="9"/>
                  </a:cubicBezTo>
                  <a:cubicBezTo>
                    <a:pt x="902" y="631"/>
                    <a:pt x="517" y="1038"/>
                    <a:pt x="20" y="1377"/>
                  </a:cubicBezTo>
                  <a:cubicBezTo>
                    <a:pt x="0" y="1387"/>
                    <a:pt x="15" y="1414"/>
                    <a:pt x="33" y="1414"/>
                  </a:cubicBezTo>
                  <a:cubicBezTo>
                    <a:pt x="36" y="1414"/>
                    <a:pt x="39" y="1413"/>
                    <a:pt x="43" y="1412"/>
                  </a:cubicBezTo>
                  <a:cubicBezTo>
                    <a:pt x="585" y="1174"/>
                    <a:pt x="947" y="586"/>
                    <a:pt x="992" y="9"/>
                  </a:cubicBezTo>
                  <a:cubicBezTo>
                    <a:pt x="992" y="4"/>
                    <a:pt x="990" y="1"/>
                    <a:pt x="9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1049611" y="4509951"/>
              <a:ext cx="69466" cy="111805"/>
            </a:xfrm>
            <a:custGeom>
              <a:avLst/>
              <a:gdLst/>
              <a:ahLst/>
              <a:cxnLst/>
              <a:rect l="l" t="t" r="r" b="b"/>
              <a:pathLst>
                <a:path w="1557" h="2506" extrusionOk="0">
                  <a:moveTo>
                    <a:pt x="1546" y="0"/>
                  </a:moveTo>
                  <a:cubicBezTo>
                    <a:pt x="1489" y="521"/>
                    <a:pt x="1320" y="1052"/>
                    <a:pt x="1048" y="1493"/>
                  </a:cubicBezTo>
                  <a:cubicBezTo>
                    <a:pt x="799" y="1900"/>
                    <a:pt x="403" y="2172"/>
                    <a:pt x="19" y="2443"/>
                  </a:cubicBezTo>
                  <a:cubicBezTo>
                    <a:pt x="0" y="2470"/>
                    <a:pt x="12" y="2505"/>
                    <a:pt x="35" y="2505"/>
                  </a:cubicBezTo>
                  <a:cubicBezTo>
                    <a:pt x="41" y="2505"/>
                    <a:pt x="47" y="2503"/>
                    <a:pt x="53" y="2499"/>
                  </a:cubicBezTo>
                  <a:cubicBezTo>
                    <a:pt x="958" y="1956"/>
                    <a:pt x="1523" y="1074"/>
                    <a:pt x="15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1068349" y="4542877"/>
              <a:ext cx="53270" cy="88427"/>
            </a:xfrm>
            <a:custGeom>
              <a:avLst/>
              <a:gdLst/>
              <a:ahLst/>
              <a:cxnLst/>
              <a:rect l="l" t="t" r="r" b="b"/>
              <a:pathLst>
                <a:path w="1194" h="1982" extrusionOk="0">
                  <a:moveTo>
                    <a:pt x="1188" y="0"/>
                  </a:moveTo>
                  <a:cubicBezTo>
                    <a:pt x="1185" y="0"/>
                    <a:pt x="1182" y="3"/>
                    <a:pt x="1182" y="9"/>
                  </a:cubicBezTo>
                  <a:cubicBezTo>
                    <a:pt x="1114" y="789"/>
                    <a:pt x="651" y="1456"/>
                    <a:pt x="28" y="1909"/>
                  </a:cubicBezTo>
                  <a:cubicBezTo>
                    <a:pt x="0" y="1937"/>
                    <a:pt x="20" y="1982"/>
                    <a:pt x="47" y="1982"/>
                  </a:cubicBezTo>
                  <a:cubicBezTo>
                    <a:pt x="52" y="1982"/>
                    <a:pt x="57" y="1980"/>
                    <a:pt x="63" y="1976"/>
                  </a:cubicBezTo>
                  <a:cubicBezTo>
                    <a:pt x="730" y="1535"/>
                    <a:pt x="1159" y="823"/>
                    <a:pt x="1194" y="9"/>
                  </a:cubicBezTo>
                  <a:cubicBezTo>
                    <a:pt x="1194" y="3"/>
                    <a:pt x="1191" y="0"/>
                    <a:pt x="118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1060185" y="4485725"/>
              <a:ext cx="45284" cy="20835"/>
            </a:xfrm>
            <a:custGeom>
              <a:avLst/>
              <a:gdLst/>
              <a:ahLst/>
              <a:cxnLst/>
              <a:rect l="l" t="t" r="r" b="b"/>
              <a:pathLst>
                <a:path w="1015" h="467" extrusionOk="0">
                  <a:moveTo>
                    <a:pt x="992" y="1"/>
                  </a:moveTo>
                  <a:cubicBezTo>
                    <a:pt x="641" y="69"/>
                    <a:pt x="336" y="260"/>
                    <a:pt x="20" y="430"/>
                  </a:cubicBezTo>
                  <a:cubicBezTo>
                    <a:pt x="0" y="440"/>
                    <a:pt x="14" y="466"/>
                    <a:pt x="33" y="466"/>
                  </a:cubicBezTo>
                  <a:cubicBezTo>
                    <a:pt x="36" y="466"/>
                    <a:pt x="39" y="466"/>
                    <a:pt x="42" y="464"/>
                  </a:cubicBezTo>
                  <a:cubicBezTo>
                    <a:pt x="370" y="328"/>
                    <a:pt x="664" y="125"/>
                    <a:pt x="1003" y="23"/>
                  </a:cubicBezTo>
                  <a:cubicBezTo>
                    <a:pt x="1015" y="23"/>
                    <a:pt x="1003" y="1"/>
                    <a:pt x="99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975861" y="4475463"/>
              <a:ext cx="122557" cy="22486"/>
            </a:xfrm>
            <a:custGeom>
              <a:avLst/>
              <a:gdLst/>
              <a:ahLst/>
              <a:cxnLst/>
              <a:rect l="l" t="t" r="r" b="b"/>
              <a:pathLst>
                <a:path w="2747" h="504" extrusionOk="0">
                  <a:moveTo>
                    <a:pt x="1932" y="0"/>
                  </a:moveTo>
                  <a:cubicBezTo>
                    <a:pt x="1271" y="0"/>
                    <a:pt x="597" y="160"/>
                    <a:pt x="21" y="457"/>
                  </a:cubicBezTo>
                  <a:cubicBezTo>
                    <a:pt x="1" y="467"/>
                    <a:pt x="8" y="504"/>
                    <a:pt x="33" y="504"/>
                  </a:cubicBezTo>
                  <a:cubicBezTo>
                    <a:pt x="37" y="504"/>
                    <a:pt x="40" y="503"/>
                    <a:pt x="43" y="502"/>
                  </a:cubicBezTo>
                  <a:cubicBezTo>
                    <a:pt x="440" y="344"/>
                    <a:pt x="847" y="196"/>
                    <a:pt x="1276" y="128"/>
                  </a:cubicBezTo>
                  <a:cubicBezTo>
                    <a:pt x="1514" y="83"/>
                    <a:pt x="1757" y="66"/>
                    <a:pt x="2001" y="66"/>
                  </a:cubicBezTo>
                  <a:cubicBezTo>
                    <a:pt x="2246" y="66"/>
                    <a:pt x="2492" y="83"/>
                    <a:pt x="2735" y="106"/>
                  </a:cubicBezTo>
                  <a:cubicBezTo>
                    <a:pt x="2746" y="106"/>
                    <a:pt x="2746" y="83"/>
                    <a:pt x="2735" y="83"/>
                  </a:cubicBezTo>
                  <a:cubicBezTo>
                    <a:pt x="2474" y="27"/>
                    <a:pt x="2204" y="0"/>
                    <a:pt x="193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921787" y="4491034"/>
              <a:ext cx="28107" cy="66655"/>
            </a:xfrm>
            <a:custGeom>
              <a:avLst/>
              <a:gdLst/>
              <a:ahLst/>
              <a:cxnLst/>
              <a:rect l="l" t="t" r="r" b="b"/>
              <a:pathLst>
                <a:path w="630" h="1494" extrusionOk="0">
                  <a:moveTo>
                    <a:pt x="625" y="1"/>
                  </a:moveTo>
                  <a:cubicBezTo>
                    <a:pt x="623" y="1"/>
                    <a:pt x="622" y="2"/>
                    <a:pt x="622" y="6"/>
                  </a:cubicBezTo>
                  <a:cubicBezTo>
                    <a:pt x="630" y="6"/>
                    <a:pt x="627" y="1"/>
                    <a:pt x="625" y="1"/>
                  </a:cubicBezTo>
                  <a:close/>
                  <a:moveTo>
                    <a:pt x="622" y="6"/>
                  </a:moveTo>
                  <a:lnTo>
                    <a:pt x="622" y="6"/>
                  </a:lnTo>
                  <a:cubicBezTo>
                    <a:pt x="192" y="379"/>
                    <a:pt x="1" y="945"/>
                    <a:pt x="260" y="1476"/>
                  </a:cubicBezTo>
                  <a:cubicBezTo>
                    <a:pt x="265" y="1488"/>
                    <a:pt x="272" y="1493"/>
                    <a:pt x="279" y="1493"/>
                  </a:cubicBezTo>
                  <a:cubicBezTo>
                    <a:pt x="292" y="1493"/>
                    <a:pt x="305" y="1479"/>
                    <a:pt x="305" y="1465"/>
                  </a:cubicBezTo>
                  <a:cubicBezTo>
                    <a:pt x="182" y="910"/>
                    <a:pt x="238" y="435"/>
                    <a:pt x="622" y="6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935931" y="4508747"/>
              <a:ext cx="12849" cy="46757"/>
            </a:xfrm>
            <a:custGeom>
              <a:avLst/>
              <a:gdLst/>
              <a:ahLst/>
              <a:cxnLst/>
              <a:rect l="l" t="t" r="r" b="b"/>
              <a:pathLst>
                <a:path w="288" h="1048" extrusionOk="0">
                  <a:moveTo>
                    <a:pt x="216" y="0"/>
                  </a:moveTo>
                  <a:cubicBezTo>
                    <a:pt x="211" y="0"/>
                    <a:pt x="207" y="2"/>
                    <a:pt x="204" y="5"/>
                  </a:cubicBezTo>
                  <a:cubicBezTo>
                    <a:pt x="0" y="310"/>
                    <a:pt x="0" y="739"/>
                    <a:pt x="226" y="1033"/>
                  </a:cubicBezTo>
                  <a:cubicBezTo>
                    <a:pt x="233" y="1044"/>
                    <a:pt x="242" y="1048"/>
                    <a:pt x="250" y="1048"/>
                  </a:cubicBezTo>
                  <a:cubicBezTo>
                    <a:pt x="270" y="1048"/>
                    <a:pt x="288" y="1024"/>
                    <a:pt x="272" y="1000"/>
                  </a:cubicBezTo>
                  <a:cubicBezTo>
                    <a:pt x="124" y="683"/>
                    <a:pt x="45" y="355"/>
                    <a:pt x="237" y="27"/>
                  </a:cubicBezTo>
                  <a:cubicBezTo>
                    <a:pt x="246" y="11"/>
                    <a:pt x="230" y="0"/>
                    <a:pt x="21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1125100" y="4468994"/>
              <a:ext cx="89141" cy="101722"/>
            </a:xfrm>
            <a:custGeom>
              <a:avLst/>
              <a:gdLst/>
              <a:ahLst/>
              <a:cxnLst/>
              <a:rect l="l" t="t" r="r" b="b"/>
              <a:pathLst>
                <a:path w="1998" h="2280" extrusionOk="0">
                  <a:moveTo>
                    <a:pt x="617" y="1"/>
                  </a:moveTo>
                  <a:cubicBezTo>
                    <a:pt x="406" y="1"/>
                    <a:pt x="212" y="111"/>
                    <a:pt x="12" y="228"/>
                  </a:cubicBezTo>
                  <a:cubicBezTo>
                    <a:pt x="0" y="240"/>
                    <a:pt x="12" y="251"/>
                    <a:pt x="23" y="251"/>
                  </a:cubicBezTo>
                  <a:cubicBezTo>
                    <a:pt x="211" y="153"/>
                    <a:pt x="399" y="61"/>
                    <a:pt x="604" y="61"/>
                  </a:cubicBezTo>
                  <a:cubicBezTo>
                    <a:pt x="658" y="61"/>
                    <a:pt x="713" y="68"/>
                    <a:pt x="769" y="82"/>
                  </a:cubicBezTo>
                  <a:cubicBezTo>
                    <a:pt x="1041" y="150"/>
                    <a:pt x="1131" y="454"/>
                    <a:pt x="1154" y="692"/>
                  </a:cubicBezTo>
                  <a:cubicBezTo>
                    <a:pt x="1188" y="1065"/>
                    <a:pt x="1007" y="1427"/>
                    <a:pt x="1018" y="1811"/>
                  </a:cubicBezTo>
                  <a:cubicBezTo>
                    <a:pt x="1018" y="1970"/>
                    <a:pt x="1086" y="2196"/>
                    <a:pt x="1267" y="2253"/>
                  </a:cubicBezTo>
                  <a:cubicBezTo>
                    <a:pt x="1322" y="2271"/>
                    <a:pt x="1375" y="2279"/>
                    <a:pt x="1427" y="2279"/>
                  </a:cubicBezTo>
                  <a:cubicBezTo>
                    <a:pt x="1630" y="2279"/>
                    <a:pt x="1808" y="2155"/>
                    <a:pt x="1980" y="2038"/>
                  </a:cubicBezTo>
                  <a:cubicBezTo>
                    <a:pt x="1997" y="2020"/>
                    <a:pt x="1988" y="1997"/>
                    <a:pt x="1972" y="1997"/>
                  </a:cubicBezTo>
                  <a:cubicBezTo>
                    <a:pt x="1968" y="1997"/>
                    <a:pt x="1962" y="1999"/>
                    <a:pt x="1957" y="2004"/>
                  </a:cubicBezTo>
                  <a:cubicBezTo>
                    <a:pt x="1796" y="2105"/>
                    <a:pt x="1625" y="2224"/>
                    <a:pt x="1429" y="2224"/>
                  </a:cubicBezTo>
                  <a:cubicBezTo>
                    <a:pt x="1406" y="2224"/>
                    <a:pt x="1382" y="2222"/>
                    <a:pt x="1357" y="2218"/>
                  </a:cubicBezTo>
                  <a:cubicBezTo>
                    <a:pt x="1075" y="2173"/>
                    <a:pt x="1086" y="1823"/>
                    <a:pt x="1109" y="1620"/>
                  </a:cubicBezTo>
                  <a:cubicBezTo>
                    <a:pt x="1131" y="1258"/>
                    <a:pt x="1267" y="918"/>
                    <a:pt x="1211" y="545"/>
                  </a:cubicBezTo>
                  <a:cubicBezTo>
                    <a:pt x="1176" y="353"/>
                    <a:pt x="1052" y="115"/>
                    <a:pt x="849" y="47"/>
                  </a:cubicBezTo>
                  <a:cubicBezTo>
                    <a:pt x="769" y="15"/>
                    <a:pt x="692" y="1"/>
                    <a:pt x="6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1135272" y="4487108"/>
              <a:ext cx="64513" cy="128357"/>
            </a:xfrm>
            <a:custGeom>
              <a:avLst/>
              <a:gdLst/>
              <a:ahLst/>
              <a:cxnLst/>
              <a:rect l="l" t="t" r="r" b="b"/>
              <a:pathLst>
                <a:path w="1446" h="2877" extrusionOk="0">
                  <a:moveTo>
                    <a:pt x="15" y="0"/>
                  </a:moveTo>
                  <a:cubicBezTo>
                    <a:pt x="7" y="0"/>
                    <a:pt x="1" y="17"/>
                    <a:pt x="10" y="26"/>
                  </a:cubicBezTo>
                  <a:cubicBezTo>
                    <a:pt x="372" y="365"/>
                    <a:pt x="406" y="727"/>
                    <a:pt x="259" y="1179"/>
                  </a:cubicBezTo>
                  <a:cubicBezTo>
                    <a:pt x="157" y="1508"/>
                    <a:pt x="21" y="1802"/>
                    <a:pt x="101" y="2152"/>
                  </a:cubicBezTo>
                  <a:cubicBezTo>
                    <a:pt x="157" y="2423"/>
                    <a:pt x="350" y="2706"/>
                    <a:pt x="598" y="2830"/>
                  </a:cubicBezTo>
                  <a:cubicBezTo>
                    <a:pt x="666" y="2863"/>
                    <a:pt x="739" y="2876"/>
                    <a:pt x="815" y="2876"/>
                  </a:cubicBezTo>
                  <a:cubicBezTo>
                    <a:pt x="1028" y="2876"/>
                    <a:pt x="1259" y="2770"/>
                    <a:pt x="1435" y="2695"/>
                  </a:cubicBezTo>
                  <a:cubicBezTo>
                    <a:pt x="1446" y="2684"/>
                    <a:pt x="1435" y="2672"/>
                    <a:pt x="1423" y="2672"/>
                  </a:cubicBezTo>
                  <a:cubicBezTo>
                    <a:pt x="1230" y="2743"/>
                    <a:pt x="1045" y="2799"/>
                    <a:pt x="874" y="2799"/>
                  </a:cubicBezTo>
                  <a:cubicBezTo>
                    <a:pt x="666" y="2799"/>
                    <a:pt x="477" y="2716"/>
                    <a:pt x="315" y="2480"/>
                  </a:cubicBezTo>
                  <a:cubicBezTo>
                    <a:pt x="66" y="2118"/>
                    <a:pt x="134" y="1734"/>
                    <a:pt x="259" y="1360"/>
                  </a:cubicBezTo>
                  <a:cubicBezTo>
                    <a:pt x="350" y="1123"/>
                    <a:pt x="463" y="840"/>
                    <a:pt x="406" y="580"/>
                  </a:cubicBezTo>
                  <a:cubicBezTo>
                    <a:pt x="350" y="342"/>
                    <a:pt x="214" y="161"/>
                    <a:pt x="21" y="3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1135183" y="4481710"/>
              <a:ext cx="70536" cy="120327"/>
            </a:xfrm>
            <a:custGeom>
              <a:avLst/>
              <a:gdLst/>
              <a:ahLst/>
              <a:cxnLst/>
              <a:rect l="l" t="t" r="r" b="b"/>
              <a:pathLst>
                <a:path w="1581" h="2697" extrusionOk="0">
                  <a:moveTo>
                    <a:pt x="131" y="0"/>
                  </a:moveTo>
                  <a:cubicBezTo>
                    <a:pt x="94" y="0"/>
                    <a:pt x="55" y="4"/>
                    <a:pt x="12" y="11"/>
                  </a:cubicBezTo>
                  <a:cubicBezTo>
                    <a:pt x="1" y="11"/>
                    <a:pt x="12" y="34"/>
                    <a:pt x="23" y="34"/>
                  </a:cubicBezTo>
                  <a:cubicBezTo>
                    <a:pt x="59" y="28"/>
                    <a:pt x="92" y="26"/>
                    <a:pt x="124" y="26"/>
                  </a:cubicBezTo>
                  <a:cubicBezTo>
                    <a:pt x="825" y="26"/>
                    <a:pt x="564" y="1296"/>
                    <a:pt x="521" y="1707"/>
                  </a:cubicBezTo>
                  <a:cubicBezTo>
                    <a:pt x="487" y="2024"/>
                    <a:pt x="510" y="2318"/>
                    <a:pt x="736" y="2556"/>
                  </a:cubicBezTo>
                  <a:cubicBezTo>
                    <a:pt x="833" y="2658"/>
                    <a:pt x="947" y="2697"/>
                    <a:pt x="1065" y="2697"/>
                  </a:cubicBezTo>
                  <a:cubicBezTo>
                    <a:pt x="1235" y="2697"/>
                    <a:pt x="1414" y="2615"/>
                    <a:pt x="1561" y="2522"/>
                  </a:cubicBezTo>
                  <a:cubicBezTo>
                    <a:pt x="1580" y="2512"/>
                    <a:pt x="1567" y="2486"/>
                    <a:pt x="1548" y="2486"/>
                  </a:cubicBezTo>
                  <a:cubicBezTo>
                    <a:pt x="1545" y="2486"/>
                    <a:pt x="1542" y="2486"/>
                    <a:pt x="1538" y="2488"/>
                  </a:cubicBezTo>
                  <a:cubicBezTo>
                    <a:pt x="1396" y="2549"/>
                    <a:pt x="1249" y="2594"/>
                    <a:pt x="1110" y="2594"/>
                  </a:cubicBezTo>
                  <a:cubicBezTo>
                    <a:pt x="942" y="2594"/>
                    <a:pt x="786" y="2527"/>
                    <a:pt x="668" y="2341"/>
                  </a:cubicBezTo>
                  <a:cubicBezTo>
                    <a:pt x="555" y="2160"/>
                    <a:pt x="566" y="1923"/>
                    <a:pt x="589" y="1707"/>
                  </a:cubicBezTo>
                  <a:cubicBezTo>
                    <a:pt x="623" y="1357"/>
                    <a:pt x="679" y="1029"/>
                    <a:pt x="646" y="679"/>
                  </a:cubicBezTo>
                  <a:cubicBezTo>
                    <a:pt x="614" y="330"/>
                    <a:pt x="491" y="0"/>
                    <a:pt x="13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913712" y="4504508"/>
              <a:ext cx="167529" cy="149817"/>
            </a:xfrm>
            <a:custGeom>
              <a:avLst/>
              <a:gdLst/>
              <a:ahLst/>
              <a:cxnLst/>
              <a:rect l="l" t="t" r="r" b="b"/>
              <a:pathLst>
                <a:path w="3755" h="3358" extrusionOk="0">
                  <a:moveTo>
                    <a:pt x="1961" y="0"/>
                  </a:moveTo>
                  <a:cubicBezTo>
                    <a:pt x="1597" y="0"/>
                    <a:pt x="1203" y="50"/>
                    <a:pt x="837" y="201"/>
                  </a:cubicBezTo>
                  <a:cubicBezTo>
                    <a:pt x="498" y="462"/>
                    <a:pt x="1" y="2588"/>
                    <a:pt x="1245" y="3187"/>
                  </a:cubicBezTo>
                  <a:cubicBezTo>
                    <a:pt x="1492" y="3306"/>
                    <a:pt x="1737" y="3358"/>
                    <a:pt x="1971" y="3358"/>
                  </a:cubicBezTo>
                  <a:cubicBezTo>
                    <a:pt x="2913" y="3358"/>
                    <a:pt x="3683" y="2518"/>
                    <a:pt x="3755" y="1875"/>
                  </a:cubicBezTo>
                  <a:cubicBezTo>
                    <a:pt x="3755" y="1875"/>
                    <a:pt x="3303" y="959"/>
                    <a:pt x="3291" y="201"/>
                  </a:cubicBezTo>
                  <a:cubicBezTo>
                    <a:pt x="3291" y="201"/>
                    <a:pt x="2688" y="0"/>
                    <a:pt x="1961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946504" y="4504508"/>
              <a:ext cx="132194" cy="77630"/>
            </a:xfrm>
            <a:custGeom>
              <a:avLst/>
              <a:gdLst/>
              <a:ahLst/>
              <a:cxnLst/>
              <a:rect l="l" t="t" r="r" b="b"/>
              <a:pathLst>
                <a:path w="2963" h="1740" extrusionOk="0">
                  <a:moveTo>
                    <a:pt x="1226" y="0"/>
                  </a:moveTo>
                  <a:cubicBezTo>
                    <a:pt x="862" y="0"/>
                    <a:pt x="468" y="50"/>
                    <a:pt x="102" y="201"/>
                  </a:cubicBezTo>
                  <a:cubicBezTo>
                    <a:pt x="68" y="224"/>
                    <a:pt x="35" y="269"/>
                    <a:pt x="0" y="314"/>
                  </a:cubicBezTo>
                  <a:cubicBezTo>
                    <a:pt x="232" y="252"/>
                    <a:pt x="471" y="220"/>
                    <a:pt x="710" y="220"/>
                  </a:cubicBezTo>
                  <a:cubicBezTo>
                    <a:pt x="901" y="220"/>
                    <a:pt x="1092" y="240"/>
                    <a:pt x="1279" y="281"/>
                  </a:cubicBezTo>
                  <a:cubicBezTo>
                    <a:pt x="1618" y="360"/>
                    <a:pt x="1912" y="540"/>
                    <a:pt x="2126" y="812"/>
                  </a:cubicBezTo>
                  <a:cubicBezTo>
                    <a:pt x="2296" y="1050"/>
                    <a:pt x="2409" y="1332"/>
                    <a:pt x="2636" y="1536"/>
                  </a:cubicBezTo>
                  <a:cubicBezTo>
                    <a:pt x="2737" y="1626"/>
                    <a:pt x="2839" y="1694"/>
                    <a:pt x="2963" y="1739"/>
                  </a:cubicBezTo>
                  <a:cubicBezTo>
                    <a:pt x="2839" y="1468"/>
                    <a:pt x="2568" y="789"/>
                    <a:pt x="2556" y="201"/>
                  </a:cubicBezTo>
                  <a:cubicBezTo>
                    <a:pt x="2556" y="201"/>
                    <a:pt x="1953" y="0"/>
                    <a:pt x="122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965644" y="4607837"/>
              <a:ext cx="28687" cy="9949"/>
            </a:xfrm>
            <a:custGeom>
              <a:avLst/>
              <a:gdLst/>
              <a:ahLst/>
              <a:cxnLst/>
              <a:rect l="l" t="t" r="r" b="b"/>
              <a:pathLst>
                <a:path w="643" h="223" extrusionOk="0">
                  <a:moveTo>
                    <a:pt x="81" y="0"/>
                  </a:moveTo>
                  <a:cubicBezTo>
                    <a:pt x="69" y="0"/>
                    <a:pt x="69" y="0"/>
                    <a:pt x="58" y="11"/>
                  </a:cubicBezTo>
                  <a:cubicBezTo>
                    <a:pt x="1" y="91"/>
                    <a:pt x="137" y="169"/>
                    <a:pt x="205" y="192"/>
                  </a:cubicBezTo>
                  <a:cubicBezTo>
                    <a:pt x="253" y="212"/>
                    <a:pt x="305" y="223"/>
                    <a:pt x="356" y="223"/>
                  </a:cubicBezTo>
                  <a:cubicBezTo>
                    <a:pt x="448" y="223"/>
                    <a:pt x="539" y="190"/>
                    <a:pt x="612" y="124"/>
                  </a:cubicBezTo>
                  <a:cubicBezTo>
                    <a:pt x="642" y="104"/>
                    <a:pt x="618" y="66"/>
                    <a:pt x="589" y="66"/>
                  </a:cubicBezTo>
                  <a:cubicBezTo>
                    <a:pt x="586" y="66"/>
                    <a:pt x="582" y="67"/>
                    <a:pt x="578" y="68"/>
                  </a:cubicBezTo>
                  <a:cubicBezTo>
                    <a:pt x="548" y="71"/>
                    <a:pt x="518" y="73"/>
                    <a:pt x="487" y="73"/>
                  </a:cubicBezTo>
                  <a:cubicBezTo>
                    <a:pt x="411" y="73"/>
                    <a:pt x="333" y="65"/>
                    <a:pt x="262" y="56"/>
                  </a:cubicBezTo>
                  <a:cubicBezTo>
                    <a:pt x="205" y="46"/>
                    <a:pt x="148" y="11"/>
                    <a:pt x="8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1033817" y="4590750"/>
              <a:ext cx="22709" cy="18828"/>
            </a:xfrm>
            <a:custGeom>
              <a:avLst/>
              <a:gdLst/>
              <a:ahLst/>
              <a:cxnLst/>
              <a:rect l="l" t="t" r="r" b="b"/>
              <a:pathLst>
                <a:path w="509" h="422" extrusionOk="0">
                  <a:moveTo>
                    <a:pt x="275" y="1"/>
                  </a:moveTo>
                  <a:cubicBezTo>
                    <a:pt x="229" y="1"/>
                    <a:pt x="181" y="12"/>
                    <a:pt x="136" y="32"/>
                  </a:cubicBezTo>
                  <a:cubicBezTo>
                    <a:pt x="56" y="67"/>
                    <a:pt x="0" y="191"/>
                    <a:pt x="33" y="281"/>
                  </a:cubicBezTo>
                  <a:cubicBezTo>
                    <a:pt x="45" y="315"/>
                    <a:pt x="56" y="338"/>
                    <a:pt x="79" y="361"/>
                  </a:cubicBezTo>
                  <a:cubicBezTo>
                    <a:pt x="113" y="394"/>
                    <a:pt x="136" y="406"/>
                    <a:pt x="169" y="417"/>
                  </a:cubicBezTo>
                  <a:cubicBezTo>
                    <a:pt x="179" y="420"/>
                    <a:pt x="191" y="422"/>
                    <a:pt x="204" y="422"/>
                  </a:cubicBezTo>
                  <a:cubicBezTo>
                    <a:pt x="236" y="422"/>
                    <a:pt x="273" y="414"/>
                    <a:pt x="305" y="406"/>
                  </a:cubicBezTo>
                  <a:cubicBezTo>
                    <a:pt x="350" y="394"/>
                    <a:pt x="385" y="383"/>
                    <a:pt x="418" y="349"/>
                  </a:cubicBezTo>
                  <a:cubicBezTo>
                    <a:pt x="508" y="281"/>
                    <a:pt x="508" y="134"/>
                    <a:pt x="430" y="55"/>
                  </a:cubicBezTo>
                  <a:cubicBezTo>
                    <a:pt x="386" y="18"/>
                    <a:pt x="332" y="1"/>
                    <a:pt x="27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932361" y="4599494"/>
              <a:ext cx="19229" cy="16775"/>
            </a:xfrm>
            <a:custGeom>
              <a:avLst/>
              <a:gdLst/>
              <a:ahLst/>
              <a:cxnLst/>
              <a:rect l="l" t="t" r="r" b="b"/>
              <a:pathLst>
                <a:path w="431" h="376" extrusionOk="0">
                  <a:moveTo>
                    <a:pt x="217" y="1"/>
                  </a:moveTo>
                  <a:cubicBezTo>
                    <a:pt x="182" y="1"/>
                    <a:pt x="147" y="10"/>
                    <a:pt x="114" y="29"/>
                  </a:cubicBezTo>
                  <a:cubicBezTo>
                    <a:pt x="12" y="74"/>
                    <a:pt x="1" y="198"/>
                    <a:pt x="46" y="278"/>
                  </a:cubicBezTo>
                  <a:cubicBezTo>
                    <a:pt x="80" y="323"/>
                    <a:pt x="114" y="356"/>
                    <a:pt x="171" y="368"/>
                  </a:cubicBezTo>
                  <a:cubicBezTo>
                    <a:pt x="184" y="373"/>
                    <a:pt x="200" y="375"/>
                    <a:pt x="217" y="375"/>
                  </a:cubicBezTo>
                  <a:cubicBezTo>
                    <a:pt x="241" y="375"/>
                    <a:pt x="268" y="370"/>
                    <a:pt x="295" y="356"/>
                  </a:cubicBezTo>
                  <a:cubicBezTo>
                    <a:pt x="317" y="346"/>
                    <a:pt x="340" y="334"/>
                    <a:pt x="362" y="311"/>
                  </a:cubicBezTo>
                  <a:cubicBezTo>
                    <a:pt x="430" y="243"/>
                    <a:pt x="430" y="119"/>
                    <a:pt x="352" y="52"/>
                  </a:cubicBezTo>
                  <a:cubicBezTo>
                    <a:pt x="312" y="18"/>
                    <a:pt x="265" y="1"/>
                    <a:pt x="2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1026723" y="4535516"/>
              <a:ext cx="18694" cy="10931"/>
            </a:xfrm>
            <a:custGeom>
              <a:avLst/>
              <a:gdLst/>
              <a:ahLst/>
              <a:cxnLst/>
              <a:rect l="l" t="t" r="r" b="b"/>
              <a:pathLst>
                <a:path w="419" h="245" extrusionOk="0">
                  <a:moveTo>
                    <a:pt x="90" y="1"/>
                  </a:moveTo>
                  <a:cubicBezTo>
                    <a:pt x="76" y="1"/>
                    <a:pt x="61" y="2"/>
                    <a:pt x="46" y="4"/>
                  </a:cubicBezTo>
                  <a:cubicBezTo>
                    <a:pt x="12" y="4"/>
                    <a:pt x="1" y="61"/>
                    <a:pt x="34" y="72"/>
                  </a:cubicBezTo>
                  <a:cubicBezTo>
                    <a:pt x="170" y="106"/>
                    <a:pt x="295" y="129"/>
                    <a:pt x="396" y="242"/>
                  </a:cubicBezTo>
                  <a:cubicBezTo>
                    <a:pt x="398" y="244"/>
                    <a:pt x="400" y="245"/>
                    <a:pt x="402" y="245"/>
                  </a:cubicBezTo>
                  <a:cubicBezTo>
                    <a:pt x="411" y="245"/>
                    <a:pt x="419" y="228"/>
                    <a:pt x="419" y="219"/>
                  </a:cubicBezTo>
                  <a:cubicBezTo>
                    <a:pt x="357" y="96"/>
                    <a:pt x="231" y="1"/>
                    <a:pt x="9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938429" y="4541673"/>
              <a:ext cx="13161" cy="9369"/>
            </a:xfrm>
            <a:custGeom>
              <a:avLst/>
              <a:gdLst/>
              <a:ahLst/>
              <a:cxnLst/>
              <a:rect l="l" t="t" r="r" b="b"/>
              <a:pathLst>
                <a:path w="295" h="210" extrusionOk="0">
                  <a:moveTo>
                    <a:pt x="242" y="1"/>
                  </a:moveTo>
                  <a:cubicBezTo>
                    <a:pt x="134" y="1"/>
                    <a:pt x="22" y="87"/>
                    <a:pt x="0" y="194"/>
                  </a:cubicBezTo>
                  <a:cubicBezTo>
                    <a:pt x="0" y="202"/>
                    <a:pt x="12" y="210"/>
                    <a:pt x="22" y="210"/>
                  </a:cubicBezTo>
                  <a:cubicBezTo>
                    <a:pt x="27" y="210"/>
                    <a:pt x="31" y="208"/>
                    <a:pt x="35" y="205"/>
                  </a:cubicBezTo>
                  <a:cubicBezTo>
                    <a:pt x="57" y="149"/>
                    <a:pt x="91" y="126"/>
                    <a:pt x="136" y="104"/>
                  </a:cubicBezTo>
                  <a:cubicBezTo>
                    <a:pt x="181" y="81"/>
                    <a:pt x="238" y="69"/>
                    <a:pt x="272" y="47"/>
                  </a:cubicBezTo>
                  <a:cubicBezTo>
                    <a:pt x="294" y="36"/>
                    <a:pt x="283" y="1"/>
                    <a:pt x="261" y="1"/>
                  </a:cubicBezTo>
                  <a:cubicBezTo>
                    <a:pt x="255" y="1"/>
                    <a:pt x="248" y="1"/>
                    <a:pt x="24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994421" y="4610961"/>
              <a:ext cx="29312" cy="32703"/>
            </a:xfrm>
            <a:custGeom>
              <a:avLst/>
              <a:gdLst/>
              <a:ahLst/>
              <a:cxnLst/>
              <a:rect l="l" t="t" r="r" b="b"/>
              <a:pathLst>
                <a:path w="657" h="733" extrusionOk="0">
                  <a:moveTo>
                    <a:pt x="538" y="1"/>
                  </a:moveTo>
                  <a:cubicBezTo>
                    <a:pt x="535" y="1"/>
                    <a:pt x="532" y="4"/>
                    <a:pt x="532" y="9"/>
                  </a:cubicBezTo>
                  <a:cubicBezTo>
                    <a:pt x="509" y="145"/>
                    <a:pt x="487" y="303"/>
                    <a:pt x="408" y="428"/>
                  </a:cubicBezTo>
                  <a:cubicBezTo>
                    <a:pt x="328" y="529"/>
                    <a:pt x="261" y="574"/>
                    <a:pt x="57" y="642"/>
                  </a:cubicBezTo>
                  <a:cubicBezTo>
                    <a:pt x="1" y="654"/>
                    <a:pt x="46" y="733"/>
                    <a:pt x="91" y="733"/>
                  </a:cubicBezTo>
                  <a:cubicBezTo>
                    <a:pt x="442" y="677"/>
                    <a:pt x="657" y="337"/>
                    <a:pt x="544" y="9"/>
                  </a:cubicBezTo>
                  <a:cubicBezTo>
                    <a:pt x="544" y="4"/>
                    <a:pt x="541" y="1"/>
                    <a:pt x="53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1002988" y="4570539"/>
              <a:ext cx="35246" cy="25564"/>
            </a:xfrm>
            <a:custGeom>
              <a:avLst/>
              <a:gdLst/>
              <a:ahLst/>
              <a:cxnLst/>
              <a:rect l="l" t="t" r="r" b="b"/>
              <a:pathLst>
                <a:path w="790" h="573" extrusionOk="0">
                  <a:moveTo>
                    <a:pt x="770" y="1"/>
                  </a:moveTo>
                  <a:cubicBezTo>
                    <a:pt x="766" y="1"/>
                    <a:pt x="762" y="4"/>
                    <a:pt x="759" y="10"/>
                  </a:cubicBezTo>
                  <a:cubicBezTo>
                    <a:pt x="668" y="113"/>
                    <a:pt x="589" y="226"/>
                    <a:pt x="487" y="327"/>
                  </a:cubicBezTo>
                  <a:cubicBezTo>
                    <a:pt x="442" y="372"/>
                    <a:pt x="374" y="417"/>
                    <a:pt x="317" y="452"/>
                  </a:cubicBezTo>
                  <a:cubicBezTo>
                    <a:pt x="282" y="474"/>
                    <a:pt x="250" y="483"/>
                    <a:pt x="221" y="483"/>
                  </a:cubicBezTo>
                  <a:cubicBezTo>
                    <a:pt x="129" y="483"/>
                    <a:pt x="64" y="390"/>
                    <a:pt x="13" y="304"/>
                  </a:cubicBezTo>
                  <a:cubicBezTo>
                    <a:pt x="13" y="301"/>
                    <a:pt x="12" y="300"/>
                    <a:pt x="10" y="300"/>
                  </a:cubicBezTo>
                  <a:cubicBezTo>
                    <a:pt x="7" y="300"/>
                    <a:pt x="1" y="308"/>
                    <a:pt x="1" y="316"/>
                  </a:cubicBezTo>
                  <a:cubicBezTo>
                    <a:pt x="37" y="470"/>
                    <a:pt x="110" y="573"/>
                    <a:pt x="248" y="573"/>
                  </a:cubicBezTo>
                  <a:cubicBezTo>
                    <a:pt x="282" y="573"/>
                    <a:pt x="320" y="567"/>
                    <a:pt x="363" y="553"/>
                  </a:cubicBezTo>
                  <a:cubicBezTo>
                    <a:pt x="589" y="485"/>
                    <a:pt x="691" y="226"/>
                    <a:pt x="781" y="33"/>
                  </a:cubicBezTo>
                  <a:cubicBezTo>
                    <a:pt x="789" y="17"/>
                    <a:pt x="780" y="1"/>
                    <a:pt x="77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939946" y="4579507"/>
              <a:ext cx="27081" cy="18961"/>
            </a:xfrm>
            <a:custGeom>
              <a:avLst/>
              <a:gdLst/>
              <a:ahLst/>
              <a:cxnLst/>
              <a:rect l="l" t="t" r="r" b="b"/>
              <a:pathLst>
                <a:path w="607" h="425" extrusionOk="0">
                  <a:moveTo>
                    <a:pt x="585" y="1"/>
                  </a:moveTo>
                  <a:cubicBezTo>
                    <a:pt x="578" y="1"/>
                    <a:pt x="570" y="4"/>
                    <a:pt x="566" y="13"/>
                  </a:cubicBezTo>
                  <a:cubicBezTo>
                    <a:pt x="487" y="115"/>
                    <a:pt x="430" y="206"/>
                    <a:pt x="317" y="262"/>
                  </a:cubicBezTo>
                  <a:cubicBezTo>
                    <a:pt x="277" y="294"/>
                    <a:pt x="236" y="321"/>
                    <a:pt x="187" y="321"/>
                  </a:cubicBezTo>
                  <a:cubicBezTo>
                    <a:pt x="168" y="321"/>
                    <a:pt x="147" y="317"/>
                    <a:pt x="125" y="307"/>
                  </a:cubicBezTo>
                  <a:cubicBezTo>
                    <a:pt x="79" y="273"/>
                    <a:pt x="46" y="206"/>
                    <a:pt x="23" y="160"/>
                  </a:cubicBezTo>
                  <a:cubicBezTo>
                    <a:pt x="23" y="157"/>
                    <a:pt x="21" y="155"/>
                    <a:pt x="19" y="155"/>
                  </a:cubicBezTo>
                  <a:cubicBezTo>
                    <a:pt x="12" y="155"/>
                    <a:pt x="1" y="164"/>
                    <a:pt x="1" y="171"/>
                  </a:cubicBezTo>
                  <a:cubicBezTo>
                    <a:pt x="21" y="284"/>
                    <a:pt x="79" y="425"/>
                    <a:pt x="198" y="425"/>
                  </a:cubicBezTo>
                  <a:cubicBezTo>
                    <a:pt x="211" y="425"/>
                    <a:pt x="224" y="423"/>
                    <a:pt x="238" y="420"/>
                  </a:cubicBezTo>
                  <a:cubicBezTo>
                    <a:pt x="430" y="375"/>
                    <a:pt x="532" y="194"/>
                    <a:pt x="600" y="25"/>
                  </a:cubicBezTo>
                  <a:cubicBezTo>
                    <a:pt x="607" y="11"/>
                    <a:pt x="596" y="1"/>
                    <a:pt x="58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6"/>
            <p:cNvSpPr/>
            <p:nvPr/>
          </p:nvSpPr>
          <p:spPr>
            <a:xfrm>
              <a:off x="1062058" y="4568397"/>
              <a:ext cx="57955" cy="51753"/>
            </a:xfrm>
            <a:custGeom>
              <a:avLst/>
              <a:gdLst/>
              <a:ahLst/>
              <a:cxnLst/>
              <a:rect l="l" t="t" r="r" b="b"/>
              <a:pathLst>
                <a:path w="1299" h="1160" extrusionOk="0">
                  <a:moveTo>
                    <a:pt x="652" y="1"/>
                  </a:moveTo>
                  <a:cubicBezTo>
                    <a:pt x="369" y="1"/>
                    <a:pt x="136" y="217"/>
                    <a:pt x="136" y="217"/>
                  </a:cubicBezTo>
                  <a:lnTo>
                    <a:pt x="0" y="1099"/>
                  </a:lnTo>
                  <a:cubicBezTo>
                    <a:pt x="103" y="1141"/>
                    <a:pt x="202" y="1160"/>
                    <a:pt x="296" y="1160"/>
                  </a:cubicBezTo>
                  <a:cubicBezTo>
                    <a:pt x="907" y="1160"/>
                    <a:pt x="1299" y="372"/>
                    <a:pt x="995" y="126"/>
                  </a:cubicBezTo>
                  <a:cubicBezTo>
                    <a:pt x="881" y="34"/>
                    <a:pt x="763" y="1"/>
                    <a:pt x="652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1072632" y="4582317"/>
              <a:ext cx="28286" cy="28286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42" y="290"/>
                  </a:moveTo>
                  <a:cubicBezTo>
                    <a:pt x="371" y="290"/>
                    <a:pt x="397" y="302"/>
                    <a:pt x="407" y="334"/>
                  </a:cubicBezTo>
                  <a:cubicBezTo>
                    <a:pt x="430" y="391"/>
                    <a:pt x="362" y="437"/>
                    <a:pt x="329" y="470"/>
                  </a:cubicBezTo>
                  <a:cubicBezTo>
                    <a:pt x="292" y="489"/>
                    <a:pt x="246" y="507"/>
                    <a:pt x="200" y="507"/>
                  </a:cubicBezTo>
                  <a:cubicBezTo>
                    <a:pt x="190" y="507"/>
                    <a:pt x="180" y="506"/>
                    <a:pt x="170" y="504"/>
                  </a:cubicBezTo>
                  <a:cubicBezTo>
                    <a:pt x="181" y="459"/>
                    <a:pt x="193" y="402"/>
                    <a:pt x="204" y="357"/>
                  </a:cubicBezTo>
                  <a:cubicBezTo>
                    <a:pt x="216" y="346"/>
                    <a:pt x="238" y="334"/>
                    <a:pt x="249" y="323"/>
                  </a:cubicBezTo>
                  <a:cubicBezTo>
                    <a:pt x="273" y="305"/>
                    <a:pt x="309" y="290"/>
                    <a:pt x="342" y="290"/>
                  </a:cubicBezTo>
                  <a:close/>
                  <a:moveTo>
                    <a:pt x="525" y="0"/>
                  </a:moveTo>
                  <a:cubicBezTo>
                    <a:pt x="402" y="0"/>
                    <a:pt x="275" y="41"/>
                    <a:pt x="193" y="143"/>
                  </a:cubicBezTo>
                  <a:cubicBezTo>
                    <a:pt x="113" y="256"/>
                    <a:pt x="0" y="482"/>
                    <a:pt x="80" y="618"/>
                  </a:cubicBezTo>
                  <a:cubicBezTo>
                    <a:pt x="90" y="628"/>
                    <a:pt x="105" y="633"/>
                    <a:pt x="119" y="633"/>
                  </a:cubicBezTo>
                  <a:cubicBezTo>
                    <a:pt x="136" y="633"/>
                    <a:pt x="153" y="625"/>
                    <a:pt x="159" y="606"/>
                  </a:cubicBezTo>
                  <a:lnTo>
                    <a:pt x="159" y="583"/>
                  </a:lnTo>
                  <a:cubicBezTo>
                    <a:pt x="170" y="585"/>
                    <a:pt x="182" y="586"/>
                    <a:pt x="195" y="586"/>
                  </a:cubicBezTo>
                  <a:cubicBezTo>
                    <a:pt x="337" y="586"/>
                    <a:pt x="507" y="469"/>
                    <a:pt x="475" y="323"/>
                  </a:cubicBezTo>
                  <a:cubicBezTo>
                    <a:pt x="467" y="254"/>
                    <a:pt x="399" y="225"/>
                    <a:pt x="337" y="225"/>
                  </a:cubicBezTo>
                  <a:cubicBezTo>
                    <a:pt x="318" y="225"/>
                    <a:pt x="299" y="228"/>
                    <a:pt x="283" y="233"/>
                  </a:cubicBezTo>
                  <a:cubicBezTo>
                    <a:pt x="277" y="233"/>
                    <a:pt x="270" y="233"/>
                    <a:pt x="266" y="235"/>
                  </a:cubicBezTo>
                  <a:lnTo>
                    <a:pt x="266" y="235"/>
                  </a:lnTo>
                  <a:cubicBezTo>
                    <a:pt x="345" y="105"/>
                    <a:pt x="468" y="40"/>
                    <a:pt x="611" y="29"/>
                  </a:cubicBezTo>
                  <a:cubicBezTo>
                    <a:pt x="634" y="29"/>
                    <a:pt x="634" y="7"/>
                    <a:pt x="611" y="7"/>
                  </a:cubicBezTo>
                  <a:cubicBezTo>
                    <a:pt x="583" y="3"/>
                    <a:pt x="554" y="0"/>
                    <a:pt x="52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1032657" y="4646965"/>
              <a:ext cx="112162" cy="171946"/>
            </a:xfrm>
            <a:custGeom>
              <a:avLst/>
              <a:gdLst/>
              <a:ahLst/>
              <a:cxnLst/>
              <a:rect l="l" t="t" r="r" b="b"/>
              <a:pathLst>
                <a:path w="2514" h="3854" extrusionOk="0">
                  <a:moveTo>
                    <a:pt x="808" y="0"/>
                  </a:moveTo>
                  <a:cubicBezTo>
                    <a:pt x="0" y="0"/>
                    <a:pt x="91" y="597"/>
                    <a:pt x="467" y="887"/>
                  </a:cubicBezTo>
                  <a:cubicBezTo>
                    <a:pt x="874" y="1192"/>
                    <a:pt x="1428" y="1317"/>
                    <a:pt x="1552" y="1521"/>
                  </a:cubicBezTo>
                  <a:cubicBezTo>
                    <a:pt x="1677" y="1724"/>
                    <a:pt x="1247" y="2956"/>
                    <a:pt x="1247" y="2956"/>
                  </a:cubicBezTo>
                  <a:cubicBezTo>
                    <a:pt x="1247" y="2956"/>
                    <a:pt x="637" y="3149"/>
                    <a:pt x="931" y="3420"/>
                  </a:cubicBezTo>
                  <a:cubicBezTo>
                    <a:pt x="931" y="3420"/>
                    <a:pt x="750" y="3635"/>
                    <a:pt x="874" y="3748"/>
                  </a:cubicBezTo>
                  <a:cubicBezTo>
                    <a:pt x="950" y="3824"/>
                    <a:pt x="1051" y="3853"/>
                    <a:pt x="1155" y="3853"/>
                  </a:cubicBezTo>
                  <a:cubicBezTo>
                    <a:pt x="1392" y="3853"/>
                    <a:pt x="1646" y="3700"/>
                    <a:pt x="1654" y="3590"/>
                  </a:cubicBezTo>
                  <a:cubicBezTo>
                    <a:pt x="1665" y="3431"/>
                    <a:pt x="1597" y="3137"/>
                    <a:pt x="1597" y="3137"/>
                  </a:cubicBezTo>
                  <a:cubicBezTo>
                    <a:pt x="1597" y="3137"/>
                    <a:pt x="2423" y="2255"/>
                    <a:pt x="2479" y="1667"/>
                  </a:cubicBezTo>
                  <a:cubicBezTo>
                    <a:pt x="2514" y="1227"/>
                    <a:pt x="1903" y="73"/>
                    <a:pt x="942" y="5"/>
                  </a:cubicBezTo>
                  <a:cubicBezTo>
                    <a:pt x="895" y="2"/>
                    <a:pt x="850" y="0"/>
                    <a:pt x="80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1074640" y="4806064"/>
              <a:ext cx="9637" cy="11689"/>
            </a:xfrm>
            <a:custGeom>
              <a:avLst/>
              <a:gdLst/>
              <a:ahLst/>
              <a:cxnLst/>
              <a:rect l="l" t="t" r="r" b="b"/>
              <a:pathLst>
                <a:path w="216" h="262" extrusionOk="0">
                  <a:moveTo>
                    <a:pt x="204" y="1"/>
                  </a:moveTo>
                  <a:cubicBezTo>
                    <a:pt x="204" y="1"/>
                    <a:pt x="193" y="1"/>
                    <a:pt x="193" y="13"/>
                  </a:cubicBezTo>
                  <a:cubicBezTo>
                    <a:pt x="193" y="13"/>
                    <a:pt x="181" y="182"/>
                    <a:pt x="12" y="227"/>
                  </a:cubicBezTo>
                  <a:cubicBezTo>
                    <a:pt x="12" y="239"/>
                    <a:pt x="1" y="239"/>
                    <a:pt x="1" y="250"/>
                  </a:cubicBezTo>
                  <a:cubicBezTo>
                    <a:pt x="12" y="261"/>
                    <a:pt x="12" y="261"/>
                    <a:pt x="23" y="261"/>
                  </a:cubicBezTo>
                  <a:cubicBezTo>
                    <a:pt x="204" y="204"/>
                    <a:pt x="216" y="13"/>
                    <a:pt x="216" y="13"/>
                  </a:cubicBezTo>
                  <a:cubicBezTo>
                    <a:pt x="216" y="13"/>
                    <a:pt x="216" y="1"/>
                    <a:pt x="204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1089765" y="4807090"/>
              <a:ext cx="7629" cy="11689"/>
            </a:xfrm>
            <a:custGeom>
              <a:avLst/>
              <a:gdLst/>
              <a:ahLst/>
              <a:cxnLst/>
              <a:rect l="l" t="t" r="r" b="b"/>
              <a:pathLst>
                <a:path w="171" h="262" extrusionOk="0">
                  <a:moveTo>
                    <a:pt x="126" y="1"/>
                  </a:moveTo>
                  <a:lnTo>
                    <a:pt x="114" y="12"/>
                  </a:lnTo>
                  <a:cubicBezTo>
                    <a:pt x="114" y="12"/>
                    <a:pt x="136" y="114"/>
                    <a:pt x="1" y="238"/>
                  </a:cubicBezTo>
                  <a:lnTo>
                    <a:pt x="1" y="249"/>
                  </a:lnTo>
                  <a:cubicBezTo>
                    <a:pt x="13" y="261"/>
                    <a:pt x="13" y="261"/>
                    <a:pt x="23" y="261"/>
                  </a:cubicBezTo>
                  <a:cubicBezTo>
                    <a:pt x="171" y="125"/>
                    <a:pt x="148" y="12"/>
                    <a:pt x="148" y="12"/>
                  </a:cubicBezTo>
                  <a:cubicBezTo>
                    <a:pt x="136" y="1"/>
                    <a:pt x="136" y="1"/>
                    <a:pt x="12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36"/>
          <p:cNvGrpSpPr/>
          <p:nvPr/>
        </p:nvGrpSpPr>
        <p:grpSpPr>
          <a:xfrm>
            <a:off x="7031615" y="1995040"/>
            <a:ext cx="1328994" cy="1822460"/>
            <a:chOff x="436238" y="4128757"/>
            <a:chExt cx="380659" cy="522000"/>
          </a:xfrm>
        </p:grpSpPr>
        <p:sp>
          <p:nvSpPr>
            <p:cNvPr id="500" name="Google Shape;500;p36"/>
            <p:cNvSpPr/>
            <p:nvPr/>
          </p:nvSpPr>
          <p:spPr>
            <a:xfrm>
              <a:off x="461133" y="4332828"/>
              <a:ext cx="135808" cy="103462"/>
            </a:xfrm>
            <a:custGeom>
              <a:avLst/>
              <a:gdLst/>
              <a:ahLst/>
              <a:cxnLst/>
              <a:rect l="l" t="t" r="r" b="b"/>
              <a:pathLst>
                <a:path w="3044" h="2319" extrusionOk="0">
                  <a:moveTo>
                    <a:pt x="2591" y="1"/>
                  </a:moveTo>
                  <a:cubicBezTo>
                    <a:pt x="2369" y="67"/>
                    <a:pt x="1898" y="1382"/>
                    <a:pt x="1708" y="1382"/>
                  </a:cubicBezTo>
                  <a:cubicBezTo>
                    <a:pt x="1705" y="1382"/>
                    <a:pt x="1701" y="1382"/>
                    <a:pt x="1697" y="1380"/>
                  </a:cubicBezTo>
                  <a:cubicBezTo>
                    <a:pt x="1528" y="1324"/>
                    <a:pt x="1019" y="985"/>
                    <a:pt x="1019" y="985"/>
                  </a:cubicBezTo>
                  <a:cubicBezTo>
                    <a:pt x="1019" y="985"/>
                    <a:pt x="1313" y="352"/>
                    <a:pt x="895" y="329"/>
                  </a:cubicBezTo>
                  <a:cubicBezTo>
                    <a:pt x="895" y="329"/>
                    <a:pt x="725" y="135"/>
                    <a:pt x="608" y="135"/>
                  </a:cubicBezTo>
                  <a:cubicBezTo>
                    <a:pt x="551" y="135"/>
                    <a:pt x="506" y="181"/>
                    <a:pt x="498" y="317"/>
                  </a:cubicBezTo>
                  <a:cubicBezTo>
                    <a:pt x="498" y="317"/>
                    <a:pt x="1" y="815"/>
                    <a:pt x="736" y="1076"/>
                  </a:cubicBezTo>
                  <a:cubicBezTo>
                    <a:pt x="736" y="1076"/>
                    <a:pt x="1234" y="2195"/>
                    <a:pt x="1731" y="2308"/>
                  </a:cubicBezTo>
                  <a:cubicBezTo>
                    <a:pt x="1760" y="2315"/>
                    <a:pt x="1789" y="2318"/>
                    <a:pt x="1818" y="2318"/>
                  </a:cubicBezTo>
                  <a:cubicBezTo>
                    <a:pt x="2288" y="2318"/>
                    <a:pt x="2840" y="1426"/>
                    <a:pt x="2840" y="1426"/>
                  </a:cubicBezTo>
                  <a:cubicBezTo>
                    <a:pt x="2840" y="1426"/>
                    <a:pt x="3043" y="1"/>
                    <a:pt x="2591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549472" y="4332828"/>
              <a:ext cx="47470" cy="101990"/>
            </a:xfrm>
            <a:custGeom>
              <a:avLst/>
              <a:gdLst/>
              <a:ahLst/>
              <a:cxnLst/>
              <a:rect l="l" t="t" r="r" b="b"/>
              <a:pathLst>
                <a:path w="1064" h="2286" extrusionOk="0">
                  <a:moveTo>
                    <a:pt x="611" y="1"/>
                  </a:moveTo>
                  <a:cubicBezTo>
                    <a:pt x="576" y="13"/>
                    <a:pt x="543" y="46"/>
                    <a:pt x="498" y="103"/>
                  </a:cubicBezTo>
                  <a:cubicBezTo>
                    <a:pt x="475" y="465"/>
                    <a:pt x="418" y="827"/>
                    <a:pt x="339" y="1177"/>
                  </a:cubicBezTo>
                  <a:cubicBezTo>
                    <a:pt x="237" y="1573"/>
                    <a:pt x="147" y="1946"/>
                    <a:pt x="0" y="2285"/>
                  </a:cubicBezTo>
                  <a:cubicBezTo>
                    <a:pt x="430" y="2127"/>
                    <a:pt x="860" y="1426"/>
                    <a:pt x="860" y="1426"/>
                  </a:cubicBezTo>
                  <a:cubicBezTo>
                    <a:pt x="860" y="1426"/>
                    <a:pt x="1063" y="1"/>
                    <a:pt x="61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477284" y="4346436"/>
              <a:ext cx="26278" cy="24315"/>
            </a:xfrm>
            <a:custGeom>
              <a:avLst/>
              <a:gdLst/>
              <a:ahLst/>
              <a:cxnLst/>
              <a:rect l="l" t="t" r="r" b="b"/>
              <a:pathLst>
                <a:path w="589" h="545" extrusionOk="0">
                  <a:moveTo>
                    <a:pt x="476" y="273"/>
                  </a:moveTo>
                  <a:cubicBezTo>
                    <a:pt x="487" y="306"/>
                    <a:pt x="487" y="341"/>
                    <a:pt x="476" y="363"/>
                  </a:cubicBezTo>
                  <a:cubicBezTo>
                    <a:pt x="465" y="397"/>
                    <a:pt x="430" y="409"/>
                    <a:pt x="408" y="409"/>
                  </a:cubicBezTo>
                  <a:lnTo>
                    <a:pt x="408" y="386"/>
                  </a:lnTo>
                  <a:cubicBezTo>
                    <a:pt x="385" y="352"/>
                    <a:pt x="352" y="318"/>
                    <a:pt x="317" y="284"/>
                  </a:cubicBezTo>
                  <a:lnTo>
                    <a:pt x="363" y="284"/>
                  </a:lnTo>
                  <a:cubicBezTo>
                    <a:pt x="397" y="284"/>
                    <a:pt x="430" y="284"/>
                    <a:pt x="476" y="273"/>
                  </a:cubicBezTo>
                  <a:close/>
                  <a:moveTo>
                    <a:pt x="155" y="1"/>
                  </a:moveTo>
                  <a:cubicBezTo>
                    <a:pt x="143" y="1"/>
                    <a:pt x="136" y="2"/>
                    <a:pt x="136" y="2"/>
                  </a:cubicBezTo>
                  <a:cubicBezTo>
                    <a:pt x="125" y="2"/>
                    <a:pt x="125" y="12"/>
                    <a:pt x="125" y="12"/>
                  </a:cubicBezTo>
                  <a:cubicBezTo>
                    <a:pt x="125" y="24"/>
                    <a:pt x="136" y="24"/>
                    <a:pt x="136" y="24"/>
                  </a:cubicBezTo>
                  <a:cubicBezTo>
                    <a:pt x="136" y="24"/>
                    <a:pt x="144" y="23"/>
                    <a:pt x="157" y="23"/>
                  </a:cubicBezTo>
                  <a:cubicBezTo>
                    <a:pt x="187" y="23"/>
                    <a:pt x="247" y="29"/>
                    <a:pt x="295" y="69"/>
                  </a:cubicBezTo>
                  <a:cubicBezTo>
                    <a:pt x="261" y="80"/>
                    <a:pt x="227" y="103"/>
                    <a:pt x="204" y="137"/>
                  </a:cubicBezTo>
                  <a:cubicBezTo>
                    <a:pt x="193" y="148"/>
                    <a:pt x="182" y="171"/>
                    <a:pt x="193" y="193"/>
                  </a:cubicBezTo>
                  <a:cubicBezTo>
                    <a:pt x="193" y="205"/>
                    <a:pt x="204" y="216"/>
                    <a:pt x="204" y="228"/>
                  </a:cubicBezTo>
                  <a:cubicBezTo>
                    <a:pt x="136" y="193"/>
                    <a:pt x="58" y="183"/>
                    <a:pt x="12" y="183"/>
                  </a:cubicBezTo>
                  <a:cubicBezTo>
                    <a:pt x="1" y="183"/>
                    <a:pt x="1" y="193"/>
                    <a:pt x="1" y="193"/>
                  </a:cubicBezTo>
                  <a:cubicBezTo>
                    <a:pt x="1" y="205"/>
                    <a:pt x="12" y="205"/>
                    <a:pt x="12" y="205"/>
                  </a:cubicBezTo>
                  <a:cubicBezTo>
                    <a:pt x="91" y="205"/>
                    <a:pt x="317" y="261"/>
                    <a:pt x="385" y="397"/>
                  </a:cubicBezTo>
                  <a:cubicBezTo>
                    <a:pt x="397" y="431"/>
                    <a:pt x="408" y="465"/>
                    <a:pt x="385" y="487"/>
                  </a:cubicBezTo>
                  <a:cubicBezTo>
                    <a:pt x="367" y="512"/>
                    <a:pt x="333" y="523"/>
                    <a:pt x="292" y="523"/>
                  </a:cubicBezTo>
                  <a:cubicBezTo>
                    <a:pt x="258" y="523"/>
                    <a:pt x="218" y="515"/>
                    <a:pt x="182" y="499"/>
                  </a:cubicBezTo>
                  <a:cubicBezTo>
                    <a:pt x="182" y="499"/>
                    <a:pt x="171" y="499"/>
                    <a:pt x="171" y="510"/>
                  </a:cubicBezTo>
                  <a:lnTo>
                    <a:pt x="171" y="522"/>
                  </a:lnTo>
                  <a:cubicBezTo>
                    <a:pt x="216" y="533"/>
                    <a:pt x="261" y="544"/>
                    <a:pt x="295" y="544"/>
                  </a:cubicBezTo>
                  <a:cubicBezTo>
                    <a:pt x="340" y="544"/>
                    <a:pt x="374" y="533"/>
                    <a:pt x="397" y="510"/>
                  </a:cubicBezTo>
                  <a:cubicBezTo>
                    <a:pt x="408" y="499"/>
                    <a:pt x="419" y="477"/>
                    <a:pt x="419" y="431"/>
                  </a:cubicBezTo>
                  <a:cubicBezTo>
                    <a:pt x="430" y="431"/>
                    <a:pt x="476" y="420"/>
                    <a:pt x="498" y="374"/>
                  </a:cubicBezTo>
                  <a:cubicBezTo>
                    <a:pt x="510" y="341"/>
                    <a:pt x="510" y="306"/>
                    <a:pt x="498" y="273"/>
                  </a:cubicBezTo>
                  <a:cubicBezTo>
                    <a:pt x="521" y="261"/>
                    <a:pt x="555" y="250"/>
                    <a:pt x="589" y="250"/>
                  </a:cubicBezTo>
                  <a:lnTo>
                    <a:pt x="589" y="228"/>
                  </a:lnTo>
                  <a:cubicBezTo>
                    <a:pt x="589" y="228"/>
                    <a:pt x="584" y="223"/>
                    <a:pt x="581" y="223"/>
                  </a:cubicBezTo>
                  <a:cubicBezTo>
                    <a:pt x="579" y="223"/>
                    <a:pt x="578" y="224"/>
                    <a:pt x="578" y="228"/>
                  </a:cubicBezTo>
                  <a:cubicBezTo>
                    <a:pt x="496" y="255"/>
                    <a:pt x="422" y="270"/>
                    <a:pt x="361" y="270"/>
                  </a:cubicBezTo>
                  <a:cubicBezTo>
                    <a:pt x="322" y="270"/>
                    <a:pt x="288" y="264"/>
                    <a:pt x="261" y="250"/>
                  </a:cubicBezTo>
                  <a:cubicBezTo>
                    <a:pt x="239" y="239"/>
                    <a:pt x="227" y="216"/>
                    <a:pt x="216" y="193"/>
                  </a:cubicBezTo>
                  <a:cubicBezTo>
                    <a:pt x="216" y="171"/>
                    <a:pt x="216" y="160"/>
                    <a:pt x="227" y="148"/>
                  </a:cubicBezTo>
                  <a:cubicBezTo>
                    <a:pt x="272" y="80"/>
                    <a:pt x="442" y="35"/>
                    <a:pt x="533" y="35"/>
                  </a:cubicBezTo>
                  <a:cubicBezTo>
                    <a:pt x="543" y="35"/>
                    <a:pt x="543" y="35"/>
                    <a:pt x="543" y="24"/>
                  </a:cubicBezTo>
                  <a:cubicBezTo>
                    <a:pt x="543" y="24"/>
                    <a:pt x="543" y="12"/>
                    <a:pt x="533" y="12"/>
                  </a:cubicBezTo>
                  <a:cubicBezTo>
                    <a:pt x="476" y="12"/>
                    <a:pt x="397" y="24"/>
                    <a:pt x="329" y="58"/>
                  </a:cubicBezTo>
                  <a:cubicBezTo>
                    <a:pt x="262" y="7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447035" y="4466094"/>
              <a:ext cx="179665" cy="179040"/>
            </a:xfrm>
            <a:custGeom>
              <a:avLst/>
              <a:gdLst/>
              <a:ahLst/>
              <a:cxnLst/>
              <a:rect l="l" t="t" r="r" b="b"/>
              <a:pathLst>
                <a:path w="4027" h="4013" extrusionOk="0">
                  <a:moveTo>
                    <a:pt x="3214" y="0"/>
                  </a:moveTo>
                  <a:cubicBezTo>
                    <a:pt x="3190" y="0"/>
                    <a:pt x="3166" y="7"/>
                    <a:pt x="3144" y="22"/>
                  </a:cubicBezTo>
                  <a:cubicBezTo>
                    <a:pt x="1482" y="1097"/>
                    <a:pt x="543" y="3562"/>
                    <a:pt x="543" y="3562"/>
                  </a:cubicBezTo>
                  <a:cubicBezTo>
                    <a:pt x="543" y="3562"/>
                    <a:pt x="0" y="3573"/>
                    <a:pt x="23" y="3663"/>
                  </a:cubicBezTo>
                  <a:cubicBezTo>
                    <a:pt x="41" y="3727"/>
                    <a:pt x="561" y="4012"/>
                    <a:pt x="796" y="4012"/>
                  </a:cubicBezTo>
                  <a:cubicBezTo>
                    <a:pt x="852" y="4012"/>
                    <a:pt x="892" y="3996"/>
                    <a:pt x="905" y="3957"/>
                  </a:cubicBezTo>
                  <a:cubicBezTo>
                    <a:pt x="905" y="3957"/>
                    <a:pt x="2839" y="2001"/>
                    <a:pt x="3721" y="1469"/>
                  </a:cubicBezTo>
                  <a:cubicBezTo>
                    <a:pt x="4026" y="1280"/>
                    <a:pt x="3547" y="0"/>
                    <a:pt x="321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549472" y="4466094"/>
              <a:ext cx="76247" cy="95342"/>
            </a:xfrm>
            <a:custGeom>
              <a:avLst/>
              <a:gdLst/>
              <a:ahLst/>
              <a:cxnLst/>
              <a:rect l="l" t="t" r="r" b="b"/>
              <a:pathLst>
                <a:path w="1709" h="2137" extrusionOk="0">
                  <a:moveTo>
                    <a:pt x="919" y="0"/>
                  </a:moveTo>
                  <a:cubicBezTo>
                    <a:pt x="894" y="0"/>
                    <a:pt x="871" y="7"/>
                    <a:pt x="848" y="22"/>
                  </a:cubicBezTo>
                  <a:cubicBezTo>
                    <a:pt x="543" y="215"/>
                    <a:pt x="260" y="463"/>
                    <a:pt x="0" y="735"/>
                  </a:cubicBezTo>
                  <a:cubicBezTo>
                    <a:pt x="181" y="1006"/>
                    <a:pt x="305" y="1345"/>
                    <a:pt x="418" y="1639"/>
                  </a:cubicBezTo>
                  <a:cubicBezTo>
                    <a:pt x="486" y="1809"/>
                    <a:pt x="509" y="1956"/>
                    <a:pt x="554" y="2137"/>
                  </a:cubicBezTo>
                  <a:cubicBezTo>
                    <a:pt x="893" y="1831"/>
                    <a:pt x="1232" y="1605"/>
                    <a:pt x="1425" y="1469"/>
                  </a:cubicBezTo>
                  <a:cubicBezTo>
                    <a:pt x="1709" y="1259"/>
                    <a:pt x="1249" y="0"/>
                    <a:pt x="919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438468" y="4618367"/>
              <a:ext cx="52512" cy="30160"/>
            </a:xfrm>
            <a:custGeom>
              <a:avLst/>
              <a:gdLst/>
              <a:ahLst/>
              <a:cxnLst/>
              <a:rect l="l" t="t" r="r" b="b"/>
              <a:pathLst>
                <a:path w="1177" h="676" extrusionOk="0">
                  <a:moveTo>
                    <a:pt x="801" y="0"/>
                  </a:moveTo>
                  <a:cubicBezTo>
                    <a:pt x="794" y="0"/>
                    <a:pt x="788" y="0"/>
                    <a:pt x="780" y="1"/>
                  </a:cubicBezTo>
                  <a:cubicBezTo>
                    <a:pt x="712" y="1"/>
                    <a:pt x="611" y="182"/>
                    <a:pt x="611" y="182"/>
                  </a:cubicBezTo>
                  <a:cubicBezTo>
                    <a:pt x="611" y="182"/>
                    <a:pt x="340" y="142"/>
                    <a:pt x="159" y="142"/>
                  </a:cubicBezTo>
                  <a:cubicBezTo>
                    <a:pt x="68" y="142"/>
                    <a:pt x="0" y="152"/>
                    <a:pt x="0" y="182"/>
                  </a:cubicBezTo>
                  <a:cubicBezTo>
                    <a:pt x="21" y="287"/>
                    <a:pt x="746" y="676"/>
                    <a:pt x="1011" y="676"/>
                  </a:cubicBezTo>
                  <a:cubicBezTo>
                    <a:pt x="1031" y="676"/>
                    <a:pt x="1049" y="674"/>
                    <a:pt x="1063" y="669"/>
                  </a:cubicBezTo>
                  <a:cubicBezTo>
                    <a:pt x="1119" y="646"/>
                    <a:pt x="1176" y="465"/>
                    <a:pt x="1176" y="465"/>
                  </a:cubicBezTo>
                  <a:lnTo>
                    <a:pt x="1176" y="465"/>
                  </a:lnTo>
                  <a:cubicBezTo>
                    <a:pt x="1176" y="465"/>
                    <a:pt x="1162" y="469"/>
                    <a:pt x="1136" y="469"/>
                  </a:cubicBezTo>
                  <a:cubicBezTo>
                    <a:pt x="1066" y="469"/>
                    <a:pt x="913" y="444"/>
                    <a:pt x="747" y="262"/>
                  </a:cubicBezTo>
                  <a:cubicBezTo>
                    <a:pt x="747" y="262"/>
                    <a:pt x="956" y="0"/>
                    <a:pt x="8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436238" y="4624881"/>
              <a:ext cx="53583" cy="25877"/>
            </a:xfrm>
            <a:custGeom>
              <a:avLst/>
              <a:gdLst/>
              <a:ahLst/>
              <a:cxnLst/>
              <a:rect l="l" t="t" r="r" b="b"/>
              <a:pathLst>
                <a:path w="1201" h="580" extrusionOk="0">
                  <a:moveTo>
                    <a:pt x="66" y="0"/>
                  </a:moveTo>
                  <a:cubicBezTo>
                    <a:pt x="30" y="0"/>
                    <a:pt x="1" y="55"/>
                    <a:pt x="28" y="81"/>
                  </a:cubicBezTo>
                  <a:cubicBezTo>
                    <a:pt x="310" y="353"/>
                    <a:pt x="740" y="568"/>
                    <a:pt x="1124" y="579"/>
                  </a:cubicBezTo>
                  <a:cubicBezTo>
                    <a:pt x="1127" y="580"/>
                    <a:pt x="1130" y="580"/>
                    <a:pt x="1133" y="580"/>
                  </a:cubicBezTo>
                  <a:cubicBezTo>
                    <a:pt x="1183" y="580"/>
                    <a:pt x="1200" y="489"/>
                    <a:pt x="1136" y="489"/>
                  </a:cubicBezTo>
                  <a:cubicBezTo>
                    <a:pt x="1045" y="489"/>
                    <a:pt x="943" y="466"/>
                    <a:pt x="842" y="443"/>
                  </a:cubicBezTo>
                  <a:cubicBezTo>
                    <a:pt x="819" y="375"/>
                    <a:pt x="819" y="308"/>
                    <a:pt x="808" y="240"/>
                  </a:cubicBezTo>
                  <a:cubicBezTo>
                    <a:pt x="808" y="230"/>
                    <a:pt x="798" y="224"/>
                    <a:pt x="788" y="224"/>
                  </a:cubicBezTo>
                  <a:cubicBezTo>
                    <a:pt x="776" y="224"/>
                    <a:pt x="762" y="233"/>
                    <a:pt x="762" y="252"/>
                  </a:cubicBezTo>
                  <a:cubicBezTo>
                    <a:pt x="774" y="308"/>
                    <a:pt x="774" y="365"/>
                    <a:pt x="785" y="421"/>
                  </a:cubicBezTo>
                  <a:cubicBezTo>
                    <a:pt x="774" y="421"/>
                    <a:pt x="751" y="410"/>
                    <a:pt x="740" y="410"/>
                  </a:cubicBezTo>
                  <a:cubicBezTo>
                    <a:pt x="729" y="342"/>
                    <a:pt x="717" y="262"/>
                    <a:pt x="706" y="195"/>
                  </a:cubicBezTo>
                  <a:cubicBezTo>
                    <a:pt x="706" y="184"/>
                    <a:pt x="697" y="179"/>
                    <a:pt x="687" y="179"/>
                  </a:cubicBezTo>
                  <a:cubicBezTo>
                    <a:pt x="675" y="179"/>
                    <a:pt x="661" y="187"/>
                    <a:pt x="661" y="206"/>
                  </a:cubicBezTo>
                  <a:cubicBezTo>
                    <a:pt x="672" y="262"/>
                    <a:pt x="672" y="330"/>
                    <a:pt x="684" y="387"/>
                  </a:cubicBezTo>
                  <a:cubicBezTo>
                    <a:pt x="457" y="308"/>
                    <a:pt x="254" y="172"/>
                    <a:pt x="96" y="14"/>
                  </a:cubicBezTo>
                  <a:cubicBezTo>
                    <a:pt x="86" y="4"/>
                    <a:pt x="76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458635" y="4617876"/>
              <a:ext cx="16329" cy="11600"/>
            </a:xfrm>
            <a:custGeom>
              <a:avLst/>
              <a:gdLst/>
              <a:ahLst/>
              <a:cxnLst/>
              <a:rect l="l" t="t" r="r" b="b"/>
              <a:pathLst>
                <a:path w="366" h="260" extrusionOk="0">
                  <a:moveTo>
                    <a:pt x="98" y="44"/>
                  </a:moveTo>
                  <a:cubicBezTo>
                    <a:pt x="99" y="44"/>
                    <a:pt x="100" y="45"/>
                    <a:pt x="102" y="47"/>
                  </a:cubicBezTo>
                  <a:cubicBezTo>
                    <a:pt x="112" y="66"/>
                    <a:pt x="121" y="92"/>
                    <a:pt x="124" y="114"/>
                  </a:cubicBezTo>
                  <a:lnTo>
                    <a:pt x="124" y="114"/>
                  </a:lnTo>
                  <a:cubicBezTo>
                    <a:pt x="113" y="102"/>
                    <a:pt x="102" y="91"/>
                    <a:pt x="102" y="69"/>
                  </a:cubicBezTo>
                  <a:cubicBezTo>
                    <a:pt x="93" y="69"/>
                    <a:pt x="91" y="44"/>
                    <a:pt x="98" y="44"/>
                  </a:cubicBezTo>
                  <a:close/>
                  <a:moveTo>
                    <a:pt x="280" y="143"/>
                  </a:moveTo>
                  <a:cubicBezTo>
                    <a:pt x="289" y="143"/>
                    <a:pt x="298" y="144"/>
                    <a:pt x="306" y="148"/>
                  </a:cubicBezTo>
                  <a:cubicBezTo>
                    <a:pt x="317" y="148"/>
                    <a:pt x="283" y="148"/>
                    <a:pt x="283" y="160"/>
                  </a:cubicBezTo>
                  <a:lnTo>
                    <a:pt x="238" y="160"/>
                  </a:lnTo>
                  <a:cubicBezTo>
                    <a:pt x="227" y="160"/>
                    <a:pt x="227" y="148"/>
                    <a:pt x="227" y="148"/>
                  </a:cubicBezTo>
                  <a:cubicBezTo>
                    <a:pt x="242" y="148"/>
                    <a:pt x="262" y="143"/>
                    <a:pt x="280" y="143"/>
                  </a:cubicBezTo>
                  <a:close/>
                  <a:moveTo>
                    <a:pt x="102" y="0"/>
                  </a:moveTo>
                  <a:cubicBezTo>
                    <a:pt x="99" y="0"/>
                    <a:pt x="95" y="1"/>
                    <a:pt x="91" y="1"/>
                  </a:cubicBezTo>
                  <a:cubicBezTo>
                    <a:pt x="1" y="12"/>
                    <a:pt x="69" y="125"/>
                    <a:pt x="102" y="182"/>
                  </a:cubicBezTo>
                  <a:cubicBezTo>
                    <a:pt x="102" y="182"/>
                    <a:pt x="102" y="193"/>
                    <a:pt x="114" y="193"/>
                  </a:cubicBezTo>
                  <a:cubicBezTo>
                    <a:pt x="125" y="205"/>
                    <a:pt x="125" y="216"/>
                    <a:pt x="125" y="228"/>
                  </a:cubicBezTo>
                  <a:cubicBezTo>
                    <a:pt x="125" y="247"/>
                    <a:pt x="140" y="259"/>
                    <a:pt x="153" y="259"/>
                  </a:cubicBezTo>
                  <a:cubicBezTo>
                    <a:pt x="162" y="259"/>
                    <a:pt x="170" y="253"/>
                    <a:pt x="170" y="238"/>
                  </a:cubicBezTo>
                  <a:cubicBezTo>
                    <a:pt x="182" y="228"/>
                    <a:pt x="170" y="205"/>
                    <a:pt x="170" y="193"/>
                  </a:cubicBezTo>
                  <a:lnTo>
                    <a:pt x="170" y="193"/>
                  </a:lnTo>
                  <a:cubicBezTo>
                    <a:pt x="194" y="197"/>
                    <a:pt x="226" y="201"/>
                    <a:pt x="257" y="201"/>
                  </a:cubicBezTo>
                  <a:cubicBezTo>
                    <a:pt x="314" y="201"/>
                    <a:pt x="365" y="188"/>
                    <a:pt x="351" y="137"/>
                  </a:cubicBezTo>
                  <a:cubicBezTo>
                    <a:pt x="340" y="105"/>
                    <a:pt x="314" y="93"/>
                    <a:pt x="283" y="93"/>
                  </a:cubicBezTo>
                  <a:cubicBezTo>
                    <a:pt x="248" y="93"/>
                    <a:pt x="206" y="108"/>
                    <a:pt x="170" y="125"/>
                  </a:cubicBezTo>
                  <a:cubicBezTo>
                    <a:pt x="170" y="73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454262" y="4623185"/>
              <a:ext cx="4417" cy="7406"/>
            </a:xfrm>
            <a:custGeom>
              <a:avLst/>
              <a:gdLst/>
              <a:ahLst/>
              <a:cxnLst/>
              <a:rect l="l" t="t" r="r" b="b"/>
              <a:pathLst>
                <a:path w="99" h="166" extrusionOk="0">
                  <a:moveTo>
                    <a:pt x="31" y="1"/>
                  </a:moveTo>
                  <a:cubicBezTo>
                    <a:pt x="16" y="1"/>
                    <a:pt x="1" y="15"/>
                    <a:pt x="8" y="29"/>
                  </a:cubicBezTo>
                  <a:cubicBezTo>
                    <a:pt x="19" y="63"/>
                    <a:pt x="53" y="97"/>
                    <a:pt x="31" y="131"/>
                  </a:cubicBezTo>
                  <a:cubicBezTo>
                    <a:pt x="23" y="153"/>
                    <a:pt x="40" y="165"/>
                    <a:pt x="55" y="165"/>
                  </a:cubicBezTo>
                  <a:cubicBezTo>
                    <a:pt x="64" y="165"/>
                    <a:pt x="72" y="162"/>
                    <a:pt x="76" y="154"/>
                  </a:cubicBezTo>
                  <a:cubicBezTo>
                    <a:pt x="99" y="109"/>
                    <a:pt x="76" y="63"/>
                    <a:pt x="53" y="18"/>
                  </a:cubicBezTo>
                  <a:cubicBezTo>
                    <a:pt x="49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458278" y="4623542"/>
              <a:ext cx="4461" cy="7763"/>
            </a:xfrm>
            <a:custGeom>
              <a:avLst/>
              <a:gdLst/>
              <a:ahLst/>
              <a:cxnLst/>
              <a:rect l="l" t="t" r="r" b="b"/>
              <a:pathLst>
                <a:path w="100" h="174" extrusionOk="0">
                  <a:moveTo>
                    <a:pt x="28" y="1"/>
                  </a:moveTo>
                  <a:cubicBezTo>
                    <a:pt x="15" y="1"/>
                    <a:pt x="0" y="17"/>
                    <a:pt x="9" y="33"/>
                  </a:cubicBezTo>
                  <a:cubicBezTo>
                    <a:pt x="20" y="66"/>
                    <a:pt x="42" y="101"/>
                    <a:pt x="31" y="134"/>
                  </a:cubicBezTo>
                  <a:cubicBezTo>
                    <a:pt x="31" y="156"/>
                    <a:pt x="45" y="174"/>
                    <a:pt x="59" y="174"/>
                  </a:cubicBezTo>
                  <a:cubicBezTo>
                    <a:pt x="66" y="174"/>
                    <a:pt x="72" y="169"/>
                    <a:pt x="77" y="157"/>
                  </a:cubicBezTo>
                  <a:cubicBezTo>
                    <a:pt x="99" y="101"/>
                    <a:pt x="77" y="55"/>
                    <a:pt x="42" y="10"/>
                  </a:cubicBezTo>
                  <a:cubicBezTo>
                    <a:pt x="39" y="4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643298" y="4480148"/>
              <a:ext cx="168466" cy="72722"/>
            </a:xfrm>
            <a:custGeom>
              <a:avLst/>
              <a:gdLst/>
              <a:ahLst/>
              <a:cxnLst/>
              <a:rect l="l" t="t" r="r" b="b"/>
              <a:pathLst>
                <a:path w="3776" h="1630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616" y="1630"/>
                    <a:pt x="1334" y="1630"/>
                  </a:cubicBezTo>
                  <a:cubicBezTo>
                    <a:pt x="1383" y="1630"/>
                    <a:pt x="1432" y="1626"/>
                    <a:pt x="1481" y="1618"/>
                  </a:cubicBezTo>
                  <a:cubicBezTo>
                    <a:pt x="2262" y="1494"/>
                    <a:pt x="3381" y="895"/>
                    <a:pt x="3381" y="895"/>
                  </a:cubicBezTo>
                  <a:cubicBezTo>
                    <a:pt x="3381" y="895"/>
                    <a:pt x="3624" y="1175"/>
                    <a:pt x="3711" y="1175"/>
                  </a:cubicBezTo>
                  <a:cubicBezTo>
                    <a:pt x="3720" y="1175"/>
                    <a:pt x="3727" y="1172"/>
                    <a:pt x="3732" y="1166"/>
                  </a:cubicBezTo>
                  <a:cubicBezTo>
                    <a:pt x="3776" y="1111"/>
                    <a:pt x="3641" y="450"/>
                    <a:pt x="3469" y="450"/>
                  </a:cubicBezTo>
                  <a:cubicBezTo>
                    <a:pt x="3463" y="450"/>
                    <a:pt x="3456" y="451"/>
                    <a:pt x="3449" y="453"/>
                  </a:cubicBezTo>
                  <a:cubicBezTo>
                    <a:pt x="3449" y="453"/>
                    <a:pt x="3178" y="425"/>
                    <a:pt x="2823" y="425"/>
                  </a:cubicBezTo>
                  <a:cubicBezTo>
                    <a:pt x="2393" y="425"/>
                    <a:pt x="1840" y="466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778527" y="4495897"/>
              <a:ext cx="37834" cy="51084"/>
            </a:xfrm>
            <a:custGeom>
              <a:avLst/>
              <a:gdLst/>
              <a:ahLst/>
              <a:cxnLst/>
              <a:rect l="l" t="t" r="r" b="b"/>
              <a:pathLst>
                <a:path w="848" h="1145" extrusionOk="0">
                  <a:moveTo>
                    <a:pt x="435" y="0"/>
                  </a:moveTo>
                  <a:cubicBezTo>
                    <a:pt x="365" y="0"/>
                    <a:pt x="249" y="44"/>
                    <a:pt x="249" y="44"/>
                  </a:cubicBezTo>
                  <a:cubicBezTo>
                    <a:pt x="249" y="44"/>
                    <a:pt x="418" y="180"/>
                    <a:pt x="362" y="507"/>
                  </a:cubicBezTo>
                  <a:cubicBezTo>
                    <a:pt x="362" y="507"/>
                    <a:pt x="0" y="507"/>
                    <a:pt x="136" y="655"/>
                  </a:cubicBezTo>
                  <a:cubicBezTo>
                    <a:pt x="154" y="673"/>
                    <a:pt x="197" y="678"/>
                    <a:pt x="242" y="678"/>
                  </a:cubicBezTo>
                  <a:cubicBezTo>
                    <a:pt x="311" y="678"/>
                    <a:pt x="385" y="666"/>
                    <a:pt x="385" y="666"/>
                  </a:cubicBezTo>
                  <a:cubicBezTo>
                    <a:pt x="385" y="666"/>
                    <a:pt x="670" y="1145"/>
                    <a:pt x="757" y="1145"/>
                  </a:cubicBezTo>
                  <a:cubicBezTo>
                    <a:pt x="761" y="1145"/>
                    <a:pt x="766" y="1143"/>
                    <a:pt x="769" y="1141"/>
                  </a:cubicBezTo>
                  <a:cubicBezTo>
                    <a:pt x="848" y="1050"/>
                    <a:pt x="667" y="123"/>
                    <a:pt x="475" y="10"/>
                  </a:cubicBezTo>
                  <a:cubicBezTo>
                    <a:pt x="466" y="3"/>
                    <a:pt x="452" y="0"/>
                    <a:pt x="43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797177" y="4493131"/>
              <a:ext cx="19720" cy="54921"/>
            </a:xfrm>
            <a:custGeom>
              <a:avLst/>
              <a:gdLst/>
              <a:ahLst/>
              <a:cxnLst/>
              <a:rect l="l" t="t" r="r" b="b"/>
              <a:pathLst>
                <a:path w="442" h="1231" extrusionOk="0">
                  <a:moveTo>
                    <a:pt x="60" y="1"/>
                  </a:moveTo>
                  <a:cubicBezTo>
                    <a:pt x="29" y="1"/>
                    <a:pt x="0" y="34"/>
                    <a:pt x="23" y="72"/>
                  </a:cubicBezTo>
                  <a:cubicBezTo>
                    <a:pt x="80" y="151"/>
                    <a:pt x="125" y="242"/>
                    <a:pt x="170" y="332"/>
                  </a:cubicBezTo>
                  <a:cubicBezTo>
                    <a:pt x="125" y="388"/>
                    <a:pt x="80" y="434"/>
                    <a:pt x="34" y="479"/>
                  </a:cubicBezTo>
                  <a:cubicBezTo>
                    <a:pt x="17" y="496"/>
                    <a:pt x="33" y="521"/>
                    <a:pt x="51" y="521"/>
                  </a:cubicBezTo>
                  <a:cubicBezTo>
                    <a:pt x="57" y="521"/>
                    <a:pt x="63" y="518"/>
                    <a:pt x="68" y="513"/>
                  </a:cubicBezTo>
                  <a:cubicBezTo>
                    <a:pt x="102" y="468"/>
                    <a:pt x="147" y="434"/>
                    <a:pt x="193" y="377"/>
                  </a:cubicBezTo>
                  <a:cubicBezTo>
                    <a:pt x="193" y="400"/>
                    <a:pt x="204" y="423"/>
                    <a:pt x="215" y="434"/>
                  </a:cubicBezTo>
                  <a:lnTo>
                    <a:pt x="57" y="592"/>
                  </a:lnTo>
                  <a:cubicBezTo>
                    <a:pt x="48" y="601"/>
                    <a:pt x="59" y="622"/>
                    <a:pt x="75" y="622"/>
                  </a:cubicBezTo>
                  <a:cubicBezTo>
                    <a:pt x="80" y="622"/>
                    <a:pt x="85" y="620"/>
                    <a:pt x="91" y="615"/>
                  </a:cubicBezTo>
                  <a:cubicBezTo>
                    <a:pt x="136" y="581"/>
                    <a:pt x="181" y="536"/>
                    <a:pt x="226" y="491"/>
                  </a:cubicBezTo>
                  <a:cubicBezTo>
                    <a:pt x="294" y="717"/>
                    <a:pt x="328" y="966"/>
                    <a:pt x="306" y="1180"/>
                  </a:cubicBezTo>
                  <a:cubicBezTo>
                    <a:pt x="306" y="1214"/>
                    <a:pt x="328" y="1231"/>
                    <a:pt x="351" y="1231"/>
                  </a:cubicBezTo>
                  <a:cubicBezTo>
                    <a:pt x="374" y="1231"/>
                    <a:pt x="396" y="1214"/>
                    <a:pt x="396" y="1180"/>
                  </a:cubicBezTo>
                  <a:cubicBezTo>
                    <a:pt x="442" y="795"/>
                    <a:pt x="328" y="332"/>
                    <a:pt x="102" y="26"/>
                  </a:cubicBezTo>
                  <a:cubicBezTo>
                    <a:pt x="91" y="8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786603" y="4519588"/>
              <a:ext cx="12403" cy="14500"/>
            </a:xfrm>
            <a:custGeom>
              <a:avLst/>
              <a:gdLst/>
              <a:ahLst/>
              <a:cxnLst/>
              <a:rect l="l" t="t" r="r" b="b"/>
              <a:pathLst>
                <a:path w="278" h="325" extrusionOk="0">
                  <a:moveTo>
                    <a:pt x="77" y="51"/>
                  </a:moveTo>
                  <a:cubicBezTo>
                    <a:pt x="80" y="51"/>
                    <a:pt x="94" y="59"/>
                    <a:pt x="101" y="67"/>
                  </a:cubicBezTo>
                  <a:cubicBezTo>
                    <a:pt x="113" y="78"/>
                    <a:pt x="113" y="89"/>
                    <a:pt x="124" y="101"/>
                  </a:cubicBezTo>
                  <a:cubicBezTo>
                    <a:pt x="124" y="101"/>
                    <a:pt x="136" y="101"/>
                    <a:pt x="136" y="112"/>
                  </a:cubicBezTo>
                  <a:cubicBezTo>
                    <a:pt x="101" y="89"/>
                    <a:pt x="79" y="67"/>
                    <a:pt x="79" y="56"/>
                  </a:cubicBezTo>
                  <a:cubicBezTo>
                    <a:pt x="76" y="52"/>
                    <a:pt x="75" y="51"/>
                    <a:pt x="77" y="51"/>
                  </a:cubicBezTo>
                  <a:close/>
                  <a:moveTo>
                    <a:pt x="169" y="202"/>
                  </a:moveTo>
                  <a:lnTo>
                    <a:pt x="169" y="214"/>
                  </a:lnTo>
                  <a:cubicBezTo>
                    <a:pt x="169" y="225"/>
                    <a:pt x="158" y="237"/>
                    <a:pt x="147" y="259"/>
                  </a:cubicBezTo>
                  <a:cubicBezTo>
                    <a:pt x="147" y="259"/>
                    <a:pt x="134" y="278"/>
                    <a:pt x="128" y="278"/>
                  </a:cubicBezTo>
                  <a:cubicBezTo>
                    <a:pt x="125" y="278"/>
                    <a:pt x="124" y="276"/>
                    <a:pt x="124" y="270"/>
                  </a:cubicBezTo>
                  <a:cubicBezTo>
                    <a:pt x="136" y="248"/>
                    <a:pt x="147" y="214"/>
                    <a:pt x="169" y="202"/>
                  </a:cubicBezTo>
                  <a:close/>
                  <a:moveTo>
                    <a:pt x="79" y="0"/>
                  </a:moveTo>
                  <a:cubicBezTo>
                    <a:pt x="67" y="0"/>
                    <a:pt x="55" y="7"/>
                    <a:pt x="45" y="22"/>
                  </a:cubicBezTo>
                  <a:cubicBezTo>
                    <a:pt x="0" y="78"/>
                    <a:pt x="79" y="135"/>
                    <a:pt x="147" y="169"/>
                  </a:cubicBezTo>
                  <a:cubicBezTo>
                    <a:pt x="101" y="202"/>
                    <a:pt x="45" y="270"/>
                    <a:pt x="90" y="305"/>
                  </a:cubicBezTo>
                  <a:cubicBezTo>
                    <a:pt x="106" y="318"/>
                    <a:pt x="121" y="324"/>
                    <a:pt x="133" y="324"/>
                  </a:cubicBezTo>
                  <a:cubicBezTo>
                    <a:pt x="183" y="324"/>
                    <a:pt x="208" y="234"/>
                    <a:pt x="226" y="180"/>
                  </a:cubicBezTo>
                  <a:cubicBezTo>
                    <a:pt x="226" y="180"/>
                    <a:pt x="237" y="180"/>
                    <a:pt x="237" y="169"/>
                  </a:cubicBezTo>
                  <a:cubicBezTo>
                    <a:pt x="237" y="157"/>
                    <a:pt x="237" y="146"/>
                    <a:pt x="249" y="135"/>
                  </a:cubicBezTo>
                  <a:cubicBezTo>
                    <a:pt x="278" y="115"/>
                    <a:pt x="265" y="87"/>
                    <a:pt x="239" y="87"/>
                  </a:cubicBezTo>
                  <a:cubicBezTo>
                    <a:pt x="235" y="87"/>
                    <a:pt x="231" y="88"/>
                    <a:pt x="226" y="89"/>
                  </a:cubicBezTo>
                  <a:cubicBezTo>
                    <a:pt x="214" y="101"/>
                    <a:pt x="204" y="112"/>
                    <a:pt x="204" y="124"/>
                  </a:cubicBezTo>
                  <a:lnTo>
                    <a:pt x="192" y="124"/>
                  </a:lnTo>
                  <a:cubicBezTo>
                    <a:pt x="174" y="79"/>
                    <a:pt x="12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798872" y="4529537"/>
              <a:ext cx="6246" cy="6425"/>
            </a:xfrm>
            <a:custGeom>
              <a:avLst/>
              <a:gdLst/>
              <a:ahLst/>
              <a:cxnLst/>
              <a:rect l="l" t="t" r="r" b="b"/>
              <a:pathLst>
                <a:path w="140" h="144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53" y="14"/>
                    <a:pt x="30" y="70"/>
                    <a:pt x="7" y="104"/>
                  </a:cubicBezTo>
                  <a:cubicBezTo>
                    <a:pt x="0" y="126"/>
                    <a:pt x="17" y="143"/>
                    <a:pt x="33" y="143"/>
                  </a:cubicBezTo>
                  <a:cubicBezTo>
                    <a:pt x="41" y="143"/>
                    <a:pt x="49" y="139"/>
                    <a:pt x="53" y="127"/>
                  </a:cubicBezTo>
                  <a:cubicBezTo>
                    <a:pt x="64" y="104"/>
                    <a:pt x="75" y="59"/>
                    <a:pt x="109" y="47"/>
                  </a:cubicBezTo>
                  <a:cubicBezTo>
                    <a:pt x="139" y="38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796864" y="4526013"/>
              <a:ext cx="6201" cy="6558"/>
            </a:xfrm>
            <a:custGeom>
              <a:avLst/>
              <a:gdLst/>
              <a:ahLst/>
              <a:cxnLst/>
              <a:rect l="l" t="t" r="r" b="b"/>
              <a:pathLst>
                <a:path w="139" h="147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41" y="25"/>
                    <a:pt x="30" y="70"/>
                    <a:pt x="7" y="115"/>
                  </a:cubicBezTo>
                  <a:cubicBezTo>
                    <a:pt x="1" y="135"/>
                    <a:pt x="13" y="147"/>
                    <a:pt x="27" y="147"/>
                  </a:cubicBezTo>
                  <a:cubicBezTo>
                    <a:pt x="37" y="147"/>
                    <a:pt x="48" y="141"/>
                    <a:pt x="52" y="126"/>
                  </a:cubicBezTo>
                  <a:cubicBezTo>
                    <a:pt x="64" y="104"/>
                    <a:pt x="75" y="58"/>
                    <a:pt x="109" y="48"/>
                  </a:cubicBezTo>
                  <a:cubicBezTo>
                    <a:pt x="139" y="37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643298" y="4480148"/>
              <a:ext cx="83787" cy="59606"/>
            </a:xfrm>
            <a:custGeom>
              <a:avLst/>
              <a:gdLst/>
              <a:ahLst/>
              <a:cxnLst/>
              <a:rect l="l" t="t" r="r" b="b"/>
              <a:pathLst>
                <a:path w="1878" h="1336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215" y="1098"/>
                    <a:pt x="532" y="1335"/>
                  </a:cubicBezTo>
                  <a:cubicBezTo>
                    <a:pt x="735" y="1166"/>
                    <a:pt x="961" y="1019"/>
                    <a:pt x="1187" y="895"/>
                  </a:cubicBezTo>
                  <a:cubicBezTo>
                    <a:pt x="1425" y="782"/>
                    <a:pt x="1651" y="646"/>
                    <a:pt x="1878" y="521"/>
                  </a:cubicBezTo>
                  <a:lnTo>
                    <a:pt x="1878" y="521"/>
                  </a:lnTo>
                  <a:cubicBezTo>
                    <a:pt x="1730" y="544"/>
                    <a:pt x="1606" y="589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550453" y="4430223"/>
              <a:ext cx="158472" cy="113545"/>
            </a:xfrm>
            <a:custGeom>
              <a:avLst/>
              <a:gdLst/>
              <a:ahLst/>
              <a:cxnLst/>
              <a:rect l="l" t="t" r="r" b="b"/>
              <a:pathLst>
                <a:path w="3552" h="2545" extrusionOk="0">
                  <a:moveTo>
                    <a:pt x="2432" y="1"/>
                  </a:moveTo>
                  <a:lnTo>
                    <a:pt x="566" y="611"/>
                  </a:lnTo>
                  <a:lnTo>
                    <a:pt x="668" y="928"/>
                  </a:lnTo>
                  <a:lnTo>
                    <a:pt x="1" y="1448"/>
                  </a:lnTo>
                  <a:cubicBezTo>
                    <a:pt x="1" y="1448"/>
                    <a:pt x="735" y="2240"/>
                    <a:pt x="1142" y="2545"/>
                  </a:cubicBezTo>
                  <a:lnTo>
                    <a:pt x="1901" y="1821"/>
                  </a:lnTo>
                  <a:lnTo>
                    <a:pt x="2376" y="2443"/>
                  </a:lnTo>
                  <a:lnTo>
                    <a:pt x="3552" y="1482"/>
                  </a:lnTo>
                  <a:cubicBezTo>
                    <a:pt x="3552" y="1482"/>
                    <a:pt x="3223" y="272"/>
                    <a:pt x="243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567095" y="4430223"/>
              <a:ext cx="98465" cy="51530"/>
            </a:xfrm>
            <a:custGeom>
              <a:avLst/>
              <a:gdLst/>
              <a:ahLst/>
              <a:cxnLst/>
              <a:rect l="l" t="t" r="r" b="b"/>
              <a:pathLst>
                <a:path w="2207" h="1155" extrusionOk="0">
                  <a:moveTo>
                    <a:pt x="2059" y="1"/>
                  </a:moveTo>
                  <a:lnTo>
                    <a:pt x="193" y="611"/>
                  </a:lnTo>
                  <a:lnTo>
                    <a:pt x="295" y="928"/>
                  </a:lnTo>
                  <a:lnTo>
                    <a:pt x="1" y="1154"/>
                  </a:lnTo>
                  <a:lnTo>
                    <a:pt x="1" y="1154"/>
                  </a:lnTo>
                  <a:lnTo>
                    <a:pt x="385" y="984"/>
                  </a:lnTo>
                  <a:cubicBezTo>
                    <a:pt x="385" y="984"/>
                    <a:pt x="399" y="985"/>
                    <a:pt x="424" y="985"/>
                  </a:cubicBezTo>
                  <a:cubicBezTo>
                    <a:pt x="641" y="985"/>
                    <a:pt x="1700" y="939"/>
                    <a:pt x="2206" y="69"/>
                  </a:cubicBezTo>
                  <a:cubicBezTo>
                    <a:pt x="2161" y="46"/>
                    <a:pt x="2104" y="23"/>
                    <a:pt x="2059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581729" y="4501340"/>
              <a:ext cx="53538" cy="42429"/>
            </a:xfrm>
            <a:custGeom>
              <a:avLst/>
              <a:gdLst/>
              <a:ahLst/>
              <a:cxnLst/>
              <a:rect l="l" t="t" r="r" b="b"/>
              <a:pathLst>
                <a:path w="1200" h="951" extrusionOk="0">
                  <a:moveTo>
                    <a:pt x="1120" y="1"/>
                  </a:moveTo>
                  <a:lnTo>
                    <a:pt x="1" y="566"/>
                  </a:lnTo>
                  <a:cubicBezTo>
                    <a:pt x="159" y="714"/>
                    <a:pt x="318" y="849"/>
                    <a:pt x="441" y="951"/>
                  </a:cubicBezTo>
                  <a:lnTo>
                    <a:pt x="1200" y="22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63079" y="4322254"/>
              <a:ext cx="103462" cy="141608"/>
            </a:xfrm>
            <a:custGeom>
              <a:avLst/>
              <a:gdLst/>
              <a:ahLst/>
              <a:cxnLst/>
              <a:rect l="l" t="t" r="r" b="b"/>
              <a:pathLst>
                <a:path w="2319" h="3174" extrusionOk="0">
                  <a:moveTo>
                    <a:pt x="1753" y="1"/>
                  </a:moveTo>
                  <a:cubicBezTo>
                    <a:pt x="1753" y="1"/>
                    <a:pt x="859" y="80"/>
                    <a:pt x="306" y="238"/>
                  </a:cubicBezTo>
                  <a:cubicBezTo>
                    <a:pt x="306" y="238"/>
                    <a:pt x="0" y="2217"/>
                    <a:pt x="125" y="3110"/>
                  </a:cubicBezTo>
                  <a:cubicBezTo>
                    <a:pt x="125" y="3110"/>
                    <a:pt x="324" y="3174"/>
                    <a:pt x="627" y="3174"/>
                  </a:cubicBezTo>
                  <a:cubicBezTo>
                    <a:pt x="1068" y="3174"/>
                    <a:pt x="1729" y="3039"/>
                    <a:pt x="2319" y="2376"/>
                  </a:cubicBezTo>
                  <a:cubicBezTo>
                    <a:pt x="2319" y="2376"/>
                    <a:pt x="1809" y="894"/>
                    <a:pt x="175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567630" y="4322254"/>
              <a:ext cx="98911" cy="141608"/>
            </a:xfrm>
            <a:custGeom>
              <a:avLst/>
              <a:gdLst/>
              <a:ahLst/>
              <a:cxnLst/>
              <a:rect l="l" t="t" r="r" b="b"/>
              <a:pathLst>
                <a:path w="2217" h="3174" extrusionOk="0">
                  <a:moveTo>
                    <a:pt x="1651" y="1"/>
                  </a:moveTo>
                  <a:cubicBezTo>
                    <a:pt x="1651" y="1"/>
                    <a:pt x="1594" y="12"/>
                    <a:pt x="1504" y="12"/>
                  </a:cubicBezTo>
                  <a:cubicBezTo>
                    <a:pt x="1493" y="159"/>
                    <a:pt x="1425" y="340"/>
                    <a:pt x="1391" y="441"/>
                  </a:cubicBezTo>
                  <a:cubicBezTo>
                    <a:pt x="1278" y="860"/>
                    <a:pt x="1154" y="1278"/>
                    <a:pt x="973" y="1663"/>
                  </a:cubicBezTo>
                  <a:cubicBezTo>
                    <a:pt x="735" y="2138"/>
                    <a:pt x="407" y="2534"/>
                    <a:pt x="0" y="2839"/>
                  </a:cubicBezTo>
                  <a:cubicBezTo>
                    <a:pt x="0" y="2929"/>
                    <a:pt x="11" y="3031"/>
                    <a:pt x="23" y="3110"/>
                  </a:cubicBezTo>
                  <a:cubicBezTo>
                    <a:pt x="23" y="3110"/>
                    <a:pt x="222" y="3174"/>
                    <a:pt x="525" y="3174"/>
                  </a:cubicBezTo>
                  <a:cubicBezTo>
                    <a:pt x="966" y="3174"/>
                    <a:pt x="1627" y="3039"/>
                    <a:pt x="2217" y="2376"/>
                  </a:cubicBezTo>
                  <a:cubicBezTo>
                    <a:pt x="2217" y="2376"/>
                    <a:pt x="1707" y="894"/>
                    <a:pt x="1651" y="1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626166" y="4323280"/>
              <a:ext cx="20701" cy="123628"/>
            </a:xfrm>
            <a:custGeom>
              <a:avLst/>
              <a:gdLst/>
              <a:ahLst/>
              <a:cxnLst/>
              <a:rect l="l" t="t" r="r" b="b"/>
              <a:pathLst>
                <a:path w="464" h="2771" extrusionOk="0">
                  <a:moveTo>
                    <a:pt x="113" y="0"/>
                  </a:moveTo>
                  <a:cubicBezTo>
                    <a:pt x="0" y="498"/>
                    <a:pt x="45" y="1006"/>
                    <a:pt x="101" y="1504"/>
                  </a:cubicBezTo>
                  <a:cubicBezTo>
                    <a:pt x="158" y="1945"/>
                    <a:pt x="249" y="2363"/>
                    <a:pt x="418" y="2771"/>
                  </a:cubicBezTo>
                  <a:cubicBezTo>
                    <a:pt x="430" y="2771"/>
                    <a:pt x="441" y="2760"/>
                    <a:pt x="463" y="2748"/>
                  </a:cubicBezTo>
                  <a:cubicBezTo>
                    <a:pt x="294" y="2353"/>
                    <a:pt x="204" y="1934"/>
                    <a:pt x="147" y="1504"/>
                  </a:cubicBezTo>
                  <a:cubicBezTo>
                    <a:pt x="90" y="1006"/>
                    <a:pt x="56" y="486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632679" y="4322745"/>
              <a:ext cx="21237" cy="118631"/>
            </a:xfrm>
            <a:custGeom>
              <a:avLst/>
              <a:gdLst/>
              <a:ahLst/>
              <a:cxnLst/>
              <a:rect l="l" t="t" r="r" b="b"/>
              <a:pathLst>
                <a:path w="476" h="2659" extrusionOk="0">
                  <a:moveTo>
                    <a:pt x="35" y="1"/>
                  </a:moveTo>
                  <a:cubicBezTo>
                    <a:pt x="1" y="216"/>
                    <a:pt x="12" y="430"/>
                    <a:pt x="12" y="634"/>
                  </a:cubicBezTo>
                  <a:cubicBezTo>
                    <a:pt x="12" y="940"/>
                    <a:pt x="46" y="1234"/>
                    <a:pt x="91" y="1528"/>
                  </a:cubicBezTo>
                  <a:cubicBezTo>
                    <a:pt x="159" y="1923"/>
                    <a:pt x="284" y="2297"/>
                    <a:pt x="442" y="2659"/>
                  </a:cubicBezTo>
                  <a:lnTo>
                    <a:pt x="476" y="2624"/>
                  </a:lnTo>
                  <a:cubicBezTo>
                    <a:pt x="329" y="2285"/>
                    <a:pt x="216" y="1935"/>
                    <a:pt x="148" y="1561"/>
                  </a:cubicBezTo>
                  <a:cubicBezTo>
                    <a:pt x="91" y="1267"/>
                    <a:pt x="68" y="973"/>
                    <a:pt x="58" y="679"/>
                  </a:cubicBezTo>
                  <a:cubicBezTo>
                    <a:pt x="58" y="453"/>
                    <a:pt x="46" y="227"/>
                    <a:pt x="8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633215" y="4322254"/>
              <a:ext cx="26769" cy="114081"/>
            </a:xfrm>
            <a:custGeom>
              <a:avLst/>
              <a:gdLst/>
              <a:ahLst/>
              <a:cxnLst/>
              <a:rect l="l" t="t" r="r" b="b"/>
              <a:pathLst>
                <a:path w="600" h="2557" extrusionOk="0">
                  <a:moveTo>
                    <a:pt x="169" y="1"/>
                  </a:moveTo>
                  <a:cubicBezTo>
                    <a:pt x="159" y="1"/>
                    <a:pt x="147" y="1"/>
                    <a:pt x="124" y="12"/>
                  </a:cubicBezTo>
                  <a:cubicBezTo>
                    <a:pt x="0" y="883"/>
                    <a:pt x="181" y="1765"/>
                    <a:pt x="566" y="2556"/>
                  </a:cubicBezTo>
                  <a:lnTo>
                    <a:pt x="599" y="2522"/>
                  </a:lnTo>
                  <a:cubicBezTo>
                    <a:pt x="215" y="1742"/>
                    <a:pt x="46" y="871"/>
                    <a:pt x="16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515162" y="4128757"/>
              <a:ext cx="235969" cy="182877"/>
            </a:xfrm>
            <a:custGeom>
              <a:avLst/>
              <a:gdLst/>
              <a:ahLst/>
              <a:cxnLst/>
              <a:rect l="l" t="t" r="r" b="b"/>
              <a:pathLst>
                <a:path w="5289" h="4099" extrusionOk="0">
                  <a:moveTo>
                    <a:pt x="2467" y="1"/>
                  </a:moveTo>
                  <a:cubicBezTo>
                    <a:pt x="2430" y="1"/>
                    <a:pt x="2395" y="2"/>
                    <a:pt x="2363" y="6"/>
                  </a:cubicBezTo>
                  <a:cubicBezTo>
                    <a:pt x="1278" y="131"/>
                    <a:pt x="1232" y="572"/>
                    <a:pt x="1232" y="572"/>
                  </a:cubicBezTo>
                  <a:cubicBezTo>
                    <a:pt x="1232" y="572"/>
                    <a:pt x="792" y="685"/>
                    <a:pt x="554" y="1104"/>
                  </a:cubicBezTo>
                  <a:cubicBezTo>
                    <a:pt x="317" y="1522"/>
                    <a:pt x="566" y="2235"/>
                    <a:pt x="566" y="2235"/>
                  </a:cubicBezTo>
                  <a:cubicBezTo>
                    <a:pt x="566" y="2235"/>
                    <a:pt x="0" y="3896"/>
                    <a:pt x="2398" y="4089"/>
                  </a:cubicBezTo>
                  <a:cubicBezTo>
                    <a:pt x="2476" y="4096"/>
                    <a:pt x="2551" y="4099"/>
                    <a:pt x="2624" y="4099"/>
                  </a:cubicBezTo>
                  <a:cubicBezTo>
                    <a:pt x="4788" y="4099"/>
                    <a:pt x="4693" y="1273"/>
                    <a:pt x="4693" y="1273"/>
                  </a:cubicBezTo>
                  <a:cubicBezTo>
                    <a:pt x="4704" y="1262"/>
                    <a:pt x="4715" y="1262"/>
                    <a:pt x="4727" y="1250"/>
                  </a:cubicBezTo>
                  <a:cubicBezTo>
                    <a:pt x="4953" y="1149"/>
                    <a:pt x="5190" y="934"/>
                    <a:pt x="5281" y="707"/>
                  </a:cubicBezTo>
                  <a:cubicBezTo>
                    <a:pt x="5289" y="700"/>
                    <a:pt x="5274" y="692"/>
                    <a:pt x="5261" y="692"/>
                  </a:cubicBezTo>
                  <a:cubicBezTo>
                    <a:pt x="5256" y="692"/>
                    <a:pt x="5250" y="693"/>
                    <a:pt x="5247" y="697"/>
                  </a:cubicBezTo>
                  <a:cubicBezTo>
                    <a:pt x="5122" y="810"/>
                    <a:pt x="4964" y="911"/>
                    <a:pt x="4795" y="991"/>
                  </a:cubicBezTo>
                  <a:cubicBezTo>
                    <a:pt x="4885" y="923"/>
                    <a:pt x="4964" y="821"/>
                    <a:pt x="5021" y="707"/>
                  </a:cubicBezTo>
                  <a:cubicBezTo>
                    <a:pt x="5030" y="689"/>
                    <a:pt x="5009" y="671"/>
                    <a:pt x="4995" y="671"/>
                  </a:cubicBezTo>
                  <a:cubicBezTo>
                    <a:pt x="4992" y="671"/>
                    <a:pt x="4989" y="672"/>
                    <a:pt x="4987" y="674"/>
                  </a:cubicBezTo>
                  <a:cubicBezTo>
                    <a:pt x="4896" y="787"/>
                    <a:pt x="4806" y="855"/>
                    <a:pt x="4693" y="911"/>
                  </a:cubicBezTo>
                  <a:cubicBezTo>
                    <a:pt x="4330" y="506"/>
                    <a:pt x="3074" y="1"/>
                    <a:pt x="24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584762" y="4162308"/>
              <a:ext cx="141340" cy="24271"/>
            </a:xfrm>
            <a:custGeom>
              <a:avLst/>
              <a:gdLst/>
              <a:ahLst/>
              <a:cxnLst/>
              <a:rect l="l" t="t" r="r" b="b"/>
              <a:pathLst>
                <a:path w="3168" h="544" extrusionOk="0">
                  <a:moveTo>
                    <a:pt x="23" y="1"/>
                  </a:moveTo>
                  <a:cubicBezTo>
                    <a:pt x="12" y="1"/>
                    <a:pt x="1" y="23"/>
                    <a:pt x="23" y="23"/>
                  </a:cubicBezTo>
                  <a:cubicBezTo>
                    <a:pt x="464" y="239"/>
                    <a:pt x="961" y="442"/>
                    <a:pt x="1448" y="510"/>
                  </a:cubicBezTo>
                  <a:cubicBezTo>
                    <a:pt x="1630" y="532"/>
                    <a:pt x="1815" y="543"/>
                    <a:pt x="2000" y="543"/>
                  </a:cubicBezTo>
                  <a:cubicBezTo>
                    <a:pt x="2393" y="543"/>
                    <a:pt x="2790" y="493"/>
                    <a:pt x="3167" y="385"/>
                  </a:cubicBezTo>
                  <a:cubicBezTo>
                    <a:pt x="3167" y="385"/>
                    <a:pt x="3167" y="380"/>
                    <a:pt x="3164" y="380"/>
                  </a:cubicBezTo>
                  <a:cubicBezTo>
                    <a:pt x="3162" y="380"/>
                    <a:pt x="3159" y="382"/>
                    <a:pt x="3155" y="385"/>
                  </a:cubicBezTo>
                  <a:cubicBezTo>
                    <a:pt x="2832" y="453"/>
                    <a:pt x="2488" y="484"/>
                    <a:pt x="2146" y="484"/>
                  </a:cubicBezTo>
                  <a:cubicBezTo>
                    <a:pt x="1914" y="484"/>
                    <a:pt x="1683" y="470"/>
                    <a:pt x="1459" y="442"/>
                  </a:cubicBezTo>
                  <a:cubicBezTo>
                    <a:pt x="961" y="363"/>
                    <a:pt x="498" y="182"/>
                    <a:pt x="2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597478" y="4135762"/>
              <a:ext cx="119524" cy="39440"/>
            </a:xfrm>
            <a:custGeom>
              <a:avLst/>
              <a:gdLst/>
              <a:ahLst/>
              <a:cxnLst/>
              <a:rect l="l" t="t" r="r" b="b"/>
              <a:pathLst>
                <a:path w="2679" h="884" extrusionOk="0">
                  <a:moveTo>
                    <a:pt x="23" y="0"/>
                  </a:moveTo>
                  <a:cubicBezTo>
                    <a:pt x="12" y="0"/>
                    <a:pt x="1" y="25"/>
                    <a:pt x="10" y="42"/>
                  </a:cubicBezTo>
                  <a:cubicBezTo>
                    <a:pt x="591" y="623"/>
                    <a:pt x="1413" y="883"/>
                    <a:pt x="2218" y="883"/>
                  </a:cubicBezTo>
                  <a:cubicBezTo>
                    <a:pt x="2369" y="883"/>
                    <a:pt x="2519" y="874"/>
                    <a:pt x="2667" y="856"/>
                  </a:cubicBezTo>
                  <a:cubicBezTo>
                    <a:pt x="2678" y="856"/>
                    <a:pt x="2678" y="834"/>
                    <a:pt x="2667" y="834"/>
                  </a:cubicBezTo>
                  <a:cubicBezTo>
                    <a:pt x="2574" y="840"/>
                    <a:pt x="2481" y="843"/>
                    <a:pt x="2388" y="843"/>
                  </a:cubicBezTo>
                  <a:cubicBezTo>
                    <a:pt x="1984" y="843"/>
                    <a:pt x="1583" y="783"/>
                    <a:pt x="1197" y="664"/>
                  </a:cubicBezTo>
                  <a:cubicBezTo>
                    <a:pt x="756" y="528"/>
                    <a:pt x="405" y="268"/>
                    <a:pt x="32" y="8"/>
                  </a:cubicBezTo>
                  <a:cubicBezTo>
                    <a:pt x="30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618090" y="4138617"/>
              <a:ext cx="63487" cy="30472"/>
            </a:xfrm>
            <a:custGeom>
              <a:avLst/>
              <a:gdLst/>
              <a:ahLst/>
              <a:cxnLst/>
              <a:rect l="l" t="t" r="r" b="b"/>
              <a:pathLst>
                <a:path w="1423" h="683" extrusionOk="0">
                  <a:moveTo>
                    <a:pt x="0" y="1"/>
                  </a:moveTo>
                  <a:lnTo>
                    <a:pt x="0" y="12"/>
                  </a:lnTo>
                  <a:cubicBezTo>
                    <a:pt x="565" y="46"/>
                    <a:pt x="973" y="328"/>
                    <a:pt x="1391" y="679"/>
                  </a:cubicBezTo>
                  <a:cubicBezTo>
                    <a:pt x="1393" y="681"/>
                    <a:pt x="1395" y="682"/>
                    <a:pt x="1398" y="682"/>
                  </a:cubicBezTo>
                  <a:cubicBezTo>
                    <a:pt x="1409" y="682"/>
                    <a:pt x="1423" y="665"/>
                    <a:pt x="1413" y="657"/>
                  </a:cubicBezTo>
                  <a:cubicBezTo>
                    <a:pt x="1074" y="238"/>
                    <a:pt x="531" y="1"/>
                    <a:pt x="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648339" y="4140134"/>
              <a:ext cx="63487" cy="31007"/>
            </a:xfrm>
            <a:custGeom>
              <a:avLst/>
              <a:gdLst/>
              <a:ahLst/>
              <a:cxnLst/>
              <a:rect l="l" t="t" r="r" b="b"/>
              <a:pathLst>
                <a:path w="1423" h="695" extrusionOk="0">
                  <a:moveTo>
                    <a:pt x="11" y="0"/>
                  </a:moveTo>
                  <a:cubicBezTo>
                    <a:pt x="11" y="0"/>
                    <a:pt x="1" y="12"/>
                    <a:pt x="11" y="12"/>
                  </a:cubicBezTo>
                  <a:cubicBezTo>
                    <a:pt x="532" y="102"/>
                    <a:pt x="1007" y="317"/>
                    <a:pt x="1391" y="690"/>
                  </a:cubicBezTo>
                  <a:cubicBezTo>
                    <a:pt x="1394" y="693"/>
                    <a:pt x="1398" y="695"/>
                    <a:pt x="1402" y="695"/>
                  </a:cubicBezTo>
                  <a:cubicBezTo>
                    <a:pt x="1412" y="695"/>
                    <a:pt x="1422" y="684"/>
                    <a:pt x="1414" y="668"/>
                  </a:cubicBezTo>
                  <a:cubicBezTo>
                    <a:pt x="1097" y="261"/>
                    <a:pt x="509" y="68"/>
                    <a:pt x="1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543404" y="4171409"/>
              <a:ext cx="29803" cy="45597"/>
            </a:xfrm>
            <a:custGeom>
              <a:avLst/>
              <a:gdLst/>
              <a:ahLst/>
              <a:cxnLst/>
              <a:rect l="l" t="t" r="r" b="b"/>
              <a:pathLst>
                <a:path w="668" h="1022" extrusionOk="0">
                  <a:moveTo>
                    <a:pt x="667" y="0"/>
                  </a:moveTo>
                  <a:cubicBezTo>
                    <a:pt x="192" y="80"/>
                    <a:pt x="0" y="566"/>
                    <a:pt x="46" y="995"/>
                  </a:cubicBezTo>
                  <a:cubicBezTo>
                    <a:pt x="46" y="1013"/>
                    <a:pt x="60" y="1021"/>
                    <a:pt x="74" y="1021"/>
                  </a:cubicBezTo>
                  <a:cubicBezTo>
                    <a:pt x="88" y="1021"/>
                    <a:pt x="102" y="1013"/>
                    <a:pt x="102" y="995"/>
                  </a:cubicBezTo>
                  <a:cubicBezTo>
                    <a:pt x="114" y="588"/>
                    <a:pt x="227" y="125"/>
                    <a:pt x="667" y="12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33321" y="4164851"/>
              <a:ext cx="32346" cy="56572"/>
            </a:xfrm>
            <a:custGeom>
              <a:avLst/>
              <a:gdLst/>
              <a:ahLst/>
              <a:cxnLst/>
              <a:rect l="l" t="t" r="r" b="b"/>
              <a:pathLst>
                <a:path w="725" h="1268" extrusionOk="0">
                  <a:moveTo>
                    <a:pt x="724" y="1"/>
                  </a:moveTo>
                  <a:cubicBezTo>
                    <a:pt x="475" y="79"/>
                    <a:pt x="283" y="192"/>
                    <a:pt x="147" y="419"/>
                  </a:cubicBezTo>
                  <a:cubicBezTo>
                    <a:pt x="0" y="667"/>
                    <a:pt x="113" y="1018"/>
                    <a:pt x="204" y="1255"/>
                  </a:cubicBezTo>
                  <a:cubicBezTo>
                    <a:pt x="208" y="1264"/>
                    <a:pt x="216" y="1268"/>
                    <a:pt x="224" y="1268"/>
                  </a:cubicBezTo>
                  <a:cubicBezTo>
                    <a:pt x="236" y="1268"/>
                    <a:pt x="249" y="1258"/>
                    <a:pt x="249" y="1245"/>
                  </a:cubicBezTo>
                  <a:cubicBezTo>
                    <a:pt x="192" y="1029"/>
                    <a:pt x="124" y="815"/>
                    <a:pt x="159" y="589"/>
                  </a:cubicBezTo>
                  <a:cubicBezTo>
                    <a:pt x="204" y="283"/>
                    <a:pt x="463" y="114"/>
                    <a:pt x="724" y="12"/>
                  </a:cubicBezTo>
                  <a:lnTo>
                    <a:pt x="724" y="1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642361" y="4200588"/>
              <a:ext cx="40332" cy="89007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693" y="1"/>
                  </a:moveTo>
                  <a:cubicBezTo>
                    <a:pt x="685" y="1"/>
                    <a:pt x="677" y="7"/>
                    <a:pt x="677" y="14"/>
                  </a:cubicBezTo>
                  <a:cubicBezTo>
                    <a:pt x="869" y="760"/>
                    <a:pt x="507" y="1427"/>
                    <a:pt x="10" y="1959"/>
                  </a:cubicBezTo>
                  <a:cubicBezTo>
                    <a:pt x="0" y="1968"/>
                    <a:pt x="16" y="1995"/>
                    <a:pt x="35" y="1995"/>
                  </a:cubicBezTo>
                  <a:cubicBezTo>
                    <a:pt x="38" y="1995"/>
                    <a:pt x="41" y="1994"/>
                    <a:pt x="44" y="1992"/>
                  </a:cubicBezTo>
                  <a:cubicBezTo>
                    <a:pt x="620" y="1552"/>
                    <a:pt x="904" y="703"/>
                    <a:pt x="711" y="14"/>
                  </a:cubicBezTo>
                  <a:cubicBezTo>
                    <a:pt x="706" y="4"/>
                    <a:pt x="699" y="1"/>
                    <a:pt x="69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628664" y="4202328"/>
              <a:ext cx="65629" cy="99358"/>
            </a:xfrm>
            <a:custGeom>
              <a:avLst/>
              <a:gdLst/>
              <a:ahLst/>
              <a:cxnLst/>
              <a:rect l="l" t="t" r="r" b="b"/>
              <a:pathLst>
                <a:path w="1471" h="2227" extrusionOk="0">
                  <a:moveTo>
                    <a:pt x="1374" y="0"/>
                  </a:moveTo>
                  <a:cubicBezTo>
                    <a:pt x="1372" y="0"/>
                    <a:pt x="1369" y="3"/>
                    <a:pt x="1369" y="8"/>
                  </a:cubicBezTo>
                  <a:cubicBezTo>
                    <a:pt x="1437" y="495"/>
                    <a:pt x="1334" y="947"/>
                    <a:pt x="1120" y="1377"/>
                  </a:cubicBezTo>
                  <a:cubicBezTo>
                    <a:pt x="882" y="1840"/>
                    <a:pt x="464" y="1999"/>
                    <a:pt x="23" y="2180"/>
                  </a:cubicBezTo>
                  <a:cubicBezTo>
                    <a:pt x="3" y="2190"/>
                    <a:pt x="0" y="2227"/>
                    <a:pt x="24" y="2227"/>
                  </a:cubicBezTo>
                  <a:cubicBezTo>
                    <a:pt x="27" y="2227"/>
                    <a:pt x="31" y="2226"/>
                    <a:pt x="34" y="2225"/>
                  </a:cubicBezTo>
                  <a:cubicBezTo>
                    <a:pt x="509" y="2101"/>
                    <a:pt x="905" y="1920"/>
                    <a:pt x="1143" y="1478"/>
                  </a:cubicBezTo>
                  <a:cubicBezTo>
                    <a:pt x="1391" y="1026"/>
                    <a:pt x="1470" y="506"/>
                    <a:pt x="1380" y="8"/>
                  </a:cubicBezTo>
                  <a:cubicBezTo>
                    <a:pt x="1380" y="3"/>
                    <a:pt x="1377" y="0"/>
                    <a:pt x="1374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651552" y="4197152"/>
              <a:ext cx="64915" cy="110154"/>
            </a:xfrm>
            <a:custGeom>
              <a:avLst/>
              <a:gdLst/>
              <a:ahLst/>
              <a:cxnLst/>
              <a:rect l="l" t="t" r="r" b="b"/>
              <a:pathLst>
                <a:path w="1455" h="2469" extrusionOk="0">
                  <a:moveTo>
                    <a:pt x="1376" y="0"/>
                  </a:moveTo>
                  <a:cubicBezTo>
                    <a:pt x="1421" y="531"/>
                    <a:pt x="1308" y="1052"/>
                    <a:pt x="1082" y="1538"/>
                  </a:cubicBezTo>
                  <a:cubicBezTo>
                    <a:pt x="867" y="2001"/>
                    <a:pt x="437" y="2194"/>
                    <a:pt x="19" y="2431"/>
                  </a:cubicBezTo>
                  <a:cubicBezTo>
                    <a:pt x="0" y="2450"/>
                    <a:pt x="12" y="2468"/>
                    <a:pt x="30" y="2468"/>
                  </a:cubicBezTo>
                  <a:cubicBezTo>
                    <a:pt x="34" y="2468"/>
                    <a:pt x="38" y="2468"/>
                    <a:pt x="42" y="2466"/>
                  </a:cubicBezTo>
                  <a:cubicBezTo>
                    <a:pt x="494" y="2273"/>
                    <a:pt x="901" y="2024"/>
                    <a:pt x="1127" y="1561"/>
                  </a:cubicBezTo>
                  <a:cubicBezTo>
                    <a:pt x="1376" y="1086"/>
                    <a:pt x="1455" y="531"/>
                    <a:pt x="138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592838" y="4309628"/>
              <a:ext cx="37387" cy="37254"/>
            </a:xfrm>
            <a:custGeom>
              <a:avLst/>
              <a:gdLst/>
              <a:ahLst/>
              <a:cxnLst/>
              <a:rect l="l" t="t" r="r" b="b"/>
              <a:pathLst>
                <a:path w="838" h="835" extrusionOk="0">
                  <a:moveTo>
                    <a:pt x="837" y="1"/>
                  </a:moveTo>
                  <a:lnTo>
                    <a:pt x="1" y="227"/>
                  </a:lnTo>
                  <a:cubicBezTo>
                    <a:pt x="1" y="227"/>
                    <a:pt x="69" y="781"/>
                    <a:pt x="204" y="827"/>
                  </a:cubicBezTo>
                  <a:cubicBezTo>
                    <a:pt x="217" y="832"/>
                    <a:pt x="232" y="835"/>
                    <a:pt x="249" y="835"/>
                  </a:cubicBezTo>
                  <a:cubicBezTo>
                    <a:pt x="414" y="835"/>
                    <a:pt x="756" y="585"/>
                    <a:pt x="837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509095" y="4183277"/>
              <a:ext cx="155929" cy="138663"/>
            </a:xfrm>
            <a:custGeom>
              <a:avLst/>
              <a:gdLst/>
              <a:ahLst/>
              <a:cxnLst/>
              <a:rect l="l" t="t" r="r" b="b"/>
              <a:pathLst>
                <a:path w="3495" h="3108" extrusionOk="0">
                  <a:moveTo>
                    <a:pt x="1617" y="1"/>
                  </a:moveTo>
                  <a:cubicBezTo>
                    <a:pt x="1474" y="1"/>
                    <a:pt x="1330" y="13"/>
                    <a:pt x="1187" y="40"/>
                  </a:cubicBezTo>
                  <a:cubicBezTo>
                    <a:pt x="837" y="209"/>
                    <a:pt x="1" y="2018"/>
                    <a:pt x="996" y="2787"/>
                  </a:cubicBezTo>
                  <a:cubicBezTo>
                    <a:pt x="1293" y="3015"/>
                    <a:pt x="1612" y="3108"/>
                    <a:pt x="1921" y="3108"/>
                  </a:cubicBezTo>
                  <a:cubicBezTo>
                    <a:pt x="2655" y="3108"/>
                    <a:pt x="3327" y="2580"/>
                    <a:pt x="3494" y="2086"/>
                  </a:cubicBezTo>
                  <a:cubicBezTo>
                    <a:pt x="3494" y="2086"/>
                    <a:pt x="3257" y="1182"/>
                    <a:pt x="3393" y="492"/>
                  </a:cubicBezTo>
                  <a:cubicBezTo>
                    <a:pt x="3393" y="492"/>
                    <a:pt x="2537" y="1"/>
                    <a:pt x="161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557012" y="4183277"/>
              <a:ext cx="106496" cy="87044"/>
            </a:xfrm>
            <a:custGeom>
              <a:avLst/>
              <a:gdLst/>
              <a:ahLst/>
              <a:cxnLst/>
              <a:rect l="l" t="t" r="r" b="b"/>
              <a:pathLst>
                <a:path w="2387" h="1951" extrusionOk="0">
                  <a:moveTo>
                    <a:pt x="543" y="1"/>
                  </a:moveTo>
                  <a:cubicBezTo>
                    <a:pt x="400" y="1"/>
                    <a:pt x="256" y="13"/>
                    <a:pt x="113" y="40"/>
                  </a:cubicBezTo>
                  <a:cubicBezTo>
                    <a:pt x="80" y="51"/>
                    <a:pt x="46" y="85"/>
                    <a:pt x="0" y="130"/>
                  </a:cubicBezTo>
                  <a:cubicBezTo>
                    <a:pt x="67" y="125"/>
                    <a:pt x="134" y="122"/>
                    <a:pt x="200" y="122"/>
                  </a:cubicBezTo>
                  <a:cubicBezTo>
                    <a:pt x="529" y="122"/>
                    <a:pt x="853" y="193"/>
                    <a:pt x="1154" y="334"/>
                  </a:cubicBezTo>
                  <a:cubicBezTo>
                    <a:pt x="1437" y="470"/>
                    <a:pt x="1674" y="673"/>
                    <a:pt x="1810" y="967"/>
                  </a:cubicBezTo>
                  <a:cubicBezTo>
                    <a:pt x="1923" y="1204"/>
                    <a:pt x="1980" y="1487"/>
                    <a:pt x="2138" y="1702"/>
                  </a:cubicBezTo>
                  <a:cubicBezTo>
                    <a:pt x="2206" y="1804"/>
                    <a:pt x="2296" y="1883"/>
                    <a:pt x="2387" y="1951"/>
                  </a:cubicBezTo>
                  <a:cubicBezTo>
                    <a:pt x="2330" y="1679"/>
                    <a:pt x="2217" y="1023"/>
                    <a:pt x="2319" y="492"/>
                  </a:cubicBezTo>
                  <a:cubicBezTo>
                    <a:pt x="2319" y="492"/>
                    <a:pt x="1463" y="1"/>
                    <a:pt x="543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592927" y="4256402"/>
              <a:ext cx="38637" cy="13875"/>
            </a:xfrm>
            <a:custGeom>
              <a:avLst/>
              <a:gdLst/>
              <a:ahLst/>
              <a:cxnLst/>
              <a:rect l="l" t="t" r="r" b="b"/>
              <a:pathLst>
                <a:path w="866" h="311" extrusionOk="0">
                  <a:moveTo>
                    <a:pt x="483" y="0"/>
                  </a:moveTo>
                  <a:cubicBezTo>
                    <a:pt x="304" y="0"/>
                    <a:pt x="110" y="101"/>
                    <a:pt x="10" y="266"/>
                  </a:cubicBezTo>
                  <a:cubicBezTo>
                    <a:pt x="1" y="276"/>
                    <a:pt x="14" y="292"/>
                    <a:pt x="25" y="292"/>
                  </a:cubicBezTo>
                  <a:cubicBezTo>
                    <a:pt x="27" y="292"/>
                    <a:pt x="30" y="291"/>
                    <a:pt x="32" y="289"/>
                  </a:cubicBezTo>
                  <a:cubicBezTo>
                    <a:pt x="158" y="182"/>
                    <a:pt x="333" y="93"/>
                    <a:pt x="492" y="93"/>
                  </a:cubicBezTo>
                  <a:cubicBezTo>
                    <a:pt x="620" y="93"/>
                    <a:pt x="737" y="150"/>
                    <a:pt x="813" y="301"/>
                  </a:cubicBezTo>
                  <a:cubicBezTo>
                    <a:pt x="816" y="307"/>
                    <a:pt x="822" y="310"/>
                    <a:pt x="829" y="310"/>
                  </a:cubicBezTo>
                  <a:cubicBezTo>
                    <a:pt x="845" y="310"/>
                    <a:pt x="866" y="294"/>
                    <a:pt x="858" y="278"/>
                  </a:cubicBezTo>
                  <a:cubicBezTo>
                    <a:pt x="799" y="84"/>
                    <a:pt x="647" y="0"/>
                    <a:pt x="48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535328" y="4251985"/>
              <a:ext cx="20211" cy="13518"/>
            </a:xfrm>
            <a:custGeom>
              <a:avLst/>
              <a:gdLst/>
              <a:ahLst/>
              <a:cxnLst/>
              <a:rect l="l" t="t" r="r" b="b"/>
              <a:pathLst>
                <a:path w="453" h="303" extrusionOk="0">
                  <a:moveTo>
                    <a:pt x="113" y="0"/>
                  </a:moveTo>
                  <a:cubicBezTo>
                    <a:pt x="80" y="0"/>
                    <a:pt x="49" y="8"/>
                    <a:pt x="23" y="26"/>
                  </a:cubicBezTo>
                  <a:cubicBezTo>
                    <a:pt x="1" y="38"/>
                    <a:pt x="11" y="71"/>
                    <a:pt x="34" y="83"/>
                  </a:cubicBezTo>
                  <a:cubicBezTo>
                    <a:pt x="102" y="94"/>
                    <a:pt x="170" y="83"/>
                    <a:pt x="249" y="117"/>
                  </a:cubicBezTo>
                  <a:cubicBezTo>
                    <a:pt x="328" y="151"/>
                    <a:pt x="396" y="230"/>
                    <a:pt x="441" y="298"/>
                  </a:cubicBezTo>
                  <a:cubicBezTo>
                    <a:pt x="441" y="301"/>
                    <a:pt x="442" y="303"/>
                    <a:pt x="444" y="303"/>
                  </a:cubicBezTo>
                  <a:cubicBezTo>
                    <a:pt x="448" y="303"/>
                    <a:pt x="453" y="298"/>
                    <a:pt x="453" y="298"/>
                  </a:cubicBezTo>
                  <a:cubicBezTo>
                    <a:pt x="430" y="196"/>
                    <a:pt x="385" y="117"/>
                    <a:pt x="305" y="61"/>
                  </a:cubicBezTo>
                  <a:cubicBezTo>
                    <a:pt x="253" y="30"/>
                    <a:pt x="180" y="0"/>
                    <a:pt x="11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557012" y="4272820"/>
              <a:ext cx="25787" cy="11645"/>
            </a:xfrm>
            <a:custGeom>
              <a:avLst/>
              <a:gdLst/>
              <a:ahLst/>
              <a:cxnLst/>
              <a:rect l="l" t="t" r="r" b="b"/>
              <a:pathLst>
                <a:path w="578" h="261" extrusionOk="0">
                  <a:moveTo>
                    <a:pt x="91" y="1"/>
                  </a:moveTo>
                  <a:cubicBezTo>
                    <a:pt x="80" y="1"/>
                    <a:pt x="68" y="1"/>
                    <a:pt x="68" y="11"/>
                  </a:cubicBezTo>
                  <a:cubicBezTo>
                    <a:pt x="0" y="68"/>
                    <a:pt x="103" y="170"/>
                    <a:pt x="159" y="204"/>
                  </a:cubicBezTo>
                  <a:cubicBezTo>
                    <a:pt x="220" y="241"/>
                    <a:pt x="291" y="261"/>
                    <a:pt x="363" y="261"/>
                  </a:cubicBezTo>
                  <a:cubicBezTo>
                    <a:pt x="424" y="261"/>
                    <a:pt x="486" y="246"/>
                    <a:pt x="543" y="215"/>
                  </a:cubicBezTo>
                  <a:cubicBezTo>
                    <a:pt x="578" y="204"/>
                    <a:pt x="543" y="159"/>
                    <a:pt x="521" y="159"/>
                  </a:cubicBezTo>
                  <a:cubicBezTo>
                    <a:pt x="419" y="147"/>
                    <a:pt x="329" y="125"/>
                    <a:pt x="238" y="91"/>
                  </a:cubicBezTo>
                  <a:cubicBezTo>
                    <a:pt x="181" y="68"/>
                    <a:pt x="136" y="23"/>
                    <a:pt x="9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52952" y="4287231"/>
              <a:ext cx="56929" cy="19452"/>
            </a:xfrm>
            <a:custGeom>
              <a:avLst/>
              <a:gdLst/>
              <a:ahLst/>
              <a:cxnLst/>
              <a:rect l="l" t="t" r="r" b="b"/>
              <a:pathLst>
                <a:path w="1276" h="436" extrusionOk="0">
                  <a:moveTo>
                    <a:pt x="1257" y="1"/>
                  </a:moveTo>
                  <a:cubicBezTo>
                    <a:pt x="1253" y="1"/>
                    <a:pt x="1248" y="2"/>
                    <a:pt x="1245" y="5"/>
                  </a:cubicBezTo>
                  <a:cubicBezTo>
                    <a:pt x="1109" y="141"/>
                    <a:pt x="973" y="243"/>
                    <a:pt x="782" y="311"/>
                  </a:cubicBezTo>
                  <a:cubicBezTo>
                    <a:pt x="722" y="329"/>
                    <a:pt x="665" y="337"/>
                    <a:pt x="608" y="337"/>
                  </a:cubicBezTo>
                  <a:cubicBezTo>
                    <a:pt x="385" y="337"/>
                    <a:pt x="184" y="209"/>
                    <a:pt x="13" y="73"/>
                  </a:cubicBezTo>
                  <a:cubicBezTo>
                    <a:pt x="9" y="69"/>
                    <a:pt x="6" y="68"/>
                    <a:pt x="4" y="68"/>
                  </a:cubicBezTo>
                  <a:cubicBezTo>
                    <a:pt x="1" y="68"/>
                    <a:pt x="1" y="73"/>
                    <a:pt x="1" y="73"/>
                  </a:cubicBezTo>
                  <a:cubicBezTo>
                    <a:pt x="170" y="305"/>
                    <a:pt x="419" y="435"/>
                    <a:pt x="660" y="435"/>
                  </a:cubicBezTo>
                  <a:cubicBezTo>
                    <a:pt x="900" y="435"/>
                    <a:pt x="1132" y="305"/>
                    <a:pt x="1267" y="17"/>
                  </a:cubicBezTo>
                  <a:cubicBezTo>
                    <a:pt x="1276" y="9"/>
                    <a:pt x="1267" y="1"/>
                    <a:pt x="1257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620098" y="4271437"/>
              <a:ext cx="20701" cy="17043"/>
            </a:xfrm>
            <a:custGeom>
              <a:avLst/>
              <a:gdLst/>
              <a:ahLst/>
              <a:cxnLst/>
              <a:rect l="l" t="t" r="r" b="b"/>
              <a:pathLst>
                <a:path w="464" h="382" extrusionOk="0">
                  <a:moveTo>
                    <a:pt x="224" y="1"/>
                  </a:moveTo>
                  <a:cubicBezTo>
                    <a:pt x="202" y="1"/>
                    <a:pt x="180" y="4"/>
                    <a:pt x="159" y="9"/>
                  </a:cubicBezTo>
                  <a:cubicBezTo>
                    <a:pt x="79" y="32"/>
                    <a:pt x="0" y="133"/>
                    <a:pt x="11" y="223"/>
                  </a:cubicBezTo>
                  <a:cubicBezTo>
                    <a:pt x="23" y="246"/>
                    <a:pt x="23" y="269"/>
                    <a:pt x="46" y="303"/>
                  </a:cubicBezTo>
                  <a:cubicBezTo>
                    <a:pt x="68" y="336"/>
                    <a:pt x="91" y="348"/>
                    <a:pt x="113" y="371"/>
                  </a:cubicBezTo>
                  <a:cubicBezTo>
                    <a:pt x="147" y="382"/>
                    <a:pt x="204" y="382"/>
                    <a:pt x="237" y="382"/>
                  </a:cubicBezTo>
                  <a:cubicBezTo>
                    <a:pt x="283" y="382"/>
                    <a:pt x="317" y="371"/>
                    <a:pt x="350" y="348"/>
                  </a:cubicBezTo>
                  <a:cubicBezTo>
                    <a:pt x="441" y="303"/>
                    <a:pt x="463" y="178"/>
                    <a:pt x="407" y="99"/>
                  </a:cubicBezTo>
                  <a:cubicBezTo>
                    <a:pt x="364" y="30"/>
                    <a:pt x="294" y="1"/>
                    <a:pt x="22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527744" y="4260328"/>
              <a:ext cx="17712" cy="15392"/>
            </a:xfrm>
            <a:custGeom>
              <a:avLst/>
              <a:gdLst/>
              <a:ahLst/>
              <a:cxnLst/>
              <a:rect l="l" t="t" r="r" b="b"/>
              <a:pathLst>
                <a:path w="397" h="345" extrusionOk="0">
                  <a:moveTo>
                    <a:pt x="195" y="1"/>
                  </a:moveTo>
                  <a:cubicBezTo>
                    <a:pt x="176" y="1"/>
                    <a:pt x="156" y="4"/>
                    <a:pt x="136" y="9"/>
                  </a:cubicBezTo>
                  <a:cubicBezTo>
                    <a:pt x="35" y="32"/>
                    <a:pt x="0" y="145"/>
                    <a:pt x="35" y="224"/>
                  </a:cubicBezTo>
                  <a:cubicBezTo>
                    <a:pt x="46" y="269"/>
                    <a:pt x="80" y="303"/>
                    <a:pt x="114" y="326"/>
                  </a:cubicBezTo>
                  <a:cubicBezTo>
                    <a:pt x="134" y="339"/>
                    <a:pt x="157" y="345"/>
                    <a:pt x="180" y="345"/>
                  </a:cubicBezTo>
                  <a:cubicBezTo>
                    <a:pt x="197" y="345"/>
                    <a:pt x="213" y="342"/>
                    <a:pt x="227" y="337"/>
                  </a:cubicBezTo>
                  <a:cubicBezTo>
                    <a:pt x="261" y="337"/>
                    <a:pt x="284" y="326"/>
                    <a:pt x="306" y="314"/>
                  </a:cubicBezTo>
                  <a:cubicBezTo>
                    <a:pt x="385" y="258"/>
                    <a:pt x="397" y="145"/>
                    <a:pt x="340" y="77"/>
                  </a:cubicBezTo>
                  <a:cubicBezTo>
                    <a:pt x="306" y="26"/>
                    <a:pt x="253" y="1"/>
                    <a:pt x="19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625139" y="4219326"/>
              <a:ext cx="15660" cy="12358"/>
            </a:xfrm>
            <a:custGeom>
              <a:avLst/>
              <a:gdLst/>
              <a:ahLst/>
              <a:cxnLst/>
              <a:rect l="l" t="t" r="r" b="b"/>
              <a:pathLst>
                <a:path w="351" h="277" extrusionOk="0">
                  <a:moveTo>
                    <a:pt x="56" y="1"/>
                  </a:moveTo>
                  <a:cubicBezTo>
                    <a:pt x="23" y="1"/>
                    <a:pt x="0" y="46"/>
                    <a:pt x="34" y="69"/>
                  </a:cubicBezTo>
                  <a:cubicBezTo>
                    <a:pt x="147" y="114"/>
                    <a:pt x="260" y="159"/>
                    <a:pt x="317" y="272"/>
                  </a:cubicBezTo>
                  <a:cubicBezTo>
                    <a:pt x="320" y="276"/>
                    <a:pt x="324" y="277"/>
                    <a:pt x="329" y="277"/>
                  </a:cubicBezTo>
                  <a:cubicBezTo>
                    <a:pt x="339" y="277"/>
                    <a:pt x="350" y="269"/>
                    <a:pt x="350" y="261"/>
                  </a:cubicBezTo>
                  <a:cubicBezTo>
                    <a:pt x="305" y="125"/>
                    <a:pt x="204" y="12"/>
                    <a:pt x="56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543538" y="4209823"/>
              <a:ext cx="13518" cy="6737"/>
            </a:xfrm>
            <a:custGeom>
              <a:avLst/>
              <a:gdLst/>
              <a:ahLst/>
              <a:cxnLst/>
              <a:rect l="l" t="t" r="r" b="b"/>
              <a:pathLst>
                <a:path w="303" h="151" extrusionOk="0">
                  <a:moveTo>
                    <a:pt x="217" y="0"/>
                  </a:moveTo>
                  <a:cubicBezTo>
                    <a:pt x="131" y="0"/>
                    <a:pt x="44" y="51"/>
                    <a:pt x="8" y="123"/>
                  </a:cubicBezTo>
                  <a:cubicBezTo>
                    <a:pt x="0" y="140"/>
                    <a:pt x="10" y="150"/>
                    <a:pt x="21" y="150"/>
                  </a:cubicBezTo>
                  <a:cubicBezTo>
                    <a:pt x="24" y="150"/>
                    <a:pt x="28" y="149"/>
                    <a:pt x="31" y="146"/>
                  </a:cubicBezTo>
                  <a:cubicBezTo>
                    <a:pt x="65" y="112"/>
                    <a:pt x="111" y="89"/>
                    <a:pt x="156" y="78"/>
                  </a:cubicBezTo>
                  <a:cubicBezTo>
                    <a:pt x="201" y="67"/>
                    <a:pt x="234" y="67"/>
                    <a:pt x="280" y="56"/>
                  </a:cubicBezTo>
                  <a:cubicBezTo>
                    <a:pt x="302" y="44"/>
                    <a:pt x="302" y="10"/>
                    <a:pt x="280" y="10"/>
                  </a:cubicBezTo>
                  <a:cubicBezTo>
                    <a:pt x="259" y="4"/>
                    <a:pt x="238" y="0"/>
                    <a:pt x="21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642272" y="4259837"/>
              <a:ext cx="57241" cy="44570"/>
            </a:xfrm>
            <a:custGeom>
              <a:avLst/>
              <a:gdLst/>
              <a:ahLst/>
              <a:cxnLst/>
              <a:rect l="l" t="t" r="r" b="b"/>
              <a:pathLst>
                <a:path w="1283" h="999" extrusionOk="0">
                  <a:moveTo>
                    <a:pt x="677" y="1"/>
                  </a:moveTo>
                  <a:cubicBezTo>
                    <a:pt x="465" y="1"/>
                    <a:pt x="283" y="111"/>
                    <a:pt x="283" y="111"/>
                  </a:cubicBezTo>
                  <a:lnTo>
                    <a:pt x="1" y="880"/>
                  </a:lnTo>
                  <a:cubicBezTo>
                    <a:pt x="128" y="964"/>
                    <a:pt x="258" y="999"/>
                    <a:pt x="382" y="999"/>
                  </a:cubicBezTo>
                  <a:cubicBezTo>
                    <a:pt x="877" y="999"/>
                    <a:pt x="1283" y="442"/>
                    <a:pt x="1075" y="189"/>
                  </a:cubicBezTo>
                  <a:cubicBezTo>
                    <a:pt x="956" y="45"/>
                    <a:pt x="811" y="1"/>
                    <a:pt x="67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653872" y="4273266"/>
              <a:ext cx="29847" cy="22263"/>
            </a:xfrm>
            <a:custGeom>
              <a:avLst/>
              <a:gdLst/>
              <a:ahLst/>
              <a:cxnLst/>
              <a:rect l="l" t="t" r="r" b="b"/>
              <a:pathLst>
                <a:path w="669" h="499" extrusionOk="0">
                  <a:moveTo>
                    <a:pt x="334" y="233"/>
                  </a:moveTo>
                  <a:cubicBezTo>
                    <a:pt x="368" y="233"/>
                    <a:pt x="397" y="246"/>
                    <a:pt x="397" y="285"/>
                  </a:cubicBezTo>
                  <a:cubicBezTo>
                    <a:pt x="408" y="341"/>
                    <a:pt x="340" y="375"/>
                    <a:pt x="306" y="386"/>
                  </a:cubicBezTo>
                  <a:cubicBezTo>
                    <a:pt x="278" y="400"/>
                    <a:pt x="245" y="410"/>
                    <a:pt x="214" y="410"/>
                  </a:cubicBezTo>
                  <a:cubicBezTo>
                    <a:pt x="195" y="410"/>
                    <a:pt x="176" y="406"/>
                    <a:pt x="159" y="398"/>
                  </a:cubicBezTo>
                  <a:cubicBezTo>
                    <a:pt x="171" y="352"/>
                    <a:pt x="193" y="307"/>
                    <a:pt x="216" y="273"/>
                  </a:cubicBezTo>
                  <a:cubicBezTo>
                    <a:pt x="227" y="262"/>
                    <a:pt x="249" y="250"/>
                    <a:pt x="261" y="250"/>
                  </a:cubicBezTo>
                  <a:cubicBezTo>
                    <a:pt x="281" y="241"/>
                    <a:pt x="309" y="233"/>
                    <a:pt x="334" y="233"/>
                  </a:cubicBezTo>
                  <a:close/>
                  <a:moveTo>
                    <a:pt x="477" y="0"/>
                  </a:moveTo>
                  <a:cubicBezTo>
                    <a:pt x="393" y="0"/>
                    <a:pt x="309" y="21"/>
                    <a:pt x="249" y="81"/>
                  </a:cubicBezTo>
                  <a:cubicBezTo>
                    <a:pt x="148" y="160"/>
                    <a:pt x="1" y="341"/>
                    <a:pt x="58" y="476"/>
                  </a:cubicBezTo>
                  <a:cubicBezTo>
                    <a:pt x="63" y="489"/>
                    <a:pt x="80" y="498"/>
                    <a:pt x="95" y="498"/>
                  </a:cubicBezTo>
                  <a:cubicBezTo>
                    <a:pt x="108" y="498"/>
                    <a:pt x="120" y="492"/>
                    <a:pt x="125" y="476"/>
                  </a:cubicBezTo>
                  <a:cubicBezTo>
                    <a:pt x="125" y="476"/>
                    <a:pt x="125" y="466"/>
                    <a:pt x="136" y="466"/>
                  </a:cubicBezTo>
                  <a:cubicBezTo>
                    <a:pt x="162" y="475"/>
                    <a:pt x="190" y="479"/>
                    <a:pt x="220" y="479"/>
                  </a:cubicBezTo>
                  <a:cubicBezTo>
                    <a:pt x="336" y="479"/>
                    <a:pt x="465" y="411"/>
                    <a:pt x="465" y="285"/>
                  </a:cubicBezTo>
                  <a:cubicBezTo>
                    <a:pt x="465" y="205"/>
                    <a:pt x="374" y="172"/>
                    <a:pt x="306" y="172"/>
                  </a:cubicBezTo>
                  <a:lnTo>
                    <a:pt x="284" y="172"/>
                  </a:lnTo>
                  <a:cubicBezTo>
                    <a:pt x="356" y="89"/>
                    <a:pt x="458" y="52"/>
                    <a:pt x="566" y="52"/>
                  </a:cubicBezTo>
                  <a:cubicBezTo>
                    <a:pt x="592" y="52"/>
                    <a:pt x="619" y="54"/>
                    <a:pt x="646" y="58"/>
                  </a:cubicBezTo>
                  <a:cubicBezTo>
                    <a:pt x="656" y="58"/>
                    <a:pt x="668" y="36"/>
                    <a:pt x="646" y="24"/>
                  </a:cubicBezTo>
                  <a:cubicBezTo>
                    <a:pt x="594" y="10"/>
                    <a:pt x="535" y="0"/>
                    <a:pt x="477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625630" y="4321317"/>
              <a:ext cx="150888" cy="124744"/>
            </a:xfrm>
            <a:custGeom>
              <a:avLst/>
              <a:gdLst/>
              <a:ahLst/>
              <a:cxnLst/>
              <a:rect l="l" t="t" r="r" b="b"/>
              <a:pathLst>
                <a:path w="3382" h="2796" extrusionOk="0">
                  <a:moveTo>
                    <a:pt x="641" y="0"/>
                  </a:moveTo>
                  <a:cubicBezTo>
                    <a:pt x="548" y="0"/>
                    <a:pt x="451" y="7"/>
                    <a:pt x="351" y="22"/>
                  </a:cubicBezTo>
                  <a:cubicBezTo>
                    <a:pt x="12" y="67"/>
                    <a:pt x="0" y="587"/>
                    <a:pt x="464" y="802"/>
                  </a:cubicBezTo>
                  <a:cubicBezTo>
                    <a:pt x="928" y="1017"/>
                    <a:pt x="1990" y="1469"/>
                    <a:pt x="2579" y="2125"/>
                  </a:cubicBezTo>
                  <a:cubicBezTo>
                    <a:pt x="2579" y="2125"/>
                    <a:pt x="2474" y="2612"/>
                    <a:pt x="2729" y="2612"/>
                  </a:cubicBezTo>
                  <a:cubicBezTo>
                    <a:pt x="2751" y="2612"/>
                    <a:pt x="2776" y="2608"/>
                    <a:pt x="2805" y="2600"/>
                  </a:cubicBezTo>
                  <a:cubicBezTo>
                    <a:pt x="2805" y="2600"/>
                    <a:pt x="2883" y="2795"/>
                    <a:pt x="3012" y="2795"/>
                  </a:cubicBezTo>
                  <a:cubicBezTo>
                    <a:pt x="3022" y="2795"/>
                    <a:pt x="3032" y="2794"/>
                    <a:pt x="3043" y="2792"/>
                  </a:cubicBezTo>
                  <a:cubicBezTo>
                    <a:pt x="3347" y="2701"/>
                    <a:pt x="3382" y="2181"/>
                    <a:pt x="3269" y="2091"/>
                  </a:cubicBezTo>
                  <a:cubicBezTo>
                    <a:pt x="3156" y="2012"/>
                    <a:pt x="2884" y="1932"/>
                    <a:pt x="2884" y="1932"/>
                  </a:cubicBezTo>
                  <a:cubicBezTo>
                    <a:pt x="2884" y="1932"/>
                    <a:pt x="2200" y="0"/>
                    <a:pt x="64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760324" y="4431874"/>
              <a:ext cx="7138" cy="12537"/>
            </a:xfrm>
            <a:custGeom>
              <a:avLst/>
              <a:gdLst/>
              <a:ahLst/>
              <a:cxnLst/>
              <a:rect l="l" t="t" r="r" b="b"/>
              <a:pathLst>
                <a:path w="160" h="281" extrusionOk="0">
                  <a:moveTo>
                    <a:pt x="12" y="0"/>
                  </a:moveTo>
                  <a:cubicBezTo>
                    <a:pt x="9" y="0"/>
                    <a:pt x="6" y="3"/>
                    <a:pt x="1" y="9"/>
                  </a:cubicBezTo>
                  <a:cubicBezTo>
                    <a:pt x="1" y="9"/>
                    <a:pt x="1" y="20"/>
                    <a:pt x="12" y="20"/>
                  </a:cubicBezTo>
                  <a:cubicBezTo>
                    <a:pt x="12" y="20"/>
                    <a:pt x="137" y="110"/>
                    <a:pt x="102" y="269"/>
                  </a:cubicBezTo>
                  <a:cubicBezTo>
                    <a:pt x="102" y="269"/>
                    <a:pt x="102" y="280"/>
                    <a:pt x="114" y="280"/>
                  </a:cubicBezTo>
                  <a:cubicBezTo>
                    <a:pt x="114" y="280"/>
                    <a:pt x="125" y="280"/>
                    <a:pt x="125" y="269"/>
                  </a:cubicBezTo>
                  <a:cubicBezTo>
                    <a:pt x="159" y="99"/>
                    <a:pt x="24" y="9"/>
                    <a:pt x="24" y="9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766392" y="4423174"/>
              <a:ext cx="7094" cy="9592"/>
            </a:xfrm>
            <a:custGeom>
              <a:avLst/>
              <a:gdLst/>
              <a:ahLst/>
              <a:cxnLst/>
              <a:rect l="l" t="t" r="r" b="b"/>
              <a:pathLst>
                <a:path w="159" h="215" extrusionOk="0">
                  <a:moveTo>
                    <a:pt x="1" y="0"/>
                  </a:moveTo>
                  <a:cubicBezTo>
                    <a:pt x="1" y="11"/>
                    <a:pt x="1" y="23"/>
                    <a:pt x="12" y="23"/>
                  </a:cubicBezTo>
                  <a:cubicBezTo>
                    <a:pt x="12" y="23"/>
                    <a:pt x="102" y="46"/>
                    <a:pt x="136" y="215"/>
                  </a:cubicBezTo>
                  <a:lnTo>
                    <a:pt x="147" y="215"/>
                  </a:lnTo>
                  <a:cubicBezTo>
                    <a:pt x="159" y="215"/>
                    <a:pt x="159" y="215"/>
                    <a:pt x="159" y="204"/>
                  </a:cubicBezTo>
                  <a:cubicBezTo>
                    <a:pt x="125" y="23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4E3EC74-81F3-4413-AD5E-5A3320C7CF7B}"/>
              </a:ext>
            </a:extLst>
          </p:cNvPr>
          <p:cNvGrpSpPr/>
          <p:nvPr/>
        </p:nvGrpSpPr>
        <p:grpSpPr>
          <a:xfrm>
            <a:off x="-10633" y="-10633"/>
            <a:ext cx="1606491" cy="1657890"/>
            <a:chOff x="-10633" y="-10633"/>
            <a:chExt cx="1606491" cy="1657890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DA222E40-546B-44E2-BB6D-87D5B0657C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2" t="22022"/>
            <a:stretch/>
          </p:blipFill>
          <p:spPr>
            <a:xfrm>
              <a:off x="-10633" y="-10633"/>
              <a:ext cx="1606491" cy="1657890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5EAA52E6-DDD0-4E50-85F9-5CE745A10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47" y="156349"/>
              <a:ext cx="707396" cy="359903"/>
            </a:xfrm>
            <a:prstGeom prst="rect">
              <a:avLst/>
            </a:prstGeom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2CEF7C6-3A37-47DA-9F02-E0BC7C153E72}"/>
                </a:ext>
              </a:extLst>
            </p:cNvPr>
            <p:cNvSpPr txBox="1"/>
            <p:nvPr/>
          </p:nvSpPr>
          <p:spPr>
            <a:xfrm>
              <a:off x="354575" y="323818"/>
              <a:ext cx="69162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Sport Day" pitchFamily="2" charset="0"/>
                </a:rPr>
                <a:t>9</a:t>
              </a:r>
            </a:p>
          </p:txBody>
        </p:sp>
      </p:grpSp>
      <p:sp>
        <p:nvSpPr>
          <p:cNvPr id="438" name="Google Shape;438;p36"/>
          <p:cNvSpPr txBox="1">
            <a:spLocks noGrp="1"/>
          </p:cNvSpPr>
          <p:nvPr>
            <p:ph type="ctrTitle" idx="2"/>
          </p:nvPr>
        </p:nvSpPr>
        <p:spPr>
          <a:xfrm>
            <a:off x="730521" y="1077227"/>
            <a:ext cx="6095878" cy="18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Our sports </a:t>
            </a:r>
            <a:r>
              <a:rPr lang="en" sz="6000" dirty="0"/>
              <a:t>d</a:t>
            </a:r>
            <a:r>
              <a:rPr lang="en" sz="6000"/>
              <a:t>ay</a:t>
            </a:r>
            <a:endParaRPr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9"/>
          <p:cNvSpPr/>
          <p:nvPr/>
        </p:nvSpPr>
        <p:spPr>
          <a:xfrm>
            <a:off x="6581675" y="4281075"/>
            <a:ext cx="909600" cy="2028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9" name="Google Shape;1189;p49"/>
          <p:cNvGrpSpPr/>
          <p:nvPr/>
        </p:nvGrpSpPr>
        <p:grpSpPr>
          <a:xfrm>
            <a:off x="5735204" y="1495505"/>
            <a:ext cx="2534614" cy="2908652"/>
            <a:chOff x="7441041" y="1968924"/>
            <a:chExt cx="499156" cy="572817"/>
          </a:xfrm>
        </p:grpSpPr>
        <p:sp>
          <p:nvSpPr>
            <p:cNvPr id="1190" name="Google Shape;1190;p49"/>
            <p:cNvSpPr/>
            <p:nvPr/>
          </p:nvSpPr>
          <p:spPr>
            <a:xfrm>
              <a:off x="7441041" y="2192759"/>
              <a:ext cx="223700" cy="40733"/>
            </a:xfrm>
            <a:custGeom>
              <a:avLst/>
              <a:gdLst/>
              <a:ahLst/>
              <a:cxnLst/>
              <a:rect l="l" t="t" r="r" b="b"/>
              <a:pathLst>
                <a:path w="5014" h="913" extrusionOk="0">
                  <a:moveTo>
                    <a:pt x="43" y="0"/>
                  </a:moveTo>
                  <a:cubicBezTo>
                    <a:pt x="0" y="0"/>
                    <a:pt x="4" y="53"/>
                    <a:pt x="94" y="134"/>
                  </a:cubicBezTo>
                  <a:cubicBezTo>
                    <a:pt x="208" y="247"/>
                    <a:pt x="411" y="327"/>
                    <a:pt x="512" y="406"/>
                  </a:cubicBezTo>
                  <a:cubicBezTo>
                    <a:pt x="535" y="428"/>
                    <a:pt x="558" y="451"/>
                    <a:pt x="592" y="473"/>
                  </a:cubicBezTo>
                  <a:lnTo>
                    <a:pt x="321" y="473"/>
                  </a:lnTo>
                  <a:cubicBezTo>
                    <a:pt x="218" y="473"/>
                    <a:pt x="208" y="609"/>
                    <a:pt x="874" y="666"/>
                  </a:cubicBezTo>
                  <a:cubicBezTo>
                    <a:pt x="908" y="677"/>
                    <a:pt x="939" y="683"/>
                    <a:pt x="971" y="683"/>
                  </a:cubicBezTo>
                  <a:cubicBezTo>
                    <a:pt x="1002" y="683"/>
                    <a:pt x="1033" y="677"/>
                    <a:pt x="1067" y="666"/>
                  </a:cubicBezTo>
                  <a:cubicBezTo>
                    <a:pt x="1067" y="666"/>
                    <a:pt x="2166" y="787"/>
                    <a:pt x="2615" y="787"/>
                  </a:cubicBezTo>
                  <a:cubicBezTo>
                    <a:pt x="2680" y="787"/>
                    <a:pt x="2731" y="785"/>
                    <a:pt x="2763" y="779"/>
                  </a:cubicBezTo>
                  <a:cubicBezTo>
                    <a:pt x="2788" y="775"/>
                    <a:pt x="2819" y="773"/>
                    <a:pt x="2854" y="773"/>
                  </a:cubicBezTo>
                  <a:cubicBezTo>
                    <a:pt x="3159" y="773"/>
                    <a:pt x="3818" y="912"/>
                    <a:pt x="4239" y="912"/>
                  </a:cubicBezTo>
                  <a:cubicBezTo>
                    <a:pt x="4299" y="912"/>
                    <a:pt x="4354" y="910"/>
                    <a:pt x="4402" y="903"/>
                  </a:cubicBezTo>
                  <a:cubicBezTo>
                    <a:pt x="4686" y="870"/>
                    <a:pt x="5013" y="360"/>
                    <a:pt x="4753" y="247"/>
                  </a:cubicBezTo>
                  <a:cubicBezTo>
                    <a:pt x="4672" y="213"/>
                    <a:pt x="4504" y="201"/>
                    <a:pt x="4294" y="201"/>
                  </a:cubicBezTo>
                  <a:cubicBezTo>
                    <a:pt x="3815" y="201"/>
                    <a:pt x="3124" y="263"/>
                    <a:pt x="2786" y="263"/>
                  </a:cubicBezTo>
                  <a:cubicBezTo>
                    <a:pt x="2736" y="263"/>
                    <a:pt x="2694" y="262"/>
                    <a:pt x="2661" y="259"/>
                  </a:cubicBezTo>
                  <a:cubicBezTo>
                    <a:pt x="2638" y="258"/>
                    <a:pt x="2612" y="257"/>
                    <a:pt x="2583" y="257"/>
                  </a:cubicBezTo>
                  <a:cubicBezTo>
                    <a:pt x="2185" y="257"/>
                    <a:pt x="1328" y="395"/>
                    <a:pt x="1033" y="395"/>
                  </a:cubicBezTo>
                  <a:cubicBezTo>
                    <a:pt x="1033" y="395"/>
                    <a:pt x="162" y="44"/>
                    <a:pt x="83" y="10"/>
                  </a:cubicBezTo>
                  <a:cubicBezTo>
                    <a:pt x="67" y="3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7588004" y="2202753"/>
              <a:ext cx="76738" cy="30695"/>
            </a:xfrm>
            <a:custGeom>
              <a:avLst/>
              <a:gdLst/>
              <a:ahLst/>
              <a:cxnLst/>
              <a:rect l="l" t="t" r="r" b="b"/>
              <a:pathLst>
                <a:path w="1720" h="688" extrusionOk="0">
                  <a:moveTo>
                    <a:pt x="1369" y="1"/>
                  </a:moveTo>
                  <a:cubicBezTo>
                    <a:pt x="1075" y="125"/>
                    <a:pt x="769" y="227"/>
                    <a:pt x="487" y="374"/>
                  </a:cubicBezTo>
                  <a:cubicBezTo>
                    <a:pt x="317" y="453"/>
                    <a:pt x="158" y="533"/>
                    <a:pt x="0" y="589"/>
                  </a:cubicBezTo>
                  <a:cubicBezTo>
                    <a:pt x="310" y="626"/>
                    <a:pt x="683" y="688"/>
                    <a:pt x="955" y="688"/>
                  </a:cubicBezTo>
                  <a:cubicBezTo>
                    <a:pt x="1011" y="688"/>
                    <a:pt x="1062" y="685"/>
                    <a:pt x="1108" y="679"/>
                  </a:cubicBezTo>
                  <a:cubicBezTo>
                    <a:pt x="1392" y="646"/>
                    <a:pt x="1719" y="136"/>
                    <a:pt x="1459" y="23"/>
                  </a:cubicBezTo>
                  <a:cubicBezTo>
                    <a:pt x="1437" y="12"/>
                    <a:pt x="1402" y="12"/>
                    <a:pt x="136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7618789" y="2199229"/>
              <a:ext cx="57018" cy="39930"/>
            </a:xfrm>
            <a:custGeom>
              <a:avLst/>
              <a:gdLst/>
              <a:ahLst/>
              <a:cxnLst/>
              <a:rect l="l" t="t" r="r" b="b"/>
              <a:pathLst>
                <a:path w="1278" h="895" extrusionOk="0">
                  <a:moveTo>
                    <a:pt x="815" y="1"/>
                  </a:moveTo>
                  <a:cubicBezTo>
                    <a:pt x="694" y="1"/>
                    <a:pt x="548" y="21"/>
                    <a:pt x="347" y="21"/>
                  </a:cubicBezTo>
                  <a:cubicBezTo>
                    <a:pt x="247" y="21"/>
                    <a:pt x="132" y="16"/>
                    <a:pt x="0" y="1"/>
                  </a:cubicBezTo>
                  <a:lnTo>
                    <a:pt x="0" y="1"/>
                  </a:lnTo>
                  <a:lnTo>
                    <a:pt x="114" y="883"/>
                  </a:lnTo>
                  <a:cubicBezTo>
                    <a:pt x="114" y="883"/>
                    <a:pt x="234" y="895"/>
                    <a:pt x="390" y="895"/>
                  </a:cubicBezTo>
                  <a:cubicBezTo>
                    <a:pt x="635" y="895"/>
                    <a:pt x="969" y="865"/>
                    <a:pt x="1052" y="713"/>
                  </a:cubicBezTo>
                  <a:cubicBezTo>
                    <a:pt x="1142" y="532"/>
                    <a:pt x="1278" y="24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7698561" y="2202262"/>
              <a:ext cx="204827" cy="106674"/>
            </a:xfrm>
            <a:custGeom>
              <a:avLst/>
              <a:gdLst/>
              <a:ahLst/>
              <a:cxnLst/>
              <a:rect l="l" t="t" r="r" b="b"/>
              <a:pathLst>
                <a:path w="4591" h="2391" extrusionOk="0">
                  <a:moveTo>
                    <a:pt x="266" y="0"/>
                  </a:moveTo>
                  <a:cubicBezTo>
                    <a:pt x="1" y="0"/>
                    <a:pt x="49" y="580"/>
                    <a:pt x="281" y="747"/>
                  </a:cubicBezTo>
                  <a:cubicBezTo>
                    <a:pt x="632" y="996"/>
                    <a:pt x="1560" y="1245"/>
                    <a:pt x="1774" y="1414"/>
                  </a:cubicBezTo>
                  <a:cubicBezTo>
                    <a:pt x="1978" y="1584"/>
                    <a:pt x="3312" y="2127"/>
                    <a:pt x="3312" y="2127"/>
                  </a:cubicBezTo>
                  <a:cubicBezTo>
                    <a:pt x="3357" y="2183"/>
                    <a:pt x="3425" y="2205"/>
                    <a:pt x="3493" y="2217"/>
                  </a:cubicBezTo>
                  <a:cubicBezTo>
                    <a:pt x="3783" y="2351"/>
                    <a:pt x="3948" y="2391"/>
                    <a:pt x="4030" y="2391"/>
                  </a:cubicBezTo>
                  <a:cubicBezTo>
                    <a:pt x="4122" y="2391"/>
                    <a:pt x="4112" y="2342"/>
                    <a:pt x="4058" y="2319"/>
                  </a:cubicBezTo>
                  <a:cubicBezTo>
                    <a:pt x="4013" y="2296"/>
                    <a:pt x="3923" y="2240"/>
                    <a:pt x="3832" y="2183"/>
                  </a:cubicBezTo>
                  <a:cubicBezTo>
                    <a:pt x="3867" y="2183"/>
                    <a:pt x="3900" y="2172"/>
                    <a:pt x="3934" y="2172"/>
                  </a:cubicBezTo>
                  <a:cubicBezTo>
                    <a:pt x="3996" y="2155"/>
                    <a:pt x="4081" y="2155"/>
                    <a:pt x="4170" y="2155"/>
                  </a:cubicBezTo>
                  <a:cubicBezTo>
                    <a:pt x="4259" y="2155"/>
                    <a:pt x="4353" y="2155"/>
                    <a:pt x="4432" y="2138"/>
                  </a:cubicBezTo>
                  <a:cubicBezTo>
                    <a:pt x="4578" y="2092"/>
                    <a:pt x="4590" y="2024"/>
                    <a:pt x="4500" y="2024"/>
                  </a:cubicBezTo>
                  <a:cubicBezTo>
                    <a:pt x="4409" y="2024"/>
                    <a:pt x="3482" y="1911"/>
                    <a:pt x="3482" y="1911"/>
                  </a:cubicBezTo>
                  <a:cubicBezTo>
                    <a:pt x="3199" y="1753"/>
                    <a:pt x="2442" y="1165"/>
                    <a:pt x="2113" y="1019"/>
                  </a:cubicBezTo>
                  <a:cubicBezTo>
                    <a:pt x="1786" y="871"/>
                    <a:pt x="598" y="34"/>
                    <a:pt x="281" y="1"/>
                  </a:cubicBezTo>
                  <a:cubicBezTo>
                    <a:pt x="276" y="0"/>
                    <a:pt x="271" y="0"/>
                    <a:pt x="266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7698561" y="2202262"/>
              <a:ext cx="122067" cy="84278"/>
            </a:xfrm>
            <a:custGeom>
              <a:avLst/>
              <a:gdLst/>
              <a:ahLst/>
              <a:cxnLst/>
              <a:rect l="l" t="t" r="r" b="b"/>
              <a:pathLst>
                <a:path w="2736" h="1889" extrusionOk="0">
                  <a:moveTo>
                    <a:pt x="266" y="0"/>
                  </a:moveTo>
                  <a:cubicBezTo>
                    <a:pt x="1" y="0"/>
                    <a:pt x="49" y="580"/>
                    <a:pt x="281" y="747"/>
                  </a:cubicBezTo>
                  <a:cubicBezTo>
                    <a:pt x="632" y="996"/>
                    <a:pt x="1560" y="1245"/>
                    <a:pt x="1774" y="1414"/>
                  </a:cubicBezTo>
                  <a:cubicBezTo>
                    <a:pt x="1887" y="1516"/>
                    <a:pt x="2351" y="1720"/>
                    <a:pt x="2736" y="1889"/>
                  </a:cubicBezTo>
                  <a:cubicBezTo>
                    <a:pt x="2181" y="1516"/>
                    <a:pt x="1741" y="1086"/>
                    <a:pt x="1118" y="815"/>
                  </a:cubicBezTo>
                  <a:cubicBezTo>
                    <a:pt x="1005" y="770"/>
                    <a:pt x="610" y="668"/>
                    <a:pt x="610" y="498"/>
                  </a:cubicBezTo>
                  <a:cubicBezTo>
                    <a:pt x="621" y="408"/>
                    <a:pt x="734" y="328"/>
                    <a:pt x="869" y="272"/>
                  </a:cubicBezTo>
                  <a:cubicBezTo>
                    <a:pt x="610" y="125"/>
                    <a:pt x="394" y="12"/>
                    <a:pt x="281" y="1"/>
                  </a:cubicBezTo>
                  <a:cubicBezTo>
                    <a:pt x="276" y="0"/>
                    <a:pt x="271" y="0"/>
                    <a:pt x="26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7544102" y="2323349"/>
              <a:ext cx="113545" cy="157312"/>
            </a:xfrm>
            <a:custGeom>
              <a:avLst/>
              <a:gdLst/>
              <a:ahLst/>
              <a:cxnLst/>
              <a:rect l="l" t="t" r="r" b="b"/>
              <a:pathLst>
                <a:path w="2545" h="3526" extrusionOk="0">
                  <a:moveTo>
                    <a:pt x="1810" y="1"/>
                  </a:moveTo>
                  <a:cubicBezTo>
                    <a:pt x="1810" y="1"/>
                    <a:pt x="871" y="667"/>
                    <a:pt x="566" y="973"/>
                  </a:cubicBezTo>
                  <a:cubicBezTo>
                    <a:pt x="351" y="1177"/>
                    <a:pt x="385" y="1810"/>
                    <a:pt x="679" y="3167"/>
                  </a:cubicBezTo>
                  <a:cubicBezTo>
                    <a:pt x="679" y="3167"/>
                    <a:pt x="1" y="3438"/>
                    <a:pt x="46" y="3506"/>
                  </a:cubicBezTo>
                  <a:cubicBezTo>
                    <a:pt x="54" y="3520"/>
                    <a:pt x="91" y="3526"/>
                    <a:pt x="145" y="3526"/>
                  </a:cubicBezTo>
                  <a:cubicBezTo>
                    <a:pt x="403" y="3526"/>
                    <a:pt x="1062" y="3398"/>
                    <a:pt x="1052" y="3371"/>
                  </a:cubicBezTo>
                  <a:cubicBezTo>
                    <a:pt x="1052" y="3325"/>
                    <a:pt x="1064" y="1550"/>
                    <a:pt x="1064" y="1550"/>
                  </a:cubicBezTo>
                  <a:lnTo>
                    <a:pt x="2545" y="781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7669249" y="2329907"/>
              <a:ext cx="51486" cy="210270"/>
            </a:xfrm>
            <a:custGeom>
              <a:avLst/>
              <a:gdLst/>
              <a:ahLst/>
              <a:cxnLst/>
              <a:rect l="l" t="t" r="r" b="b"/>
              <a:pathLst>
                <a:path w="1154" h="4713" extrusionOk="0">
                  <a:moveTo>
                    <a:pt x="79" y="0"/>
                  </a:moveTo>
                  <a:cubicBezTo>
                    <a:pt x="79" y="0"/>
                    <a:pt x="226" y="1583"/>
                    <a:pt x="339" y="2465"/>
                  </a:cubicBezTo>
                  <a:cubicBezTo>
                    <a:pt x="463" y="3415"/>
                    <a:pt x="712" y="4410"/>
                    <a:pt x="712" y="4410"/>
                  </a:cubicBezTo>
                  <a:cubicBezTo>
                    <a:pt x="712" y="4410"/>
                    <a:pt x="0" y="4659"/>
                    <a:pt x="56" y="4694"/>
                  </a:cubicBezTo>
                  <a:cubicBezTo>
                    <a:pt x="69" y="4707"/>
                    <a:pt x="143" y="4712"/>
                    <a:pt x="245" y="4712"/>
                  </a:cubicBezTo>
                  <a:cubicBezTo>
                    <a:pt x="500" y="4712"/>
                    <a:pt x="932" y="4677"/>
                    <a:pt x="1029" y="4637"/>
                  </a:cubicBezTo>
                  <a:cubicBezTo>
                    <a:pt x="1154" y="4581"/>
                    <a:pt x="1074" y="4433"/>
                    <a:pt x="1074" y="4433"/>
                  </a:cubicBezTo>
                  <a:cubicBezTo>
                    <a:pt x="1108" y="3958"/>
                    <a:pt x="1029" y="2579"/>
                    <a:pt x="1029" y="2579"/>
                  </a:cubicBezTo>
                  <a:cubicBezTo>
                    <a:pt x="1029" y="2171"/>
                    <a:pt x="1119" y="611"/>
                    <a:pt x="1119" y="611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7590012" y="2323349"/>
              <a:ext cx="67636" cy="56036"/>
            </a:xfrm>
            <a:custGeom>
              <a:avLst/>
              <a:gdLst/>
              <a:ahLst/>
              <a:cxnLst/>
              <a:rect l="l" t="t" r="r" b="b"/>
              <a:pathLst>
                <a:path w="1516" h="1256" extrusionOk="0">
                  <a:moveTo>
                    <a:pt x="781" y="1"/>
                  </a:moveTo>
                  <a:cubicBezTo>
                    <a:pt x="781" y="1"/>
                    <a:pt x="374" y="295"/>
                    <a:pt x="0" y="577"/>
                  </a:cubicBezTo>
                  <a:cubicBezTo>
                    <a:pt x="113" y="679"/>
                    <a:pt x="216" y="792"/>
                    <a:pt x="317" y="894"/>
                  </a:cubicBezTo>
                  <a:cubicBezTo>
                    <a:pt x="419" y="1007"/>
                    <a:pt x="521" y="1132"/>
                    <a:pt x="600" y="1256"/>
                  </a:cubicBezTo>
                  <a:lnTo>
                    <a:pt x="1516" y="781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7672729" y="2329907"/>
              <a:ext cx="46489" cy="62104"/>
            </a:xfrm>
            <a:custGeom>
              <a:avLst/>
              <a:gdLst/>
              <a:ahLst/>
              <a:cxnLst/>
              <a:rect l="l" t="t" r="r" b="b"/>
              <a:pathLst>
                <a:path w="1042" h="1392" extrusionOk="0">
                  <a:moveTo>
                    <a:pt x="1" y="0"/>
                  </a:moveTo>
                  <a:cubicBezTo>
                    <a:pt x="1" y="0"/>
                    <a:pt x="58" y="634"/>
                    <a:pt x="137" y="1324"/>
                  </a:cubicBezTo>
                  <a:cubicBezTo>
                    <a:pt x="185" y="1322"/>
                    <a:pt x="234" y="1321"/>
                    <a:pt x="283" y="1321"/>
                  </a:cubicBezTo>
                  <a:cubicBezTo>
                    <a:pt x="520" y="1321"/>
                    <a:pt x="762" y="1344"/>
                    <a:pt x="996" y="1392"/>
                  </a:cubicBezTo>
                  <a:cubicBezTo>
                    <a:pt x="1019" y="973"/>
                    <a:pt x="1041" y="611"/>
                    <a:pt x="1041" y="6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7590012" y="2295107"/>
              <a:ext cx="135763" cy="91327"/>
            </a:xfrm>
            <a:custGeom>
              <a:avLst/>
              <a:gdLst/>
              <a:ahLst/>
              <a:cxnLst/>
              <a:rect l="l" t="t" r="r" b="b"/>
              <a:pathLst>
                <a:path w="3043" h="2047" extrusionOk="0">
                  <a:moveTo>
                    <a:pt x="985" y="0"/>
                  </a:moveTo>
                  <a:lnTo>
                    <a:pt x="939" y="373"/>
                  </a:lnTo>
                  <a:lnTo>
                    <a:pt x="0" y="1109"/>
                  </a:lnTo>
                  <a:lnTo>
                    <a:pt x="1007" y="1911"/>
                  </a:lnTo>
                  <a:lnTo>
                    <a:pt x="1606" y="1549"/>
                  </a:lnTo>
                  <a:lnTo>
                    <a:pt x="1606" y="2047"/>
                  </a:lnTo>
                  <a:lnTo>
                    <a:pt x="3043" y="1968"/>
                  </a:lnTo>
                  <a:lnTo>
                    <a:pt x="2817" y="238"/>
                  </a:lnTo>
                  <a:lnTo>
                    <a:pt x="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7615219" y="2341016"/>
              <a:ext cx="51530" cy="39395"/>
            </a:xfrm>
            <a:custGeom>
              <a:avLst/>
              <a:gdLst/>
              <a:ahLst/>
              <a:cxnLst/>
              <a:rect l="l" t="t" r="r" b="b"/>
              <a:pathLst>
                <a:path w="1155" h="883" extrusionOk="0">
                  <a:moveTo>
                    <a:pt x="1154" y="0"/>
                  </a:moveTo>
                  <a:lnTo>
                    <a:pt x="1" y="532"/>
                  </a:lnTo>
                  <a:lnTo>
                    <a:pt x="442" y="882"/>
                  </a:lnTo>
                  <a:lnTo>
                    <a:pt x="1041" y="520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7631906" y="2295107"/>
              <a:ext cx="87847" cy="39886"/>
            </a:xfrm>
            <a:custGeom>
              <a:avLst/>
              <a:gdLst/>
              <a:ahLst/>
              <a:cxnLst/>
              <a:rect l="l" t="t" r="r" b="b"/>
              <a:pathLst>
                <a:path w="1969" h="894" extrusionOk="0">
                  <a:moveTo>
                    <a:pt x="46" y="0"/>
                  </a:moveTo>
                  <a:lnTo>
                    <a:pt x="46" y="11"/>
                  </a:lnTo>
                  <a:lnTo>
                    <a:pt x="0" y="373"/>
                  </a:lnTo>
                  <a:lnTo>
                    <a:pt x="1968" y="893"/>
                  </a:lnTo>
                  <a:lnTo>
                    <a:pt x="1968" y="893"/>
                  </a:lnTo>
                  <a:lnTo>
                    <a:pt x="1878" y="23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7699989" y="2303673"/>
              <a:ext cx="5621" cy="80753"/>
            </a:xfrm>
            <a:custGeom>
              <a:avLst/>
              <a:gdLst/>
              <a:ahLst/>
              <a:cxnLst/>
              <a:rect l="l" t="t" r="r" b="b"/>
              <a:pathLst>
                <a:path w="126" h="1810" extrusionOk="0">
                  <a:moveTo>
                    <a:pt x="1" y="0"/>
                  </a:moveTo>
                  <a:cubicBezTo>
                    <a:pt x="12" y="329"/>
                    <a:pt x="46" y="656"/>
                    <a:pt x="46" y="985"/>
                  </a:cubicBezTo>
                  <a:cubicBezTo>
                    <a:pt x="58" y="1256"/>
                    <a:pt x="68" y="1527"/>
                    <a:pt x="68" y="1810"/>
                  </a:cubicBezTo>
                  <a:lnTo>
                    <a:pt x="125" y="1799"/>
                  </a:lnTo>
                  <a:cubicBezTo>
                    <a:pt x="125" y="1550"/>
                    <a:pt x="114" y="1289"/>
                    <a:pt x="114" y="1041"/>
                  </a:cubicBezTo>
                  <a:cubicBezTo>
                    <a:pt x="103" y="691"/>
                    <a:pt x="80" y="351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7706592" y="2304209"/>
              <a:ext cx="7094" cy="79727"/>
            </a:xfrm>
            <a:custGeom>
              <a:avLst/>
              <a:gdLst/>
              <a:ahLst/>
              <a:cxnLst/>
              <a:rect l="l" t="t" r="r" b="b"/>
              <a:pathLst>
                <a:path w="159" h="1787" extrusionOk="0">
                  <a:moveTo>
                    <a:pt x="11" y="0"/>
                  </a:moveTo>
                  <a:cubicBezTo>
                    <a:pt x="0" y="395"/>
                    <a:pt x="45" y="792"/>
                    <a:pt x="68" y="1176"/>
                  </a:cubicBezTo>
                  <a:lnTo>
                    <a:pt x="101" y="1787"/>
                  </a:lnTo>
                  <a:lnTo>
                    <a:pt x="158" y="1775"/>
                  </a:lnTo>
                  <a:lnTo>
                    <a:pt x="124" y="1232"/>
                  </a:lnTo>
                  <a:cubicBezTo>
                    <a:pt x="113" y="825"/>
                    <a:pt x="68" y="418"/>
                    <a:pt x="68" y="11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7668223" y="2514927"/>
              <a:ext cx="55010" cy="26814"/>
            </a:xfrm>
            <a:custGeom>
              <a:avLst/>
              <a:gdLst/>
              <a:ahLst/>
              <a:cxnLst/>
              <a:rect l="l" t="t" r="r" b="b"/>
              <a:pathLst>
                <a:path w="1233" h="601" extrusionOk="0">
                  <a:moveTo>
                    <a:pt x="708" y="0"/>
                  </a:moveTo>
                  <a:cubicBezTo>
                    <a:pt x="637" y="0"/>
                    <a:pt x="589" y="196"/>
                    <a:pt x="589" y="196"/>
                  </a:cubicBezTo>
                  <a:cubicBezTo>
                    <a:pt x="589" y="196"/>
                    <a:pt x="1" y="490"/>
                    <a:pt x="11" y="569"/>
                  </a:cubicBezTo>
                  <a:cubicBezTo>
                    <a:pt x="15" y="591"/>
                    <a:pt x="106" y="600"/>
                    <a:pt x="233" y="600"/>
                  </a:cubicBezTo>
                  <a:cubicBezTo>
                    <a:pt x="498" y="600"/>
                    <a:pt x="919" y="562"/>
                    <a:pt x="1041" y="524"/>
                  </a:cubicBezTo>
                  <a:cubicBezTo>
                    <a:pt x="1233" y="467"/>
                    <a:pt x="1120" y="241"/>
                    <a:pt x="1120" y="241"/>
                  </a:cubicBezTo>
                  <a:lnTo>
                    <a:pt x="1120" y="241"/>
                  </a:lnTo>
                  <a:cubicBezTo>
                    <a:pt x="1120" y="241"/>
                    <a:pt x="998" y="270"/>
                    <a:pt x="879" y="270"/>
                  </a:cubicBezTo>
                  <a:cubicBezTo>
                    <a:pt x="832" y="270"/>
                    <a:pt x="786" y="265"/>
                    <a:pt x="747" y="253"/>
                  </a:cubicBezTo>
                  <a:cubicBezTo>
                    <a:pt x="747" y="253"/>
                    <a:pt x="803" y="26"/>
                    <a:pt x="724" y="4"/>
                  </a:cubicBezTo>
                  <a:cubicBezTo>
                    <a:pt x="719" y="1"/>
                    <a:pt x="713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7691110" y="2530811"/>
              <a:ext cx="6915" cy="10038"/>
            </a:xfrm>
            <a:custGeom>
              <a:avLst/>
              <a:gdLst/>
              <a:ahLst/>
              <a:cxnLst/>
              <a:rect l="l" t="t" r="r" b="b"/>
              <a:pathLst>
                <a:path w="155" h="225" extrusionOk="0">
                  <a:moveTo>
                    <a:pt x="27" y="0"/>
                  </a:moveTo>
                  <a:cubicBezTo>
                    <a:pt x="13" y="0"/>
                    <a:pt x="1" y="12"/>
                    <a:pt x="8" y="32"/>
                  </a:cubicBezTo>
                  <a:cubicBezTo>
                    <a:pt x="41" y="100"/>
                    <a:pt x="76" y="156"/>
                    <a:pt x="98" y="224"/>
                  </a:cubicBezTo>
                  <a:lnTo>
                    <a:pt x="154" y="224"/>
                  </a:lnTo>
                  <a:lnTo>
                    <a:pt x="53" y="21"/>
                  </a:lnTo>
                  <a:cubicBezTo>
                    <a:pt x="48" y="7"/>
                    <a:pt x="37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7695081" y="2528847"/>
              <a:ext cx="7986" cy="11511"/>
            </a:xfrm>
            <a:custGeom>
              <a:avLst/>
              <a:gdLst/>
              <a:ahLst/>
              <a:cxnLst/>
              <a:rect l="l" t="t" r="r" b="b"/>
              <a:pathLst>
                <a:path w="179" h="258" extrusionOk="0">
                  <a:moveTo>
                    <a:pt x="32" y="1"/>
                  </a:moveTo>
                  <a:cubicBezTo>
                    <a:pt x="18" y="1"/>
                    <a:pt x="0" y="25"/>
                    <a:pt x="9" y="42"/>
                  </a:cubicBezTo>
                  <a:cubicBezTo>
                    <a:pt x="65" y="110"/>
                    <a:pt x="100" y="178"/>
                    <a:pt x="133" y="257"/>
                  </a:cubicBezTo>
                  <a:lnTo>
                    <a:pt x="178" y="257"/>
                  </a:lnTo>
                  <a:cubicBezTo>
                    <a:pt x="145" y="167"/>
                    <a:pt x="100" y="87"/>
                    <a:pt x="43" y="8"/>
                  </a:cubicBezTo>
                  <a:cubicBezTo>
                    <a:pt x="40" y="3"/>
                    <a:pt x="36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7686560" y="2517872"/>
              <a:ext cx="8388" cy="7540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53" y="17"/>
                  </a:moveTo>
                  <a:cubicBezTo>
                    <a:pt x="75" y="17"/>
                    <a:pt x="110" y="51"/>
                    <a:pt x="121" y="74"/>
                  </a:cubicBezTo>
                  <a:cubicBezTo>
                    <a:pt x="140" y="83"/>
                    <a:pt x="167" y="116"/>
                    <a:pt x="168" y="140"/>
                  </a:cubicBezTo>
                  <a:lnTo>
                    <a:pt x="168" y="140"/>
                  </a:lnTo>
                  <a:cubicBezTo>
                    <a:pt x="146" y="133"/>
                    <a:pt x="118" y="104"/>
                    <a:pt x="98" y="84"/>
                  </a:cubicBezTo>
                  <a:cubicBezTo>
                    <a:pt x="98" y="84"/>
                    <a:pt x="42" y="17"/>
                    <a:pt x="53" y="17"/>
                  </a:cubicBezTo>
                  <a:close/>
                  <a:moveTo>
                    <a:pt x="59" y="0"/>
                  </a:moveTo>
                  <a:cubicBezTo>
                    <a:pt x="53" y="0"/>
                    <a:pt x="47" y="2"/>
                    <a:pt x="42" y="6"/>
                  </a:cubicBezTo>
                  <a:cubicBezTo>
                    <a:pt x="0" y="26"/>
                    <a:pt x="120" y="132"/>
                    <a:pt x="167" y="150"/>
                  </a:cubicBezTo>
                  <a:lnTo>
                    <a:pt x="167" y="150"/>
                  </a:lnTo>
                  <a:cubicBezTo>
                    <a:pt x="167" y="151"/>
                    <a:pt x="166" y="151"/>
                    <a:pt x="166" y="152"/>
                  </a:cubicBezTo>
                  <a:cubicBezTo>
                    <a:pt x="166" y="161"/>
                    <a:pt x="172" y="168"/>
                    <a:pt x="175" y="168"/>
                  </a:cubicBezTo>
                  <a:cubicBezTo>
                    <a:pt x="177" y="168"/>
                    <a:pt x="178" y="167"/>
                    <a:pt x="178" y="164"/>
                  </a:cubicBezTo>
                  <a:cubicBezTo>
                    <a:pt x="179" y="160"/>
                    <a:pt x="179" y="156"/>
                    <a:pt x="180" y="152"/>
                  </a:cubicBezTo>
                  <a:lnTo>
                    <a:pt x="180" y="152"/>
                  </a:lnTo>
                  <a:cubicBezTo>
                    <a:pt x="188" y="151"/>
                    <a:pt x="188" y="143"/>
                    <a:pt x="180" y="142"/>
                  </a:cubicBezTo>
                  <a:lnTo>
                    <a:pt x="180" y="142"/>
                  </a:lnTo>
                  <a:cubicBezTo>
                    <a:pt x="177" y="107"/>
                    <a:pt x="151" y="79"/>
                    <a:pt x="132" y="51"/>
                  </a:cubicBezTo>
                  <a:cubicBezTo>
                    <a:pt x="114" y="41"/>
                    <a:pt x="86" y="0"/>
                    <a:pt x="59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7693163" y="2516578"/>
              <a:ext cx="2855" cy="7986"/>
            </a:xfrm>
            <a:custGeom>
              <a:avLst/>
              <a:gdLst/>
              <a:ahLst/>
              <a:cxnLst/>
              <a:rect l="l" t="t" r="r" b="b"/>
              <a:pathLst>
                <a:path w="64" h="179" extrusionOk="0">
                  <a:moveTo>
                    <a:pt x="34" y="21"/>
                  </a:moveTo>
                  <a:cubicBezTo>
                    <a:pt x="47" y="52"/>
                    <a:pt x="50" y="88"/>
                    <a:pt x="43" y="121"/>
                  </a:cubicBezTo>
                  <a:lnTo>
                    <a:pt x="43" y="121"/>
                  </a:lnTo>
                  <a:cubicBezTo>
                    <a:pt x="41" y="115"/>
                    <a:pt x="41" y="109"/>
                    <a:pt x="41" y="103"/>
                  </a:cubicBezTo>
                  <a:cubicBezTo>
                    <a:pt x="31" y="83"/>
                    <a:pt x="21" y="45"/>
                    <a:pt x="34" y="21"/>
                  </a:cubicBezTo>
                  <a:close/>
                  <a:moveTo>
                    <a:pt x="30" y="0"/>
                  </a:moveTo>
                  <a:lnTo>
                    <a:pt x="30" y="0"/>
                  </a:lnTo>
                  <a:cubicBezTo>
                    <a:pt x="0" y="39"/>
                    <a:pt x="21" y="102"/>
                    <a:pt x="34" y="148"/>
                  </a:cubicBezTo>
                  <a:lnTo>
                    <a:pt x="34" y="148"/>
                  </a:lnTo>
                  <a:cubicBezTo>
                    <a:pt x="33" y="152"/>
                    <a:pt x="31" y="155"/>
                    <a:pt x="30" y="159"/>
                  </a:cubicBezTo>
                  <a:cubicBezTo>
                    <a:pt x="30" y="165"/>
                    <a:pt x="32" y="167"/>
                    <a:pt x="37" y="167"/>
                  </a:cubicBezTo>
                  <a:cubicBezTo>
                    <a:pt x="38" y="167"/>
                    <a:pt x="39" y="167"/>
                    <a:pt x="40" y="167"/>
                  </a:cubicBezTo>
                  <a:lnTo>
                    <a:pt x="40" y="167"/>
                  </a:lnTo>
                  <a:cubicBezTo>
                    <a:pt x="40" y="168"/>
                    <a:pt x="40" y="169"/>
                    <a:pt x="41" y="170"/>
                  </a:cubicBezTo>
                  <a:cubicBezTo>
                    <a:pt x="41" y="176"/>
                    <a:pt x="43" y="179"/>
                    <a:pt x="46" y="179"/>
                  </a:cubicBezTo>
                  <a:cubicBezTo>
                    <a:pt x="49" y="179"/>
                    <a:pt x="52" y="176"/>
                    <a:pt x="52" y="170"/>
                  </a:cubicBezTo>
                  <a:cubicBezTo>
                    <a:pt x="52" y="167"/>
                    <a:pt x="52" y="163"/>
                    <a:pt x="51" y="159"/>
                  </a:cubicBezTo>
                  <a:lnTo>
                    <a:pt x="51" y="159"/>
                  </a:lnTo>
                  <a:cubicBezTo>
                    <a:pt x="52" y="159"/>
                    <a:pt x="52" y="159"/>
                    <a:pt x="52" y="159"/>
                  </a:cubicBezTo>
                  <a:cubicBezTo>
                    <a:pt x="63" y="113"/>
                    <a:pt x="63" y="46"/>
                    <a:pt x="41" y="12"/>
                  </a:cubicBezTo>
                  <a:cubicBezTo>
                    <a:pt x="41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7541559" y="2455455"/>
              <a:ext cx="55055" cy="27215"/>
            </a:xfrm>
            <a:custGeom>
              <a:avLst/>
              <a:gdLst/>
              <a:ahLst/>
              <a:cxnLst/>
              <a:rect l="l" t="t" r="r" b="b"/>
              <a:pathLst>
                <a:path w="1234" h="610" extrusionOk="0">
                  <a:moveTo>
                    <a:pt x="702" y="1"/>
                  </a:moveTo>
                  <a:cubicBezTo>
                    <a:pt x="629" y="1"/>
                    <a:pt x="578" y="194"/>
                    <a:pt x="578" y="194"/>
                  </a:cubicBezTo>
                  <a:cubicBezTo>
                    <a:pt x="578" y="194"/>
                    <a:pt x="1" y="500"/>
                    <a:pt x="13" y="579"/>
                  </a:cubicBezTo>
                  <a:cubicBezTo>
                    <a:pt x="16" y="601"/>
                    <a:pt x="107" y="610"/>
                    <a:pt x="234" y="610"/>
                  </a:cubicBezTo>
                  <a:cubicBezTo>
                    <a:pt x="495" y="610"/>
                    <a:pt x="912" y="572"/>
                    <a:pt x="1041" y="534"/>
                  </a:cubicBezTo>
                  <a:cubicBezTo>
                    <a:pt x="1234" y="477"/>
                    <a:pt x="1109" y="251"/>
                    <a:pt x="1109" y="251"/>
                  </a:cubicBezTo>
                  <a:lnTo>
                    <a:pt x="1109" y="251"/>
                  </a:lnTo>
                  <a:cubicBezTo>
                    <a:pt x="1109" y="251"/>
                    <a:pt x="1004" y="276"/>
                    <a:pt x="893" y="276"/>
                  </a:cubicBezTo>
                  <a:cubicBezTo>
                    <a:pt x="838" y="276"/>
                    <a:pt x="782" y="270"/>
                    <a:pt x="736" y="251"/>
                  </a:cubicBezTo>
                  <a:cubicBezTo>
                    <a:pt x="736" y="251"/>
                    <a:pt x="792" y="36"/>
                    <a:pt x="714" y="2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7564492" y="2471650"/>
              <a:ext cx="6380" cy="10172"/>
            </a:xfrm>
            <a:custGeom>
              <a:avLst/>
              <a:gdLst/>
              <a:ahLst/>
              <a:cxnLst/>
              <a:rect l="l" t="t" r="r" b="b"/>
              <a:pathLst>
                <a:path w="143" h="228" extrusionOk="0">
                  <a:moveTo>
                    <a:pt x="30" y="0"/>
                  </a:moveTo>
                  <a:cubicBezTo>
                    <a:pt x="15" y="0"/>
                    <a:pt x="0" y="10"/>
                    <a:pt x="7" y="24"/>
                  </a:cubicBezTo>
                  <a:cubicBezTo>
                    <a:pt x="30" y="92"/>
                    <a:pt x="64" y="160"/>
                    <a:pt x="97" y="228"/>
                  </a:cubicBezTo>
                  <a:lnTo>
                    <a:pt x="143" y="228"/>
                  </a:lnTo>
                  <a:cubicBezTo>
                    <a:pt x="109" y="148"/>
                    <a:pt x="75" y="92"/>
                    <a:pt x="52" y="12"/>
                  </a:cubicBezTo>
                  <a:cubicBezTo>
                    <a:pt x="48" y="4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7568106" y="2469509"/>
              <a:ext cx="7808" cy="11778"/>
            </a:xfrm>
            <a:custGeom>
              <a:avLst/>
              <a:gdLst/>
              <a:ahLst/>
              <a:cxnLst/>
              <a:rect l="l" t="t" r="r" b="b"/>
              <a:pathLst>
                <a:path w="175" h="264" extrusionOk="0">
                  <a:moveTo>
                    <a:pt x="29" y="1"/>
                  </a:moveTo>
                  <a:cubicBezTo>
                    <a:pt x="13" y="1"/>
                    <a:pt x="1" y="22"/>
                    <a:pt x="16" y="38"/>
                  </a:cubicBezTo>
                  <a:cubicBezTo>
                    <a:pt x="62" y="105"/>
                    <a:pt x="96" y="185"/>
                    <a:pt x="130" y="264"/>
                  </a:cubicBezTo>
                  <a:lnTo>
                    <a:pt x="175" y="264"/>
                  </a:lnTo>
                  <a:cubicBezTo>
                    <a:pt x="141" y="173"/>
                    <a:pt x="107" y="83"/>
                    <a:pt x="51" y="15"/>
                  </a:cubicBezTo>
                  <a:cubicBezTo>
                    <a:pt x="44" y="5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7559539" y="2458489"/>
              <a:ext cx="8834" cy="7540"/>
            </a:xfrm>
            <a:custGeom>
              <a:avLst/>
              <a:gdLst/>
              <a:ahLst/>
              <a:cxnLst/>
              <a:rect l="l" t="t" r="r" b="b"/>
              <a:pathLst>
                <a:path w="198" h="169" extrusionOk="0">
                  <a:moveTo>
                    <a:pt x="58" y="23"/>
                  </a:moveTo>
                  <a:cubicBezTo>
                    <a:pt x="80" y="23"/>
                    <a:pt x="110" y="60"/>
                    <a:pt x="130" y="70"/>
                  </a:cubicBezTo>
                  <a:cubicBezTo>
                    <a:pt x="138" y="88"/>
                    <a:pt x="162" y="121"/>
                    <a:pt x="165" y="145"/>
                  </a:cubicBezTo>
                  <a:lnTo>
                    <a:pt x="165" y="145"/>
                  </a:lnTo>
                  <a:cubicBezTo>
                    <a:pt x="139" y="136"/>
                    <a:pt x="116" y="111"/>
                    <a:pt x="107" y="93"/>
                  </a:cubicBezTo>
                  <a:cubicBezTo>
                    <a:pt x="95" y="93"/>
                    <a:pt x="39" y="25"/>
                    <a:pt x="50" y="25"/>
                  </a:cubicBezTo>
                  <a:cubicBezTo>
                    <a:pt x="53" y="24"/>
                    <a:pt x="55" y="23"/>
                    <a:pt x="58" y="23"/>
                  </a:cubicBezTo>
                  <a:close/>
                  <a:moveTo>
                    <a:pt x="51" y="0"/>
                  </a:moveTo>
                  <a:cubicBezTo>
                    <a:pt x="47" y="0"/>
                    <a:pt x="43" y="1"/>
                    <a:pt x="39" y="2"/>
                  </a:cubicBezTo>
                  <a:cubicBezTo>
                    <a:pt x="0" y="31"/>
                    <a:pt x="112" y="127"/>
                    <a:pt x="165" y="154"/>
                  </a:cubicBezTo>
                  <a:lnTo>
                    <a:pt x="165" y="154"/>
                  </a:lnTo>
                  <a:cubicBezTo>
                    <a:pt x="165" y="156"/>
                    <a:pt x="164" y="159"/>
                    <a:pt x="163" y="161"/>
                  </a:cubicBezTo>
                  <a:cubicBezTo>
                    <a:pt x="163" y="166"/>
                    <a:pt x="166" y="169"/>
                    <a:pt x="170" y="169"/>
                  </a:cubicBezTo>
                  <a:cubicBezTo>
                    <a:pt x="175" y="169"/>
                    <a:pt x="180" y="166"/>
                    <a:pt x="186" y="161"/>
                  </a:cubicBezTo>
                  <a:cubicBezTo>
                    <a:pt x="197" y="161"/>
                    <a:pt x="198" y="150"/>
                    <a:pt x="188" y="149"/>
                  </a:cubicBezTo>
                  <a:lnTo>
                    <a:pt x="188" y="149"/>
                  </a:lnTo>
                  <a:cubicBezTo>
                    <a:pt x="188" y="117"/>
                    <a:pt x="150" y="79"/>
                    <a:pt x="130" y="58"/>
                  </a:cubicBezTo>
                  <a:cubicBezTo>
                    <a:pt x="119" y="38"/>
                    <a:pt x="82" y="0"/>
                    <a:pt x="51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7566053" y="2457552"/>
              <a:ext cx="3257" cy="7808"/>
            </a:xfrm>
            <a:custGeom>
              <a:avLst/>
              <a:gdLst/>
              <a:ahLst/>
              <a:cxnLst/>
              <a:rect l="l" t="t" r="r" b="b"/>
              <a:pathLst>
                <a:path w="73" h="175" extrusionOk="0">
                  <a:moveTo>
                    <a:pt x="39" y="37"/>
                  </a:moveTo>
                  <a:cubicBezTo>
                    <a:pt x="47" y="63"/>
                    <a:pt x="49" y="92"/>
                    <a:pt x="47" y="119"/>
                  </a:cubicBezTo>
                  <a:lnTo>
                    <a:pt x="47" y="119"/>
                  </a:lnTo>
                  <a:cubicBezTo>
                    <a:pt x="45" y="113"/>
                    <a:pt x="43" y="108"/>
                    <a:pt x="40" y="102"/>
                  </a:cubicBezTo>
                  <a:cubicBezTo>
                    <a:pt x="40" y="86"/>
                    <a:pt x="35" y="59"/>
                    <a:pt x="39" y="37"/>
                  </a:cubicBezTo>
                  <a:close/>
                  <a:moveTo>
                    <a:pt x="40" y="1"/>
                  </a:moveTo>
                  <a:cubicBezTo>
                    <a:pt x="36" y="4"/>
                    <a:pt x="32" y="8"/>
                    <a:pt x="29" y="12"/>
                  </a:cubicBezTo>
                  <a:lnTo>
                    <a:pt x="29" y="12"/>
                  </a:lnTo>
                  <a:cubicBezTo>
                    <a:pt x="29" y="12"/>
                    <a:pt x="29" y="12"/>
                    <a:pt x="29" y="12"/>
                  </a:cubicBezTo>
                  <a:lnTo>
                    <a:pt x="29" y="12"/>
                  </a:lnTo>
                  <a:cubicBezTo>
                    <a:pt x="1" y="51"/>
                    <a:pt x="30" y="129"/>
                    <a:pt x="40" y="170"/>
                  </a:cubicBezTo>
                  <a:cubicBezTo>
                    <a:pt x="40" y="173"/>
                    <a:pt x="42" y="175"/>
                    <a:pt x="45" y="175"/>
                  </a:cubicBezTo>
                  <a:cubicBezTo>
                    <a:pt x="51" y="175"/>
                    <a:pt x="62" y="167"/>
                    <a:pt x="62" y="159"/>
                  </a:cubicBezTo>
                  <a:cubicBezTo>
                    <a:pt x="59" y="155"/>
                    <a:pt x="57" y="151"/>
                    <a:pt x="55" y="145"/>
                  </a:cubicBezTo>
                  <a:lnTo>
                    <a:pt x="55" y="145"/>
                  </a:lnTo>
                  <a:cubicBezTo>
                    <a:pt x="64" y="101"/>
                    <a:pt x="72" y="42"/>
                    <a:pt x="52" y="1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7630879" y="2193027"/>
              <a:ext cx="95387" cy="130365"/>
            </a:xfrm>
            <a:custGeom>
              <a:avLst/>
              <a:gdLst/>
              <a:ahLst/>
              <a:cxnLst/>
              <a:rect l="l" t="t" r="r" b="b"/>
              <a:pathLst>
                <a:path w="2138" h="2922" extrusionOk="0">
                  <a:moveTo>
                    <a:pt x="1089" y="0"/>
                  </a:moveTo>
                  <a:cubicBezTo>
                    <a:pt x="735" y="0"/>
                    <a:pt x="373" y="120"/>
                    <a:pt x="328" y="286"/>
                  </a:cubicBezTo>
                  <a:cubicBezTo>
                    <a:pt x="272" y="467"/>
                    <a:pt x="102" y="1802"/>
                    <a:pt x="1" y="2548"/>
                  </a:cubicBezTo>
                  <a:cubicBezTo>
                    <a:pt x="396" y="2605"/>
                    <a:pt x="1889" y="2842"/>
                    <a:pt x="2127" y="2922"/>
                  </a:cubicBezTo>
                  <a:cubicBezTo>
                    <a:pt x="2127" y="2254"/>
                    <a:pt x="2138" y="796"/>
                    <a:pt x="1742" y="241"/>
                  </a:cubicBezTo>
                  <a:cubicBezTo>
                    <a:pt x="1625" y="70"/>
                    <a:pt x="1359" y="0"/>
                    <a:pt x="1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7674781" y="2203601"/>
              <a:ext cx="51486" cy="119791"/>
            </a:xfrm>
            <a:custGeom>
              <a:avLst/>
              <a:gdLst/>
              <a:ahLst/>
              <a:cxnLst/>
              <a:rect l="l" t="t" r="r" b="b"/>
              <a:pathLst>
                <a:path w="1154" h="2685" extrusionOk="0">
                  <a:moveTo>
                    <a:pt x="754" y="1"/>
                  </a:moveTo>
                  <a:cubicBezTo>
                    <a:pt x="708" y="1"/>
                    <a:pt x="817" y="1300"/>
                    <a:pt x="487" y="1916"/>
                  </a:cubicBezTo>
                  <a:cubicBezTo>
                    <a:pt x="362" y="2153"/>
                    <a:pt x="193" y="2323"/>
                    <a:pt x="0" y="2469"/>
                  </a:cubicBezTo>
                  <a:cubicBezTo>
                    <a:pt x="498" y="2549"/>
                    <a:pt x="1007" y="2640"/>
                    <a:pt x="1143" y="2685"/>
                  </a:cubicBezTo>
                  <a:cubicBezTo>
                    <a:pt x="1143" y="2017"/>
                    <a:pt x="1154" y="559"/>
                    <a:pt x="758" y="4"/>
                  </a:cubicBezTo>
                  <a:cubicBezTo>
                    <a:pt x="757" y="2"/>
                    <a:pt x="755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7648547" y="2171032"/>
              <a:ext cx="50995" cy="42473"/>
            </a:xfrm>
            <a:custGeom>
              <a:avLst/>
              <a:gdLst/>
              <a:ahLst/>
              <a:cxnLst/>
              <a:rect l="l" t="t" r="r" b="b"/>
              <a:pathLst>
                <a:path w="1143" h="952" extrusionOk="0">
                  <a:moveTo>
                    <a:pt x="508" y="1"/>
                  </a:moveTo>
                  <a:cubicBezTo>
                    <a:pt x="386" y="1"/>
                    <a:pt x="294" y="11"/>
                    <a:pt x="294" y="11"/>
                  </a:cubicBezTo>
                  <a:cubicBezTo>
                    <a:pt x="294" y="11"/>
                    <a:pt x="0" y="859"/>
                    <a:pt x="498" y="938"/>
                  </a:cubicBezTo>
                  <a:cubicBezTo>
                    <a:pt x="549" y="947"/>
                    <a:pt x="596" y="952"/>
                    <a:pt x="639" y="952"/>
                  </a:cubicBezTo>
                  <a:cubicBezTo>
                    <a:pt x="1016" y="952"/>
                    <a:pt x="1100" y="618"/>
                    <a:pt x="1120" y="294"/>
                  </a:cubicBezTo>
                  <a:cubicBezTo>
                    <a:pt x="1143" y="42"/>
                    <a:pt x="760" y="1"/>
                    <a:pt x="508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7563778" y="1972582"/>
              <a:ext cx="241724" cy="219283"/>
            </a:xfrm>
            <a:custGeom>
              <a:avLst/>
              <a:gdLst/>
              <a:ahLst/>
              <a:cxnLst/>
              <a:rect l="l" t="t" r="r" b="b"/>
              <a:pathLst>
                <a:path w="5418" h="4915" extrusionOk="0">
                  <a:moveTo>
                    <a:pt x="2738" y="0"/>
                  </a:moveTo>
                  <a:cubicBezTo>
                    <a:pt x="2644" y="0"/>
                    <a:pt x="2550" y="5"/>
                    <a:pt x="2455" y="15"/>
                  </a:cubicBezTo>
                  <a:cubicBezTo>
                    <a:pt x="1041" y="161"/>
                    <a:pt x="0" y="1372"/>
                    <a:pt x="148" y="2717"/>
                  </a:cubicBezTo>
                  <a:cubicBezTo>
                    <a:pt x="274" y="3983"/>
                    <a:pt x="1386" y="4915"/>
                    <a:pt x="2682" y="4915"/>
                  </a:cubicBezTo>
                  <a:cubicBezTo>
                    <a:pt x="2775" y="4915"/>
                    <a:pt x="2869" y="4910"/>
                    <a:pt x="2963" y="4900"/>
                  </a:cubicBezTo>
                  <a:cubicBezTo>
                    <a:pt x="4377" y="4753"/>
                    <a:pt x="5417" y="3543"/>
                    <a:pt x="5270" y="2197"/>
                  </a:cubicBezTo>
                  <a:cubicBezTo>
                    <a:pt x="5143" y="931"/>
                    <a:pt x="4033" y="0"/>
                    <a:pt x="273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7769455" y="1980836"/>
              <a:ext cx="170742" cy="187874"/>
            </a:xfrm>
            <a:custGeom>
              <a:avLst/>
              <a:gdLst/>
              <a:ahLst/>
              <a:cxnLst/>
              <a:rect l="l" t="t" r="r" b="b"/>
              <a:pathLst>
                <a:path w="3827" h="4211" extrusionOk="0">
                  <a:moveTo>
                    <a:pt x="1026" y="0"/>
                  </a:moveTo>
                  <a:cubicBezTo>
                    <a:pt x="0" y="0"/>
                    <a:pt x="27" y="1039"/>
                    <a:pt x="27" y="1039"/>
                  </a:cubicBezTo>
                  <a:lnTo>
                    <a:pt x="378" y="1514"/>
                  </a:lnTo>
                  <a:cubicBezTo>
                    <a:pt x="378" y="1514"/>
                    <a:pt x="652" y="1258"/>
                    <a:pt x="863" y="1258"/>
                  </a:cubicBezTo>
                  <a:cubicBezTo>
                    <a:pt x="1031" y="1258"/>
                    <a:pt x="1159" y="1420"/>
                    <a:pt x="1079" y="2001"/>
                  </a:cubicBezTo>
                  <a:cubicBezTo>
                    <a:pt x="886" y="3313"/>
                    <a:pt x="1519" y="4127"/>
                    <a:pt x="2119" y="4195"/>
                  </a:cubicBezTo>
                  <a:cubicBezTo>
                    <a:pt x="2203" y="4206"/>
                    <a:pt x="2283" y="4211"/>
                    <a:pt x="2359" y="4211"/>
                  </a:cubicBezTo>
                  <a:cubicBezTo>
                    <a:pt x="3695" y="4211"/>
                    <a:pt x="3826" y="2612"/>
                    <a:pt x="3826" y="2612"/>
                  </a:cubicBezTo>
                  <a:lnTo>
                    <a:pt x="3826" y="2612"/>
                  </a:lnTo>
                  <a:cubicBezTo>
                    <a:pt x="3699" y="2698"/>
                    <a:pt x="3586" y="2736"/>
                    <a:pt x="3483" y="2736"/>
                  </a:cubicBezTo>
                  <a:cubicBezTo>
                    <a:pt x="2670" y="2736"/>
                    <a:pt x="2550" y="307"/>
                    <a:pt x="1474" y="56"/>
                  </a:cubicBezTo>
                  <a:cubicBezTo>
                    <a:pt x="1306" y="17"/>
                    <a:pt x="1157" y="0"/>
                    <a:pt x="1026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7776683" y="1991365"/>
              <a:ext cx="150397" cy="122156"/>
            </a:xfrm>
            <a:custGeom>
              <a:avLst/>
              <a:gdLst/>
              <a:ahLst/>
              <a:cxnLst/>
              <a:rect l="l" t="t" r="r" b="b"/>
              <a:pathLst>
                <a:path w="3371" h="2738" extrusionOk="0">
                  <a:moveTo>
                    <a:pt x="941" y="1"/>
                  </a:moveTo>
                  <a:cubicBezTo>
                    <a:pt x="540" y="1"/>
                    <a:pt x="133" y="230"/>
                    <a:pt x="0" y="645"/>
                  </a:cubicBezTo>
                  <a:cubicBezTo>
                    <a:pt x="0" y="667"/>
                    <a:pt x="15" y="680"/>
                    <a:pt x="28" y="680"/>
                  </a:cubicBezTo>
                  <a:cubicBezTo>
                    <a:pt x="35" y="680"/>
                    <a:pt x="42" y="676"/>
                    <a:pt x="46" y="668"/>
                  </a:cubicBezTo>
                  <a:cubicBezTo>
                    <a:pt x="230" y="329"/>
                    <a:pt x="589" y="106"/>
                    <a:pt x="972" y="106"/>
                  </a:cubicBezTo>
                  <a:cubicBezTo>
                    <a:pt x="1036" y="106"/>
                    <a:pt x="1101" y="112"/>
                    <a:pt x="1166" y="125"/>
                  </a:cubicBezTo>
                  <a:cubicBezTo>
                    <a:pt x="1641" y="227"/>
                    <a:pt x="1765" y="770"/>
                    <a:pt x="1832" y="1188"/>
                  </a:cubicBezTo>
                  <a:cubicBezTo>
                    <a:pt x="1889" y="1539"/>
                    <a:pt x="1935" y="1934"/>
                    <a:pt x="2161" y="2217"/>
                  </a:cubicBezTo>
                  <a:cubicBezTo>
                    <a:pt x="2443" y="2590"/>
                    <a:pt x="2895" y="2670"/>
                    <a:pt x="3325" y="2738"/>
                  </a:cubicBezTo>
                  <a:cubicBezTo>
                    <a:pt x="3359" y="2738"/>
                    <a:pt x="3370" y="2692"/>
                    <a:pt x="3337" y="2692"/>
                  </a:cubicBezTo>
                  <a:cubicBezTo>
                    <a:pt x="3054" y="2613"/>
                    <a:pt x="2771" y="2534"/>
                    <a:pt x="2511" y="2398"/>
                  </a:cubicBezTo>
                  <a:cubicBezTo>
                    <a:pt x="2262" y="2263"/>
                    <a:pt x="2126" y="2002"/>
                    <a:pt x="2048" y="1742"/>
                  </a:cubicBezTo>
                  <a:cubicBezTo>
                    <a:pt x="1923" y="1324"/>
                    <a:pt x="1945" y="871"/>
                    <a:pt x="1742" y="464"/>
                  </a:cubicBezTo>
                  <a:cubicBezTo>
                    <a:pt x="1576" y="148"/>
                    <a:pt x="1261" y="1"/>
                    <a:pt x="941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7783821" y="2014610"/>
              <a:ext cx="129963" cy="115285"/>
            </a:xfrm>
            <a:custGeom>
              <a:avLst/>
              <a:gdLst/>
              <a:ahLst/>
              <a:cxnLst/>
              <a:rect l="l" t="t" r="r" b="b"/>
              <a:pathLst>
                <a:path w="2913" h="2584" extrusionOk="0">
                  <a:moveTo>
                    <a:pt x="791" y="0"/>
                  </a:moveTo>
                  <a:cubicBezTo>
                    <a:pt x="501" y="0"/>
                    <a:pt x="245" y="163"/>
                    <a:pt x="11" y="362"/>
                  </a:cubicBezTo>
                  <a:cubicBezTo>
                    <a:pt x="1" y="371"/>
                    <a:pt x="14" y="387"/>
                    <a:pt x="26" y="387"/>
                  </a:cubicBezTo>
                  <a:cubicBezTo>
                    <a:pt x="28" y="387"/>
                    <a:pt x="31" y="387"/>
                    <a:pt x="33" y="385"/>
                  </a:cubicBezTo>
                  <a:cubicBezTo>
                    <a:pt x="243" y="233"/>
                    <a:pt x="524" y="106"/>
                    <a:pt x="773" y="106"/>
                  </a:cubicBezTo>
                  <a:cubicBezTo>
                    <a:pt x="1007" y="106"/>
                    <a:pt x="1212" y="219"/>
                    <a:pt x="1300" y="531"/>
                  </a:cubicBezTo>
                  <a:cubicBezTo>
                    <a:pt x="1390" y="882"/>
                    <a:pt x="1300" y="1278"/>
                    <a:pt x="1356" y="1639"/>
                  </a:cubicBezTo>
                  <a:cubicBezTo>
                    <a:pt x="1413" y="1990"/>
                    <a:pt x="1605" y="2340"/>
                    <a:pt x="1921" y="2499"/>
                  </a:cubicBezTo>
                  <a:cubicBezTo>
                    <a:pt x="2033" y="2559"/>
                    <a:pt x="2157" y="2583"/>
                    <a:pt x="2282" y="2583"/>
                  </a:cubicBezTo>
                  <a:cubicBezTo>
                    <a:pt x="2487" y="2583"/>
                    <a:pt x="2696" y="2519"/>
                    <a:pt x="2871" y="2443"/>
                  </a:cubicBezTo>
                  <a:cubicBezTo>
                    <a:pt x="2913" y="2432"/>
                    <a:pt x="2888" y="2373"/>
                    <a:pt x="2857" y="2373"/>
                  </a:cubicBezTo>
                  <a:cubicBezTo>
                    <a:pt x="2854" y="2373"/>
                    <a:pt x="2851" y="2374"/>
                    <a:pt x="2848" y="2375"/>
                  </a:cubicBezTo>
                  <a:cubicBezTo>
                    <a:pt x="2664" y="2403"/>
                    <a:pt x="2489" y="2432"/>
                    <a:pt x="2327" y="2432"/>
                  </a:cubicBezTo>
                  <a:cubicBezTo>
                    <a:pt x="2044" y="2432"/>
                    <a:pt x="1799" y="2344"/>
                    <a:pt x="1605" y="2013"/>
                  </a:cubicBezTo>
                  <a:cubicBezTo>
                    <a:pt x="1368" y="1617"/>
                    <a:pt x="1469" y="1131"/>
                    <a:pt x="1435" y="689"/>
                  </a:cubicBezTo>
                  <a:cubicBezTo>
                    <a:pt x="1413" y="418"/>
                    <a:pt x="1300" y="124"/>
                    <a:pt x="1016" y="34"/>
                  </a:cubicBezTo>
                  <a:cubicBezTo>
                    <a:pt x="939" y="11"/>
                    <a:pt x="864" y="0"/>
                    <a:pt x="79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7808583" y="2030582"/>
              <a:ext cx="94093" cy="121710"/>
            </a:xfrm>
            <a:custGeom>
              <a:avLst/>
              <a:gdLst/>
              <a:ahLst/>
              <a:cxnLst/>
              <a:rect l="l" t="t" r="r" b="b"/>
              <a:pathLst>
                <a:path w="2109" h="2728" extrusionOk="0">
                  <a:moveTo>
                    <a:pt x="24" y="1"/>
                  </a:moveTo>
                  <a:cubicBezTo>
                    <a:pt x="13" y="1"/>
                    <a:pt x="0" y="17"/>
                    <a:pt x="9" y="27"/>
                  </a:cubicBezTo>
                  <a:cubicBezTo>
                    <a:pt x="416" y="366"/>
                    <a:pt x="518" y="818"/>
                    <a:pt x="473" y="1327"/>
                  </a:cubicBezTo>
                  <a:cubicBezTo>
                    <a:pt x="439" y="1734"/>
                    <a:pt x="428" y="2107"/>
                    <a:pt x="710" y="2435"/>
                  </a:cubicBezTo>
                  <a:cubicBezTo>
                    <a:pt x="881" y="2624"/>
                    <a:pt x="1171" y="2728"/>
                    <a:pt x="1455" y="2728"/>
                  </a:cubicBezTo>
                  <a:cubicBezTo>
                    <a:pt x="1696" y="2728"/>
                    <a:pt x="1934" y="2653"/>
                    <a:pt x="2090" y="2492"/>
                  </a:cubicBezTo>
                  <a:cubicBezTo>
                    <a:pt x="2108" y="2464"/>
                    <a:pt x="2090" y="2429"/>
                    <a:pt x="2063" y="2429"/>
                  </a:cubicBezTo>
                  <a:cubicBezTo>
                    <a:pt x="2057" y="2429"/>
                    <a:pt x="2051" y="2431"/>
                    <a:pt x="2045" y="2435"/>
                  </a:cubicBezTo>
                  <a:cubicBezTo>
                    <a:pt x="1883" y="2547"/>
                    <a:pt x="1693" y="2600"/>
                    <a:pt x="1504" y="2600"/>
                  </a:cubicBezTo>
                  <a:cubicBezTo>
                    <a:pt x="1123" y="2600"/>
                    <a:pt x="745" y="2387"/>
                    <a:pt x="609" y="2017"/>
                  </a:cubicBezTo>
                  <a:cubicBezTo>
                    <a:pt x="461" y="1621"/>
                    <a:pt x="609" y="1157"/>
                    <a:pt x="529" y="750"/>
                  </a:cubicBezTo>
                  <a:cubicBezTo>
                    <a:pt x="461" y="434"/>
                    <a:pt x="281" y="196"/>
                    <a:pt x="32" y="4"/>
                  </a:cubicBezTo>
                  <a:cubicBezTo>
                    <a:pt x="30" y="2"/>
                    <a:pt x="27" y="1"/>
                    <a:pt x="24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7772177" y="2007471"/>
              <a:ext cx="30784" cy="35915"/>
            </a:xfrm>
            <a:custGeom>
              <a:avLst/>
              <a:gdLst/>
              <a:ahLst/>
              <a:cxnLst/>
              <a:rect l="l" t="t" r="r" b="b"/>
              <a:pathLst>
                <a:path w="690" h="805" extrusionOk="0">
                  <a:moveTo>
                    <a:pt x="24" y="0"/>
                  </a:moveTo>
                  <a:cubicBezTo>
                    <a:pt x="16" y="0"/>
                    <a:pt x="8" y="1"/>
                    <a:pt x="0" y="2"/>
                  </a:cubicBezTo>
                  <a:lnTo>
                    <a:pt x="689" y="804"/>
                  </a:lnTo>
                  <a:cubicBezTo>
                    <a:pt x="601" y="584"/>
                    <a:pt x="311" y="0"/>
                    <a:pt x="24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7771150" y="2004348"/>
              <a:ext cx="38369" cy="43767"/>
            </a:xfrm>
            <a:custGeom>
              <a:avLst/>
              <a:gdLst/>
              <a:ahLst/>
              <a:cxnLst/>
              <a:rect l="l" t="t" r="r" b="b"/>
              <a:pathLst>
                <a:path w="860" h="981" extrusionOk="0">
                  <a:moveTo>
                    <a:pt x="137" y="1"/>
                  </a:moveTo>
                  <a:cubicBezTo>
                    <a:pt x="96" y="1"/>
                    <a:pt x="57" y="15"/>
                    <a:pt x="23" y="49"/>
                  </a:cubicBezTo>
                  <a:cubicBezTo>
                    <a:pt x="1" y="60"/>
                    <a:pt x="11" y="83"/>
                    <a:pt x="23" y="105"/>
                  </a:cubicBezTo>
                  <a:cubicBezTo>
                    <a:pt x="68" y="151"/>
                    <a:pt x="114" y="185"/>
                    <a:pt x="159" y="230"/>
                  </a:cubicBezTo>
                  <a:cubicBezTo>
                    <a:pt x="227" y="298"/>
                    <a:pt x="283" y="377"/>
                    <a:pt x="340" y="467"/>
                  </a:cubicBezTo>
                  <a:cubicBezTo>
                    <a:pt x="441" y="603"/>
                    <a:pt x="486" y="773"/>
                    <a:pt x="589" y="919"/>
                  </a:cubicBezTo>
                  <a:cubicBezTo>
                    <a:pt x="619" y="962"/>
                    <a:pt x="662" y="981"/>
                    <a:pt x="704" y="981"/>
                  </a:cubicBezTo>
                  <a:cubicBezTo>
                    <a:pt x="784" y="981"/>
                    <a:pt x="859" y="911"/>
                    <a:pt x="837" y="806"/>
                  </a:cubicBezTo>
                  <a:cubicBezTo>
                    <a:pt x="792" y="615"/>
                    <a:pt x="634" y="388"/>
                    <a:pt x="509" y="241"/>
                  </a:cubicBezTo>
                  <a:cubicBezTo>
                    <a:pt x="431" y="154"/>
                    <a:pt x="273" y="1"/>
                    <a:pt x="13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7572835" y="1968924"/>
              <a:ext cx="266976" cy="199072"/>
            </a:xfrm>
            <a:custGeom>
              <a:avLst/>
              <a:gdLst/>
              <a:ahLst/>
              <a:cxnLst/>
              <a:rect l="l" t="t" r="r" b="b"/>
              <a:pathLst>
                <a:path w="5984" h="4462" extrusionOk="0">
                  <a:moveTo>
                    <a:pt x="2595" y="0"/>
                  </a:moveTo>
                  <a:cubicBezTo>
                    <a:pt x="2424" y="0"/>
                    <a:pt x="2320" y="17"/>
                    <a:pt x="2320" y="17"/>
                  </a:cubicBezTo>
                  <a:cubicBezTo>
                    <a:pt x="318" y="29"/>
                    <a:pt x="1" y="1985"/>
                    <a:pt x="1" y="1985"/>
                  </a:cubicBezTo>
                  <a:cubicBezTo>
                    <a:pt x="1415" y="1680"/>
                    <a:pt x="2308" y="651"/>
                    <a:pt x="2308" y="651"/>
                  </a:cubicBezTo>
                  <a:cubicBezTo>
                    <a:pt x="2636" y="1646"/>
                    <a:pt x="4468" y="2166"/>
                    <a:pt x="4468" y="2166"/>
                  </a:cubicBezTo>
                  <a:cubicBezTo>
                    <a:pt x="5147" y="3636"/>
                    <a:pt x="4084" y="4462"/>
                    <a:pt x="4084" y="4462"/>
                  </a:cubicBezTo>
                  <a:cubicBezTo>
                    <a:pt x="5983" y="3410"/>
                    <a:pt x="5293" y="1680"/>
                    <a:pt x="4694" y="979"/>
                  </a:cubicBezTo>
                  <a:cubicBezTo>
                    <a:pt x="3965" y="119"/>
                    <a:pt x="3047" y="0"/>
                    <a:pt x="2595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7581936" y="1984004"/>
              <a:ext cx="93290" cy="61390"/>
            </a:xfrm>
            <a:custGeom>
              <a:avLst/>
              <a:gdLst/>
              <a:ahLst/>
              <a:cxnLst/>
              <a:rect l="l" t="t" r="r" b="b"/>
              <a:pathLst>
                <a:path w="2091" h="1376" extrusionOk="0">
                  <a:moveTo>
                    <a:pt x="2053" y="0"/>
                  </a:moveTo>
                  <a:cubicBezTo>
                    <a:pt x="2047" y="0"/>
                    <a:pt x="2041" y="2"/>
                    <a:pt x="2036" y="8"/>
                  </a:cubicBezTo>
                  <a:cubicBezTo>
                    <a:pt x="1425" y="596"/>
                    <a:pt x="804" y="1059"/>
                    <a:pt x="0" y="1365"/>
                  </a:cubicBezTo>
                  <a:cubicBezTo>
                    <a:pt x="0" y="1365"/>
                    <a:pt x="0" y="1375"/>
                    <a:pt x="12" y="1375"/>
                  </a:cubicBezTo>
                  <a:cubicBezTo>
                    <a:pt x="815" y="1252"/>
                    <a:pt x="1629" y="720"/>
                    <a:pt x="2081" y="41"/>
                  </a:cubicBezTo>
                  <a:cubicBezTo>
                    <a:pt x="2090" y="24"/>
                    <a:pt x="2072" y="0"/>
                    <a:pt x="2053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7588004" y="2029199"/>
              <a:ext cx="535" cy="4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7597150" y="1976285"/>
              <a:ext cx="75176" cy="37477"/>
            </a:xfrm>
            <a:custGeom>
              <a:avLst/>
              <a:gdLst/>
              <a:ahLst/>
              <a:cxnLst/>
              <a:rect l="l" t="t" r="r" b="b"/>
              <a:pathLst>
                <a:path w="1685" h="840" extrusionOk="0">
                  <a:moveTo>
                    <a:pt x="1325" y="0"/>
                  </a:moveTo>
                  <a:cubicBezTo>
                    <a:pt x="796" y="0"/>
                    <a:pt x="302" y="419"/>
                    <a:pt x="10" y="814"/>
                  </a:cubicBezTo>
                  <a:cubicBezTo>
                    <a:pt x="1" y="823"/>
                    <a:pt x="14" y="839"/>
                    <a:pt x="26" y="839"/>
                  </a:cubicBezTo>
                  <a:cubicBezTo>
                    <a:pt x="28" y="839"/>
                    <a:pt x="31" y="839"/>
                    <a:pt x="33" y="837"/>
                  </a:cubicBezTo>
                  <a:cubicBezTo>
                    <a:pt x="248" y="621"/>
                    <a:pt x="485" y="429"/>
                    <a:pt x="757" y="282"/>
                  </a:cubicBezTo>
                  <a:cubicBezTo>
                    <a:pt x="1039" y="146"/>
                    <a:pt x="1333" y="169"/>
                    <a:pt x="1639" y="124"/>
                  </a:cubicBezTo>
                  <a:cubicBezTo>
                    <a:pt x="1672" y="124"/>
                    <a:pt x="1684" y="68"/>
                    <a:pt x="1650" y="56"/>
                  </a:cubicBezTo>
                  <a:cubicBezTo>
                    <a:pt x="1541" y="18"/>
                    <a:pt x="1432" y="0"/>
                    <a:pt x="1325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7599738" y="1987618"/>
              <a:ext cx="62818" cy="42563"/>
            </a:xfrm>
            <a:custGeom>
              <a:avLst/>
              <a:gdLst/>
              <a:ahLst/>
              <a:cxnLst/>
              <a:rect l="l" t="t" r="r" b="b"/>
              <a:pathLst>
                <a:path w="1408" h="954" extrusionOk="0">
                  <a:moveTo>
                    <a:pt x="1402" y="1"/>
                  </a:moveTo>
                  <a:lnTo>
                    <a:pt x="1402" y="1"/>
                  </a:lnTo>
                  <a:cubicBezTo>
                    <a:pt x="1401" y="1"/>
                    <a:pt x="1400" y="2"/>
                    <a:pt x="1400" y="5"/>
                  </a:cubicBezTo>
                  <a:cubicBezTo>
                    <a:pt x="868" y="96"/>
                    <a:pt x="247" y="412"/>
                    <a:pt x="9" y="922"/>
                  </a:cubicBezTo>
                  <a:cubicBezTo>
                    <a:pt x="1" y="938"/>
                    <a:pt x="15" y="954"/>
                    <a:pt x="33" y="954"/>
                  </a:cubicBezTo>
                  <a:cubicBezTo>
                    <a:pt x="40" y="954"/>
                    <a:pt x="47" y="951"/>
                    <a:pt x="54" y="944"/>
                  </a:cubicBezTo>
                  <a:cubicBezTo>
                    <a:pt x="393" y="469"/>
                    <a:pt x="948" y="345"/>
                    <a:pt x="1400" y="17"/>
                  </a:cubicBezTo>
                  <a:cubicBezTo>
                    <a:pt x="1408" y="9"/>
                    <a:pt x="1404" y="1"/>
                    <a:pt x="140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7680804" y="1983111"/>
              <a:ext cx="91728" cy="65361"/>
            </a:xfrm>
            <a:custGeom>
              <a:avLst/>
              <a:gdLst/>
              <a:ahLst/>
              <a:cxnLst/>
              <a:rect l="l" t="t" r="r" b="b"/>
              <a:pathLst>
                <a:path w="2056" h="1465" extrusionOk="0">
                  <a:moveTo>
                    <a:pt x="14" y="0"/>
                  </a:moveTo>
                  <a:cubicBezTo>
                    <a:pt x="7" y="0"/>
                    <a:pt x="1" y="8"/>
                    <a:pt x="1" y="16"/>
                  </a:cubicBezTo>
                  <a:cubicBezTo>
                    <a:pt x="329" y="807"/>
                    <a:pt x="1177" y="1385"/>
                    <a:pt x="2003" y="1463"/>
                  </a:cubicBezTo>
                  <a:cubicBezTo>
                    <a:pt x="2006" y="1464"/>
                    <a:pt x="2009" y="1465"/>
                    <a:pt x="2012" y="1465"/>
                  </a:cubicBezTo>
                  <a:cubicBezTo>
                    <a:pt x="2040" y="1465"/>
                    <a:pt x="2056" y="1417"/>
                    <a:pt x="2026" y="1407"/>
                  </a:cubicBezTo>
                  <a:cubicBezTo>
                    <a:pt x="1629" y="1272"/>
                    <a:pt x="1234" y="1101"/>
                    <a:pt x="895" y="842"/>
                  </a:cubicBezTo>
                  <a:cubicBezTo>
                    <a:pt x="566" y="604"/>
                    <a:pt x="318" y="287"/>
                    <a:pt x="24" y="5"/>
                  </a:cubicBezTo>
                  <a:cubicBezTo>
                    <a:pt x="20" y="2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7690441" y="1981773"/>
              <a:ext cx="73526" cy="55680"/>
            </a:xfrm>
            <a:custGeom>
              <a:avLst/>
              <a:gdLst/>
              <a:ahLst/>
              <a:cxnLst/>
              <a:rect l="l" t="t" r="r" b="b"/>
              <a:pathLst>
                <a:path w="1648" h="1248" extrusionOk="0">
                  <a:moveTo>
                    <a:pt x="23" y="1"/>
                  </a:moveTo>
                  <a:cubicBezTo>
                    <a:pt x="11" y="1"/>
                    <a:pt x="0" y="12"/>
                    <a:pt x="11" y="23"/>
                  </a:cubicBezTo>
                  <a:cubicBezTo>
                    <a:pt x="328" y="182"/>
                    <a:pt x="622" y="340"/>
                    <a:pt x="905" y="555"/>
                  </a:cubicBezTo>
                  <a:cubicBezTo>
                    <a:pt x="1164" y="747"/>
                    <a:pt x="1335" y="1030"/>
                    <a:pt x="1572" y="1234"/>
                  </a:cubicBezTo>
                  <a:cubicBezTo>
                    <a:pt x="1582" y="1243"/>
                    <a:pt x="1593" y="1248"/>
                    <a:pt x="1603" y="1248"/>
                  </a:cubicBezTo>
                  <a:cubicBezTo>
                    <a:pt x="1628" y="1248"/>
                    <a:pt x="1648" y="1224"/>
                    <a:pt x="1639" y="1199"/>
                  </a:cubicBezTo>
                  <a:cubicBezTo>
                    <a:pt x="1538" y="883"/>
                    <a:pt x="1232" y="634"/>
                    <a:pt x="995" y="442"/>
                  </a:cubicBezTo>
                  <a:cubicBezTo>
                    <a:pt x="712" y="216"/>
                    <a:pt x="373" y="68"/>
                    <a:pt x="2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7679332" y="1974099"/>
              <a:ext cx="129205" cy="119479"/>
            </a:xfrm>
            <a:custGeom>
              <a:avLst/>
              <a:gdLst/>
              <a:ahLst/>
              <a:cxnLst/>
              <a:rect l="l" t="t" r="r" b="b"/>
              <a:pathLst>
                <a:path w="2896" h="2678" extrusionOk="0">
                  <a:moveTo>
                    <a:pt x="323" y="0"/>
                  </a:moveTo>
                  <a:cubicBezTo>
                    <a:pt x="217" y="0"/>
                    <a:pt x="113" y="9"/>
                    <a:pt x="11" y="26"/>
                  </a:cubicBezTo>
                  <a:cubicBezTo>
                    <a:pt x="0" y="26"/>
                    <a:pt x="0" y="37"/>
                    <a:pt x="11" y="37"/>
                  </a:cubicBezTo>
                  <a:cubicBezTo>
                    <a:pt x="328" y="94"/>
                    <a:pt x="645" y="105"/>
                    <a:pt x="961" y="184"/>
                  </a:cubicBezTo>
                  <a:cubicBezTo>
                    <a:pt x="1267" y="275"/>
                    <a:pt x="1549" y="411"/>
                    <a:pt x="1810" y="602"/>
                  </a:cubicBezTo>
                  <a:cubicBezTo>
                    <a:pt x="2081" y="806"/>
                    <a:pt x="2296" y="1066"/>
                    <a:pt x="2454" y="1360"/>
                  </a:cubicBezTo>
                  <a:cubicBezTo>
                    <a:pt x="2680" y="1778"/>
                    <a:pt x="2703" y="2197"/>
                    <a:pt x="2760" y="2660"/>
                  </a:cubicBezTo>
                  <a:cubicBezTo>
                    <a:pt x="2760" y="2672"/>
                    <a:pt x="2768" y="2677"/>
                    <a:pt x="2778" y="2677"/>
                  </a:cubicBezTo>
                  <a:cubicBezTo>
                    <a:pt x="2788" y="2677"/>
                    <a:pt x="2799" y="2672"/>
                    <a:pt x="2805" y="2660"/>
                  </a:cubicBezTo>
                  <a:cubicBezTo>
                    <a:pt x="2895" y="1869"/>
                    <a:pt x="2556" y="1112"/>
                    <a:pt x="1956" y="602"/>
                  </a:cubicBezTo>
                  <a:cubicBezTo>
                    <a:pt x="1536" y="249"/>
                    <a:pt x="905" y="0"/>
                    <a:pt x="323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7773738" y="2104153"/>
              <a:ext cx="26189" cy="47337"/>
            </a:xfrm>
            <a:custGeom>
              <a:avLst/>
              <a:gdLst/>
              <a:ahLst/>
              <a:cxnLst/>
              <a:rect l="l" t="t" r="r" b="b"/>
              <a:pathLst>
                <a:path w="587" h="1061" extrusionOk="0">
                  <a:moveTo>
                    <a:pt x="579" y="1"/>
                  </a:moveTo>
                  <a:cubicBezTo>
                    <a:pt x="577" y="1"/>
                    <a:pt x="576" y="2"/>
                    <a:pt x="576" y="6"/>
                  </a:cubicBezTo>
                  <a:cubicBezTo>
                    <a:pt x="428" y="368"/>
                    <a:pt x="237" y="707"/>
                    <a:pt x="10" y="1024"/>
                  </a:cubicBezTo>
                  <a:cubicBezTo>
                    <a:pt x="1" y="1042"/>
                    <a:pt x="22" y="1060"/>
                    <a:pt x="36" y="1060"/>
                  </a:cubicBezTo>
                  <a:cubicBezTo>
                    <a:pt x="39" y="1060"/>
                    <a:pt x="42" y="1059"/>
                    <a:pt x="44" y="1057"/>
                  </a:cubicBezTo>
                  <a:cubicBezTo>
                    <a:pt x="315" y="741"/>
                    <a:pt x="463" y="390"/>
                    <a:pt x="587" y="6"/>
                  </a:cubicBezTo>
                  <a:cubicBezTo>
                    <a:pt x="587" y="6"/>
                    <a:pt x="582" y="1"/>
                    <a:pt x="579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7775166" y="2055255"/>
              <a:ext cx="23735" cy="71429"/>
            </a:xfrm>
            <a:custGeom>
              <a:avLst/>
              <a:gdLst/>
              <a:ahLst/>
              <a:cxnLst/>
              <a:rect l="l" t="t" r="r" b="b"/>
              <a:pathLst>
                <a:path w="532" h="1601" extrusionOk="0">
                  <a:moveTo>
                    <a:pt x="14" y="0"/>
                  </a:moveTo>
                  <a:cubicBezTo>
                    <a:pt x="6" y="0"/>
                    <a:pt x="1" y="8"/>
                    <a:pt x="1" y="16"/>
                  </a:cubicBezTo>
                  <a:cubicBezTo>
                    <a:pt x="340" y="480"/>
                    <a:pt x="318" y="1022"/>
                    <a:pt x="295" y="1565"/>
                  </a:cubicBezTo>
                  <a:cubicBezTo>
                    <a:pt x="289" y="1589"/>
                    <a:pt x="305" y="1601"/>
                    <a:pt x="324" y="1601"/>
                  </a:cubicBezTo>
                  <a:cubicBezTo>
                    <a:pt x="340" y="1601"/>
                    <a:pt x="357" y="1592"/>
                    <a:pt x="363" y="1577"/>
                  </a:cubicBezTo>
                  <a:cubicBezTo>
                    <a:pt x="532" y="1068"/>
                    <a:pt x="363" y="401"/>
                    <a:pt x="24" y="5"/>
                  </a:cubicBezTo>
                  <a:cubicBezTo>
                    <a:pt x="20" y="1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7775166" y="2087645"/>
              <a:ext cx="54832" cy="49433"/>
            </a:xfrm>
            <a:custGeom>
              <a:avLst/>
              <a:gdLst/>
              <a:ahLst/>
              <a:cxnLst/>
              <a:rect l="l" t="t" r="r" b="b"/>
              <a:pathLst>
                <a:path w="1229" h="1108" extrusionOk="0">
                  <a:moveTo>
                    <a:pt x="669" y="1"/>
                  </a:moveTo>
                  <a:cubicBezTo>
                    <a:pt x="350" y="1"/>
                    <a:pt x="1" y="308"/>
                    <a:pt x="1" y="308"/>
                  </a:cubicBezTo>
                  <a:lnTo>
                    <a:pt x="46" y="1043"/>
                  </a:lnTo>
                  <a:cubicBezTo>
                    <a:pt x="157" y="1088"/>
                    <a:pt x="260" y="1108"/>
                    <a:pt x="355" y="1108"/>
                  </a:cubicBezTo>
                  <a:cubicBezTo>
                    <a:pt x="952" y="1108"/>
                    <a:pt x="1229" y="325"/>
                    <a:pt x="916" y="82"/>
                  </a:cubicBezTo>
                  <a:cubicBezTo>
                    <a:pt x="841" y="24"/>
                    <a:pt x="757" y="1"/>
                    <a:pt x="66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7781010" y="2105849"/>
              <a:ext cx="32034" cy="26814"/>
            </a:xfrm>
            <a:custGeom>
              <a:avLst/>
              <a:gdLst/>
              <a:ahLst/>
              <a:cxnLst/>
              <a:rect l="l" t="t" r="r" b="b"/>
              <a:pathLst>
                <a:path w="718" h="601" extrusionOk="0">
                  <a:moveTo>
                    <a:pt x="175" y="273"/>
                  </a:moveTo>
                  <a:cubicBezTo>
                    <a:pt x="220" y="273"/>
                    <a:pt x="254" y="273"/>
                    <a:pt x="300" y="285"/>
                  </a:cubicBezTo>
                  <a:cubicBezTo>
                    <a:pt x="368" y="307"/>
                    <a:pt x="424" y="375"/>
                    <a:pt x="378" y="454"/>
                  </a:cubicBezTo>
                  <a:cubicBezTo>
                    <a:pt x="349" y="501"/>
                    <a:pt x="294" y="518"/>
                    <a:pt x="238" y="518"/>
                  </a:cubicBezTo>
                  <a:cubicBezTo>
                    <a:pt x="187" y="518"/>
                    <a:pt x="134" y="504"/>
                    <a:pt x="96" y="488"/>
                  </a:cubicBezTo>
                  <a:cubicBezTo>
                    <a:pt x="119" y="420"/>
                    <a:pt x="141" y="341"/>
                    <a:pt x="175" y="273"/>
                  </a:cubicBezTo>
                  <a:close/>
                  <a:moveTo>
                    <a:pt x="513" y="0"/>
                  </a:moveTo>
                  <a:cubicBezTo>
                    <a:pt x="239" y="0"/>
                    <a:pt x="0" y="238"/>
                    <a:pt x="28" y="544"/>
                  </a:cubicBezTo>
                  <a:cubicBezTo>
                    <a:pt x="28" y="556"/>
                    <a:pt x="51" y="556"/>
                    <a:pt x="62" y="556"/>
                  </a:cubicBezTo>
                  <a:cubicBezTo>
                    <a:pt x="114" y="582"/>
                    <a:pt x="184" y="600"/>
                    <a:pt x="251" y="600"/>
                  </a:cubicBezTo>
                  <a:cubicBezTo>
                    <a:pt x="356" y="600"/>
                    <a:pt x="455" y="556"/>
                    <a:pt x="469" y="431"/>
                  </a:cubicBezTo>
                  <a:cubicBezTo>
                    <a:pt x="481" y="352"/>
                    <a:pt x="458" y="262"/>
                    <a:pt x="368" y="228"/>
                  </a:cubicBezTo>
                  <a:cubicBezTo>
                    <a:pt x="349" y="218"/>
                    <a:pt x="328" y="215"/>
                    <a:pt x="305" y="215"/>
                  </a:cubicBezTo>
                  <a:cubicBezTo>
                    <a:pt x="275" y="215"/>
                    <a:pt x="242" y="221"/>
                    <a:pt x="209" y="228"/>
                  </a:cubicBezTo>
                  <a:lnTo>
                    <a:pt x="220" y="217"/>
                  </a:lnTo>
                  <a:cubicBezTo>
                    <a:pt x="325" y="103"/>
                    <a:pt x="460" y="53"/>
                    <a:pt x="608" y="53"/>
                  </a:cubicBezTo>
                  <a:cubicBezTo>
                    <a:pt x="637" y="53"/>
                    <a:pt x="666" y="55"/>
                    <a:pt x="695" y="58"/>
                  </a:cubicBezTo>
                  <a:cubicBezTo>
                    <a:pt x="707" y="58"/>
                    <a:pt x="718" y="36"/>
                    <a:pt x="695" y="36"/>
                  </a:cubicBezTo>
                  <a:cubicBezTo>
                    <a:pt x="634" y="12"/>
                    <a:pt x="573" y="0"/>
                    <a:pt x="513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7682856" y="2197712"/>
              <a:ext cx="78745" cy="59115"/>
            </a:xfrm>
            <a:custGeom>
              <a:avLst/>
              <a:gdLst/>
              <a:ahLst/>
              <a:cxnLst/>
              <a:rect l="l" t="t" r="r" b="b"/>
              <a:pathLst>
                <a:path w="1765" h="1325" extrusionOk="0">
                  <a:moveTo>
                    <a:pt x="513" y="1"/>
                  </a:moveTo>
                  <a:cubicBezTo>
                    <a:pt x="334" y="1"/>
                    <a:pt x="188" y="73"/>
                    <a:pt x="125" y="272"/>
                  </a:cubicBezTo>
                  <a:cubicBezTo>
                    <a:pt x="0" y="634"/>
                    <a:pt x="962" y="1324"/>
                    <a:pt x="962" y="1324"/>
                  </a:cubicBezTo>
                  <a:lnTo>
                    <a:pt x="1764" y="555"/>
                  </a:lnTo>
                  <a:cubicBezTo>
                    <a:pt x="1764" y="555"/>
                    <a:pt x="1009" y="1"/>
                    <a:pt x="51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7701506" y="2075198"/>
              <a:ext cx="20746" cy="21192"/>
            </a:xfrm>
            <a:custGeom>
              <a:avLst/>
              <a:gdLst/>
              <a:ahLst/>
              <a:cxnLst/>
              <a:rect l="l" t="t" r="r" b="b"/>
              <a:pathLst>
                <a:path w="465" h="475" extrusionOk="0">
                  <a:moveTo>
                    <a:pt x="234" y="1"/>
                  </a:moveTo>
                  <a:cubicBezTo>
                    <a:pt x="191" y="1"/>
                    <a:pt x="147" y="20"/>
                    <a:pt x="114" y="44"/>
                  </a:cubicBezTo>
                  <a:cubicBezTo>
                    <a:pt x="57" y="78"/>
                    <a:pt x="34" y="135"/>
                    <a:pt x="24" y="203"/>
                  </a:cubicBezTo>
                  <a:cubicBezTo>
                    <a:pt x="1" y="259"/>
                    <a:pt x="12" y="327"/>
                    <a:pt x="46" y="384"/>
                  </a:cubicBezTo>
                  <a:cubicBezTo>
                    <a:pt x="91" y="440"/>
                    <a:pt x="170" y="474"/>
                    <a:pt x="238" y="474"/>
                  </a:cubicBezTo>
                  <a:cubicBezTo>
                    <a:pt x="328" y="462"/>
                    <a:pt x="374" y="417"/>
                    <a:pt x="419" y="349"/>
                  </a:cubicBezTo>
                  <a:cubicBezTo>
                    <a:pt x="464" y="293"/>
                    <a:pt x="442" y="157"/>
                    <a:pt x="408" y="100"/>
                  </a:cubicBezTo>
                  <a:cubicBezTo>
                    <a:pt x="387" y="69"/>
                    <a:pt x="355" y="37"/>
                    <a:pt x="323" y="24"/>
                  </a:cubicBezTo>
                  <a:lnTo>
                    <a:pt x="323" y="24"/>
                  </a:lnTo>
                  <a:cubicBezTo>
                    <a:pt x="312" y="15"/>
                    <a:pt x="298" y="10"/>
                    <a:pt x="283" y="10"/>
                  </a:cubicBezTo>
                  <a:cubicBezTo>
                    <a:pt x="268" y="4"/>
                    <a:pt x="251" y="1"/>
                    <a:pt x="234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7622313" y="2070335"/>
              <a:ext cx="18158" cy="16106"/>
            </a:xfrm>
            <a:custGeom>
              <a:avLst/>
              <a:gdLst/>
              <a:ahLst/>
              <a:cxnLst/>
              <a:rect l="l" t="t" r="r" b="b"/>
              <a:pathLst>
                <a:path w="407" h="361" extrusionOk="0">
                  <a:moveTo>
                    <a:pt x="214" y="0"/>
                  </a:moveTo>
                  <a:cubicBezTo>
                    <a:pt x="143" y="0"/>
                    <a:pt x="85" y="41"/>
                    <a:pt x="57" y="96"/>
                  </a:cubicBezTo>
                  <a:cubicBezTo>
                    <a:pt x="0" y="209"/>
                    <a:pt x="68" y="334"/>
                    <a:pt x="181" y="357"/>
                  </a:cubicBezTo>
                  <a:cubicBezTo>
                    <a:pt x="193" y="359"/>
                    <a:pt x="205" y="360"/>
                    <a:pt x="216" y="360"/>
                  </a:cubicBezTo>
                  <a:cubicBezTo>
                    <a:pt x="316" y="360"/>
                    <a:pt x="406" y="276"/>
                    <a:pt x="396" y="164"/>
                  </a:cubicBezTo>
                  <a:cubicBezTo>
                    <a:pt x="396" y="85"/>
                    <a:pt x="329" y="18"/>
                    <a:pt x="261" y="6"/>
                  </a:cubicBezTo>
                  <a:cubicBezTo>
                    <a:pt x="245" y="2"/>
                    <a:pt x="229" y="0"/>
                    <a:pt x="214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7713106" y="2095230"/>
              <a:ext cx="40957" cy="38458"/>
            </a:xfrm>
            <a:custGeom>
              <a:avLst/>
              <a:gdLst/>
              <a:ahLst/>
              <a:cxnLst/>
              <a:rect l="l" t="t" r="r" b="b"/>
              <a:pathLst>
                <a:path w="918" h="862" extrusionOk="0">
                  <a:moveTo>
                    <a:pt x="423" y="1"/>
                  </a:moveTo>
                  <a:cubicBezTo>
                    <a:pt x="339" y="1"/>
                    <a:pt x="254" y="24"/>
                    <a:pt x="182" y="70"/>
                  </a:cubicBezTo>
                  <a:cubicBezTo>
                    <a:pt x="46" y="161"/>
                    <a:pt x="1" y="307"/>
                    <a:pt x="1" y="466"/>
                  </a:cubicBezTo>
                  <a:cubicBezTo>
                    <a:pt x="1" y="613"/>
                    <a:pt x="114" y="771"/>
                    <a:pt x="249" y="827"/>
                  </a:cubicBezTo>
                  <a:cubicBezTo>
                    <a:pt x="329" y="862"/>
                    <a:pt x="352" y="862"/>
                    <a:pt x="442" y="862"/>
                  </a:cubicBezTo>
                  <a:lnTo>
                    <a:pt x="453" y="862"/>
                  </a:lnTo>
                  <a:cubicBezTo>
                    <a:pt x="533" y="862"/>
                    <a:pt x="623" y="827"/>
                    <a:pt x="691" y="782"/>
                  </a:cubicBezTo>
                  <a:cubicBezTo>
                    <a:pt x="792" y="726"/>
                    <a:pt x="849" y="613"/>
                    <a:pt x="872" y="500"/>
                  </a:cubicBezTo>
                  <a:cubicBezTo>
                    <a:pt x="917" y="296"/>
                    <a:pt x="804" y="93"/>
                    <a:pt x="600" y="36"/>
                  </a:cubicBezTo>
                  <a:cubicBezTo>
                    <a:pt x="544" y="13"/>
                    <a:pt x="483" y="1"/>
                    <a:pt x="423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7592555" y="2093356"/>
              <a:ext cx="29803" cy="29714"/>
            </a:xfrm>
            <a:custGeom>
              <a:avLst/>
              <a:gdLst/>
              <a:ahLst/>
              <a:cxnLst/>
              <a:rect l="l" t="t" r="r" b="b"/>
              <a:pathLst>
                <a:path w="668" h="666" extrusionOk="0">
                  <a:moveTo>
                    <a:pt x="355" y="1"/>
                  </a:moveTo>
                  <a:cubicBezTo>
                    <a:pt x="312" y="1"/>
                    <a:pt x="266" y="17"/>
                    <a:pt x="227" y="33"/>
                  </a:cubicBezTo>
                  <a:cubicBezTo>
                    <a:pt x="147" y="55"/>
                    <a:pt x="91" y="112"/>
                    <a:pt x="46" y="191"/>
                  </a:cubicBezTo>
                  <a:cubicBezTo>
                    <a:pt x="0" y="259"/>
                    <a:pt x="11" y="349"/>
                    <a:pt x="34" y="429"/>
                  </a:cubicBezTo>
                  <a:lnTo>
                    <a:pt x="34" y="452"/>
                  </a:lnTo>
                  <a:cubicBezTo>
                    <a:pt x="68" y="565"/>
                    <a:pt x="170" y="655"/>
                    <a:pt x="283" y="666"/>
                  </a:cubicBezTo>
                  <a:cubicBezTo>
                    <a:pt x="373" y="666"/>
                    <a:pt x="453" y="666"/>
                    <a:pt x="531" y="610"/>
                  </a:cubicBezTo>
                  <a:cubicBezTo>
                    <a:pt x="588" y="565"/>
                    <a:pt x="645" y="485"/>
                    <a:pt x="656" y="395"/>
                  </a:cubicBezTo>
                  <a:cubicBezTo>
                    <a:pt x="667" y="316"/>
                    <a:pt x="656" y="236"/>
                    <a:pt x="611" y="158"/>
                  </a:cubicBezTo>
                  <a:cubicBezTo>
                    <a:pt x="554" y="78"/>
                    <a:pt x="486" y="33"/>
                    <a:pt x="408" y="10"/>
                  </a:cubicBezTo>
                  <a:cubicBezTo>
                    <a:pt x="391" y="3"/>
                    <a:pt x="373" y="1"/>
                    <a:pt x="35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7714623" y="2049187"/>
              <a:ext cx="12180" cy="7585"/>
            </a:xfrm>
            <a:custGeom>
              <a:avLst/>
              <a:gdLst/>
              <a:ahLst/>
              <a:cxnLst/>
              <a:rect l="l" t="t" r="r" b="b"/>
              <a:pathLst>
                <a:path w="273" h="170" extrusionOk="0">
                  <a:moveTo>
                    <a:pt x="139" y="1"/>
                  </a:moveTo>
                  <a:cubicBezTo>
                    <a:pt x="108" y="1"/>
                    <a:pt x="71" y="11"/>
                    <a:pt x="46" y="28"/>
                  </a:cubicBezTo>
                  <a:cubicBezTo>
                    <a:pt x="1" y="50"/>
                    <a:pt x="12" y="107"/>
                    <a:pt x="69" y="107"/>
                  </a:cubicBezTo>
                  <a:cubicBezTo>
                    <a:pt x="102" y="107"/>
                    <a:pt x="125" y="118"/>
                    <a:pt x="148" y="141"/>
                  </a:cubicBezTo>
                  <a:cubicBezTo>
                    <a:pt x="165" y="158"/>
                    <a:pt x="190" y="169"/>
                    <a:pt x="213" y="169"/>
                  </a:cubicBezTo>
                  <a:cubicBezTo>
                    <a:pt x="236" y="169"/>
                    <a:pt x="255" y="158"/>
                    <a:pt x="261" y="130"/>
                  </a:cubicBezTo>
                  <a:cubicBezTo>
                    <a:pt x="272" y="62"/>
                    <a:pt x="227" y="28"/>
                    <a:pt x="170" y="5"/>
                  </a:cubicBezTo>
                  <a:cubicBezTo>
                    <a:pt x="161" y="2"/>
                    <a:pt x="151" y="1"/>
                    <a:pt x="13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7630389" y="2044725"/>
              <a:ext cx="10618" cy="6246"/>
            </a:xfrm>
            <a:custGeom>
              <a:avLst/>
              <a:gdLst/>
              <a:ahLst/>
              <a:cxnLst/>
              <a:rect l="l" t="t" r="r" b="b"/>
              <a:pathLst>
                <a:path w="238" h="140" extrusionOk="0">
                  <a:moveTo>
                    <a:pt x="133" y="1"/>
                  </a:moveTo>
                  <a:cubicBezTo>
                    <a:pt x="91" y="1"/>
                    <a:pt x="41" y="22"/>
                    <a:pt x="23" y="60"/>
                  </a:cubicBezTo>
                  <a:cubicBezTo>
                    <a:pt x="0" y="94"/>
                    <a:pt x="34" y="139"/>
                    <a:pt x="68" y="139"/>
                  </a:cubicBezTo>
                  <a:cubicBezTo>
                    <a:pt x="102" y="139"/>
                    <a:pt x="113" y="128"/>
                    <a:pt x="148" y="117"/>
                  </a:cubicBezTo>
                  <a:lnTo>
                    <a:pt x="181" y="117"/>
                  </a:lnTo>
                  <a:cubicBezTo>
                    <a:pt x="188" y="120"/>
                    <a:pt x="193" y="121"/>
                    <a:pt x="198" y="121"/>
                  </a:cubicBezTo>
                  <a:cubicBezTo>
                    <a:pt x="209" y="121"/>
                    <a:pt x="215" y="113"/>
                    <a:pt x="215" y="105"/>
                  </a:cubicBezTo>
                  <a:cubicBezTo>
                    <a:pt x="238" y="60"/>
                    <a:pt x="204" y="26"/>
                    <a:pt x="158" y="4"/>
                  </a:cubicBezTo>
                  <a:cubicBezTo>
                    <a:pt x="150" y="2"/>
                    <a:pt x="142" y="1"/>
                    <a:pt x="13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7628738" y="2118296"/>
              <a:ext cx="78165" cy="39574"/>
            </a:xfrm>
            <a:custGeom>
              <a:avLst/>
              <a:gdLst/>
              <a:ahLst/>
              <a:cxnLst/>
              <a:rect l="l" t="t" r="r" b="b"/>
              <a:pathLst>
                <a:path w="1752" h="887" extrusionOk="0">
                  <a:moveTo>
                    <a:pt x="1704" y="0"/>
                  </a:moveTo>
                  <a:cubicBezTo>
                    <a:pt x="1687" y="0"/>
                    <a:pt x="1670" y="9"/>
                    <a:pt x="1665" y="28"/>
                  </a:cubicBezTo>
                  <a:cubicBezTo>
                    <a:pt x="1564" y="390"/>
                    <a:pt x="1293" y="740"/>
                    <a:pt x="908" y="808"/>
                  </a:cubicBezTo>
                  <a:cubicBezTo>
                    <a:pt x="886" y="811"/>
                    <a:pt x="864" y="813"/>
                    <a:pt x="842" y="813"/>
                  </a:cubicBezTo>
                  <a:cubicBezTo>
                    <a:pt x="542" y="813"/>
                    <a:pt x="284" y="535"/>
                    <a:pt x="94" y="345"/>
                  </a:cubicBezTo>
                  <a:cubicBezTo>
                    <a:pt x="85" y="338"/>
                    <a:pt x="76" y="335"/>
                    <a:pt x="67" y="335"/>
                  </a:cubicBezTo>
                  <a:cubicBezTo>
                    <a:pt x="31" y="335"/>
                    <a:pt x="1" y="385"/>
                    <a:pt x="37" y="413"/>
                  </a:cubicBezTo>
                  <a:cubicBezTo>
                    <a:pt x="271" y="636"/>
                    <a:pt x="522" y="886"/>
                    <a:pt x="858" y="886"/>
                  </a:cubicBezTo>
                  <a:cubicBezTo>
                    <a:pt x="896" y="886"/>
                    <a:pt x="935" y="883"/>
                    <a:pt x="976" y="876"/>
                  </a:cubicBezTo>
                  <a:cubicBezTo>
                    <a:pt x="1371" y="820"/>
                    <a:pt x="1655" y="401"/>
                    <a:pt x="1745" y="51"/>
                  </a:cubicBezTo>
                  <a:cubicBezTo>
                    <a:pt x="1751" y="18"/>
                    <a:pt x="1727" y="0"/>
                    <a:pt x="1704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7638687" y="2090724"/>
              <a:ext cx="17311" cy="19006"/>
            </a:xfrm>
            <a:custGeom>
              <a:avLst/>
              <a:gdLst/>
              <a:ahLst/>
              <a:cxnLst/>
              <a:rect l="l" t="t" r="r" b="b"/>
              <a:pathLst>
                <a:path w="388" h="426" extrusionOk="0">
                  <a:moveTo>
                    <a:pt x="320" y="0"/>
                  </a:moveTo>
                  <a:cubicBezTo>
                    <a:pt x="317" y="0"/>
                    <a:pt x="315" y="1"/>
                    <a:pt x="312" y="1"/>
                  </a:cubicBezTo>
                  <a:cubicBezTo>
                    <a:pt x="199" y="36"/>
                    <a:pt x="75" y="92"/>
                    <a:pt x="40" y="205"/>
                  </a:cubicBezTo>
                  <a:cubicBezTo>
                    <a:pt x="0" y="324"/>
                    <a:pt x="136" y="426"/>
                    <a:pt x="254" y="426"/>
                  </a:cubicBezTo>
                  <a:cubicBezTo>
                    <a:pt x="270" y="426"/>
                    <a:pt x="286" y="424"/>
                    <a:pt x="301" y="420"/>
                  </a:cubicBezTo>
                  <a:cubicBezTo>
                    <a:pt x="343" y="409"/>
                    <a:pt x="326" y="339"/>
                    <a:pt x="277" y="339"/>
                  </a:cubicBezTo>
                  <a:cubicBezTo>
                    <a:pt x="274" y="339"/>
                    <a:pt x="270" y="340"/>
                    <a:pt x="266" y="340"/>
                  </a:cubicBezTo>
                  <a:cubicBezTo>
                    <a:pt x="258" y="343"/>
                    <a:pt x="249" y="344"/>
                    <a:pt x="240" y="344"/>
                  </a:cubicBezTo>
                  <a:cubicBezTo>
                    <a:pt x="160" y="344"/>
                    <a:pt x="92" y="254"/>
                    <a:pt x="153" y="182"/>
                  </a:cubicBezTo>
                  <a:cubicBezTo>
                    <a:pt x="199" y="126"/>
                    <a:pt x="278" y="103"/>
                    <a:pt x="334" y="81"/>
                  </a:cubicBezTo>
                  <a:cubicBezTo>
                    <a:pt x="388" y="70"/>
                    <a:pt x="361" y="0"/>
                    <a:pt x="320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503;p59">
            <a:extLst>
              <a:ext uri="{FF2B5EF4-FFF2-40B4-BE49-F238E27FC236}">
                <a16:creationId xmlns:a16="http://schemas.microsoft.com/office/drawing/2014/main" id="{6DB31FC9-4E52-EED4-5E34-2D663053DA92}"/>
              </a:ext>
            </a:extLst>
          </p:cNvPr>
          <p:cNvSpPr txBox="1">
            <a:spLocks/>
          </p:cNvSpPr>
          <p:nvPr/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/>
            <a:r>
              <a:rPr lang="en" sz="12000" dirty="0">
                <a:solidFill>
                  <a:schemeClr val="accent3"/>
                </a:solidFill>
              </a:rPr>
              <a:t>04</a:t>
            </a:r>
          </a:p>
        </p:txBody>
      </p:sp>
      <p:sp>
        <p:nvSpPr>
          <p:cNvPr id="7" name="Google Shape;1501;p59">
            <a:extLst>
              <a:ext uri="{FF2B5EF4-FFF2-40B4-BE49-F238E27FC236}">
                <a16:creationId xmlns:a16="http://schemas.microsoft.com/office/drawing/2014/main" id="{C662B8A1-93AE-09C4-7D27-598F93D2E907}"/>
              </a:ext>
            </a:extLst>
          </p:cNvPr>
          <p:cNvSpPr txBox="1">
            <a:spLocks/>
          </p:cNvSpPr>
          <p:nvPr/>
        </p:nvSpPr>
        <p:spPr>
          <a:xfrm flipH="1">
            <a:off x="769779" y="2424862"/>
            <a:ext cx="5050202" cy="621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b="1" dirty="0">
                <a:solidFill>
                  <a:schemeClr val="dk1"/>
                </a:solidFill>
                <a:sym typeface="Arvo"/>
              </a:rPr>
              <a:t>Project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5BA721-B04E-4C6D-8C2A-20933BECC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0" b="96577" l="9055" r="96937">
                        <a14:foregroundMark x1="15712" y1="30811" x2="9454" y2="38739"/>
                        <a14:foregroundMark x1="9454" y1="38739" x2="9720" y2="42703"/>
                        <a14:foregroundMark x1="21172" y1="34775" x2="29827" y2="66306"/>
                        <a14:foregroundMark x1="29827" y1="66306" x2="27830" y2="78018"/>
                        <a14:foregroundMark x1="27830" y1="78018" x2="26365" y2="80901"/>
                        <a14:foregroundMark x1="20506" y1="60360" x2="21571" y2="85405"/>
                        <a14:foregroundMark x1="21571" y1="85405" x2="17976" y2="94775"/>
                        <a14:foregroundMark x1="30626" y1="96577" x2="33955" y2="83964"/>
                        <a14:foregroundMark x1="33955" y1="83964" x2="33023" y2="58378"/>
                        <a14:foregroundMark x1="33023" y1="58378" x2="35553" y2="50631"/>
                        <a14:foregroundMark x1="9055" y1="35495" x2="13049" y2="35135"/>
                        <a14:foregroundMark x1="47403" y1="25405" x2="69640" y2="68468"/>
                        <a14:foregroundMark x1="69640" y1="68468" x2="78562" y2="57658"/>
                        <a14:foregroundMark x1="78562" y1="57658" x2="76165" y2="44685"/>
                        <a14:foregroundMark x1="76165" y1="44685" x2="71505" y2="57477"/>
                        <a14:foregroundMark x1="71505" y1="57477" x2="71505" y2="57658"/>
                        <a14:foregroundMark x1="65912" y1="30270" x2="90546" y2="32432"/>
                        <a14:foregroundMark x1="90546" y1="32432" x2="82157" y2="25586"/>
                        <a14:foregroundMark x1="82157" y1="25586" x2="72037" y2="24505"/>
                        <a14:foregroundMark x1="56059" y1="69910" x2="63382" y2="23964"/>
                        <a14:foregroundMark x1="63382" y1="23964" x2="70439" y2="16396"/>
                        <a14:foregroundMark x1="70439" y1="16396" x2="71771" y2="20901"/>
                        <a14:foregroundMark x1="51931" y1="76937" x2="95872" y2="66847"/>
                        <a14:foregroundMark x1="56458" y1="29009" x2="46605" y2="56216"/>
                        <a14:foregroundMark x1="46605" y1="56216" x2="56059" y2="58018"/>
                        <a14:foregroundMark x1="29294" y1="57297" x2="43675" y2="41802"/>
                        <a14:foregroundMark x1="25033" y1="53514" x2="19707" y2="62883"/>
                        <a14:foregroundMark x1="19707" y1="62883" x2="18908" y2="67207"/>
                        <a14:foregroundMark x1="18242" y1="59820" x2="24767" y2="68468"/>
                        <a14:foregroundMark x1="24767" y1="68468" x2="28895" y2="78919"/>
                        <a14:foregroundMark x1="28895" y1="78919" x2="35553" y2="78739"/>
                        <a14:foregroundMark x1="17577" y1="61081" x2="19174" y2="72432"/>
                        <a14:foregroundMark x1="19174" y1="72432" x2="19308" y2="72613"/>
                        <a14:foregroundMark x1="27031" y1="57297" x2="24767" y2="85405"/>
                        <a14:foregroundMark x1="31957" y1="48829" x2="40213" y2="47387"/>
                        <a14:foregroundMark x1="30360" y1="50631" x2="29028" y2="63604"/>
                        <a14:foregroundMark x1="29028" y1="63604" x2="31957" y2="74414"/>
                        <a14:foregroundMark x1="31957" y1="74414" x2="30093" y2="84505"/>
                        <a14:foregroundMark x1="36618" y1="76216" x2="35553" y2="81802"/>
                        <a14:foregroundMark x1="38083" y1="56396" x2="38216" y2="49730"/>
                        <a14:foregroundMark x1="32357" y1="62342" x2="29427" y2="63784"/>
                        <a14:foregroundMark x1="54194" y1="28108" x2="62850" y2="27568"/>
                        <a14:foregroundMark x1="62850" y1="27568" x2="68176" y2="27568"/>
                        <a14:foregroundMark x1="54860" y1="18378" x2="57124" y2="18378"/>
                        <a14:foregroundMark x1="44740" y1="26306" x2="49001" y2="47928"/>
                        <a14:foregroundMark x1="45273" y1="36937" x2="46338" y2="49369"/>
                        <a14:foregroundMark x1="46338" y1="49369" x2="50599" y2="60360"/>
                        <a14:foregroundMark x1="50599" y1="60360" x2="51265" y2="72252"/>
                        <a14:foregroundMark x1="51265" y1="72252" x2="59254" y2="76937"/>
                        <a14:foregroundMark x1="59254" y1="76937" x2="94407" y2="70450"/>
                        <a14:foregroundMark x1="94407" y1="70450" x2="94541" y2="70450"/>
                        <a14:foregroundMark x1="50866" y1="78919" x2="51265" y2="69009"/>
                        <a14:foregroundMark x1="50200" y1="72252" x2="48602" y2="65225"/>
                        <a14:foregroundMark x1="44607" y1="23604" x2="54328" y2="22703"/>
                        <a14:foregroundMark x1="54328" y1="22703" x2="72570" y2="23063"/>
                        <a14:foregroundMark x1="72570" y1="23063" x2="81358" y2="21622"/>
                        <a14:foregroundMark x1="81358" y1="21622" x2="86551" y2="18378"/>
                        <a14:foregroundMark x1="66312" y1="49550" x2="71105" y2="40000"/>
                        <a14:foregroundMark x1="71105" y1="40000" x2="74301" y2="36396"/>
                        <a14:foregroundMark x1="49001" y1="32793" x2="56991" y2="54955"/>
                        <a14:foregroundMark x1="56991" y1="54955" x2="57124" y2="54955"/>
                        <a14:foregroundMark x1="55792" y1="29730" x2="65513" y2="54054"/>
                        <a14:foregroundMark x1="49534" y1="26306" x2="56991" y2="32072"/>
                        <a14:foregroundMark x1="56991" y1="32072" x2="57124" y2="32072"/>
                        <a14:foregroundMark x1="56858" y1="34595" x2="57390" y2="54595"/>
                        <a14:foregroundMark x1="64980" y1="42162" x2="69108" y2="55676"/>
                        <a14:foregroundMark x1="69108" y1="55676" x2="60453" y2="62883"/>
                        <a14:foregroundMark x1="60453" y1="62883" x2="69374" y2="54054"/>
                        <a14:foregroundMark x1="69374" y1="54054" x2="85885" y2="56216"/>
                        <a14:foregroundMark x1="79228" y1="36036" x2="69108" y2="34054"/>
                        <a14:foregroundMark x1="69108" y1="34054" x2="77364" y2="40000"/>
                        <a14:foregroundMark x1="77364" y1="40000" x2="89081" y2="20180"/>
                        <a14:foregroundMark x1="89081" y1="20180" x2="94674" y2="29730"/>
                        <a14:foregroundMark x1="94674" y1="29730" x2="91877" y2="41081"/>
                        <a14:foregroundMark x1="91877" y1="41081" x2="92144" y2="54054"/>
                        <a14:foregroundMark x1="92144" y1="54054" x2="93875" y2="54955"/>
                        <a14:foregroundMark x1="86818" y1="47027" x2="82290" y2="66126"/>
                        <a14:foregroundMark x1="70839" y1="62523" x2="81625" y2="62883"/>
                        <a14:foregroundMark x1="66844" y1="60180" x2="72037" y2="60180"/>
                        <a14:foregroundMark x1="63249" y1="33333" x2="75100" y2="39459"/>
                        <a14:foregroundMark x1="73502" y1="19640" x2="82157" y2="20000"/>
                        <a14:foregroundMark x1="82157" y1="20000" x2="90546" y2="18198"/>
                        <a14:foregroundMark x1="90546" y1="18198" x2="91079" y2="19279"/>
                        <a14:foregroundMark x1="79893" y1="18198" x2="90679" y2="16216"/>
                        <a14:foregroundMark x1="92277" y1="16216" x2="96937" y2="68649"/>
                        <a14:foregroundMark x1="10120" y1="35856" x2="11718" y2="342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2400" y="1483160"/>
            <a:ext cx="4953000" cy="36603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52D4AB7-E59A-4EE4-A268-978C2270CF5C}"/>
              </a:ext>
            </a:extLst>
          </p:cNvPr>
          <p:cNvSpPr txBox="1">
            <a:spLocks/>
          </p:cNvSpPr>
          <p:nvPr/>
        </p:nvSpPr>
        <p:spPr>
          <a:xfrm>
            <a:off x="1371600" y="361950"/>
            <a:ext cx="4499021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rgbClr val="00B0F0"/>
                </a:solidFill>
              </a:rPr>
              <a:t>Project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2B6AF6-5FDC-46A8-9C89-0798570E20D1}"/>
              </a:ext>
            </a:extLst>
          </p:cNvPr>
          <p:cNvSpPr/>
          <p:nvPr/>
        </p:nvSpPr>
        <p:spPr>
          <a:xfrm>
            <a:off x="609600" y="342900"/>
            <a:ext cx="685800" cy="630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998FAC-15F4-419A-9267-C1D2B1224C63}"/>
              </a:ext>
            </a:extLst>
          </p:cNvPr>
          <p:cNvSpPr txBox="1">
            <a:spLocks/>
          </p:cNvSpPr>
          <p:nvPr/>
        </p:nvSpPr>
        <p:spPr>
          <a:xfrm>
            <a:off x="2362200" y="973842"/>
            <a:ext cx="5592831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Our sports day poster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F37B43C-36A4-4B9C-9362-D430964C3ACD}"/>
              </a:ext>
            </a:extLst>
          </p:cNvPr>
          <p:cNvSpPr/>
          <p:nvPr/>
        </p:nvSpPr>
        <p:spPr>
          <a:xfrm>
            <a:off x="228600" y="1865997"/>
            <a:ext cx="3924300" cy="986016"/>
          </a:xfrm>
          <a:prstGeom prst="wedgeRoundRectCallout">
            <a:avLst>
              <a:gd name="adj1" fmla="val 39938"/>
              <a:gd name="adj2" fmla="val 7477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Our sports day is in October. </a:t>
            </a:r>
            <a:r>
              <a:rPr lang="en-US" sz="2800" b="0" i="0" dirty="0">
                <a:solidFill>
                  <a:srgbClr val="818284"/>
                </a:solidFill>
                <a:effectLst/>
                <a:latin typeface="Comic Sans MS" panose="030F0702030302020204" pitchFamily="66" charset="0"/>
              </a:rPr>
              <a:t>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.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6975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9"/>
          <p:cNvSpPr/>
          <p:nvPr/>
        </p:nvSpPr>
        <p:spPr>
          <a:xfrm>
            <a:off x="6581675" y="4281075"/>
            <a:ext cx="909600" cy="2028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503;p59">
            <a:extLst>
              <a:ext uri="{FF2B5EF4-FFF2-40B4-BE49-F238E27FC236}">
                <a16:creationId xmlns:a16="http://schemas.microsoft.com/office/drawing/2014/main" id="{6DB31FC9-4E52-EED4-5E34-2D663053DA92}"/>
              </a:ext>
            </a:extLst>
          </p:cNvPr>
          <p:cNvSpPr txBox="1">
            <a:spLocks/>
          </p:cNvSpPr>
          <p:nvPr/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/>
            <a:r>
              <a:rPr lang="en" sz="12000" dirty="0">
                <a:solidFill>
                  <a:schemeClr val="accent3"/>
                </a:solidFill>
              </a:rPr>
              <a:t>05</a:t>
            </a:r>
          </a:p>
        </p:txBody>
      </p:sp>
      <p:sp>
        <p:nvSpPr>
          <p:cNvPr id="7" name="Google Shape;1501;p59">
            <a:extLst>
              <a:ext uri="{FF2B5EF4-FFF2-40B4-BE49-F238E27FC236}">
                <a16:creationId xmlns:a16="http://schemas.microsoft.com/office/drawing/2014/main" id="{C662B8A1-93AE-09C4-7D27-598F93D2E907}"/>
              </a:ext>
            </a:extLst>
          </p:cNvPr>
          <p:cNvSpPr txBox="1">
            <a:spLocks/>
          </p:cNvSpPr>
          <p:nvPr/>
        </p:nvSpPr>
        <p:spPr>
          <a:xfrm flipH="1">
            <a:off x="778980" y="2468233"/>
            <a:ext cx="5050202" cy="621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b="1">
                <a:solidFill>
                  <a:schemeClr val="dk1"/>
                </a:solidFill>
                <a:sym typeface="Arvo"/>
              </a:rPr>
              <a:t>Fun time</a:t>
            </a:r>
            <a:endParaRPr lang="en-US" sz="5400" b="1" dirty="0">
              <a:solidFill>
                <a:schemeClr val="dk1"/>
              </a:solidFill>
              <a:sym typeface="Arvo"/>
            </a:endParaRPr>
          </a:p>
        </p:txBody>
      </p:sp>
      <p:grpSp>
        <p:nvGrpSpPr>
          <p:cNvPr id="2" name="Google Shape;2471;p72">
            <a:extLst>
              <a:ext uri="{FF2B5EF4-FFF2-40B4-BE49-F238E27FC236}">
                <a16:creationId xmlns:a16="http://schemas.microsoft.com/office/drawing/2014/main" id="{CB878B5F-D19C-BE20-4071-FD21A3608066}"/>
              </a:ext>
            </a:extLst>
          </p:cNvPr>
          <p:cNvGrpSpPr/>
          <p:nvPr/>
        </p:nvGrpSpPr>
        <p:grpSpPr>
          <a:xfrm>
            <a:off x="5638800" y="1733550"/>
            <a:ext cx="3119444" cy="3537979"/>
            <a:chOff x="5206655" y="429914"/>
            <a:chExt cx="636745" cy="596863"/>
          </a:xfrm>
        </p:grpSpPr>
        <p:sp>
          <p:nvSpPr>
            <p:cNvPr id="3" name="Google Shape;2472;p72">
              <a:extLst>
                <a:ext uri="{FF2B5EF4-FFF2-40B4-BE49-F238E27FC236}">
                  <a16:creationId xmlns:a16="http://schemas.microsoft.com/office/drawing/2014/main" id="{7C8B57DC-EA5E-47DD-F239-A89A93C419FC}"/>
                </a:ext>
              </a:extLst>
            </p:cNvPr>
            <p:cNvSpPr/>
            <p:nvPr/>
          </p:nvSpPr>
          <p:spPr>
            <a:xfrm>
              <a:off x="5206655" y="827438"/>
              <a:ext cx="636745" cy="199340"/>
            </a:xfrm>
            <a:custGeom>
              <a:avLst/>
              <a:gdLst/>
              <a:ahLst/>
              <a:cxnLst/>
              <a:rect l="l" t="t" r="r" b="b"/>
              <a:pathLst>
                <a:path w="14272" h="4468" extrusionOk="0">
                  <a:moveTo>
                    <a:pt x="14271" y="0"/>
                  </a:moveTo>
                  <a:lnTo>
                    <a:pt x="2624" y="204"/>
                  </a:lnTo>
                  <a:lnTo>
                    <a:pt x="1" y="4468"/>
                  </a:lnTo>
                  <a:lnTo>
                    <a:pt x="1" y="4468"/>
                  </a:lnTo>
                  <a:lnTo>
                    <a:pt x="11321" y="4264"/>
                  </a:lnTo>
                  <a:lnTo>
                    <a:pt x="14271" y="0"/>
                  </a:ln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473;p72">
              <a:extLst>
                <a:ext uri="{FF2B5EF4-FFF2-40B4-BE49-F238E27FC236}">
                  <a16:creationId xmlns:a16="http://schemas.microsoft.com/office/drawing/2014/main" id="{CDA1D10A-4BF7-9F47-74BB-EF5B622CD4A4}"/>
                </a:ext>
              </a:extLst>
            </p:cNvPr>
            <p:cNvSpPr/>
            <p:nvPr/>
          </p:nvSpPr>
          <p:spPr>
            <a:xfrm>
              <a:off x="5321183" y="917784"/>
              <a:ext cx="414786" cy="51486"/>
            </a:xfrm>
            <a:custGeom>
              <a:avLst/>
              <a:gdLst/>
              <a:ahLst/>
              <a:cxnLst/>
              <a:rect l="l" t="t" r="r" b="b"/>
              <a:pathLst>
                <a:path w="9297" h="1154" extrusionOk="0">
                  <a:moveTo>
                    <a:pt x="4648" y="0"/>
                  </a:moveTo>
                  <a:cubicBezTo>
                    <a:pt x="2082" y="0"/>
                    <a:pt x="1" y="249"/>
                    <a:pt x="1" y="576"/>
                  </a:cubicBezTo>
                  <a:cubicBezTo>
                    <a:pt x="1" y="893"/>
                    <a:pt x="2082" y="1154"/>
                    <a:pt x="4648" y="1154"/>
                  </a:cubicBezTo>
                  <a:cubicBezTo>
                    <a:pt x="7216" y="1154"/>
                    <a:pt x="9296" y="893"/>
                    <a:pt x="9296" y="576"/>
                  </a:cubicBezTo>
                  <a:cubicBezTo>
                    <a:pt x="9296" y="249"/>
                    <a:pt x="7216" y="0"/>
                    <a:pt x="4648" y="0"/>
                  </a:cubicBezTo>
                  <a:close/>
                </a:path>
              </a:pathLst>
            </a:custGeom>
            <a:solidFill>
              <a:srgbClr val="17253A">
                <a:alpha val="24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474;p72">
              <a:extLst>
                <a:ext uri="{FF2B5EF4-FFF2-40B4-BE49-F238E27FC236}">
                  <a16:creationId xmlns:a16="http://schemas.microsoft.com/office/drawing/2014/main" id="{AB7F0EB8-7E24-8F9B-FCEA-61C63138F358}"/>
                </a:ext>
              </a:extLst>
            </p:cNvPr>
            <p:cNvSpPr/>
            <p:nvPr/>
          </p:nvSpPr>
          <p:spPr>
            <a:xfrm>
              <a:off x="5334790" y="471764"/>
              <a:ext cx="261935" cy="189748"/>
            </a:xfrm>
            <a:custGeom>
              <a:avLst/>
              <a:gdLst/>
              <a:ahLst/>
              <a:cxnLst/>
              <a:rect l="l" t="t" r="r" b="b"/>
              <a:pathLst>
                <a:path w="5871" h="4253" extrusionOk="0">
                  <a:moveTo>
                    <a:pt x="3868" y="1"/>
                  </a:moveTo>
                  <a:lnTo>
                    <a:pt x="1019" y="589"/>
                  </a:lnTo>
                  <a:cubicBezTo>
                    <a:pt x="985" y="1652"/>
                    <a:pt x="725" y="3042"/>
                    <a:pt x="1" y="3743"/>
                  </a:cubicBezTo>
                  <a:cubicBezTo>
                    <a:pt x="553" y="4010"/>
                    <a:pt x="1282" y="4085"/>
                    <a:pt x="2015" y="4085"/>
                  </a:cubicBezTo>
                  <a:cubicBezTo>
                    <a:pt x="2932" y="4085"/>
                    <a:pt x="3855" y="3968"/>
                    <a:pt x="4444" y="3968"/>
                  </a:cubicBezTo>
                  <a:cubicBezTo>
                    <a:pt x="4880" y="3968"/>
                    <a:pt x="5133" y="4032"/>
                    <a:pt x="5067" y="4253"/>
                  </a:cubicBezTo>
                  <a:cubicBezTo>
                    <a:pt x="5870" y="3246"/>
                    <a:pt x="5700" y="1968"/>
                    <a:pt x="5192" y="589"/>
                  </a:cubicBezTo>
                  <a:lnTo>
                    <a:pt x="3868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75;p72">
              <a:extLst>
                <a:ext uri="{FF2B5EF4-FFF2-40B4-BE49-F238E27FC236}">
                  <a16:creationId xmlns:a16="http://schemas.microsoft.com/office/drawing/2014/main" id="{FE018D14-2DDF-E617-2B08-573430EFDEA9}"/>
                </a:ext>
              </a:extLst>
            </p:cNvPr>
            <p:cNvSpPr/>
            <p:nvPr/>
          </p:nvSpPr>
          <p:spPr>
            <a:xfrm>
              <a:off x="5325733" y="792638"/>
              <a:ext cx="395110" cy="150888"/>
            </a:xfrm>
            <a:custGeom>
              <a:avLst/>
              <a:gdLst/>
              <a:ahLst/>
              <a:cxnLst/>
              <a:rect l="l" t="t" r="r" b="b"/>
              <a:pathLst>
                <a:path w="8856" h="3382" extrusionOk="0">
                  <a:moveTo>
                    <a:pt x="1867" y="1"/>
                  </a:moveTo>
                  <a:lnTo>
                    <a:pt x="351" y="554"/>
                  </a:lnTo>
                  <a:cubicBezTo>
                    <a:pt x="113" y="645"/>
                    <a:pt x="0" y="928"/>
                    <a:pt x="113" y="1165"/>
                  </a:cubicBezTo>
                  <a:lnTo>
                    <a:pt x="1007" y="2986"/>
                  </a:lnTo>
                  <a:lnTo>
                    <a:pt x="588" y="3246"/>
                  </a:lnTo>
                  <a:cubicBezTo>
                    <a:pt x="520" y="3280"/>
                    <a:pt x="555" y="3381"/>
                    <a:pt x="623" y="3381"/>
                  </a:cubicBezTo>
                  <a:lnTo>
                    <a:pt x="1380" y="3381"/>
                  </a:lnTo>
                  <a:cubicBezTo>
                    <a:pt x="1505" y="3381"/>
                    <a:pt x="1606" y="3268"/>
                    <a:pt x="1573" y="3144"/>
                  </a:cubicBezTo>
                  <a:lnTo>
                    <a:pt x="1211" y="1301"/>
                  </a:lnTo>
                  <a:lnTo>
                    <a:pt x="3121" y="848"/>
                  </a:lnTo>
                  <a:lnTo>
                    <a:pt x="8063" y="2986"/>
                  </a:lnTo>
                  <a:lnTo>
                    <a:pt x="8074" y="2986"/>
                  </a:lnTo>
                  <a:lnTo>
                    <a:pt x="7667" y="3235"/>
                  </a:lnTo>
                  <a:cubicBezTo>
                    <a:pt x="7599" y="3280"/>
                    <a:pt x="7634" y="3381"/>
                    <a:pt x="7702" y="3381"/>
                  </a:cubicBezTo>
                  <a:lnTo>
                    <a:pt x="8708" y="3381"/>
                  </a:lnTo>
                  <a:cubicBezTo>
                    <a:pt x="8798" y="3381"/>
                    <a:pt x="8855" y="3268"/>
                    <a:pt x="8787" y="3200"/>
                  </a:cubicBezTo>
                  <a:lnTo>
                    <a:pt x="8584" y="2986"/>
                  </a:lnTo>
                  <a:lnTo>
                    <a:pt x="4626" y="1"/>
                  </a:lnTo>
                  <a:close/>
                </a:path>
              </a:pathLst>
            </a:custGeom>
            <a:solidFill>
              <a:srgbClr val="C27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76;p72">
              <a:extLst>
                <a:ext uri="{FF2B5EF4-FFF2-40B4-BE49-F238E27FC236}">
                  <a16:creationId xmlns:a16="http://schemas.microsoft.com/office/drawing/2014/main" id="{3DD52FEE-A75B-F500-CE01-9CA2FF974DD5}"/>
                </a:ext>
              </a:extLst>
            </p:cNvPr>
            <p:cNvSpPr/>
            <p:nvPr/>
          </p:nvSpPr>
          <p:spPr>
            <a:xfrm>
              <a:off x="5325733" y="792638"/>
              <a:ext cx="342108" cy="116088"/>
            </a:xfrm>
            <a:custGeom>
              <a:avLst/>
              <a:gdLst/>
              <a:ahLst/>
              <a:cxnLst/>
              <a:rect l="l" t="t" r="r" b="b"/>
              <a:pathLst>
                <a:path w="7668" h="2602" extrusionOk="0">
                  <a:moveTo>
                    <a:pt x="1867" y="1"/>
                  </a:moveTo>
                  <a:lnTo>
                    <a:pt x="351" y="554"/>
                  </a:lnTo>
                  <a:cubicBezTo>
                    <a:pt x="113" y="645"/>
                    <a:pt x="0" y="928"/>
                    <a:pt x="113" y="1165"/>
                  </a:cubicBezTo>
                  <a:lnTo>
                    <a:pt x="758" y="2477"/>
                  </a:lnTo>
                  <a:lnTo>
                    <a:pt x="1448" y="2477"/>
                  </a:lnTo>
                  <a:lnTo>
                    <a:pt x="1211" y="1301"/>
                  </a:lnTo>
                  <a:lnTo>
                    <a:pt x="3121" y="848"/>
                  </a:lnTo>
                  <a:lnTo>
                    <a:pt x="7170" y="2602"/>
                  </a:lnTo>
                  <a:cubicBezTo>
                    <a:pt x="7340" y="2511"/>
                    <a:pt x="7509" y="2398"/>
                    <a:pt x="7667" y="2296"/>
                  </a:cubicBezTo>
                  <a:lnTo>
                    <a:pt x="4626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77;p72">
              <a:extLst>
                <a:ext uri="{FF2B5EF4-FFF2-40B4-BE49-F238E27FC236}">
                  <a16:creationId xmlns:a16="http://schemas.microsoft.com/office/drawing/2014/main" id="{3BD3E526-E4C0-4EBB-C0C8-BE1853B15DCD}"/>
                </a:ext>
              </a:extLst>
            </p:cNvPr>
            <p:cNvSpPr/>
            <p:nvPr/>
          </p:nvSpPr>
          <p:spPr>
            <a:xfrm>
              <a:off x="5408986" y="656382"/>
              <a:ext cx="123137" cy="136299"/>
            </a:xfrm>
            <a:custGeom>
              <a:avLst/>
              <a:gdLst/>
              <a:ahLst/>
              <a:cxnLst/>
              <a:rect l="l" t="t" r="r" b="b"/>
              <a:pathLst>
                <a:path w="2760" h="3055" extrusionOk="0">
                  <a:moveTo>
                    <a:pt x="1336" y="1"/>
                  </a:moveTo>
                  <a:cubicBezTo>
                    <a:pt x="1060" y="1"/>
                    <a:pt x="786" y="12"/>
                    <a:pt x="543" y="35"/>
                  </a:cubicBezTo>
                  <a:cubicBezTo>
                    <a:pt x="408" y="1121"/>
                    <a:pt x="260" y="2138"/>
                    <a:pt x="1" y="3055"/>
                  </a:cubicBezTo>
                  <a:lnTo>
                    <a:pt x="2760" y="3055"/>
                  </a:lnTo>
                  <a:cubicBezTo>
                    <a:pt x="2680" y="2240"/>
                    <a:pt x="2522" y="1245"/>
                    <a:pt x="2137" y="35"/>
                  </a:cubicBezTo>
                  <a:cubicBezTo>
                    <a:pt x="1889" y="12"/>
                    <a:pt x="1612" y="1"/>
                    <a:pt x="1336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78;p72">
              <a:extLst>
                <a:ext uri="{FF2B5EF4-FFF2-40B4-BE49-F238E27FC236}">
                  <a16:creationId xmlns:a16="http://schemas.microsoft.com/office/drawing/2014/main" id="{CA9B8188-F9A3-1F36-3800-466AE5551AF9}"/>
                </a:ext>
              </a:extLst>
            </p:cNvPr>
            <p:cNvSpPr/>
            <p:nvPr/>
          </p:nvSpPr>
          <p:spPr>
            <a:xfrm>
              <a:off x="5423620" y="658435"/>
              <a:ext cx="97395" cy="134247"/>
            </a:xfrm>
            <a:custGeom>
              <a:avLst/>
              <a:gdLst/>
              <a:ahLst/>
              <a:cxnLst/>
              <a:rect l="l" t="t" r="r" b="b"/>
              <a:pathLst>
                <a:path w="2183" h="3009" extrusionOk="0">
                  <a:moveTo>
                    <a:pt x="1809" y="1"/>
                  </a:moveTo>
                  <a:lnTo>
                    <a:pt x="1809" y="1"/>
                  </a:lnTo>
                  <a:cubicBezTo>
                    <a:pt x="1843" y="977"/>
                    <a:pt x="1435" y="1464"/>
                    <a:pt x="1023" y="1464"/>
                  </a:cubicBezTo>
                  <a:cubicBezTo>
                    <a:pt x="609" y="1464"/>
                    <a:pt x="193" y="975"/>
                    <a:pt x="215" y="1"/>
                  </a:cubicBezTo>
                  <a:lnTo>
                    <a:pt x="215" y="1"/>
                  </a:lnTo>
                  <a:cubicBezTo>
                    <a:pt x="148" y="509"/>
                    <a:pt x="80" y="1007"/>
                    <a:pt x="0" y="1482"/>
                  </a:cubicBezTo>
                  <a:cubicBezTo>
                    <a:pt x="34" y="2104"/>
                    <a:pt x="238" y="2669"/>
                    <a:pt x="407" y="3009"/>
                  </a:cubicBezTo>
                  <a:lnTo>
                    <a:pt x="1538" y="3009"/>
                  </a:lnTo>
                  <a:cubicBezTo>
                    <a:pt x="1900" y="2522"/>
                    <a:pt x="2138" y="2047"/>
                    <a:pt x="2183" y="1369"/>
                  </a:cubicBezTo>
                  <a:cubicBezTo>
                    <a:pt x="2081" y="939"/>
                    <a:pt x="1968" y="486"/>
                    <a:pt x="1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79;p72">
              <a:extLst>
                <a:ext uri="{FF2B5EF4-FFF2-40B4-BE49-F238E27FC236}">
                  <a16:creationId xmlns:a16="http://schemas.microsoft.com/office/drawing/2014/main" id="{07ADEB63-D15B-4ED9-6F83-94A0B42F4696}"/>
                </a:ext>
              </a:extLst>
            </p:cNvPr>
            <p:cNvSpPr/>
            <p:nvPr/>
          </p:nvSpPr>
          <p:spPr>
            <a:xfrm>
              <a:off x="5240116" y="657899"/>
              <a:ext cx="212323" cy="71072"/>
            </a:xfrm>
            <a:custGeom>
              <a:avLst/>
              <a:gdLst/>
              <a:ahLst/>
              <a:cxnLst/>
              <a:rect l="l" t="t" r="r" b="b"/>
              <a:pathLst>
                <a:path w="4759" h="1593" extrusionOk="0">
                  <a:moveTo>
                    <a:pt x="4328" y="1"/>
                  </a:moveTo>
                  <a:lnTo>
                    <a:pt x="1128" y="1143"/>
                  </a:lnTo>
                  <a:cubicBezTo>
                    <a:pt x="981" y="1030"/>
                    <a:pt x="766" y="1053"/>
                    <a:pt x="608" y="1041"/>
                  </a:cubicBezTo>
                  <a:lnTo>
                    <a:pt x="608" y="1041"/>
                  </a:lnTo>
                  <a:cubicBezTo>
                    <a:pt x="597" y="1109"/>
                    <a:pt x="630" y="1143"/>
                    <a:pt x="675" y="1154"/>
                  </a:cubicBezTo>
                  <a:cubicBezTo>
                    <a:pt x="675" y="1154"/>
                    <a:pt x="611" y="1149"/>
                    <a:pt x="524" y="1149"/>
                  </a:cubicBezTo>
                  <a:cubicBezTo>
                    <a:pt x="350" y="1149"/>
                    <a:pt x="84" y="1169"/>
                    <a:pt x="54" y="1290"/>
                  </a:cubicBezTo>
                  <a:cubicBezTo>
                    <a:pt x="0" y="1505"/>
                    <a:pt x="234" y="1592"/>
                    <a:pt x="532" y="1592"/>
                  </a:cubicBezTo>
                  <a:cubicBezTo>
                    <a:pt x="735" y="1592"/>
                    <a:pt x="969" y="1551"/>
                    <a:pt x="1162" y="1483"/>
                  </a:cubicBezTo>
                  <a:lnTo>
                    <a:pt x="4306" y="804"/>
                  </a:lnTo>
                  <a:cubicBezTo>
                    <a:pt x="4758" y="770"/>
                    <a:pt x="4678" y="1"/>
                    <a:pt x="4328" y="1"/>
                  </a:cubicBezTo>
                  <a:close/>
                </a:path>
              </a:pathLst>
            </a:custGeom>
            <a:solidFill>
              <a:srgbClr val="C27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80;p72">
              <a:extLst>
                <a:ext uri="{FF2B5EF4-FFF2-40B4-BE49-F238E27FC236}">
                  <a16:creationId xmlns:a16="http://schemas.microsoft.com/office/drawing/2014/main" id="{EA6288F8-F753-D99A-C669-5846AAD5E680}"/>
                </a:ext>
              </a:extLst>
            </p:cNvPr>
            <p:cNvSpPr/>
            <p:nvPr/>
          </p:nvSpPr>
          <p:spPr>
            <a:xfrm>
              <a:off x="5488714" y="657899"/>
              <a:ext cx="230526" cy="40600"/>
            </a:xfrm>
            <a:custGeom>
              <a:avLst/>
              <a:gdLst/>
              <a:ahLst/>
              <a:cxnLst/>
              <a:rect l="l" t="t" r="r" b="b"/>
              <a:pathLst>
                <a:path w="5167" h="910" extrusionOk="0">
                  <a:moveTo>
                    <a:pt x="350" y="1"/>
                  </a:moveTo>
                  <a:cubicBezTo>
                    <a:pt x="46" y="1"/>
                    <a:pt x="0" y="725"/>
                    <a:pt x="430" y="736"/>
                  </a:cubicBezTo>
                  <a:lnTo>
                    <a:pt x="4014" y="804"/>
                  </a:lnTo>
                  <a:cubicBezTo>
                    <a:pt x="4202" y="871"/>
                    <a:pt x="4427" y="910"/>
                    <a:pt x="4625" y="910"/>
                  </a:cubicBezTo>
                  <a:cubicBezTo>
                    <a:pt x="4927" y="910"/>
                    <a:pt x="5166" y="819"/>
                    <a:pt x="5112" y="601"/>
                  </a:cubicBezTo>
                  <a:cubicBezTo>
                    <a:pt x="5081" y="480"/>
                    <a:pt x="4815" y="460"/>
                    <a:pt x="4640" y="460"/>
                  </a:cubicBezTo>
                  <a:cubicBezTo>
                    <a:pt x="4553" y="460"/>
                    <a:pt x="4489" y="465"/>
                    <a:pt x="4489" y="465"/>
                  </a:cubicBezTo>
                  <a:cubicBezTo>
                    <a:pt x="4534" y="453"/>
                    <a:pt x="4569" y="431"/>
                    <a:pt x="4557" y="352"/>
                  </a:cubicBezTo>
                  <a:lnTo>
                    <a:pt x="4557" y="352"/>
                  </a:lnTo>
                  <a:cubicBezTo>
                    <a:pt x="4388" y="363"/>
                    <a:pt x="4184" y="352"/>
                    <a:pt x="4037" y="453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rgbClr val="C27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81;p72">
              <a:extLst>
                <a:ext uri="{FF2B5EF4-FFF2-40B4-BE49-F238E27FC236}">
                  <a16:creationId xmlns:a16="http://schemas.microsoft.com/office/drawing/2014/main" id="{58015668-08EC-9F30-B5C6-DAAF9EDAC9B9}"/>
                </a:ext>
              </a:extLst>
            </p:cNvPr>
            <p:cNvSpPr/>
            <p:nvPr/>
          </p:nvSpPr>
          <p:spPr>
            <a:xfrm>
              <a:off x="5453378" y="622608"/>
              <a:ext cx="37164" cy="77362"/>
            </a:xfrm>
            <a:custGeom>
              <a:avLst/>
              <a:gdLst/>
              <a:ahLst/>
              <a:cxnLst/>
              <a:rect l="l" t="t" r="r" b="b"/>
              <a:pathLst>
                <a:path w="833" h="1734" extrusionOk="0">
                  <a:moveTo>
                    <a:pt x="91" y="0"/>
                  </a:moveTo>
                  <a:lnTo>
                    <a:pt x="23" y="1098"/>
                  </a:lnTo>
                  <a:cubicBezTo>
                    <a:pt x="1" y="1525"/>
                    <a:pt x="218" y="1734"/>
                    <a:pt x="425" y="1734"/>
                  </a:cubicBezTo>
                  <a:cubicBezTo>
                    <a:pt x="634" y="1734"/>
                    <a:pt x="832" y="1519"/>
                    <a:pt x="758" y="1098"/>
                  </a:cubicBezTo>
                  <a:lnTo>
                    <a:pt x="589" y="0"/>
                  </a:lnTo>
                  <a:close/>
                </a:path>
              </a:pathLst>
            </a:custGeom>
            <a:solidFill>
              <a:srgbClr val="B37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82;p72">
              <a:extLst>
                <a:ext uri="{FF2B5EF4-FFF2-40B4-BE49-F238E27FC236}">
                  <a16:creationId xmlns:a16="http://schemas.microsoft.com/office/drawing/2014/main" id="{76963E14-6A13-775D-16CB-5E73ABE7DEAC}"/>
                </a:ext>
              </a:extLst>
            </p:cNvPr>
            <p:cNvSpPr/>
            <p:nvPr/>
          </p:nvSpPr>
          <p:spPr>
            <a:xfrm>
              <a:off x="5362586" y="457977"/>
              <a:ext cx="209378" cy="191711"/>
            </a:xfrm>
            <a:custGeom>
              <a:avLst/>
              <a:gdLst/>
              <a:ahLst/>
              <a:cxnLst/>
              <a:rect l="l" t="t" r="r" b="b"/>
              <a:pathLst>
                <a:path w="4693" h="4297" extrusionOk="0">
                  <a:moveTo>
                    <a:pt x="2658" y="0"/>
                  </a:moveTo>
                  <a:cubicBezTo>
                    <a:pt x="2109" y="0"/>
                    <a:pt x="1520" y="170"/>
                    <a:pt x="1051" y="615"/>
                  </a:cubicBezTo>
                  <a:cubicBezTo>
                    <a:pt x="690" y="954"/>
                    <a:pt x="509" y="1644"/>
                    <a:pt x="350" y="2333"/>
                  </a:cubicBezTo>
                  <a:cubicBezTo>
                    <a:pt x="272" y="2730"/>
                    <a:pt x="0" y="3159"/>
                    <a:pt x="159" y="3577"/>
                  </a:cubicBezTo>
                  <a:cubicBezTo>
                    <a:pt x="332" y="4054"/>
                    <a:pt x="1334" y="4297"/>
                    <a:pt x="2303" y="4297"/>
                  </a:cubicBezTo>
                  <a:cubicBezTo>
                    <a:pt x="3105" y="4297"/>
                    <a:pt x="3884" y="4131"/>
                    <a:pt x="4150" y="3793"/>
                  </a:cubicBezTo>
                  <a:cubicBezTo>
                    <a:pt x="4693" y="3091"/>
                    <a:pt x="4647" y="1327"/>
                    <a:pt x="4252" y="649"/>
                  </a:cubicBezTo>
                  <a:cubicBezTo>
                    <a:pt x="4034" y="295"/>
                    <a:pt x="3380" y="0"/>
                    <a:pt x="2658" y="0"/>
                  </a:cubicBezTo>
                  <a:close/>
                </a:path>
              </a:pathLst>
            </a:custGeom>
            <a:solidFill>
              <a:srgbClr val="C27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83;p72">
              <a:extLst>
                <a:ext uri="{FF2B5EF4-FFF2-40B4-BE49-F238E27FC236}">
                  <a16:creationId xmlns:a16="http://schemas.microsoft.com/office/drawing/2014/main" id="{90B7044A-A9A4-9F2C-5173-D960547C6970}"/>
                </a:ext>
              </a:extLst>
            </p:cNvPr>
            <p:cNvSpPr/>
            <p:nvPr/>
          </p:nvSpPr>
          <p:spPr>
            <a:xfrm>
              <a:off x="5541181" y="556042"/>
              <a:ext cx="59695" cy="61167"/>
            </a:xfrm>
            <a:custGeom>
              <a:avLst/>
              <a:gdLst/>
              <a:ahLst/>
              <a:cxnLst/>
              <a:rect l="l" t="t" r="r" b="b"/>
              <a:pathLst>
                <a:path w="1338" h="1371" extrusionOk="0">
                  <a:moveTo>
                    <a:pt x="705" y="0"/>
                  </a:moveTo>
                  <a:cubicBezTo>
                    <a:pt x="398" y="0"/>
                    <a:pt x="227" y="441"/>
                    <a:pt x="227" y="441"/>
                  </a:cubicBezTo>
                  <a:lnTo>
                    <a:pt x="0" y="1323"/>
                  </a:lnTo>
                  <a:cubicBezTo>
                    <a:pt x="96" y="1356"/>
                    <a:pt x="188" y="1370"/>
                    <a:pt x="274" y="1370"/>
                  </a:cubicBezTo>
                  <a:cubicBezTo>
                    <a:pt x="972" y="1370"/>
                    <a:pt x="1338" y="416"/>
                    <a:pt x="995" y="125"/>
                  </a:cubicBezTo>
                  <a:cubicBezTo>
                    <a:pt x="889" y="35"/>
                    <a:pt x="792" y="0"/>
                    <a:pt x="705" y="0"/>
                  </a:cubicBezTo>
                  <a:close/>
                </a:path>
              </a:pathLst>
            </a:custGeom>
            <a:solidFill>
              <a:srgbClr val="C27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84;p72">
              <a:extLst>
                <a:ext uri="{FF2B5EF4-FFF2-40B4-BE49-F238E27FC236}">
                  <a16:creationId xmlns:a16="http://schemas.microsoft.com/office/drawing/2014/main" id="{56DC28B9-F41E-FC99-A8E6-386B08F11D00}"/>
                </a:ext>
              </a:extLst>
            </p:cNvPr>
            <p:cNvSpPr/>
            <p:nvPr/>
          </p:nvSpPr>
          <p:spPr>
            <a:xfrm>
              <a:off x="5347416" y="429914"/>
              <a:ext cx="298207" cy="238155"/>
            </a:xfrm>
            <a:custGeom>
              <a:avLst/>
              <a:gdLst/>
              <a:ahLst/>
              <a:cxnLst/>
              <a:rect l="l" t="t" r="r" b="b"/>
              <a:pathLst>
                <a:path w="6684" h="5338" extrusionOk="0">
                  <a:moveTo>
                    <a:pt x="3496" y="0"/>
                  </a:moveTo>
                  <a:cubicBezTo>
                    <a:pt x="1577" y="0"/>
                    <a:pt x="712" y="1456"/>
                    <a:pt x="1" y="1628"/>
                  </a:cubicBezTo>
                  <a:cubicBezTo>
                    <a:pt x="454" y="1921"/>
                    <a:pt x="1351" y="2132"/>
                    <a:pt x="2207" y="2132"/>
                  </a:cubicBezTo>
                  <a:cubicBezTo>
                    <a:pt x="3039" y="2132"/>
                    <a:pt x="3833" y="1932"/>
                    <a:pt x="4140" y="1414"/>
                  </a:cubicBezTo>
                  <a:lnTo>
                    <a:pt x="4140" y="1414"/>
                  </a:lnTo>
                  <a:cubicBezTo>
                    <a:pt x="3698" y="3291"/>
                    <a:pt x="5406" y="4093"/>
                    <a:pt x="4547" y="5337"/>
                  </a:cubicBezTo>
                  <a:cubicBezTo>
                    <a:pt x="6684" y="4512"/>
                    <a:pt x="6266" y="1006"/>
                    <a:pt x="4750" y="893"/>
                  </a:cubicBezTo>
                  <a:cubicBezTo>
                    <a:pt x="4750" y="893"/>
                    <a:pt x="4716" y="79"/>
                    <a:pt x="3789" y="11"/>
                  </a:cubicBezTo>
                  <a:cubicBezTo>
                    <a:pt x="3688" y="4"/>
                    <a:pt x="3591" y="0"/>
                    <a:pt x="3496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85;p72">
              <a:extLst>
                <a:ext uri="{FF2B5EF4-FFF2-40B4-BE49-F238E27FC236}">
                  <a16:creationId xmlns:a16="http://schemas.microsoft.com/office/drawing/2014/main" id="{B1CDB5F5-2287-F939-6045-90EBCF84A55A}"/>
                </a:ext>
              </a:extLst>
            </p:cNvPr>
            <p:cNvSpPr/>
            <p:nvPr/>
          </p:nvSpPr>
          <p:spPr>
            <a:xfrm>
              <a:off x="5476578" y="575851"/>
              <a:ext cx="37878" cy="35201"/>
            </a:xfrm>
            <a:custGeom>
              <a:avLst/>
              <a:gdLst/>
              <a:ahLst/>
              <a:cxnLst/>
              <a:rect l="l" t="t" r="r" b="b"/>
              <a:pathLst>
                <a:path w="849" h="789" extrusionOk="0">
                  <a:moveTo>
                    <a:pt x="388" y="1"/>
                  </a:moveTo>
                  <a:cubicBezTo>
                    <a:pt x="320" y="1"/>
                    <a:pt x="252" y="18"/>
                    <a:pt x="193" y="53"/>
                  </a:cubicBezTo>
                  <a:cubicBezTo>
                    <a:pt x="69" y="133"/>
                    <a:pt x="12" y="269"/>
                    <a:pt x="1" y="404"/>
                  </a:cubicBezTo>
                  <a:cubicBezTo>
                    <a:pt x="1" y="540"/>
                    <a:pt x="91" y="686"/>
                    <a:pt x="204" y="743"/>
                  </a:cubicBezTo>
                  <a:cubicBezTo>
                    <a:pt x="283" y="777"/>
                    <a:pt x="306" y="789"/>
                    <a:pt x="385" y="789"/>
                  </a:cubicBezTo>
                  <a:lnTo>
                    <a:pt x="396" y="789"/>
                  </a:lnTo>
                  <a:cubicBezTo>
                    <a:pt x="476" y="789"/>
                    <a:pt x="544" y="766"/>
                    <a:pt x="622" y="732"/>
                  </a:cubicBezTo>
                  <a:cubicBezTo>
                    <a:pt x="713" y="686"/>
                    <a:pt x="781" y="585"/>
                    <a:pt x="803" y="483"/>
                  </a:cubicBezTo>
                  <a:cubicBezTo>
                    <a:pt x="849" y="291"/>
                    <a:pt x="747" y="98"/>
                    <a:pt x="566" y="42"/>
                  </a:cubicBezTo>
                  <a:cubicBezTo>
                    <a:pt x="512" y="15"/>
                    <a:pt x="450" y="1"/>
                    <a:pt x="388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86;p72">
              <a:extLst>
                <a:ext uri="{FF2B5EF4-FFF2-40B4-BE49-F238E27FC236}">
                  <a16:creationId xmlns:a16="http://schemas.microsoft.com/office/drawing/2014/main" id="{C3070851-B755-F7EE-6B70-AD83CE350954}"/>
                </a:ext>
              </a:extLst>
            </p:cNvPr>
            <p:cNvSpPr/>
            <p:nvPr/>
          </p:nvSpPr>
          <p:spPr>
            <a:xfrm>
              <a:off x="5367092" y="568088"/>
              <a:ext cx="27304" cy="27081"/>
            </a:xfrm>
            <a:custGeom>
              <a:avLst/>
              <a:gdLst/>
              <a:ahLst/>
              <a:cxnLst/>
              <a:rect l="l" t="t" r="r" b="b"/>
              <a:pathLst>
                <a:path w="612" h="607" extrusionOk="0">
                  <a:moveTo>
                    <a:pt x="317" y="0"/>
                  </a:moveTo>
                  <a:cubicBezTo>
                    <a:pt x="280" y="0"/>
                    <a:pt x="244" y="10"/>
                    <a:pt x="216" y="24"/>
                  </a:cubicBezTo>
                  <a:cubicBezTo>
                    <a:pt x="136" y="46"/>
                    <a:pt x="80" y="92"/>
                    <a:pt x="46" y="159"/>
                  </a:cubicBezTo>
                  <a:cubicBezTo>
                    <a:pt x="1" y="227"/>
                    <a:pt x="1" y="307"/>
                    <a:pt x="12" y="375"/>
                  </a:cubicBezTo>
                  <a:cubicBezTo>
                    <a:pt x="12" y="386"/>
                    <a:pt x="23" y="386"/>
                    <a:pt x="23" y="397"/>
                  </a:cubicBezTo>
                  <a:cubicBezTo>
                    <a:pt x="46" y="499"/>
                    <a:pt x="125" y="589"/>
                    <a:pt x="238" y="601"/>
                  </a:cubicBezTo>
                  <a:cubicBezTo>
                    <a:pt x="264" y="604"/>
                    <a:pt x="290" y="607"/>
                    <a:pt x="316" y="607"/>
                  </a:cubicBezTo>
                  <a:cubicBezTo>
                    <a:pt x="368" y="607"/>
                    <a:pt x="419" y="597"/>
                    <a:pt x="465" y="566"/>
                  </a:cubicBezTo>
                  <a:cubicBezTo>
                    <a:pt x="521" y="521"/>
                    <a:pt x="578" y="453"/>
                    <a:pt x="589" y="375"/>
                  </a:cubicBezTo>
                  <a:cubicBezTo>
                    <a:pt x="611" y="295"/>
                    <a:pt x="600" y="227"/>
                    <a:pt x="555" y="149"/>
                  </a:cubicBezTo>
                  <a:cubicBezTo>
                    <a:pt x="521" y="81"/>
                    <a:pt x="465" y="35"/>
                    <a:pt x="385" y="13"/>
                  </a:cubicBezTo>
                  <a:cubicBezTo>
                    <a:pt x="363" y="4"/>
                    <a:pt x="340" y="0"/>
                    <a:pt x="31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7;p72">
              <a:extLst>
                <a:ext uri="{FF2B5EF4-FFF2-40B4-BE49-F238E27FC236}">
                  <a16:creationId xmlns:a16="http://schemas.microsoft.com/office/drawing/2014/main" id="{50C7B497-8BC0-C6AD-71AA-31E5247A746A}"/>
                </a:ext>
              </a:extLst>
            </p:cNvPr>
            <p:cNvSpPr/>
            <p:nvPr/>
          </p:nvSpPr>
          <p:spPr>
            <a:xfrm>
              <a:off x="5481620" y="533244"/>
              <a:ext cx="10618" cy="6915"/>
            </a:xfrm>
            <a:custGeom>
              <a:avLst/>
              <a:gdLst/>
              <a:ahLst/>
              <a:cxnLst/>
              <a:rect l="l" t="t" r="r" b="b"/>
              <a:pathLst>
                <a:path w="238" h="155" extrusionOk="0">
                  <a:moveTo>
                    <a:pt x="101" y="0"/>
                  </a:moveTo>
                  <a:cubicBezTo>
                    <a:pt x="78" y="0"/>
                    <a:pt x="54" y="7"/>
                    <a:pt x="34" y="13"/>
                  </a:cubicBezTo>
                  <a:cubicBezTo>
                    <a:pt x="1" y="36"/>
                    <a:pt x="1" y="93"/>
                    <a:pt x="46" y="93"/>
                  </a:cubicBezTo>
                  <a:cubicBezTo>
                    <a:pt x="80" y="93"/>
                    <a:pt x="102" y="104"/>
                    <a:pt x="125" y="126"/>
                  </a:cubicBezTo>
                  <a:cubicBezTo>
                    <a:pt x="136" y="143"/>
                    <a:pt x="159" y="155"/>
                    <a:pt x="180" y="155"/>
                  </a:cubicBezTo>
                  <a:cubicBezTo>
                    <a:pt x="201" y="155"/>
                    <a:pt x="221" y="143"/>
                    <a:pt x="227" y="115"/>
                  </a:cubicBezTo>
                  <a:cubicBezTo>
                    <a:pt x="238" y="70"/>
                    <a:pt x="193" y="25"/>
                    <a:pt x="148" y="13"/>
                  </a:cubicBezTo>
                  <a:cubicBezTo>
                    <a:pt x="133" y="4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8;p72">
              <a:extLst>
                <a:ext uri="{FF2B5EF4-FFF2-40B4-BE49-F238E27FC236}">
                  <a16:creationId xmlns:a16="http://schemas.microsoft.com/office/drawing/2014/main" id="{17D15819-3EB9-30DB-6D96-11FBDA6AF6B5}"/>
                </a:ext>
              </a:extLst>
            </p:cNvPr>
            <p:cNvSpPr/>
            <p:nvPr/>
          </p:nvSpPr>
          <p:spPr>
            <a:xfrm>
              <a:off x="5403944" y="525079"/>
              <a:ext cx="10128" cy="5443"/>
            </a:xfrm>
            <a:custGeom>
              <a:avLst/>
              <a:gdLst/>
              <a:ahLst/>
              <a:cxnLst/>
              <a:rect l="l" t="t" r="r" b="b"/>
              <a:pathLst>
                <a:path w="227" h="122" extrusionOk="0">
                  <a:moveTo>
                    <a:pt x="125" y="0"/>
                  </a:moveTo>
                  <a:cubicBezTo>
                    <a:pt x="88" y="0"/>
                    <a:pt x="49" y="15"/>
                    <a:pt x="23" y="50"/>
                  </a:cubicBezTo>
                  <a:cubicBezTo>
                    <a:pt x="1" y="83"/>
                    <a:pt x="34" y="117"/>
                    <a:pt x="68" y="117"/>
                  </a:cubicBezTo>
                  <a:cubicBezTo>
                    <a:pt x="78" y="121"/>
                    <a:pt x="86" y="122"/>
                    <a:pt x="93" y="122"/>
                  </a:cubicBezTo>
                  <a:cubicBezTo>
                    <a:pt x="110" y="122"/>
                    <a:pt x="120" y="114"/>
                    <a:pt x="136" y="106"/>
                  </a:cubicBezTo>
                  <a:lnTo>
                    <a:pt x="181" y="106"/>
                  </a:lnTo>
                  <a:cubicBezTo>
                    <a:pt x="185" y="109"/>
                    <a:pt x="188" y="111"/>
                    <a:pt x="191" y="111"/>
                  </a:cubicBezTo>
                  <a:cubicBezTo>
                    <a:pt x="199" y="111"/>
                    <a:pt x="207" y="102"/>
                    <a:pt x="215" y="95"/>
                  </a:cubicBezTo>
                  <a:cubicBezTo>
                    <a:pt x="227" y="50"/>
                    <a:pt x="204" y="15"/>
                    <a:pt x="159" y="4"/>
                  </a:cubicBezTo>
                  <a:cubicBezTo>
                    <a:pt x="148" y="2"/>
                    <a:pt x="137" y="0"/>
                    <a:pt x="12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89;p72">
              <a:extLst>
                <a:ext uri="{FF2B5EF4-FFF2-40B4-BE49-F238E27FC236}">
                  <a16:creationId xmlns:a16="http://schemas.microsoft.com/office/drawing/2014/main" id="{ECB49DA9-4E99-C8E4-DC60-DF5E90993CB1}"/>
                </a:ext>
              </a:extLst>
            </p:cNvPr>
            <p:cNvSpPr/>
            <p:nvPr/>
          </p:nvSpPr>
          <p:spPr>
            <a:xfrm>
              <a:off x="5456769" y="552651"/>
              <a:ext cx="29446" cy="19541"/>
            </a:xfrm>
            <a:custGeom>
              <a:avLst/>
              <a:gdLst/>
              <a:ahLst/>
              <a:cxnLst/>
              <a:rect l="l" t="t" r="r" b="b"/>
              <a:pathLst>
                <a:path w="660" h="438" extrusionOk="0">
                  <a:moveTo>
                    <a:pt x="382" y="0"/>
                  </a:moveTo>
                  <a:cubicBezTo>
                    <a:pt x="225" y="0"/>
                    <a:pt x="92" y="79"/>
                    <a:pt x="15" y="223"/>
                  </a:cubicBezTo>
                  <a:cubicBezTo>
                    <a:pt x="0" y="253"/>
                    <a:pt x="25" y="278"/>
                    <a:pt x="50" y="278"/>
                  </a:cubicBezTo>
                  <a:cubicBezTo>
                    <a:pt x="63" y="278"/>
                    <a:pt x="75" y="272"/>
                    <a:pt x="83" y="257"/>
                  </a:cubicBezTo>
                  <a:cubicBezTo>
                    <a:pt x="137" y="158"/>
                    <a:pt x="254" y="67"/>
                    <a:pt x="374" y="67"/>
                  </a:cubicBezTo>
                  <a:cubicBezTo>
                    <a:pt x="405" y="67"/>
                    <a:pt x="437" y="73"/>
                    <a:pt x="468" y="87"/>
                  </a:cubicBezTo>
                  <a:cubicBezTo>
                    <a:pt x="591" y="133"/>
                    <a:pt x="581" y="291"/>
                    <a:pt x="581" y="404"/>
                  </a:cubicBezTo>
                  <a:cubicBezTo>
                    <a:pt x="581" y="427"/>
                    <a:pt x="600" y="438"/>
                    <a:pt x="620" y="438"/>
                  </a:cubicBezTo>
                  <a:cubicBezTo>
                    <a:pt x="640" y="438"/>
                    <a:pt x="659" y="427"/>
                    <a:pt x="659" y="404"/>
                  </a:cubicBezTo>
                  <a:cubicBezTo>
                    <a:pt x="659" y="257"/>
                    <a:pt x="648" y="30"/>
                    <a:pt x="468" y="8"/>
                  </a:cubicBezTo>
                  <a:cubicBezTo>
                    <a:pt x="438" y="3"/>
                    <a:pt x="410" y="0"/>
                    <a:pt x="38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90;p72">
              <a:extLst>
                <a:ext uri="{FF2B5EF4-FFF2-40B4-BE49-F238E27FC236}">
                  <a16:creationId xmlns:a16="http://schemas.microsoft.com/office/drawing/2014/main" id="{D040594D-1EC5-0CA0-61FB-F44B168F363E}"/>
                </a:ext>
              </a:extLst>
            </p:cNvPr>
            <p:cNvSpPr/>
            <p:nvPr/>
          </p:nvSpPr>
          <p:spPr>
            <a:xfrm>
              <a:off x="5393683" y="541721"/>
              <a:ext cx="22664" cy="15838"/>
            </a:xfrm>
            <a:custGeom>
              <a:avLst/>
              <a:gdLst/>
              <a:ahLst/>
              <a:cxnLst/>
              <a:rect l="l" t="t" r="r" b="b"/>
              <a:pathLst>
                <a:path w="508" h="355" extrusionOk="0">
                  <a:moveTo>
                    <a:pt x="277" y="1"/>
                  </a:moveTo>
                  <a:cubicBezTo>
                    <a:pt x="164" y="1"/>
                    <a:pt x="71" y="97"/>
                    <a:pt x="15" y="208"/>
                  </a:cubicBezTo>
                  <a:cubicBezTo>
                    <a:pt x="0" y="238"/>
                    <a:pt x="25" y="263"/>
                    <a:pt x="51" y="263"/>
                  </a:cubicBezTo>
                  <a:cubicBezTo>
                    <a:pt x="63" y="263"/>
                    <a:pt x="76" y="257"/>
                    <a:pt x="83" y="242"/>
                  </a:cubicBezTo>
                  <a:cubicBezTo>
                    <a:pt x="120" y="177"/>
                    <a:pt x="196" y="66"/>
                    <a:pt x="284" y="66"/>
                  </a:cubicBezTo>
                  <a:cubicBezTo>
                    <a:pt x="303" y="66"/>
                    <a:pt x="323" y="71"/>
                    <a:pt x="344" y="84"/>
                  </a:cubicBezTo>
                  <a:cubicBezTo>
                    <a:pt x="422" y="140"/>
                    <a:pt x="422" y="242"/>
                    <a:pt x="422" y="321"/>
                  </a:cubicBezTo>
                  <a:cubicBezTo>
                    <a:pt x="428" y="343"/>
                    <a:pt x="451" y="355"/>
                    <a:pt x="471" y="355"/>
                  </a:cubicBezTo>
                  <a:cubicBezTo>
                    <a:pt x="490" y="355"/>
                    <a:pt x="507" y="343"/>
                    <a:pt x="502" y="321"/>
                  </a:cubicBezTo>
                  <a:cubicBezTo>
                    <a:pt x="502" y="208"/>
                    <a:pt x="490" y="49"/>
                    <a:pt x="354" y="16"/>
                  </a:cubicBezTo>
                  <a:cubicBezTo>
                    <a:pt x="328" y="5"/>
                    <a:pt x="302" y="1"/>
                    <a:pt x="27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91;p72">
              <a:extLst>
                <a:ext uri="{FF2B5EF4-FFF2-40B4-BE49-F238E27FC236}">
                  <a16:creationId xmlns:a16="http://schemas.microsoft.com/office/drawing/2014/main" id="{D0CA0C6D-6851-8510-5F65-D90A7CA9731D}"/>
                </a:ext>
              </a:extLst>
            </p:cNvPr>
            <p:cNvSpPr/>
            <p:nvPr/>
          </p:nvSpPr>
          <p:spPr>
            <a:xfrm>
              <a:off x="5430937" y="600435"/>
              <a:ext cx="39127" cy="26724"/>
            </a:xfrm>
            <a:custGeom>
              <a:avLst/>
              <a:gdLst/>
              <a:ahLst/>
              <a:cxnLst/>
              <a:rect l="l" t="t" r="r" b="b"/>
              <a:pathLst>
                <a:path w="877" h="599" extrusionOk="0">
                  <a:moveTo>
                    <a:pt x="827" y="0"/>
                  </a:moveTo>
                  <a:cubicBezTo>
                    <a:pt x="809" y="0"/>
                    <a:pt x="792" y="12"/>
                    <a:pt x="798" y="34"/>
                  </a:cubicBezTo>
                  <a:cubicBezTo>
                    <a:pt x="798" y="181"/>
                    <a:pt x="775" y="362"/>
                    <a:pt x="639" y="452"/>
                  </a:cubicBezTo>
                  <a:cubicBezTo>
                    <a:pt x="565" y="498"/>
                    <a:pt x="495" y="516"/>
                    <a:pt x="427" y="516"/>
                  </a:cubicBezTo>
                  <a:cubicBezTo>
                    <a:pt x="309" y="516"/>
                    <a:pt x="196" y="460"/>
                    <a:pt x="74" y="396"/>
                  </a:cubicBezTo>
                  <a:cubicBezTo>
                    <a:pt x="68" y="393"/>
                    <a:pt x="62" y="391"/>
                    <a:pt x="56" y="391"/>
                  </a:cubicBezTo>
                  <a:cubicBezTo>
                    <a:pt x="21" y="391"/>
                    <a:pt x="1" y="444"/>
                    <a:pt x="40" y="464"/>
                  </a:cubicBezTo>
                  <a:cubicBezTo>
                    <a:pt x="163" y="529"/>
                    <a:pt x="305" y="599"/>
                    <a:pt x="444" y="599"/>
                  </a:cubicBezTo>
                  <a:cubicBezTo>
                    <a:pt x="522" y="599"/>
                    <a:pt x="600" y="577"/>
                    <a:pt x="673" y="520"/>
                  </a:cubicBezTo>
                  <a:cubicBezTo>
                    <a:pt x="831" y="396"/>
                    <a:pt x="876" y="226"/>
                    <a:pt x="866" y="34"/>
                  </a:cubicBezTo>
                  <a:cubicBezTo>
                    <a:pt x="866" y="12"/>
                    <a:pt x="846" y="0"/>
                    <a:pt x="82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92;p72">
              <a:extLst>
                <a:ext uri="{FF2B5EF4-FFF2-40B4-BE49-F238E27FC236}">
                  <a16:creationId xmlns:a16="http://schemas.microsoft.com/office/drawing/2014/main" id="{691CB6D2-34EB-2417-FD25-776A94ACEADF}"/>
                </a:ext>
              </a:extLst>
            </p:cNvPr>
            <p:cNvSpPr/>
            <p:nvPr/>
          </p:nvSpPr>
          <p:spPr>
            <a:xfrm>
              <a:off x="5410012" y="572550"/>
              <a:ext cx="24404" cy="18649"/>
            </a:xfrm>
            <a:custGeom>
              <a:avLst/>
              <a:gdLst/>
              <a:ahLst/>
              <a:cxnLst/>
              <a:rect l="l" t="t" r="r" b="b"/>
              <a:pathLst>
                <a:path w="547" h="418" extrusionOk="0">
                  <a:moveTo>
                    <a:pt x="260" y="1"/>
                  </a:moveTo>
                  <a:cubicBezTo>
                    <a:pt x="208" y="1"/>
                    <a:pt x="156" y="14"/>
                    <a:pt x="113" y="49"/>
                  </a:cubicBezTo>
                  <a:cubicBezTo>
                    <a:pt x="0" y="139"/>
                    <a:pt x="56" y="297"/>
                    <a:pt x="113" y="399"/>
                  </a:cubicBezTo>
                  <a:cubicBezTo>
                    <a:pt x="120" y="412"/>
                    <a:pt x="130" y="417"/>
                    <a:pt x="141" y="417"/>
                  </a:cubicBezTo>
                  <a:cubicBezTo>
                    <a:pt x="168" y="417"/>
                    <a:pt x="197" y="385"/>
                    <a:pt x="181" y="353"/>
                  </a:cubicBezTo>
                  <a:cubicBezTo>
                    <a:pt x="136" y="286"/>
                    <a:pt x="79" y="150"/>
                    <a:pt x="181" y="105"/>
                  </a:cubicBezTo>
                  <a:cubicBezTo>
                    <a:pt x="211" y="90"/>
                    <a:pt x="244" y="83"/>
                    <a:pt x="277" y="83"/>
                  </a:cubicBezTo>
                  <a:cubicBezTo>
                    <a:pt x="343" y="83"/>
                    <a:pt x="411" y="109"/>
                    <a:pt x="463" y="139"/>
                  </a:cubicBezTo>
                  <a:cubicBezTo>
                    <a:pt x="470" y="142"/>
                    <a:pt x="476" y="144"/>
                    <a:pt x="482" y="144"/>
                  </a:cubicBezTo>
                  <a:cubicBezTo>
                    <a:pt x="519" y="144"/>
                    <a:pt x="546" y="91"/>
                    <a:pt x="498" y="71"/>
                  </a:cubicBezTo>
                  <a:cubicBezTo>
                    <a:pt x="434" y="36"/>
                    <a:pt x="345" y="1"/>
                    <a:pt x="260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56805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이등변 삼각형 66"/>
          <p:cNvSpPr/>
          <p:nvPr/>
        </p:nvSpPr>
        <p:spPr>
          <a:xfrm>
            <a:off x="2741097" y="3352153"/>
            <a:ext cx="1395531" cy="1618391"/>
          </a:xfrm>
          <a:prstGeom prst="triangle">
            <a:avLst/>
          </a:prstGeom>
          <a:solidFill>
            <a:srgbClr val="2211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/>
          </a:p>
        </p:txBody>
      </p:sp>
      <p:pic>
        <p:nvPicPr>
          <p:cNvPr id="66" name="Whee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06418" y="475904"/>
            <a:ext cx="3664890" cy="368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 descr="http://thetoad54.files.wordpress.com/2010/06/mario-2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0545" y="1052634"/>
            <a:ext cx="3065831" cy="2531986"/>
          </a:xfrm>
          <a:prstGeom prst="rect">
            <a:avLst/>
          </a:prstGeom>
          <a:noFill/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87981">
            <a:off x="5573241" y="2812327"/>
            <a:ext cx="1862047" cy="150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2000" sy="102000" algn="tl" rotWithShape="0">
              <a:schemeClr val="bg1">
                <a:lumMod val="65000"/>
              </a:schemeClr>
            </a:outerShdw>
          </a:effectLst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30469">
            <a:off x="4714624" y="740745"/>
            <a:ext cx="2917385" cy="15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91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Win Stage.wav"/>
          </p:stSnd>
        </p:sndAc>
      </p:transition>
    </mc:Choice>
    <mc:Fallback xmlns="">
      <p:transition spd="slow">
        <p:split orient="vert"/>
        <p:sndAc>
          <p:stSnd>
            <p:snd r:embed="rId8" name="Win S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Question Block" descr="http://images.wikia.com/mario/images/5/5b/Question_Block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6006" y="2220772"/>
            <a:ext cx="1035478" cy="1348075"/>
          </a:xfrm>
          <a:prstGeom prst="rect">
            <a:avLst/>
          </a:prstGeom>
          <a:noFill/>
        </p:spPr>
      </p:pic>
      <p:pic>
        <p:nvPicPr>
          <p:cNvPr id="75" name="Brick Block" descr="http://images.wikia.com/mario/images/1/1c/Brick_Block_3D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819" y="1323096"/>
            <a:ext cx="1134072" cy="1396519"/>
          </a:xfrm>
          <a:prstGeom prst="rect">
            <a:avLst/>
          </a:prstGeom>
          <a:noFill/>
        </p:spPr>
      </p:pic>
      <p:pic>
        <p:nvPicPr>
          <p:cNvPr id="80" name="Question Block" descr="http://images.wikia.com/mario/images/5/5b/Question_Block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70156" y="2176524"/>
            <a:ext cx="1054936" cy="1373407"/>
          </a:xfrm>
          <a:prstGeom prst="rect">
            <a:avLst/>
          </a:prstGeom>
          <a:noFill/>
        </p:spPr>
      </p:pic>
      <p:pic>
        <p:nvPicPr>
          <p:cNvPr id="81" name="Brick Block" descr="http://images.wikia.com/mario/images/1/1c/Brick_Block_3D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8427" y="1340797"/>
            <a:ext cx="1097690" cy="1351717"/>
          </a:xfrm>
          <a:prstGeom prst="rect">
            <a:avLst/>
          </a:prstGeom>
          <a:noFill/>
        </p:spPr>
      </p:pic>
      <p:pic>
        <p:nvPicPr>
          <p:cNvPr id="86" name="Question Block" descr="http://images.wikia.com/mario/images/5/5b/Question_Block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1210" y="2190983"/>
            <a:ext cx="1006726" cy="1310642"/>
          </a:xfrm>
          <a:prstGeom prst="rect">
            <a:avLst/>
          </a:prstGeom>
          <a:noFill/>
        </p:spPr>
      </p:pic>
      <p:pic>
        <p:nvPicPr>
          <p:cNvPr id="87" name="Brick Block" descr="http://images.wikia.com/mario/images/1/1c/Brick_Block_3D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567" y="1346262"/>
            <a:ext cx="1066167" cy="1312899"/>
          </a:xfrm>
          <a:prstGeom prst="rect">
            <a:avLst/>
          </a:prstGeom>
          <a:noFill/>
        </p:spPr>
      </p:pic>
      <p:sp>
        <p:nvSpPr>
          <p:cNvPr id="94" name="직사각형 93"/>
          <p:cNvSpPr/>
          <p:nvPr/>
        </p:nvSpPr>
        <p:spPr>
          <a:xfrm>
            <a:off x="211518" y="785388"/>
            <a:ext cx="626682" cy="833067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4997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A</a:t>
            </a:r>
          </a:p>
        </p:txBody>
      </p:sp>
      <p:sp>
        <p:nvSpPr>
          <p:cNvPr id="95" name="직사각형 94"/>
          <p:cNvSpPr/>
          <p:nvPr/>
        </p:nvSpPr>
        <p:spPr>
          <a:xfrm>
            <a:off x="169347" y="1729961"/>
            <a:ext cx="626682" cy="833067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4997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B</a:t>
            </a:r>
          </a:p>
        </p:txBody>
      </p:sp>
      <p:sp>
        <p:nvSpPr>
          <p:cNvPr id="96" name="직사각형 95"/>
          <p:cNvSpPr/>
          <p:nvPr/>
        </p:nvSpPr>
        <p:spPr>
          <a:xfrm>
            <a:off x="182869" y="2569759"/>
            <a:ext cx="626682" cy="833067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4997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C</a:t>
            </a:r>
          </a:p>
        </p:txBody>
      </p:sp>
      <p:sp>
        <p:nvSpPr>
          <p:cNvPr id="100" name="직사각형 99"/>
          <p:cNvSpPr/>
          <p:nvPr/>
        </p:nvSpPr>
        <p:spPr>
          <a:xfrm>
            <a:off x="1167481" y="3714750"/>
            <a:ext cx="448748" cy="640835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3748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101" name="직사각형 100"/>
          <p:cNvSpPr/>
          <p:nvPr/>
        </p:nvSpPr>
        <p:spPr>
          <a:xfrm>
            <a:off x="2180638" y="3714749"/>
            <a:ext cx="448748" cy="640835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3748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102" name="직사각형 101"/>
          <p:cNvSpPr/>
          <p:nvPr/>
        </p:nvSpPr>
        <p:spPr>
          <a:xfrm>
            <a:off x="3141049" y="3714749"/>
            <a:ext cx="448748" cy="640835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3748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3</a:t>
            </a:r>
          </a:p>
        </p:txBody>
      </p:sp>
      <p:pic>
        <p:nvPicPr>
          <p:cNvPr id="20" name="Picture 2" descr="Résultat de recherche d'images pour &quot;boys and girls - clip art&quot;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1" b="46758"/>
          <a:stretch/>
        </p:blipFill>
        <p:spPr bwMode="auto">
          <a:xfrm>
            <a:off x="5648151" y="1929025"/>
            <a:ext cx="989744" cy="872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" descr="Résultat de recherche d'images pour &quot;boys and girls - clip art&quot;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3F7F8"/>
              </a:clrFrom>
              <a:clrTo>
                <a:srgbClr val="F3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00" b="50000"/>
          <a:stretch/>
        </p:blipFill>
        <p:spPr bwMode="auto">
          <a:xfrm>
            <a:off x="5709056" y="699863"/>
            <a:ext cx="827324" cy="847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Question Block" descr="http://images.wikia.com/mario/images/5/5b/Question_Block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8868" y="483339"/>
            <a:ext cx="1043050" cy="1357932"/>
          </a:xfrm>
          <a:prstGeom prst="rect">
            <a:avLst/>
          </a:prstGeom>
          <a:noFill/>
        </p:spPr>
      </p:pic>
      <p:pic>
        <p:nvPicPr>
          <p:cNvPr id="27" name="Question Block" descr="http://images.wikia.com/mario/images/5/5b/Question_Block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78874" y="491049"/>
            <a:ext cx="1019260" cy="1326960"/>
          </a:xfrm>
          <a:prstGeom prst="rect">
            <a:avLst/>
          </a:prstGeom>
          <a:noFill/>
        </p:spPr>
      </p:pic>
      <p:pic>
        <p:nvPicPr>
          <p:cNvPr id="28" name="Question Block" descr="http://images.wikia.com/mario/images/5/5b/Question_Block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8010" y="506374"/>
            <a:ext cx="1006726" cy="1310643"/>
          </a:xfrm>
          <a:prstGeom prst="rect">
            <a:avLst/>
          </a:prstGeom>
          <a:noFill/>
        </p:spPr>
      </p:pic>
      <p:pic>
        <p:nvPicPr>
          <p:cNvPr id="30" name="Question Block" descr="http://images.wikia.com/mario/images/5/5b/Question_Block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25876" y="2153979"/>
            <a:ext cx="1030836" cy="1342031"/>
          </a:xfrm>
          <a:prstGeom prst="rect">
            <a:avLst/>
          </a:prstGeom>
          <a:noFill/>
        </p:spPr>
      </p:pic>
      <p:pic>
        <p:nvPicPr>
          <p:cNvPr id="31" name="Brick Block" descr="http://images.wikia.com/mario/images/1/1c/Brick_Block_3D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91437" y="1331121"/>
            <a:ext cx="1063029" cy="1309035"/>
          </a:xfrm>
          <a:prstGeom prst="rect">
            <a:avLst/>
          </a:prstGeom>
          <a:noFill/>
        </p:spPr>
      </p:pic>
      <p:pic>
        <p:nvPicPr>
          <p:cNvPr id="32" name="Question Block" descr="http://images.wikia.com/mario/images/5/5b/Question_Block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8323" y="550894"/>
            <a:ext cx="972530" cy="1266123"/>
          </a:xfrm>
          <a:prstGeom prst="rect">
            <a:avLst/>
          </a:prstGeom>
          <a:noFill/>
        </p:spPr>
      </p:pic>
      <p:sp>
        <p:nvSpPr>
          <p:cNvPr id="34" name="직사각형 101"/>
          <p:cNvSpPr/>
          <p:nvPr/>
        </p:nvSpPr>
        <p:spPr>
          <a:xfrm>
            <a:off x="4109119" y="3714748"/>
            <a:ext cx="448748" cy="640835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3748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4</a:t>
            </a:r>
          </a:p>
        </p:txBody>
      </p:sp>
      <p:sp>
        <p:nvSpPr>
          <p:cNvPr id="2" name="Right Arrow 1">
            <a:hlinkClick r:id="rId16" action="ppaction://hlinksldjump"/>
          </p:cNvPr>
          <p:cNvSpPr/>
          <p:nvPr/>
        </p:nvSpPr>
        <p:spPr>
          <a:xfrm>
            <a:off x="7183286" y="4544868"/>
            <a:ext cx="489805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" name="TextBox1" r:id="rId2" imgW="990720" imgH="409680"/>
        </mc:Choice>
        <mc:Fallback>
          <p:control name="TextBox1" r:id="rId2" imgW="990720" imgH="409680">
            <p:pic>
              <p:nvPicPr>
                <p:cNvPr id="2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6857800" y="955951"/>
                  <a:ext cx="990800" cy="4127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" name="TextBox3" r:id="rId3" imgW="981000" imgH="409680"/>
        </mc:Choice>
        <mc:Fallback>
          <p:control name="TextBox3" r:id="rId3" imgW="981000" imgH="409680">
            <p:pic>
              <p:nvPicPr>
                <p:cNvPr id="23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6865935" y="2182601"/>
                  <a:ext cx="982666" cy="4127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9215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Wheel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40470" y="549758"/>
            <a:ext cx="3939973" cy="39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Spin Zone 1"/>
          <p:cNvSpPr/>
          <p:nvPr/>
        </p:nvSpPr>
        <p:spPr>
          <a:xfrm>
            <a:off x="1674020" y="635376"/>
            <a:ext cx="4027607" cy="3891139"/>
          </a:xfrm>
          <a:prstGeom prst="pie">
            <a:avLst>
              <a:gd name="adj1" fmla="val 14731141"/>
              <a:gd name="adj2" fmla="val 1620000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0" name="Spin Zone 2"/>
          <p:cNvSpPr/>
          <p:nvPr/>
        </p:nvSpPr>
        <p:spPr>
          <a:xfrm>
            <a:off x="1685842" y="651327"/>
            <a:ext cx="4027607" cy="3891139"/>
          </a:xfrm>
          <a:prstGeom prst="pie">
            <a:avLst>
              <a:gd name="adj1" fmla="val 13016881"/>
              <a:gd name="adj2" fmla="val 14729193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1" name="Spin Zone 3"/>
          <p:cNvSpPr/>
          <p:nvPr/>
        </p:nvSpPr>
        <p:spPr>
          <a:xfrm>
            <a:off x="1679931" y="635376"/>
            <a:ext cx="4027607" cy="3891139"/>
          </a:xfrm>
          <a:prstGeom prst="pie">
            <a:avLst>
              <a:gd name="adj1" fmla="val 11207155"/>
              <a:gd name="adj2" fmla="val 13057019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2" name="Spin Zone 4"/>
          <p:cNvSpPr/>
          <p:nvPr/>
        </p:nvSpPr>
        <p:spPr>
          <a:xfrm>
            <a:off x="1679931" y="627402"/>
            <a:ext cx="4027607" cy="3891139"/>
          </a:xfrm>
          <a:prstGeom prst="pie">
            <a:avLst>
              <a:gd name="adj1" fmla="val 9633659"/>
              <a:gd name="adj2" fmla="val 11219078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3" name="Spin Zone 5"/>
          <p:cNvSpPr/>
          <p:nvPr/>
        </p:nvSpPr>
        <p:spPr>
          <a:xfrm>
            <a:off x="1674020" y="619427"/>
            <a:ext cx="4027607" cy="3891139"/>
          </a:xfrm>
          <a:prstGeom prst="pie">
            <a:avLst>
              <a:gd name="adj1" fmla="val 7802604"/>
              <a:gd name="adj2" fmla="val 9692033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4" name="Spin Zone 6"/>
          <p:cNvSpPr/>
          <p:nvPr/>
        </p:nvSpPr>
        <p:spPr>
          <a:xfrm>
            <a:off x="1668109" y="611452"/>
            <a:ext cx="4027607" cy="3891139"/>
          </a:xfrm>
          <a:prstGeom prst="pie">
            <a:avLst>
              <a:gd name="adj1" fmla="val 6211351"/>
              <a:gd name="adj2" fmla="val 7825586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5" name="Spin Zone 7"/>
          <p:cNvSpPr/>
          <p:nvPr/>
        </p:nvSpPr>
        <p:spPr>
          <a:xfrm>
            <a:off x="1668109" y="587528"/>
            <a:ext cx="4027607" cy="3891139"/>
          </a:xfrm>
          <a:prstGeom prst="pie">
            <a:avLst>
              <a:gd name="adj1" fmla="val 4193332"/>
              <a:gd name="adj2" fmla="val 627638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6" name="Spin Zone 8"/>
          <p:cNvSpPr/>
          <p:nvPr/>
        </p:nvSpPr>
        <p:spPr>
          <a:xfrm>
            <a:off x="1674020" y="619427"/>
            <a:ext cx="4027607" cy="3891139"/>
          </a:xfrm>
          <a:prstGeom prst="pie">
            <a:avLst>
              <a:gd name="adj1" fmla="val 2473775"/>
              <a:gd name="adj2" fmla="val 4244731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7" name="Spin Zone 9"/>
          <p:cNvSpPr/>
          <p:nvPr/>
        </p:nvSpPr>
        <p:spPr>
          <a:xfrm>
            <a:off x="1674020" y="619427"/>
            <a:ext cx="4027607" cy="3891139"/>
          </a:xfrm>
          <a:prstGeom prst="pie">
            <a:avLst>
              <a:gd name="adj1" fmla="val 812988"/>
              <a:gd name="adj2" fmla="val 2525879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8" name="Spin Zone 10"/>
          <p:cNvSpPr/>
          <p:nvPr/>
        </p:nvSpPr>
        <p:spPr>
          <a:xfrm>
            <a:off x="1656289" y="619427"/>
            <a:ext cx="4027607" cy="3891139"/>
          </a:xfrm>
          <a:prstGeom prst="pie">
            <a:avLst>
              <a:gd name="adj1" fmla="val 20854368"/>
              <a:gd name="adj2" fmla="val 878621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9" name="Spin Zone 11"/>
          <p:cNvSpPr/>
          <p:nvPr/>
        </p:nvSpPr>
        <p:spPr>
          <a:xfrm>
            <a:off x="1674020" y="619427"/>
            <a:ext cx="4027607" cy="3891139"/>
          </a:xfrm>
          <a:prstGeom prst="pie">
            <a:avLst>
              <a:gd name="adj1" fmla="val 19127233"/>
              <a:gd name="adj2" fmla="val 2089245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60" name="Spin Zone 12"/>
          <p:cNvSpPr/>
          <p:nvPr/>
        </p:nvSpPr>
        <p:spPr>
          <a:xfrm>
            <a:off x="1668109" y="635376"/>
            <a:ext cx="4027607" cy="3891139"/>
          </a:xfrm>
          <a:prstGeom prst="pie">
            <a:avLst>
              <a:gd name="adj1" fmla="val 17661212"/>
              <a:gd name="adj2" fmla="val 19151085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61" name="Spin Zone 13"/>
          <p:cNvSpPr/>
          <p:nvPr/>
        </p:nvSpPr>
        <p:spPr>
          <a:xfrm>
            <a:off x="1668109" y="643351"/>
            <a:ext cx="4027607" cy="3891139"/>
          </a:xfrm>
          <a:prstGeom prst="pie">
            <a:avLst>
              <a:gd name="adj1" fmla="val 16155007"/>
              <a:gd name="adj2" fmla="val 17707494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pic>
        <p:nvPicPr>
          <p:cNvPr id="47" name="Picture 28" descr="http://images.wikia.com/fantendo/images/e/eb/Mario_SM3D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7686" y="1918627"/>
            <a:ext cx="2034982" cy="2751014"/>
          </a:xfrm>
          <a:prstGeom prst="rect">
            <a:avLst/>
          </a:prstGeom>
          <a:noFill/>
        </p:spPr>
      </p:pic>
      <p:pic>
        <p:nvPicPr>
          <p:cNvPr id="19" name="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6378477" y="1294247"/>
            <a:ext cx="3942194" cy="2678345"/>
          </a:xfrm>
          <a:prstGeom prst="rect">
            <a:avLst/>
          </a:prstGeom>
          <a:noFill/>
        </p:spPr>
      </p:pic>
      <p:pic>
        <p:nvPicPr>
          <p:cNvPr id="63" name="Mushroom" descr="http://www.veryicon.com/icon/png/Game/Super%20Mario/Mushroom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19954" y="4463601"/>
            <a:ext cx="429620" cy="427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057394"/>
      </p:ext>
    </p:extLst>
  </p:cSld>
  <p:clrMapOvr>
    <a:masterClrMapping/>
  </p:clrMapOvr>
  <p:transition spd="med" advClick="0">
    <p:pull/>
    <p:sndAc>
      <p:stSnd>
        <p:snd r:embed="rId2" name="Super Mario 3 - Win S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1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9040000">
                                      <p:cBhvr>
                                        <p:cTn id="1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5880000">
                                      <p:cBhvr>
                                        <p:cTn id="2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0">
                                      <p:cBhvr>
                                        <p:cTn id="2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640000">
                                      <p:cBhvr>
                                        <p:cTn id="2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080000">
                                      <p:cBhvr>
                                        <p:cTn id="3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900000">
                                      <p:cBhvr>
                                        <p:cTn id="3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220000">
                                      <p:cBhvr>
                                        <p:cTn id="4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980000">
                                      <p:cBhvr>
                                        <p:cTn id="4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5340000">
                                      <p:cBhvr>
                                        <p:cTn id="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480000">
                                      <p:cBhvr>
                                        <p:cTn id="5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2900000">
                                      <p:cBhvr>
                                        <p:cTn id="5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620000">
                                      <p:cBhvr>
                                        <p:cTn id="6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600000">
                                      <p:cBhvr>
                                        <p:cTn id="6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920000">
                                      <p:cBhvr>
                                        <p:cTn id="7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340000">
                                      <p:cBhvr>
                                        <p:cTn id="7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840000">
                                      <p:cBhvr>
                                        <p:cTn id="7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940000">
                                      <p:cBhvr>
                                        <p:cTn id="8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600000">
                                      <p:cBhvr>
                                        <p:cTn id="8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300000">
                                      <p:cBhvr>
                                        <p:cTn id="9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940000">
                                      <p:cBhvr>
                                        <p:cTn id="9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000000">
                                      <p:cBhvr>
                                        <p:cTn id="9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100000">
                                      <p:cBhvr>
                                        <p:cTn id="10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440000">
                                      <p:cBhvr>
                                        <p:cTn id="11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0">
                                      <p:cBhvr>
                                        <p:cTn id="11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200000">
                                      <p:cBhvr>
                                        <p:cTn id="11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940000">
                                      <p:cBhvr>
                                        <p:cTn id="12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300000">
                                      <p:cBhvr>
                                        <p:cTn id="12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400000">
                                      <p:cBhvr>
                                        <p:cTn id="13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600000">
                                      <p:cBhvr>
                                        <p:cTn id="13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660000">
                                      <p:cBhvr>
                                        <p:cTn id="14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920000">
                                      <p:cBhvr>
                                        <p:cTn id="14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660000">
                                      <p:cBhvr>
                                        <p:cTn id="14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480000">
                                      <p:cBhvr>
                                        <p:cTn id="15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7520000">
                                      <p:cBhvr>
                                        <p:cTn id="15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60000">
                                      <p:cBhvr>
                                        <p:cTn id="16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4780000">
                                      <p:cBhvr>
                                        <p:cTn id="16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9520000">
                                      <p:cBhvr>
                                        <p:cTn id="16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2400000">
                                      <p:cBhvr>
                                        <p:cTn id="17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080000">
                                      <p:cBhvr>
                                        <p:cTn id="17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580000">
                                      <p:cBhvr>
                                        <p:cTn id="18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160000">
                                      <p:cBhvr>
                                        <p:cTn id="18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8320000">
                                      <p:cBhvr>
                                        <p:cTn id="18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1120000">
                                      <p:cBhvr>
                                        <p:cTn id="19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6500000">
                                      <p:cBhvr>
                                        <p:cTn id="19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6460000">
                                      <p:cBhvr>
                                        <p:cTn id="20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240000">
                                      <p:cBhvr>
                                        <p:cTn id="20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900000">
                                      <p:cBhvr>
                                        <p:cTn id="2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9640000">
                                      <p:cBhvr>
                                        <p:cTn id="2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860000">
                                      <p:cBhvr>
                                        <p:cTn id="21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8520000">
                                      <p:cBhvr>
                                        <p:cTn id="22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780000">
                                      <p:cBhvr>
                                        <p:cTn id="22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1680000">
                                      <p:cBhvr>
                                        <p:cTn id="23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060000">
                                      <p:cBhvr>
                                        <p:cTn id="23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140000">
                                      <p:cBhvr>
                                        <p:cTn id="23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580000">
                                      <p:cBhvr>
                                        <p:cTn id="24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280000">
                                      <p:cBhvr>
                                        <p:cTn id="24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8520000">
                                      <p:cBhvr>
                                        <p:cTn id="2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1920000">
                                      <p:cBhvr>
                                        <p:cTn id="25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5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4860000">
                                      <p:cBhvr>
                                        <p:cTn id="26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8640000">
                                      <p:cBhvr>
                                        <p:cTn id="26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200000">
                                      <p:cBhvr>
                                        <p:cTn id="2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880000">
                                      <p:cBhvr>
                                        <p:cTn id="27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780000">
                                      <p:cBhvr>
                                        <p:cTn id="27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860000">
                                      <p:cBhvr>
                                        <p:cTn id="28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540000">
                                      <p:cBhvr>
                                        <p:cTn id="28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380000">
                                      <p:cBhvr>
                                        <p:cTn id="29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5640000">
                                      <p:cBhvr>
                                        <p:cTn id="29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2640000">
                                      <p:cBhvr>
                                        <p:cTn id="30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7260000">
                                      <p:cBhvr>
                                        <p:cTn id="30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540000">
                                      <p:cBhvr>
                                        <p:cTn id="30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360000">
                                      <p:cBhvr>
                                        <p:cTn id="31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380000">
                                      <p:cBhvr>
                                        <p:cTn id="31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7020000">
                                      <p:cBhvr>
                                        <p:cTn id="32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3280000">
                                      <p:cBhvr>
                                        <p:cTn id="32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960000">
                                      <p:cBhvr>
                                        <p:cTn id="32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620000">
                                      <p:cBhvr>
                                        <p:cTn id="33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840000">
                                      <p:cBhvr>
                                        <p:cTn id="33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920000">
                                      <p:cBhvr>
                                        <p:cTn id="34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320000">
                                      <p:cBhvr>
                                        <p:cTn id="34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60000">
                                      <p:cBhvr>
                                        <p:cTn id="3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1800000">
                                      <p:cBhvr>
                                        <p:cTn id="35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620000">
                                      <p:cBhvr>
                                        <p:cTn id="35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1400000">
                                      <p:cBhvr>
                                        <p:cTn id="36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140000">
                                      <p:cBhvr>
                                        <p:cTn id="36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920000">
                                      <p:cBhvr>
                                        <p:cTn id="36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5320000">
                                      <p:cBhvr>
                                        <p:cTn id="37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180000">
                                      <p:cBhvr>
                                        <p:cTn id="37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7040000">
                                      <p:cBhvr>
                                        <p:cTn id="38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540000">
                                      <p:cBhvr>
                                        <p:cTn id="38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8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8320000">
                                      <p:cBhvr>
                                        <p:cTn id="39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3220000">
                                      <p:cBhvr>
                                        <p:cTn id="39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0">
                                      <p:cBhvr>
                                        <p:cTn id="40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840000">
                                      <p:cBhvr>
                                        <p:cTn id="40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4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4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020000">
                                      <p:cBhvr>
                                        <p:cTn id="41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780000">
                                      <p:cBhvr>
                                        <p:cTn id="42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2940000">
                                      <p:cBhvr>
                                        <p:cTn id="42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920000">
                                      <p:cBhvr>
                                        <p:cTn id="43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440000">
                                      <p:cBhvr>
                                        <p:cTn id="43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43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040000">
                                      <p:cBhvr>
                                        <p:cTn id="44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160000">
                                      <p:cBhvr>
                                        <p:cTn id="44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500000">
                                      <p:cBhvr>
                                        <p:cTn id="45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5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520000">
                                      <p:cBhvr>
                                        <p:cTn id="45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720000">
                                      <p:cBhvr>
                                        <p:cTn id="46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780000">
                                      <p:cBhvr>
                                        <p:cTn id="46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3020000">
                                      <p:cBhvr>
                                        <p:cTn id="4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8880000">
                                      <p:cBhvr>
                                        <p:cTn id="47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4080000">
                                      <p:cBhvr>
                                        <p:cTn id="47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48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200000">
                                      <p:cBhvr>
                                        <p:cTn id="48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100000">
                                      <p:cBhvr>
                                        <p:cTn id="49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620000">
                                      <p:cBhvr>
                                        <p:cTn id="49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980000">
                                      <p:cBhvr>
                                        <p:cTn id="50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380000">
                                      <p:cBhvr>
                                        <p:cTn id="50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3280000">
                                      <p:cBhvr>
                                        <p:cTn id="50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620000">
                                      <p:cBhvr>
                                        <p:cTn id="51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2660000">
                                      <p:cBhvr>
                                        <p:cTn id="51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2920000">
                                      <p:cBhvr>
                                        <p:cTn id="52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2200000">
                                      <p:cBhvr>
                                        <p:cTn id="52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120000">
                                      <p:cBhvr>
                                        <p:cTn id="52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240000">
                                      <p:cBhvr>
                                        <p:cTn id="53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7980000">
                                      <p:cBhvr>
                                        <p:cTn id="53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4760000">
                                      <p:cBhvr>
                                        <p:cTn id="54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5040000">
                                      <p:cBhvr>
                                        <p:cTn id="54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60000">
                                      <p:cBhvr>
                                        <p:cTn id="5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260000">
                                      <p:cBhvr>
                                        <p:cTn id="55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1580000">
                                      <p:cBhvr>
                                        <p:cTn id="55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129" y="2800350"/>
            <a:ext cx="636542" cy="642702"/>
          </a:xfrm>
          <a:prstGeom prst="rect">
            <a:avLst/>
          </a:prstGeom>
          <a:noFill/>
        </p:spPr>
      </p:pic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BFD2FCE6-1CE0-30FD-2A64-F0A8755DB8ED}"/>
              </a:ext>
            </a:extLst>
          </p:cNvPr>
          <p:cNvSpPr/>
          <p:nvPr/>
        </p:nvSpPr>
        <p:spPr>
          <a:xfrm>
            <a:off x="914400" y="57150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When’s your sports day?</a:t>
            </a:r>
          </a:p>
        </p:txBody>
      </p:sp>
      <p:sp>
        <p:nvSpPr>
          <p:cNvPr id="3" name="Rounded Rectangular Callout 5">
            <a:extLst>
              <a:ext uri="{FF2B5EF4-FFF2-40B4-BE49-F238E27FC236}">
                <a16:creationId xmlns:a16="http://schemas.microsoft.com/office/drawing/2014/main" id="{BAD5CB6D-1D2E-B203-E486-063F7725CEC1}"/>
              </a:ext>
            </a:extLst>
          </p:cNvPr>
          <p:cNvSpPr/>
          <p:nvPr/>
        </p:nvSpPr>
        <p:spPr>
          <a:xfrm>
            <a:off x="880532" y="4019550"/>
            <a:ext cx="7667469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It’s in August.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CB85C-8CB0-C8A4-AF95-285C5251E9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28842" y="1281330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5C734CD-AF48-1A53-D731-1887781FE9CD}"/>
              </a:ext>
            </a:extLst>
          </p:cNvPr>
          <p:cNvSpPr/>
          <p:nvPr/>
        </p:nvSpPr>
        <p:spPr>
          <a:xfrm>
            <a:off x="6076052" y="2054866"/>
            <a:ext cx="1139053" cy="8694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6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65" y="2825754"/>
            <a:ext cx="610591" cy="616499"/>
          </a:xfrm>
          <a:prstGeom prst="rect">
            <a:avLst/>
          </a:prstGeom>
          <a:noFill/>
        </p:spPr>
      </p:pic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E0D63E2C-ADC6-1A91-2B02-749213B569CA}"/>
              </a:ext>
            </a:extLst>
          </p:cNvPr>
          <p:cNvSpPr/>
          <p:nvPr/>
        </p:nvSpPr>
        <p:spPr>
          <a:xfrm>
            <a:off x="914400" y="57150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When’s your sports day?</a:t>
            </a:r>
          </a:p>
        </p:txBody>
      </p:sp>
      <p:sp>
        <p:nvSpPr>
          <p:cNvPr id="3" name="Rounded Rectangular Callout 5">
            <a:extLst>
              <a:ext uri="{FF2B5EF4-FFF2-40B4-BE49-F238E27FC236}">
                <a16:creationId xmlns:a16="http://schemas.microsoft.com/office/drawing/2014/main" id="{7FB28AB0-45EE-D39A-D3AC-5841E5EB457F}"/>
              </a:ext>
            </a:extLst>
          </p:cNvPr>
          <p:cNvSpPr/>
          <p:nvPr/>
        </p:nvSpPr>
        <p:spPr>
          <a:xfrm>
            <a:off x="738265" y="3940826"/>
            <a:ext cx="7667469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It’s in September.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6000C-0E0F-EFC0-99C4-C5FFC27592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28842" y="1281330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8702AA-69C9-807C-F7EC-0E03BC887A5F}"/>
              </a:ext>
            </a:extLst>
          </p:cNvPr>
          <p:cNvSpPr/>
          <p:nvPr/>
        </p:nvSpPr>
        <p:spPr>
          <a:xfrm>
            <a:off x="2846933" y="2909539"/>
            <a:ext cx="1133558" cy="8562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78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343150"/>
            <a:ext cx="762000" cy="769373"/>
          </a:xfrm>
          <a:prstGeom prst="rect">
            <a:avLst/>
          </a:prstGeom>
          <a:noFill/>
        </p:spPr>
      </p:pic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E2CF6FB3-01F4-181C-373E-044BB0C24FD0}"/>
              </a:ext>
            </a:extLst>
          </p:cNvPr>
          <p:cNvSpPr/>
          <p:nvPr/>
        </p:nvSpPr>
        <p:spPr>
          <a:xfrm>
            <a:off x="914400" y="57150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Is your sports day in June?</a:t>
            </a:r>
          </a:p>
        </p:txBody>
      </p:sp>
      <p:sp>
        <p:nvSpPr>
          <p:cNvPr id="3" name="Rounded Rectangular Callout 5">
            <a:extLst>
              <a:ext uri="{FF2B5EF4-FFF2-40B4-BE49-F238E27FC236}">
                <a16:creationId xmlns:a16="http://schemas.microsoft.com/office/drawing/2014/main" id="{33B96A2C-C660-332B-88F3-4827CAAEEB93}"/>
              </a:ext>
            </a:extLst>
          </p:cNvPr>
          <p:cNvSpPr/>
          <p:nvPr/>
        </p:nvSpPr>
        <p:spPr>
          <a:xfrm>
            <a:off x="738265" y="3940826"/>
            <a:ext cx="7667469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No, it isn’t. It’s in May.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09C54-2C82-7CD4-A0DD-AFEB6F7B24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28842" y="1281330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DCC555E-7BEB-4CA8-4BF1-A2ACB0E3EE05}"/>
              </a:ext>
            </a:extLst>
          </p:cNvPr>
          <p:cNvSpPr/>
          <p:nvPr/>
        </p:nvSpPr>
        <p:spPr>
          <a:xfrm>
            <a:off x="2828842" y="2076495"/>
            <a:ext cx="1209758" cy="800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8840" y="2714371"/>
            <a:ext cx="609600" cy="712837"/>
          </a:xfrm>
          <a:prstGeom prst="rect">
            <a:avLst/>
          </a:prstGeom>
          <a:noFill/>
        </p:spPr>
      </p:pic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15DAE73E-B4F3-F7FE-B434-A5C6478F3A07}"/>
              </a:ext>
            </a:extLst>
          </p:cNvPr>
          <p:cNvSpPr/>
          <p:nvPr/>
        </p:nvSpPr>
        <p:spPr>
          <a:xfrm>
            <a:off x="914400" y="57150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When’s your sports day?</a:t>
            </a:r>
          </a:p>
        </p:txBody>
      </p:sp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36E7EF39-5D49-17CF-4F63-412E99C05A70}"/>
              </a:ext>
            </a:extLst>
          </p:cNvPr>
          <p:cNvSpPr/>
          <p:nvPr/>
        </p:nvSpPr>
        <p:spPr>
          <a:xfrm>
            <a:off x="738265" y="3940826"/>
            <a:ext cx="7667469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It’s in November.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6B04F-DFA7-FAD5-C435-E169726CB3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28842" y="1281330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05EFAE0-0847-8DEA-AA78-094FB5B45304}"/>
              </a:ext>
            </a:extLst>
          </p:cNvPr>
          <p:cNvSpPr/>
          <p:nvPr/>
        </p:nvSpPr>
        <p:spPr>
          <a:xfrm>
            <a:off x="5029200" y="2931608"/>
            <a:ext cx="1066800" cy="8694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7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8"/>
          <p:cNvSpPr txBox="1">
            <a:spLocks noGrp="1"/>
          </p:cNvSpPr>
          <p:nvPr>
            <p:ph type="title"/>
          </p:nvPr>
        </p:nvSpPr>
        <p:spPr>
          <a:xfrm>
            <a:off x="720000" y="2377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TABLE OF </a:t>
            </a:r>
            <a:r>
              <a:rPr lang="en" sz="3200" dirty="0">
                <a:solidFill>
                  <a:schemeClr val="accent6"/>
                </a:solidFill>
              </a:rPr>
              <a:t>CONTENTS</a:t>
            </a:r>
            <a:endParaRPr sz="3200" dirty="0">
              <a:solidFill>
                <a:schemeClr val="accent6"/>
              </a:solidFill>
            </a:endParaRPr>
          </a:p>
        </p:txBody>
      </p:sp>
      <p:sp>
        <p:nvSpPr>
          <p:cNvPr id="565" name="Google Shape;565;p38"/>
          <p:cNvSpPr txBox="1">
            <a:spLocks noGrp="1"/>
          </p:cNvSpPr>
          <p:nvPr>
            <p:ph type="subTitle" idx="1"/>
          </p:nvPr>
        </p:nvSpPr>
        <p:spPr>
          <a:xfrm>
            <a:off x="778896" y="1578198"/>
            <a:ext cx="25089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200" dirty="0"/>
              <a:t>Review</a:t>
            </a:r>
            <a:endParaRPr sz="3200" dirty="0"/>
          </a:p>
        </p:txBody>
      </p:sp>
      <p:sp>
        <p:nvSpPr>
          <p:cNvPr id="566" name="Google Shape;566;p38"/>
          <p:cNvSpPr txBox="1">
            <a:spLocks noGrp="1"/>
          </p:cNvSpPr>
          <p:nvPr>
            <p:ph type="title" idx="2"/>
          </p:nvPr>
        </p:nvSpPr>
        <p:spPr>
          <a:xfrm>
            <a:off x="778896" y="948998"/>
            <a:ext cx="2508900" cy="63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68" name="Google Shape;568;p38"/>
          <p:cNvSpPr txBox="1">
            <a:spLocks noGrp="1"/>
          </p:cNvSpPr>
          <p:nvPr>
            <p:ph type="title" idx="4"/>
          </p:nvPr>
        </p:nvSpPr>
        <p:spPr>
          <a:xfrm>
            <a:off x="3741021" y="948998"/>
            <a:ext cx="2508900" cy="63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69" name="Google Shape;569;p38"/>
          <p:cNvSpPr txBox="1">
            <a:spLocks noGrp="1"/>
          </p:cNvSpPr>
          <p:nvPr>
            <p:ph type="subTitle" idx="5"/>
          </p:nvPr>
        </p:nvSpPr>
        <p:spPr>
          <a:xfrm>
            <a:off x="3741021" y="1578198"/>
            <a:ext cx="376181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Read and tick True </a:t>
            </a:r>
            <a:r>
              <a:rPr lang="en-US" sz="3200"/>
              <a:t>or False.</a:t>
            </a:r>
            <a:endParaRPr sz="3200" dirty="0"/>
          </a:p>
        </p:txBody>
      </p:sp>
      <p:sp>
        <p:nvSpPr>
          <p:cNvPr id="571" name="Google Shape;571;p38"/>
          <p:cNvSpPr txBox="1">
            <a:spLocks noGrp="1"/>
          </p:cNvSpPr>
          <p:nvPr>
            <p:ph type="title" idx="7"/>
          </p:nvPr>
        </p:nvSpPr>
        <p:spPr>
          <a:xfrm>
            <a:off x="803031" y="2612823"/>
            <a:ext cx="2508900" cy="63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572" name="Google Shape;572;p38"/>
          <p:cNvSpPr txBox="1">
            <a:spLocks noGrp="1"/>
          </p:cNvSpPr>
          <p:nvPr>
            <p:ph type="subTitle" idx="8"/>
          </p:nvPr>
        </p:nvSpPr>
        <p:spPr>
          <a:xfrm>
            <a:off x="803031" y="3258512"/>
            <a:ext cx="25089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/>
              <a:t>Let’s write.</a:t>
            </a:r>
            <a:endParaRPr sz="3200" dirty="0"/>
          </a:p>
        </p:txBody>
      </p:sp>
      <p:sp>
        <p:nvSpPr>
          <p:cNvPr id="574" name="Google Shape;574;p38"/>
          <p:cNvSpPr txBox="1">
            <a:spLocks noGrp="1"/>
          </p:cNvSpPr>
          <p:nvPr>
            <p:ph type="title" idx="13"/>
          </p:nvPr>
        </p:nvSpPr>
        <p:spPr>
          <a:xfrm>
            <a:off x="3747526" y="2621312"/>
            <a:ext cx="2508900" cy="63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575" name="Google Shape;575;p38"/>
          <p:cNvSpPr txBox="1">
            <a:spLocks noGrp="1"/>
          </p:cNvSpPr>
          <p:nvPr>
            <p:ph type="subTitle" idx="14"/>
          </p:nvPr>
        </p:nvSpPr>
        <p:spPr>
          <a:xfrm>
            <a:off x="3737366" y="3258512"/>
            <a:ext cx="25089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Project</a:t>
            </a:r>
            <a:endParaRPr sz="3200" dirty="0"/>
          </a:p>
        </p:txBody>
      </p:sp>
      <p:grpSp>
        <p:nvGrpSpPr>
          <p:cNvPr id="577" name="Google Shape;577;p38"/>
          <p:cNvGrpSpPr/>
          <p:nvPr/>
        </p:nvGrpSpPr>
        <p:grpSpPr>
          <a:xfrm>
            <a:off x="6671701" y="1049615"/>
            <a:ext cx="2465013" cy="3665271"/>
            <a:chOff x="6263055" y="1382975"/>
            <a:chExt cx="2465013" cy="3665271"/>
          </a:xfrm>
        </p:grpSpPr>
        <p:grpSp>
          <p:nvGrpSpPr>
            <p:cNvPr id="578" name="Google Shape;578;p38"/>
            <p:cNvGrpSpPr/>
            <p:nvPr/>
          </p:nvGrpSpPr>
          <p:grpSpPr>
            <a:xfrm>
              <a:off x="6263055" y="1382975"/>
              <a:ext cx="735225" cy="735202"/>
              <a:chOff x="1434510" y="2019201"/>
              <a:chExt cx="114052" cy="114052"/>
            </a:xfrm>
          </p:grpSpPr>
          <p:sp>
            <p:nvSpPr>
              <p:cNvPr id="579" name="Google Shape;579;p38"/>
              <p:cNvSpPr/>
              <p:nvPr/>
            </p:nvSpPr>
            <p:spPr>
              <a:xfrm>
                <a:off x="1434510" y="2019201"/>
                <a:ext cx="114052" cy="114052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3257" extrusionOk="0">
                    <a:moveTo>
                      <a:pt x="1628" y="0"/>
                    </a:moveTo>
                    <a:cubicBezTo>
                      <a:pt x="735" y="0"/>
                      <a:pt x="0" y="724"/>
                      <a:pt x="0" y="1628"/>
                    </a:cubicBezTo>
                    <a:cubicBezTo>
                      <a:pt x="0" y="2522"/>
                      <a:pt x="735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8"/>
              <p:cNvSpPr/>
              <p:nvPr/>
            </p:nvSpPr>
            <p:spPr>
              <a:xfrm>
                <a:off x="1441619" y="2019201"/>
                <a:ext cx="106943" cy="112476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3212" extrusionOk="0">
                    <a:moveTo>
                      <a:pt x="1323" y="0"/>
                    </a:moveTo>
                    <a:cubicBezTo>
                      <a:pt x="1267" y="12"/>
                      <a:pt x="1210" y="12"/>
                      <a:pt x="1142" y="23"/>
                    </a:cubicBezTo>
                    <a:cubicBezTo>
                      <a:pt x="1810" y="329"/>
                      <a:pt x="2250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6" y="1821"/>
                      <a:pt x="1346" y="1515"/>
                      <a:pt x="1222" y="1301"/>
                    </a:cubicBezTo>
                    <a:cubicBezTo>
                      <a:pt x="1018" y="917"/>
                      <a:pt x="667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8" y="894"/>
                    </a:cubicBezTo>
                    <a:cubicBezTo>
                      <a:pt x="215" y="1154"/>
                      <a:pt x="1" y="1832"/>
                      <a:pt x="23" y="2443"/>
                    </a:cubicBezTo>
                    <a:cubicBezTo>
                      <a:pt x="57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8" y="973"/>
                    </a:cubicBezTo>
                    <a:cubicBezTo>
                      <a:pt x="860" y="984"/>
                      <a:pt x="883" y="995"/>
                      <a:pt x="893" y="1018"/>
                    </a:cubicBezTo>
                    <a:cubicBezTo>
                      <a:pt x="1097" y="1211"/>
                      <a:pt x="1177" y="1482"/>
                      <a:pt x="1323" y="1719"/>
                    </a:cubicBezTo>
                    <a:cubicBezTo>
                      <a:pt x="973" y="1855"/>
                      <a:pt x="860" y="2239"/>
                      <a:pt x="1052" y="2522"/>
                    </a:cubicBezTo>
                    <a:cubicBezTo>
                      <a:pt x="848" y="2703"/>
                      <a:pt x="826" y="2963"/>
                      <a:pt x="916" y="3178"/>
                    </a:cubicBezTo>
                    <a:lnTo>
                      <a:pt x="1052" y="3212"/>
                    </a:lnTo>
                    <a:cubicBezTo>
                      <a:pt x="928" y="3020"/>
                      <a:pt x="916" y="2771"/>
                      <a:pt x="1109" y="2601"/>
                    </a:cubicBezTo>
                    <a:cubicBezTo>
                      <a:pt x="1131" y="2624"/>
                      <a:pt x="1165" y="2646"/>
                      <a:pt x="1187" y="2669"/>
                    </a:cubicBezTo>
                    <a:cubicBezTo>
                      <a:pt x="1400" y="2825"/>
                      <a:pt x="1653" y="2881"/>
                      <a:pt x="1916" y="2881"/>
                    </a:cubicBezTo>
                    <a:cubicBezTo>
                      <a:pt x="2129" y="2881"/>
                      <a:pt x="2348" y="2844"/>
                      <a:pt x="2556" y="2794"/>
                    </a:cubicBezTo>
                    <a:cubicBezTo>
                      <a:pt x="2601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2" y="2765"/>
                      <a:pt x="1958" y="2765"/>
                    </a:cubicBezTo>
                    <a:cubicBezTo>
                      <a:pt x="1906" y="2765"/>
                      <a:pt x="1852" y="2763"/>
                      <a:pt x="1798" y="2759"/>
                    </a:cubicBezTo>
                    <a:cubicBezTo>
                      <a:pt x="1561" y="2748"/>
                      <a:pt x="1323" y="2669"/>
                      <a:pt x="1154" y="2511"/>
                    </a:cubicBezTo>
                    <a:cubicBezTo>
                      <a:pt x="893" y="2284"/>
                      <a:pt x="1120" y="1889"/>
                      <a:pt x="1380" y="1799"/>
                    </a:cubicBezTo>
                    <a:cubicBezTo>
                      <a:pt x="1391" y="1821"/>
                      <a:pt x="1414" y="1832"/>
                      <a:pt x="1425" y="1844"/>
                    </a:cubicBezTo>
                    <a:cubicBezTo>
                      <a:pt x="1565" y="2003"/>
                      <a:pt x="1730" y="2071"/>
                      <a:pt x="1895" y="2071"/>
                    </a:cubicBezTo>
                    <a:cubicBezTo>
                      <a:pt x="2116" y="2071"/>
                      <a:pt x="2337" y="1948"/>
                      <a:pt x="2499" y="1753"/>
                    </a:cubicBezTo>
                    <a:cubicBezTo>
                      <a:pt x="2570" y="1788"/>
                      <a:pt x="2658" y="1806"/>
                      <a:pt x="2742" y="1806"/>
                    </a:cubicBezTo>
                    <a:cubicBezTo>
                      <a:pt x="2792" y="1806"/>
                      <a:pt x="2841" y="1800"/>
                      <a:pt x="2884" y="1787"/>
                    </a:cubicBezTo>
                    <a:cubicBezTo>
                      <a:pt x="2941" y="1776"/>
                      <a:pt x="2997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6" y="1696"/>
                      <a:pt x="2805" y="1708"/>
                    </a:cubicBezTo>
                    <a:cubicBezTo>
                      <a:pt x="2792" y="1710"/>
                      <a:pt x="2777" y="1711"/>
                      <a:pt x="2762" y="1711"/>
                    </a:cubicBezTo>
                    <a:cubicBezTo>
                      <a:pt x="2680" y="1711"/>
                      <a:pt x="2568" y="1687"/>
                      <a:pt x="2511" y="1640"/>
                    </a:cubicBezTo>
                    <a:cubicBezTo>
                      <a:pt x="2341" y="950"/>
                      <a:pt x="1934" y="339"/>
                      <a:pt x="1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1" name="Google Shape;581;p38"/>
            <p:cNvGrpSpPr/>
            <p:nvPr/>
          </p:nvGrpSpPr>
          <p:grpSpPr>
            <a:xfrm>
              <a:off x="6716209" y="1959723"/>
              <a:ext cx="2011859" cy="3088523"/>
              <a:chOff x="1823689" y="2021258"/>
              <a:chExt cx="437408" cy="671462"/>
            </a:xfrm>
          </p:grpSpPr>
          <p:sp>
            <p:nvSpPr>
              <p:cNvPr id="582" name="Google Shape;582;p38"/>
              <p:cNvSpPr/>
              <p:nvPr/>
            </p:nvSpPr>
            <p:spPr>
              <a:xfrm>
                <a:off x="1940403" y="2644714"/>
                <a:ext cx="240698" cy="48006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076" extrusionOk="0">
                    <a:moveTo>
                      <a:pt x="2703" y="1"/>
                    </a:moveTo>
                    <a:cubicBezTo>
                      <a:pt x="1211" y="1"/>
                      <a:pt x="0" y="239"/>
                      <a:pt x="0" y="543"/>
                    </a:cubicBezTo>
                    <a:cubicBezTo>
                      <a:pt x="0" y="837"/>
                      <a:pt x="1211" y="1075"/>
                      <a:pt x="2703" y="1075"/>
                    </a:cubicBezTo>
                    <a:cubicBezTo>
                      <a:pt x="4196" y="1075"/>
                      <a:pt x="5395" y="837"/>
                      <a:pt x="5395" y="543"/>
                    </a:cubicBezTo>
                    <a:cubicBezTo>
                      <a:pt x="5395" y="239"/>
                      <a:pt x="4196" y="1"/>
                      <a:pt x="2703" y="1"/>
                    </a:cubicBezTo>
                    <a:close/>
                  </a:path>
                </a:pathLst>
              </a:custGeom>
              <a:solidFill>
                <a:srgbClr val="17253A">
                  <a:alpha val="24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>
                <a:off x="1823689" y="2215692"/>
                <a:ext cx="188409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2538" extrusionOk="0">
                    <a:moveTo>
                      <a:pt x="808" y="1"/>
                    </a:moveTo>
                    <a:cubicBezTo>
                      <a:pt x="803" y="1"/>
                      <a:pt x="799" y="2"/>
                      <a:pt x="796" y="5"/>
                    </a:cubicBezTo>
                    <a:cubicBezTo>
                      <a:pt x="728" y="72"/>
                      <a:pt x="1022" y="469"/>
                      <a:pt x="977" y="469"/>
                    </a:cubicBezTo>
                    <a:cubicBezTo>
                      <a:pt x="932" y="457"/>
                      <a:pt x="593" y="265"/>
                      <a:pt x="480" y="186"/>
                    </a:cubicBezTo>
                    <a:cubicBezTo>
                      <a:pt x="408" y="141"/>
                      <a:pt x="334" y="114"/>
                      <a:pt x="287" y="114"/>
                    </a:cubicBezTo>
                    <a:cubicBezTo>
                      <a:pt x="251" y="114"/>
                      <a:pt x="232" y="129"/>
                      <a:pt x="242" y="163"/>
                    </a:cubicBezTo>
                    <a:cubicBezTo>
                      <a:pt x="276" y="276"/>
                      <a:pt x="706" y="547"/>
                      <a:pt x="706" y="547"/>
                    </a:cubicBezTo>
                    <a:cubicBezTo>
                      <a:pt x="691" y="549"/>
                      <a:pt x="676" y="550"/>
                      <a:pt x="662" y="550"/>
                    </a:cubicBezTo>
                    <a:cubicBezTo>
                      <a:pt x="555" y="550"/>
                      <a:pt x="453" y="509"/>
                      <a:pt x="253" y="389"/>
                    </a:cubicBezTo>
                    <a:cubicBezTo>
                      <a:pt x="175" y="338"/>
                      <a:pt x="114" y="317"/>
                      <a:pt x="75" y="317"/>
                    </a:cubicBezTo>
                    <a:cubicBezTo>
                      <a:pt x="1" y="317"/>
                      <a:pt x="3" y="391"/>
                      <a:pt x="106" y="480"/>
                    </a:cubicBezTo>
                    <a:cubicBezTo>
                      <a:pt x="264" y="627"/>
                      <a:pt x="638" y="819"/>
                      <a:pt x="638" y="819"/>
                    </a:cubicBezTo>
                    <a:cubicBezTo>
                      <a:pt x="622" y="823"/>
                      <a:pt x="604" y="825"/>
                      <a:pt x="585" y="825"/>
                    </a:cubicBezTo>
                    <a:cubicBezTo>
                      <a:pt x="465" y="825"/>
                      <a:pt x="289" y="753"/>
                      <a:pt x="222" y="753"/>
                    </a:cubicBezTo>
                    <a:cubicBezTo>
                      <a:pt x="190" y="753"/>
                      <a:pt x="183" y="769"/>
                      <a:pt x="219" y="819"/>
                    </a:cubicBezTo>
                    <a:cubicBezTo>
                      <a:pt x="445" y="1135"/>
                      <a:pt x="1169" y="1147"/>
                      <a:pt x="1169" y="1147"/>
                    </a:cubicBezTo>
                    <a:cubicBezTo>
                      <a:pt x="1169" y="1147"/>
                      <a:pt x="2064" y="2538"/>
                      <a:pt x="3557" y="2538"/>
                    </a:cubicBezTo>
                    <a:cubicBezTo>
                      <a:pt x="3767" y="2538"/>
                      <a:pt x="3989" y="2510"/>
                      <a:pt x="4222" y="2447"/>
                    </a:cubicBezTo>
                    <a:lnTo>
                      <a:pt x="4189" y="1600"/>
                    </a:lnTo>
                    <a:cubicBezTo>
                      <a:pt x="3960" y="1633"/>
                      <a:pt x="3747" y="1647"/>
                      <a:pt x="3548" y="1647"/>
                    </a:cubicBezTo>
                    <a:cubicBezTo>
                      <a:pt x="2125" y="1647"/>
                      <a:pt x="1463" y="898"/>
                      <a:pt x="1463" y="898"/>
                    </a:cubicBezTo>
                    <a:cubicBezTo>
                      <a:pt x="1388" y="542"/>
                      <a:pt x="911" y="1"/>
                      <a:pt x="808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8"/>
              <p:cNvSpPr/>
              <p:nvPr/>
            </p:nvSpPr>
            <p:spPr>
              <a:xfrm>
                <a:off x="1961595" y="2287032"/>
                <a:ext cx="50504" cy="41938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940" extrusionOk="0">
                    <a:moveTo>
                      <a:pt x="1098" y="1"/>
                    </a:moveTo>
                    <a:cubicBezTo>
                      <a:pt x="905" y="23"/>
                      <a:pt x="736" y="34"/>
                      <a:pt x="566" y="46"/>
                    </a:cubicBezTo>
                    <a:cubicBezTo>
                      <a:pt x="419" y="373"/>
                      <a:pt x="249" y="656"/>
                      <a:pt x="0" y="893"/>
                    </a:cubicBezTo>
                    <a:cubicBezTo>
                      <a:pt x="148" y="923"/>
                      <a:pt x="303" y="940"/>
                      <a:pt x="465" y="940"/>
                    </a:cubicBezTo>
                    <a:cubicBezTo>
                      <a:pt x="674" y="940"/>
                      <a:pt x="896" y="912"/>
                      <a:pt x="1131" y="848"/>
                    </a:cubicBezTo>
                    <a:lnTo>
                      <a:pt x="1098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8"/>
              <p:cNvSpPr/>
              <p:nvPr/>
            </p:nvSpPr>
            <p:spPr>
              <a:xfrm>
                <a:off x="1986803" y="2281856"/>
                <a:ext cx="65629" cy="50638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135" extrusionOk="0">
                    <a:moveTo>
                      <a:pt x="663" y="0"/>
                    </a:moveTo>
                    <a:cubicBezTo>
                      <a:pt x="323" y="0"/>
                      <a:pt x="1" y="49"/>
                      <a:pt x="1" y="49"/>
                    </a:cubicBezTo>
                    <a:lnTo>
                      <a:pt x="272" y="1134"/>
                    </a:lnTo>
                    <a:cubicBezTo>
                      <a:pt x="521" y="1134"/>
                      <a:pt x="985" y="999"/>
                      <a:pt x="1109" y="896"/>
                    </a:cubicBezTo>
                    <a:cubicBezTo>
                      <a:pt x="1471" y="602"/>
                      <a:pt x="1154" y="37"/>
                      <a:pt x="951" y="14"/>
                    </a:cubicBezTo>
                    <a:cubicBezTo>
                      <a:pt x="858" y="4"/>
                      <a:pt x="760" y="0"/>
                      <a:pt x="663" y="0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8"/>
              <p:cNvSpPr/>
              <p:nvPr/>
            </p:nvSpPr>
            <p:spPr>
              <a:xfrm>
                <a:off x="1986803" y="2283463"/>
                <a:ext cx="18738" cy="4903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099" extrusionOk="0">
                    <a:moveTo>
                      <a:pt x="69" y="1"/>
                    </a:moveTo>
                    <a:cubicBezTo>
                      <a:pt x="23" y="1"/>
                      <a:pt x="1" y="13"/>
                      <a:pt x="1" y="13"/>
                    </a:cubicBezTo>
                    <a:lnTo>
                      <a:pt x="272" y="1098"/>
                    </a:lnTo>
                    <a:cubicBezTo>
                      <a:pt x="317" y="1098"/>
                      <a:pt x="363" y="1098"/>
                      <a:pt x="420" y="1087"/>
                    </a:cubicBezTo>
                    <a:cubicBezTo>
                      <a:pt x="374" y="883"/>
                      <a:pt x="317" y="691"/>
                      <a:pt x="272" y="488"/>
                    </a:cubicBezTo>
                    <a:cubicBezTo>
                      <a:pt x="227" y="318"/>
                      <a:pt x="182" y="137"/>
                      <a:pt x="69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8"/>
              <p:cNvSpPr/>
              <p:nvPr/>
            </p:nvSpPr>
            <p:spPr>
              <a:xfrm>
                <a:off x="1939912" y="2460050"/>
                <a:ext cx="91862" cy="212234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4757" extrusionOk="0">
                    <a:moveTo>
                      <a:pt x="905" y="1"/>
                    </a:moveTo>
                    <a:cubicBezTo>
                      <a:pt x="905" y="1"/>
                      <a:pt x="351" y="2330"/>
                      <a:pt x="883" y="4423"/>
                    </a:cubicBezTo>
                    <a:cubicBezTo>
                      <a:pt x="883" y="4423"/>
                      <a:pt x="1" y="4558"/>
                      <a:pt x="79" y="4660"/>
                    </a:cubicBezTo>
                    <a:cubicBezTo>
                      <a:pt x="125" y="4712"/>
                      <a:pt x="588" y="4757"/>
                      <a:pt x="967" y="4757"/>
                    </a:cubicBezTo>
                    <a:cubicBezTo>
                      <a:pt x="1243" y="4757"/>
                      <a:pt x="1475" y="4733"/>
                      <a:pt x="1471" y="4672"/>
                    </a:cubicBezTo>
                    <a:cubicBezTo>
                      <a:pt x="1471" y="4536"/>
                      <a:pt x="1504" y="4513"/>
                      <a:pt x="1504" y="4513"/>
                    </a:cubicBezTo>
                    <a:cubicBezTo>
                      <a:pt x="1504" y="4513"/>
                      <a:pt x="1561" y="1652"/>
                      <a:pt x="2059" y="385"/>
                    </a:cubicBezTo>
                    <a:lnTo>
                      <a:pt x="905" y="1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8"/>
              <p:cNvSpPr/>
              <p:nvPr/>
            </p:nvSpPr>
            <p:spPr>
              <a:xfrm>
                <a:off x="1974221" y="2460050"/>
                <a:ext cx="57553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144" extrusionOk="0">
                    <a:moveTo>
                      <a:pt x="136" y="1"/>
                    </a:moveTo>
                    <a:cubicBezTo>
                      <a:pt x="136" y="1"/>
                      <a:pt x="68" y="284"/>
                      <a:pt x="0" y="759"/>
                    </a:cubicBezTo>
                    <a:cubicBezTo>
                      <a:pt x="351" y="928"/>
                      <a:pt x="712" y="1064"/>
                      <a:pt x="1074" y="1143"/>
                    </a:cubicBezTo>
                    <a:cubicBezTo>
                      <a:pt x="1131" y="860"/>
                      <a:pt x="1210" y="601"/>
                      <a:pt x="1290" y="385"/>
                    </a:cubicBezTo>
                    <a:lnTo>
                      <a:pt x="136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8"/>
              <p:cNvSpPr/>
              <p:nvPr/>
            </p:nvSpPr>
            <p:spPr>
              <a:xfrm>
                <a:off x="2069074" y="2460050"/>
                <a:ext cx="128090" cy="209021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685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667" y="2534"/>
                      <a:pt x="2160" y="4084"/>
                    </a:cubicBezTo>
                    <a:cubicBezTo>
                      <a:pt x="2160" y="4084"/>
                      <a:pt x="1459" y="4649"/>
                      <a:pt x="1584" y="4682"/>
                    </a:cubicBezTo>
                    <a:cubicBezTo>
                      <a:pt x="1588" y="4684"/>
                      <a:pt x="1593" y="4685"/>
                      <a:pt x="1600" y="4685"/>
                    </a:cubicBezTo>
                    <a:cubicBezTo>
                      <a:pt x="1780" y="4685"/>
                      <a:pt x="2870" y="4125"/>
                      <a:pt x="2805" y="4016"/>
                    </a:cubicBezTo>
                    <a:cubicBezTo>
                      <a:pt x="2725" y="3891"/>
                      <a:pt x="2748" y="3857"/>
                      <a:pt x="2748" y="3857"/>
                    </a:cubicBezTo>
                    <a:cubicBezTo>
                      <a:pt x="2748" y="3857"/>
                      <a:pt x="1391" y="1347"/>
                      <a:pt x="1187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8"/>
              <p:cNvSpPr/>
              <p:nvPr/>
            </p:nvSpPr>
            <p:spPr>
              <a:xfrm>
                <a:off x="2069074" y="2460050"/>
                <a:ext cx="61078" cy="50504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132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102" y="601"/>
                      <a:pt x="328" y="1132"/>
                    </a:cubicBezTo>
                    <a:cubicBezTo>
                      <a:pt x="690" y="1098"/>
                      <a:pt x="1063" y="985"/>
                      <a:pt x="1368" y="736"/>
                    </a:cubicBezTo>
                    <a:cubicBezTo>
                      <a:pt x="1312" y="544"/>
                      <a:pt x="1222" y="171"/>
                      <a:pt x="1187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8"/>
              <p:cNvSpPr/>
              <p:nvPr/>
            </p:nvSpPr>
            <p:spPr>
              <a:xfrm>
                <a:off x="1931435" y="2636504"/>
                <a:ext cx="80173" cy="4015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900" extrusionOk="0">
                    <a:moveTo>
                      <a:pt x="997" y="1"/>
                    </a:moveTo>
                    <a:cubicBezTo>
                      <a:pt x="982" y="1"/>
                      <a:pt x="966" y="5"/>
                      <a:pt x="948" y="15"/>
                    </a:cubicBezTo>
                    <a:cubicBezTo>
                      <a:pt x="824" y="83"/>
                      <a:pt x="880" y="332"/>
                      <a:pt x="880" y="332"/>
                    </a:cubicBezTo>
                    <a:cubicBezTo>
                      <a:pt x="880" y="332"/>
                      <a:pt x="32" y="626"/>
                      <a:pt x="10" y="717"/>
                    </a:cubicBezTo>
                    <a:cubicBezTo>
                      <a:pt x="1" y="776"/>
                      <a:pt x="223" y="899"/>
                      <a:pt x="876" y="899"/>
                    </a:cubicBezTo>
                    <a:cubicBezTo>
                      <a:pt x="1092" y="899"/>
                      <a:pt x="1355" y="886"/>
                      <a:pt x="1671" y="852"/>
                    </a:cubicBezTo>
                    <a:cubicBezTo>
                      <a:pt x="1671" y="852"/>
                      <a:pt x="1796" y="649"/>
                      <a:pt x="1683" y="501"/>
                    </a:cubicBezTo>
                    <a:lnTo>
                      <a:pt x="1683" y="501"/>
                    </a:lnTo>
                    <a:cubicBezTo>
                      <a:pt x="1683" y="501"/>
                      <a:pt x="1655" y="504"/>
                      <a:pt x="1610" y="504"/>
                    </a:cubicBezTo>
                    <a:cubicBezTo>
                      <a:pt x="1505" y="504"/>
                      <a:pt x="1309" y="488"/>
                      <a:pt x="1151" y="377"/>
                    </a:cubicBezTo>
                    <a:cubicBezTo>
                      <a:pt x="1151" y="377"/>
                      <a:pt x="1133" y="1"/>
                      <a:pt x="99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8"/>
              <p:cNvSpPr/>
              <p:nvPr/>
            </p:nvSpPr>
            <p:spPr>
              <a:xfrm>
                <a:off x="1928267" y="2658857"/>
                <a:ext cx="803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422" extrusionOk="0">
                    <a:moveTo>
                      <a:pt x="385" y="0"/>
                    </a:moveTo>
                    <a:cubicBezTo>
                      <a:pt x="385" y="0"/>
                      <a:pt x="69" y="102"/>
                      <a:pt x="35" y="216"/>
                    </a:cubicBezTo>
                    <a:cubicBezTo>
                      <a:pt x="1" y="317"/>
                      <a:pt x="159" y="385"/>
                      <a:pt x="352" y="396"/>
                    </a:cubicBezTo>
                    <a:cubicBezTo>
                      <a:pt x="525" y="414"/>
                      <a:pt x="768" y="421"/>
                      <a:pt x="1005" y="421"/>
                    </a:cubicBezTo>
                    <a:cubicBezTo>
                      <a:pt x="1387" y="421"/>
                      <a:pt x="1751" y="402"/>
                      <a:pt x="1765" y="374"/>
                    </a:cubicBezTo>
                    <a:cubicBezTo>
                      <a:pt x="1799" y="329"/>
                      <a:pt x="1799" y="283"/>
                      <a:pt x="1777" y="283"/>
                    </a:cubicBezTo>
                    <a:cubicBezTo>
                      <a:pt x="1742" y="283"/>
                      <a:pt x="657" y="339"/>
                      <a:pt x="657" y="339"/>
                    </a:cubicBezTo>
                    <a:cubicBezTo>
                      <a:pt x="657" y="339"/>
                      <a:pt x="612" y="148"/>
                      <a:pt x="3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8"/>
              <p:cNvSpPr/>
              <p:nvPr/>
            </p:nvSpPr>
            <p:spPr>
              <a:xfrm>
                <a:off x="1952493" y="2653815"/>
                <a:ext cx="13295" cy="1137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5" extrusionOk="0">
                    <a:moveTo>
                      <a:pt x="69" y="0"/>
                    </a:moveTo>
                    <a:cubicBezTo>
                      <a:pt x="13" y="0"/>
                      <a:pt x="1" y="68"/>
                      <a:pt x="46" y="80"/>
                    </a:cubicBezTo>
                    <a:cubicBezTo>
                      <a:pt x="126" y="91"/>
                      <a:pt x="193" y="158"/>
                      <a:pt x="216" y="226"/>
                    </a:cubicBezTo>
                    <a:cubicBezTo>
                      <a:pt x="221" y="245"/>
                      <a:pt x="237" y="254"/>
                      <a:pt x="253" y="254"/>
                    </a:cubicBezTo>
                    <a:cubicBezTo>
                      <a:pt x="276" y="254"/>
                      <a:pt x="297" y="237"/>
                      <a:pt x="284" y="204"/>
                    </a:cubicBezTo>
                    <a:cubicBezTo>
                      <a:pt x="261" y="113"/>
                      <a:pt x="171" y="23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8"/>
              <p:cNvSpPr/>
              <p:nvPr/>
            </p:nvSpPr>
            <p:spPr>
              <a:xfrm>
                <a:off x="1962264" y="2650737"/>
                <a:ext cx="11466" cy="1003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25" extrusionOk="0">
                    <a:moveTo>
                      <a:pt x="53" y="0"/>
                    </a:moveTo>
                    <a:cubicBezTo>
                      <a:pt x="7" y="0"/>
                      <a:pt x="0" y="59"/>
                      <a:pt x="42" y="69"/>
                    </a:cubicBezTo>
                    <a:cubicBezTo>
                      <a:pt x="88" y="81"/>
                      <a:pt x="178" y="126"/>
                      <a:pt x="178" y="182"/>
                    </a:cubicBezTo>
                    <a:cubicBezTo>
                      <a:pt x="178" y="211"/>
                      <a:pt x="198" y="225"/>
                      <a:pt x="217" y="225"/>
                    </a:cubicBezTo>
                    <a:cubicBezTo>
                      <a:pt x="237" y="225"/>
                      <a:pt x="257" y="211"/>
                      <a:pt x="257" y="182"/>
                    </a:cubicBezTo>
                    <a:cubicBezTo>
                      <a:pt x="257" y="92"/>
                      <a:pt x="144" y="13"/>
                      <a:pt x="65" y="1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8"/>
              <p:cNvSpPr/>
              <p:nvPr/>
            </p:nvSpPr>
            <p:spPr>
              <a:xfrm>
                <a:off x="2128591" y="2625440"/>
                <a:ext cx="68662" cy="51441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153" extrusionOk="0">
                    <a:moveTo>
                      <a:pt x="569" y="1"/>
                    </a:moveTo>
                    <a:cubicBezTo>
                      <a:pt x="542" y="1"/>
                      <a:pt x="517" y="15"/>
                      <a:pt x="498" y="48"/>
                    </a:cubicBezTo>
                    <a:cubicBezTo>
                      <a:pt x="419" y="161"/>
                      <a:pt x="589" y="354"/>
                      <a:pt x="589" y="354"/>
                    </a:cubicBezTo>
                    <a:cubicBezTo>
                      <a:pt x="589" y="354"/>
                      <a:pt x="1" y="1032"/>
                      <a:pt x="23" y="1123"/>
                    </a:cubicBezTo>
                    <a:cubicBezTo>
                      <a:pt x="31" y="1140"/>
                      <a:pt x="57" y="1152"/>
                      <a:pt x="106" y="1152"/>
                    </a:cubicBezTo>
                    <a:cubicBezTo>
                      <a:pt x="277" y="1152"/>
                      <a:pt x="719" y="1003"/>
                      <a:pt x="1539" y="422"/>
                    </a:cubicBezTo>
                    <a:cubicBezTo>
                      <a:pt x="1539" y="422"/>
                      <a:pt x="1539" y="184"/>
                      <a:pt x="1380" y="105"/>
                    </a:cubicBezTo>
                    <a:cubicBezTo>
                      <a:pt x="1380" y="105"/>
                      <a:pt x="1150" y="265"/>
                      <a:pt x="906" y="265"/>
                    </a:cubicBezTo>
                    <a:cubicBezTo>
                      <a:pt x="891" y="265"/>
                      <a:pt x="875" y="265"/>
                      <a:pt x="860" y="263"/>
                    </a:cubicBezTo>
                    <a:cubicBezTo>
                      <a:pt x="860" y="263"/>
                      <a:pt x="688" y="1"/>
                      <a:pt x="569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8"/>
              <p:cNvSpPr/>
              <p:nvPr/>
            </p:nvSpPr>
            <p:spPr>
              <a:xfrm>
                <a:off x="2126583" y="2640698"/>
                <a:ext cx="72187" cy="38860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871" extrusionOk="0">
                    <a:moveTo>
                      <a:pt x="1572" y="0"/>
                    </a:moveTo>
                    <a:cubicBezTo>
                      <a:pt x="1549" y="12"/>
                      <a:pt x="634" y="600"/>
                      <a:pt x="634" y="600"/>
                    </a:cubicBezTo>
                    <a:cubicBezTo>
                      <a:pt x="634" y="600"/>
                      <a:pt x="509" y="464"/>
                      <a:pt x="238" y="442"/>
                    </a:cubicBezTo>
                    <a:cubicBezTo>
                      <a:pt x="238" y="442"/>
                      <a:pt x="1" y="690"/>
                      <a:pt x="34" y="792"/>
                    </a:cubicBezTo>
                    <a:cubicBezTo>
                      <a:pt x="45" y="848"/>
                      <a:pt x="94" y="871"/>
                      <a:pt x="160" y="871"/>
                    </a:cubicBezTo>
                    <a:cubicBezTo>
                      <a:pt x="226" y="871"/>
                      <a:pt x="311" y="848"/>
                      <a:pt x="396" y="814"/>
                    </a:cubicBezTo>
                    <a:cubicBezTo>
                      <a:pt x="815" y="623"/>
                      <a:pt x="1617" y="136"/>
                      <a:pt x="1617" y="91"/>
                    </a:cubicBezTo>
                    <a:cubicBezTo>
                      <a:pt x="1617" y="35"/>
                      <a:pt x="1595" y="0"/>
                      <a:pt x="1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8"/>
              <p:cNvSpPr/>
              <p:nvPr/>
            </p:nvSpPr>
            <p:spPr>
              <a:xfrm>
                <a:off x="2141351" y="2650469"/>
                <a:ext cx="16240" cy="6871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54" extrusionOk="0">
                    <a:moveTo>
                      <a:pt x="129" y="1"/>
                    </a:moveTo>
                    <a:cubicBezTo>
                      <a:pt x="100" y="1"/>
                      <a:pt x="71" y="6"/>
                      <a:pt x="42" y="19"/>
                    </a:cubicBezTo>
                    <a:cubicBezTo>
                      <a:pt x="1" y="40"/>
                      <a:pt x="7" y="99"/>
                      <a:pt x="44" y="99"/>
                    </a:cubicBezTo>
                    <a:cubicBezTo>
                      <a:pt x="47" y="99"/>
                      <a:pt x="50" y="99"/>
                      <a:pt x="54" y="98"/>
                    </a:cubicBezTo>
                    <a:cubicBezTo>
                      <a:pt x="79" y="87"/>
                      <a:pt x="105" y="82"/>
                      <a:pt x="131" y="82"/>
                    </a:cubicBezTo>
                    <a:cubicBezTo>
                      <a:pt x="187" y="82"/>
                      <a:pt x="241" y="105"/>
                      <a:pt x="280" y="143"/>
                    </a:cubicBezTo>
                    <a:cubicBezTo>
                      <a:pt x="287" y="151"/>
                      <a:pt x="296" y="154"/>
                      <a:pt x="304" y="154"/>
                    </a:cubicBezTo>
                    <a:cubicBezTo>
                      <a:pt x="334" y="154"/>
                      <a:pt x="363" y="113"/>
                      <a:pt x="336" y="87"/>
                    </a:cubicBezTo>
                    <a:cubicBezTo>
                      <a:pt x="280" y="38"/>
                      <a:pt x="205" y="1"/>
                      <a:pt x="1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8"/>
              <p:cNvSpPr/>
              <p:nvPr/>
            </p:nvSpPr>
            <p:spPr>
              <a:xfrm>
                <a:off x="2148043" y="2642929"/>
                <a:ext cx="14455" cy="620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39" extrusionOk="0">
                    <a:moveTo>
                      <a:pt x="135" y="0"/>
                    </a:moveTo>
                    <a:cubicBezTo>
                      <a:pt x="101" y="0"/>
                      <a:pt x="67" y="6"/>
                      <a:pt x="40" y="18"/>
                    </a:cubicBezTo>
                    <a:cubicBezTo>
                      <a:pt x="0" y="28"/>
                      <a:pt x="4" y="90"/>
                      <a:pt x="43" y="90"/>
                    </a:cubicBezTo>
                    <a:cubicBezTo>
                      <a:pt x="49" y="90"/>
                      <a:pt x="55" y="89"/>
                      <a:pt x="62" y="86"/>
                    </a:cubicBezTo>
                    <a:cubicBezTo>
                      <a:pt x="76" y="81"/>
                      <a:pt x="103" y="77"/>
                      <a:pt x="132" y="77"/>
                    </a:cubicBezTo>
                    <a:cubicBezTo>
                      <a:pt x="173" y="77"/>
                      <a:pt x="218" y="86"/>
                      <a:pt x="232" y="120"/>
                    </a:cubicBezTo>
                    <a:cubicBezTo>
                      <a:pt x="242" y="133"/>
                      <a:pt x="255" y="139"/>
                      <a:pt x="267" y="139"/>
                    </a:cubicBezTo>
                    <a:cubicBezTo>
                      <a:pt x="297" y="139"/>
                      <a:pt x="324" y="107"/>
                      <a:pt x="299" y="75"/>
                    </a:cubicBezTo>
                    <a:cubicBezTo>
                      <a:pt x="270" y="23"/>
                      <a:pt x="201" y="0"/>
                      <a:pt x="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8"/>
              <p:cNvSpPr/>
              <p:nvPr/>
            </p:nvSpPr>
            <p:spPr>
              <a:xfrm>
                <a:off x="1967663" y="2388933"/>
                <a:ext cx="163023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2538" extrusionOk="0">
                    <a:moveTo>
                      <a:pt x="509" y="1"/>
                    </a:moveTo>
                    <a:lnTo>
                      <a:pt x="0" y="2070"/>
                    </a:lnTo>
                    <a:cubicBezTo>
                      <a:pt x="0" y="2070"/>
                      <a:pt x="876" y="2445"/>
                      <a:pt x="1427" y="2445"/>
                    </a:cubicBezTo>
                    <a:cubicBezTo>
                      <a:pt x="1449" y="2445"/>
                      <a:pt x="1471" y="2445"/>
                      <a:pt x="1493" y="2443"/>
                    </a:cubicBezTo>
                    <a:lnTo>
                      <a:pt x="1606" y="1708"/>
                    </a:lnTo>
                    <a:lnTo>
                      <a:pt x="1719" y="2466"/>
                    </a:lnTo>
                    <a:cubicBezTo>
                      <a:pt x="1719" y="2466"/>
                      <a:pt x="1929" y="2538"/>
                      <a:pt x="2280" y="2538"/>
                    </a:cubicBezTo>
                    <a:cubicBezTo>
                      <a:pt x="2625" y="2538"/>
                      <a:pt x="3104" y="2469"/>
                      <a:pt x="3653" y="2195"/>
                    </a:cubicBezTo>
                    <a:lnTo>
                      <a:pt x="3098" y="34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8"/>
              <p:cNvSpPr/>
              <p:nvPr/>
            </p:nvSpPr>
            <p:spPr>
              <a:xfrm>
                <a:off x="2011029" y="2445461"/>
                <a:ext cx="28286" cy="5264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180" extrusionOk="0">
                    <a:moveTo>
                      <a:pt x="475" y="0"/>
                    </a:moveTo>
                    <a:lnTo>
                      <a:pt x="1" y="1119"/>
                    </a:lnTo>
                    <a:cubicBezTo>
                      <a:pt x="151" y="1157"/>
                      <a:pt x="310" y="1179"/>
                      <a:pt x="444" y="1179"/>
                    </a:cubicBezTo>
                    <a:cubicBezTo>
                      <a:pt x="471" y="1179"/>
                      <a:pt x="496" y="1178"/>
                      <a:pt x="521" y="1176"/>
                    </a:cubicBezTo>
                    <a:lnTo>
                      <a:pt x="634" y="441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172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8"/>
              <p:cNvSpPr/>
              <p:nvPr/>
            </p:nvSpPr>
            <p:spPr>
              <a:xfrm>
                <a:off x="2068761" y="2396384"/>
                <a:ext cx="29624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2310" extrusionOk="0">
                    <a:moveTo>
                      <a:pt x="53" y="1"/>
                    </a:moveTo>
                    <a:cubicBezTo>
                      <a:pt x="28" y="1"/>
                      <a:pt x="0" y="20"/>
                      <a:pt x="7" y="48"/>
                    </a:cubicBezTo>
                    <a:cubicBezTo>
                      <a:pt x="154" y="444"/>
                      <a:pt x="199" y="885"/>
                      <a:pt x="301" y="1304"/>
                    </a:cubicBezTo>
                    <a:cubicBezTo>
                      <a:pt x="380" y="1643"/>
                      <a:pt x="482" y="1982"/>
                      <a:pt x="584" y="2310"/>
                    </a:cubicBezTo>
                    <a:cubicBezTo>
                      <a:pt x="606" y="2310"/>
                      <a:pt x="641" y="2299"/>
                      <a:pt x="663" y="2299"/>
                    </a:cubicBezTo>
                    <a:cubicBezTo>
                      <a:pt x="561" y="1960"/>
                      <a:pt x="460" y="1621"/>
                      <a:pt x="380" y="1281"/>
                    </a:cubicBezTo>
                    <a:cubicBezTo>
                      <a:pt x="279" y="874"/>
                      <a:pt x="234" y="433"/>
                      <a:pt x="86" y="26"/>
                    </a:cubicBezTo>
                    <a:cubicBezTo>
                      <a:pt x="82" y="8"/>
                      <a:pt x="68" y="1"/>
                      <a:pt x="53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8"/>
              <p:cNvSpPr/>
              <p:nvPr/>
            </p:nvSpPr>
            <p:spPr>
              <a:xfrm>
                <a:off x="2082681" y="2390450"/>
                <a:ext cx="35870" cy="103462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319" extrusionOk="0">
                    <a:moveTo>
                      <a:pt x="0" y="0"/>
                    </a:moveTo>
                    <a:cubicBezTo>
                      <a:pt x="125" y="804"/>
                      <a:pt x="430" y="1561"/>
                      <a:pt x="724" y="2319"/>
                    </a:cubicBezTo>
                    <a:cubicBezTo>
                      <a:pt x="747" y="2307"/>
                      <a:pt x="769" y="2296"/>
                      <a:pt x="804" y="2285"/>
                    </a:cubicBezTo>
                    <a:cubicBezTo>
                      <a:pt x="498" y="1538"/>
                      <a:pt x="204" y="792"/>
                      <a:pt x="80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1983769" y="2277886"/>
                <a:ext cx="126707" cy="137414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3080" extrusionOk="0">
                    <a:moveTo>
                      <a:pt x="1668" y="1"/>
                    </a:moveTo>
                    <a:cubicBezTo>
                      <a:pt x="1219" y="1"/>
                      <a:pt x="917" y="70"/>
                      <a:pt x="917" y="70"/>
                    </a:cubicBezTo>
                    <a:cubicBezTo>
                      <a:pt x="204" y="1121"/>
                      <a:pt x="1" y="2806"/>
                      <a:pt x="1" y="2806"/>
                    </a:cubicBezTo>
                    <a:cubicBezTo>
                      <a:pt x="433" y="3011"/>
                      <a:pt x="888" y="3080"/>
                      <a:pt x="1304" y="3080"/>
                    </a:cubicBezTo>
                    <a:cubicBezTo>
                      <a:pt x="2153" y="3080"/>
                      <a:pt x="2840" y="2795"/>
                      <a:pt x="2840" y="2795"/>
                    </a:cubicBezTo>
                    <a:cubicBezTo>
                      <a:pt x="2783" y="2523"/>
                      <a:pt x="2365" y="58"/>
                      <a:pt x="2365" y="58"/>
                    </a:cubicBezTo>
                    <a:cubicBezTo>
                      <a:pt x="2112" y="15"/>
                      <a:pt x="1874" y="1"/>
                      <a:pt x="1668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8"/>
              <p:cNvSpPr/>
              <p:nvPr/>
            </p:nvSpPr>
            <p:spPr>
              <a:xfrm>
                <a:off x="2037798" y="2280473"/>
                <a:ext cx="72678" cy="134827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3022" extrusionOk="0">
                    <a:moveTo>
                      <a:pt x="1119" y="0"/>
                    </a:moveTo>
                    <a:cubicBezTo>
                      <a:pt x="656" y="306"/>
                      <a:pt x="803" y="1120"/>
                      <a:pt x="690" y="1640"/>
                    </a:cubicBezTo>
                    <a:cubicBezTo>
                      <a:pt x="566" y="2138"/>
                      <a:pt x="340" y="2635"/>
                      <a:pt x="0" y="3020"/>
                    </a:cubicBezTo>
                    <a:cubicBezTo>
                      <a:pt x="32" y="3021"/>
                      <a:pt x="64" y="3021"/>
                      <a:pt x="95" y="3021"/>
                    </a:cubicBezTo>
                    <a:cubicBezTo>
                      <a:pt x="945" y="3021"/>
                      <a:pt x="1629" y="2737"/>
                      <a:pt x="1629" y="2737"/>
                    </a:cubicBezTo>
                    <a:cubicBezTo>
                      <a:pt x="1572" y="2465"/>
                      <a:pt x="1154" y="0"/>
                      <a:pt x="1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8"/>
              <p:cNvSpPr/>
              <p:nvPr/>
            </p:nvSpPr>
            <p:spPr>
              <a:xfrm>
                <a:off x="1983769" y="2396473"/>
                <a:ext cx="1267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422" extrusionOk="0">
                    <a:moveTo>
                      <a:pt x="2805" y="1"/>
                    </a:moveTo>
                    <a:cubicBezTo>
                      <a:pt x="2482" y="45"/>
                      <a:pt x="1928" y="209"/>
                      <a:pt x="1235" y="209"/>
                    </a:cubicBezTo>
                    <a:cubicBezTo>
                      <a:pt x="863" y="209"/>
                      <a:pt x="451" y="162"/>
                      <a:pt x="13" y="24"/>
                    </a:cubicBezTo>
                    <a:cubicBezTo>
                      <a:pt x="1" y="103"/>
                      <a:pt x="1" y="148"/>
                      <a:pt x="1" y="148"/>
                    </a:cubicBezTo>
                    <a:cubicBezTo>
                      <a:pt x="433" y="353"/>
                      <a:pt x="888" y="422"/>
                      <a:pt x="1304" y="422"/>
                    </a:cubicBezTo>
                    <a:cubicBezTo>
                      <a:pt x="2153" y="422"/>
                      <a:pt x="2840" y="137"/>
                      <a:pt x="2840" y="137"/>
                    </a:cubicBezTo>
                    <a:cubicBezTo>
                      <a:pt x="2828" y="103"/>
                      <a:pt x="2817" y="69"/>
                      <a:pt x="2805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8"/>
              <p:cNvSpPr/>
              <p:nvPr/>
            </p:nvSpPr>
            <p:spPr>
              <a:xfrm>
                <a:off x="2105391" y="2290066"/>
                <a:ext cx="155706" cy="158874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56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33" y="1199"/>
                      <a:pt x="2307" y="2409"/>
                      <a:pt x="2307" y="2409"/>
                    </a:cubicBezTo>
                    <a:cubicBezTo>
                      <a:pt x="2252" y="2774"/>
                      <a:pt x="2521" y="3473"/>
                      <a:pt x="2607" y="3473"/>
                    </a:cubicBezTo>
                    <a:cubicBezTo>
                      <a:pt x="2609" y="3473"/>
                      <a:pt x="2611" y="3472"/>
                      <a:pt x="2612" y="3472"/>
                    </a:cubicBezTo>
                    <a:cubicBezTo>
                      <a:pt x="2701" y="3449"/>
                      <a:pt x="2573" y="2985"/>
                      <a:pt x="2599" y="2985"/>
                    </a:cubicBezTo>
                    <a:cubicBezTo>
                      <a:pt x="2600" y="2985"/>
                      <a:pt x="2601" y="2985"/>
                      <a:pt x="2601" y="2986"/>
                    </a:cubicBezTo>
                    <a:cubicBezTo>
                      <a:pt x="2647" y="2997"/>
                      <a:pt x="2906" y="3302"/>
                      <a:pt x="2986" y="3415"/>
                    </a:cubicBezTo>
                    <a:cubicBezTo>
                      <a:pt x="3043" y="3497"/>
                      <a:pt x="3123" y="3560"/>
                      <a:pt x="3164" y="3560"/>
                    </a:cubicBezTo>
                    <a:cubicBezTo>
                      <a:pt x="3180" y="3560"/>
                      <a:pt x="3190" y="3551"/>
                      <a:pt x="3190" y="3529"/>
                    </a:cubicBezTo>
                    <a:cubicBezTo>
                      <a:pt x="3200" y="3404"/>
                      <a:pt x="2896" y="3008"/>
                      <a:pt x="2896" y="3008"/>
                    </a:cubicBezTo>
                    <a:lnTo>
                      <a:pt x="2896" y="3008"/>
                    </a:lnTo>
                    <a:cubicBezTo>
                      <a:pt x="3019" y="3031"/>
                      <a:pt x="3099" y="3110"/>
                      <a:pt x="3257" y="3313"/>
                    </a:cubicBezTo>
                    <a:cubicBezTo>
                      <a:pt x="3327" y="3402"/>
                      <a:pt x="3387" y="3442"/>
                      <a:pt x="3426" y="3442"/>
                    </a:cubicBezTo>
                    <a:cubicBezTo>
                      <a:pt x="3476" y="3442"/>
                      <a:pt x="3489" y="3376"/>
                      <a:pt x="3438" y="3268"/>
                    </a:cubicBezTo>
                    <a:cubicBezTo>
                      <a:pt x="3336" y="3087"/>
                      <a:pt x="3054" y="2760"/>
                      <a:pt x="3054" y="2760"/>
                    </a:cubicBezTo>
                    <a:lnTo>
                      <a:pt x="3054" y="2760"/>
                    </a:lnTo>
                    <a:cubicBezTo>
                      <a:pt x="3183" y="2785"/>
                      <a:pt x="3380" y="2984"/>
                      <a:pt x="3439" y="2984"/>
                    </a:cubicBezTo>
                    <a:cubicBezTo>
                      <a:pt x="3457" y="2984"/>
                      <a:pt x="3462" y="2966"/>
                      <a:pt x="3449" y="2918"/>
                    </a:cubicBezTo>
                    <a:cubicBezTo>
                      <a:pt x="3336" y="2533"/>
                      <a:pt x="2669" y="2273"/>
                      <a:pt x="2669" y="2273"/>
                    </a:cubicBezTo>
                    <a:cubicBezTo>
                      <a:pt x="2669" y="2273"/>
                      <a:pt x="2194" y="181"/>
                      <a:pt x="260" y="0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8"/>
              <p:cNvSpPr/>
              <p:nvPr/>
            </p:nvSpPr>
            <p:spPr>
              <a:xfrm>
                <a:off x="2105391" y="2290066"/>
                <a:ext cx="59561" cy="4242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95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2" y="848"/>
                      <a:pt x="351" y="893"/>
                      <a:pt x="509" y="950"/>
                    </a:cubicBezTo>
                    <a:cubicBezTo>
                      <a:pt x="758" y="690"/>
                      <a:pt x="1018" y="498"/>
                      <a:pt x="1335" y="351"/>
                    </a:cubicBezTo>
                    <a:cubicBezTo>
                      <a:pt x="1041" y="170"/>
                      <a:pt x="690" y="34"/>
                      <a:pt x="260" y="0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8"/>
              <p:cNvSpPr/>
              <p:nvPr/>
            </p:nvSpPr>
            <p:spPr>
              <a:xfrm>
                <a:off x="2060998" y="2280429"/>
                <a:ext cx="69153" cy="560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257" extrusionOk="0">
                    <a:moveTo>
                      <a:pt x="572" y="1"/>
                    </a:moveTo>
                    <a:cubicBezTo>
                      <a:pt x="514" y="1"/>
                      <a:pt x="468" y="5"/>
                      <a:pt x="441" y="13"/>
                    </a:cubicBezTo>
                    <a:cubicBezTo>
                      <a:pt x="0" y="137"/>
                      <a:pt x="283" y="793"/>
                      <a:pt x="464" y="895"/>
                    </a:cubicBezTo>
                    <a:cubicBezTo>
                      <a:pt x="826" y="1121"/>
                      <a:pt x="1335" y="1257"/>
                      <a:pt x="1335" y="1257"/>
                    </a:cubicBezTo>
                    <a:lnTo>
                      <a:pt x="1549" y="159"/>
                    </a:lnTo>
                    <a:cubicBezTo>
                      <a:pt x="1355" y="77"/>
                      <a:pt x="836" y="1"/>
                      <a:pt x="572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8"/>
              <p:cNvSpPr/>
              <p:nvPr/>
            </p:nvSpPr>
            <p:spPr>
              <a:xfrm>
                <a:off x="2115474" y="2285024"/>
                <a:ext cx="14678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154" extrusionOk="0">
                    <a:moveTo>
                      <a:pt x="182" y="0"/>
                    </a:moveTo>
                    <a:cubicBezTo>
                      <a:pt x="136" y="204"/>
                      <a:pt x="102" y="407"/>
                      <a:pt x="69" y="611"/>
                    </a:cubicBezTo>
                    <a:cubicBezTo>
                      <a:pt x="34" y="780"/>
                      <a:pt x="1" y="973"/>
                      <a:pt x="57" y="1142"/>
                    </a:cubicBezTo>
                    <a:cubicBezTo>
                      <a:pt x="91" y="1154"/>
                      <a:pt x="114" y="1154"/>
                      <a:pt x="114" y="1154"/>
                    </a:cubicBezTo>
                    <a:lnTo>
                      <a:pt x="328" y="56"/>
                    </a:lnTo>
                    <a:cubicBezTo>
                      <a:pt x="283" y="34"/>
                      <a:pt x="238" y="23"/>
                      <a:pt x="182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8"/>
              <p:cNvSpPr/>
              <p:nvPr/>
            </p:nvSpPr>
            <p:spPr>
              <a:xfrm>
                <a:off x="2032221" y="2256247"/>
                <a:ext cx="28821" cy="4077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914" extrusionOk="0">
                    <a:moveTo>
                      <a:pt x="0" y="0"/>
                    </a:moveTo>
                    <a:lnTo>
                      <a:pt x="0" y="860"/>
                    </a:lnTo>
                    <a:cubicBezTo>
                      <a:pt x="0" y="860"/>
                      <a:pt x="78" y="914"/>
                      <a:pt x="202" y="914"/>
                    </a:cubicBezTo>
                    <a:cubicBezTo>
                      <a:pt x="318" y="914"/>
                      <a:pt x="475" y="866"/>
                      <a:pt x="645" y="679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8"/>
              <p:cNvSpPr/>
              <p:nvPr/>
            </p:nvSpPr>
            <p:spPr>
              <a:xfrm>
                <a:off x="2032221" y="2256247"/>
                <a:ext cx="26814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376" extrusionOk="0">
                    <a:moveTo>
                      <a:pt x="0" y="0"/>
                    </a:moveTo>
                    <a:lnTo>
                      <a:pt x="0" y="351"/>
                    </a:lnTo>
                    <a:cubicBezTo>
                      <a:pt x="71" y="368"/>
                      <a:pt x="145" y="375"/>
                      <a:pt x="219" y="375"/>
                    </a:cubicBezTo>
                    <a:cubicBezTo>
                      <a:pt x="347" y="375"/>
                      <a:pt x="478" y="353"/>
                      <a:pt x="600" y="317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8"/>
              <p:cNvSpPr/>
              <p:nvPr/>
            </p:nvSpPr>
            <p:spPr>
              <a:xfrm>
                <a:off x="1969090" y="2051819"/>
                <a:ext cx="234229" cy="211877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4749" extrusionOk="0">
                    <a:moveTo>
                      <a:pt x="2269" y="0"/>
                    </a:moveTo>
                    <a:cubicBezTo>
                      <a:pt x="1234" y="0"/>
                      <a:pt x="0" y="1088"/>
                      <a:pt x="217" y="2660"/>
                    </a:cubicBezTo>
                    <a:cubicBezTo>
                      <a:pt x="217" y="2660"/>
                      <a:pt x="862" y="4537"/>
                      <a:pt x="2490" y="4730"/>
                    </a:cubicBezTo>
                    <a:cubicBezTo>
                      <a:pt x="2490" y="4730"/>
                      <a:pt x="2583" y="4748"/>
                      <a:pt x="2734" y="4748"/>
                    </a:cubicBezTo>
                    <a:cubicBezTo>
                      <a:pt x="3110" y="4748"/>
                      <a:pt x="3845" y="4633"/>
                      <a:pt x="4378" y="3825"/>
                    </a:cubicBezTo>
                    <a:cubicBezTo>
                      <a:pt x="5034" y="2830"/>
                      <a:pt x="5249" y="410"/>
                      <a:pt x="2988" y="217"/>
                    </a:cubicBezTo>
                    <a:cubicBezTo>
                      <a:pt x="2778" y="69"/>
                      <a:pt x="2530" y="0"/>
                      <a:pt x="22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8"/>
              <p:cNvSpPr/>
              <p:nvPr/>
            </p:nvSpPr>
            <p:spPr>
              <a:xfrm>
                <a:off x="2133141" y="2021258"/>
                <a:ext cx="82270" cy="90747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2034" extrusionOk="0">
                    <a:moveTo>
                      <a:pt x="916" y="1"/>
                    </a:moveTo>
                    <a:cubicBezTo>
                      <a:pt x="247" y="1"/>
                      <a:pt x="0" y="1151"/>
                      <a:pt x="0" y="1151"/>
                    </a:cubicBezTo>
                    <a:lnTo>
                      <a:pt x="724" y="2033"/>
                    </a:lnTo>
                    <a:cubicBezTo>
                      <a:pt x="1844" y="1852"/>
                      <a:pt x="1764" y="145"/>
                      <a:pt x="1018" y="9"/>
                    </a:cubicBezTo>
                    <a:cubicBezTo>
                      <a:pt x="983" y="4"/>
                      <a:pt x="949" y="1"/>
                      <a:pt x="916" y="1"/>
                    </a:cubicBezTo>
                    <a:close/>
                  </a:path>
                </a:pathLst>
              </a:custGeom>
              <a:solidFill>
                <a:srgbClr val="EDB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8"/>
              <p:cNvSpPr/>
              <p:nvPr/>
            </p:nvSpPr>
            <p:spPr>
              <a:xfrm>
                <a:off x="2087411" y="2101030"/>
                <a:ext cx="97216" cy="159856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83" extrusionOk="0">
                    <a:moveTo>
                      <a:pt x="1788" y="0"/>
                    </a:moveTo>
                    <a:cubicBezTo>
                      <a:pt x="1779" y="0"/>
                      <a:pt x="1771" y="6"/>
                      <a:pt x="1771" y="19"/>
                    </a:cubicBezTo>
                    <a:cubicBezTo>
                      <a:pt x="1885" y="732"/>
                      <a:pt x="1806" y="1523"/>
                      <a:pt x="1500" y="2179"/>
                    </a:cubicBezTo>
                    <a:cubicBezTo>
                      <a:pt x="1195" y="2823"/>
                      <a:pt x="663" y="3163"/>
                      <a:pt x="64" y="3468"/>
                    </a:cubicBezTo>
                    <a:cubicBezTo>
                      <a:pt x="0" y="3500"/>
                      <a:pt x="37" y="3582"/>
                      <a:pt x="98" y="3582"/>
                    </a:cubicBezTo>
                    <a:cubicBezTo>
                      <a:pt x="102" y="3582"/>
                      <a:pt x="106" y="3582"/>
                      <a:pt x="110" y="3582"/>
                    </a:cubicBezTo>
                    <a:cubicBezTo>
                      <a:pt x="1580" y="3163"/>
                      <a:pt x="2179" y="1399"/>
                      <a:pt x="1806" y="8"/>
                    </a:cubicBezTo>
                    <a:cubicBezTo>
                      <a:pt x="1801" y="3"/>
                      <a:pt x="1794" y="0"/>
                      <a:pt x="1788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8"/>
              <p:cNvSpPr/>
              <p:nvPr/>
            </p:nvSpPr>
            <p:spPr>
              <a:xfrm>
                <a:off x="2092854" y="2091750"/>
                <a:ext cx="72098" cy="126796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842" extrusionOk="0">
                    <a:moveTo>
                      <a:pt x="1548" y="1"/>
                    </a:moveTo>
                    <a:cubicBezTo>
                      <a:pt x="1412" y="1053"/>
                      <a:pt x="1016" y="2285"/>
                      <a:pt x="10" y="2805"/>
                    </a:cubicBezTo>
                    <a:cubicBezTo>
                      <a:pt x="0" y="2815"/>
                      <a:pt x="7" y="2842"/>
                      <a:pt x="24" y="2842"/>
                    </a:cubicBezTo>
                    <a:cubicBezTo>
                      <a:pt x="27" y="2842"/>
                      <a:pt x="30" y="2841"/>
                      <a:pt x="33" y="2840"/>
                    </a:cubicBezTo>
                    <a:cubicBezTo>
                      <a:pt x="508" y="2681"/>
                      <a:pt x="802" y="2297"/>
                      <a:pt x="1039" y="1867"/>
                    </a:cubicBezTo>
                    <a:cubicBezTo>
                      <a:pt x="1333" y="1324"/>
                      <a:pt x="1616" y="623"/>
                      <a:pt x="1548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8"/>
              <p:cNvSpPr/>
              <p:nvPr/>
            </p:nvSpPr>
            <p:spPr>
              <a:xfrm>
                <a:off x="2095932" y="2084835"/>
                <a:ext cx="60453" cy="7870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764" extrusionOk="0">
                    <a:moveTo>
                      <a:pt x="1349" y="0"/>
                    </a:moveTo>
                    <a:cubicBezTo>
                      <a:pt x="1346" y="0"/>
                      <a:pt x="1343" y="3"/>
                      <a:pt x="1343" y="9"/>
                    </a:cubicBezTo>
                    <a:cubicBezTo>
                      <a:pt x="1276" y="349"/>
                      <a:pt x="1105" y="653"/>
                      <a:pt x="947" y="959"/>
                    </a:cubicBezTo>
                    <a:cubicBezTo>
                      <a:pt x="755" y="1332"/>
                      <a:pt x="382" y="1535"/>
                      <a:pt x="20" y="1728"/>
                    </a:cubicBezTo>
                    <a:cubicBezTo>
                      <a:pt x="1" y="1737"/>
                      <a:pt x="14" y="1764"/>
                      <a:pt x="33" y="1764"/>
                    </a:cubicBezTo>
                    <a:cubicBezTo>
                      <a:pt x="36" y="1764"/>
                      <a:pt x="39" y="1763"/>
                      <a:pt x="43" y="1762"/>
                    </a:cubicBezTo>
                    <a:cubicBezTo>
                      <a:pt x="404" y="1592"/>
                      <a:pt x="721" y="1422"/>
                      <a:pt x="959" y="1083"/>
                    </a:cubicBezTo>
                    <a:cubicBezTo>
                      <a:pt x="1162" y="789"/>
                      <a:pt x="1309" y="359"/>
                      <a:pt x="1354" y="9"/>
                    </a:cubicBezTo>
                    <a:cubicBezTo>
                      <a:pt x="1354" y="3"/>
                      <a:pt x="1352" y="0"/>
                      <a:pt x="1349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8"/>
              <p:cNvSpPr/>
              <p:nvPr/>
            </p:nvSpPr>
            <p:spPr>
              <a:xfrm>
                <a:off x="2067066" y="2079035"/>
                <a:ext cx="84189" cy="46578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044" extrusionOk="0">
                    <a:moveTo>
                      <a:pt x="1867" y="0"/>
                    </a:moveTo>
                    <a:cubicBezTo>
                      <a:pt x="1863" y="0"/>
                      <a:pt x="1859" y="1"/>
                      <a:pt x="1855" y="4"/>
                    </a:cubicBezTo>
                    <a:cubicBezTo>
                      <a:pt x="1335" y="546"/>
                      <a:pt x="757" y="840"/>
                      <a:pt x="34" y="999"/>
                    </a:cubicBezTo>
                    <a:cubicBezTo>
                      <a:pt x="0" y="999"/>
                      <a:pt x="11" y="1044"/>
                      <a:pt x="34" y="1044"/>
                    </a:cubicBezTo>
                    <a:cubicBezTo>
                      <a:pt x="803" y="1010"/>
                      <a:pt x="1402" y="592"/>
                      <a:pt x="1877" y="26"/>
                    </a:cubicBezTo>
                    <a:cubicBezTo>
                      <a:pt x="1886" y="17"/>
                      <a:pt x="1881" y="0"/>
                      <a:pt x="186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8"/>
              <p:cNvSpPr/>
              <p:nvPr/>
            </p:nvSpPr>
            <p:spPr>
              <a:xfrm>
                <a:off x="2070769" y="2075778"/>
                <a:ext cx="65941" cy="2641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592" extrusionOk="0">
                    <a:moveTo>
                      <a:pt x="1332" y="1"/>
                    </a:moveTo>
                    <a:cubicBezTo>
                      <a:pt x="858" y="1"/>
                      <a:pt x="378" y="243"/>
                      <a:pt x="19" y="540"/>
                    </a:cubicBezTo>
                    <a:cubicBezTo>
                      <a:pt x="0" y="558"/>
                      <a:pt x="19" y="591"/>
                      <a:pt x="45" y="591"/>
                    </a:cubicBezTo>
                    <a:cubicBezTo>
                      <a:pt x="51" y="591"/>
                      <a:pt x="57" y="589"/>
                      <a:pt x="64" y="585"/>
                    </a:cubicBezTo>
                    <a:cubicBezTo>
                      <a:pt x="505" y="291"/>
                      <a:pt x="935" y="42"/>
                      <a:pt x="1478" y="20"/>
                    </a:cubicBezTo>
                    <a:lnTo>
                      <a:pt x="1478" y="9"/>
                    </a:lnTo>
                    <a:cubicBezTo>
                      <a:pt x="1429" y="3"/>
                      <a:pt x="1381" y="1"/>
                      <a:pt x="133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8"/>
              <p:cNvSpPr/>
              <p:nvPr/>
            </p:nvSpPr>
            <p:spPr>
              <a:xfrm>
                <a:off x="2017320" y="2066587"/>
                <a:ext cx="103730" cy="51798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1161" extrusionOk="0">
                    <a:moveTo>
                      <a:pt x="1984" y="0"/>
                    </a:moveTo>
                    <a:cubicBezTo>
                      <a:pt x="1176" y="0"/>
                      <a:pt x="456" y="400"/>
                      <a:pt x="18" y="1108"/>
                    </a:cubicBezTo>
                    <a:cubicBezTo>
                      <a:pt x="0" y="1134"/>
                      <a:pt x="23" y="1160"/>
                      <a:pt x="51" y="1160"/>
                    </a:cubicBezTo>
                    <a:cubicBezTo>
                      <a:pt x="59" y="1160"/>
                      <a:pt x="67" y="1158"/>
                      <a:pt x="75" y="1153"/>
                    </a:cubicBezTo>
                    <a:cubicBezTo>
                      <a:pt x="324" y="881"/>
                      <a:pt x="538" y="610"/>
                      <a:pt x="855" y="407"/>
                    </a:cubicBezTo>
                    <a:cubicBezTo>
                      <a:pt x="1251" y="135"/>
                      <a:pt x="1839" y="34"/>
                      <a:pt x="2314" y="34"/>
                    </a:cubicBezTo>
                    <a:cubicBezTo>
                      <a:pt x="2325" y="34"/>
                      <a:pt x="2325" y="34"/>
                      <a:pt x="2314" y="22"/>
                    </a:cubicBezTo>
                    <a:cubicBezTo>
                      <a:pt x="2203" y="7"/>
                      <a:pt x="2092" y="0"/>
                      <a:pt x="1984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8"/>
              <p:cNvSpPr/>
              <p:nvPr/>
            </p:nvSpPr>
            <p:spPr>
              <a:xfrm>
                <a:off x="1982297" y="2058155"/>
                <a:ext cx="112028" cy="12742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856" extrusionOk="0">
                    <a:moveTo>
                      <a:pt x="2311" y="0"/>
                    </a:moveTo>
                    <a:cubicBezTo>
                      <a:pt x="1655" y="0"/>
                      <a:pt x="1029" y="267"/>
                      <a:pt x="554" y="731"/>
                    </a:cubicBezTo>
                    <a:cubicBezTo>
                      <a:pt x="0" y="1274"/>
                      <a:pt x="68" y="2145"/>
                      <a:pt x="204" y="2835"/>
                    </a:cubicBezTo>
                    <a:cubicBezTo>
                      <a:pt x="209" y="2849"/>
                      <a:pt x="221" y="2855"/>
                      <a:pt x="234" y="2855"/>
                    </a:cubicBezTo>
                    <a:cubicBezTo>
                      <a:pt x="253" y="2855"/>
                      <a:pt x="272" y="2843"/>
                      <a:pt x="272" y="2824"/>
                    </a:cubicBezTo>
                    <a:cubicBezTo>
                      <a:pt x="249" y="2100"/>
                      <a:pt x="113" y="1410"/>
                      <a:pt x="622" y="811"/>
                    </a:cubicBezTo>
                    <a:cubicBezTo>
                      <a:pt x="1097" y="245"/>
                      <a:pt x="1810" y="98"/>
                      <a:pt x="2499" y="19"/>
                    </a:cubicBezTo>
                    <a:cubicBezTo>
                      <a:pt x="2511" y="19"/>
                      <a:pt x="2511" y="7"/>
                      <a:pt x="2499" y="7"/>
                    </a:cubicBezTo>
                    <a:cubicBezTo>
                      <a:pt x="2436" y="3"/>
                      <a:pt x="2374" y="0"/>
                      <a:pt x="231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8"/>
              <p:cNvSpPr/>
              <p:nvPr/>
            </p:nvSpPr>
            <p:spPr>
              <a:xfrm>
                <a:off x="2138183" y="2025675"/>
                <a:ext cx="30294" cy="43321"/>
              </a:xfrm>
              <a:custGeom>
                <a:avLst/>
                <a:gdLst/>
                <a:ahLst/>
                <a:cxnLst/>
                <a:rect l="l" t="t" r="r" b="b"/>
                <a:pathLst>
                  <a:path w="679" h="971" extrusionOk="0">
                    <a:moveTo>
                      <a:pt x="645" y="1"/>
                    </a:moveTo>
                    <a:cubicBezTo>
                      <a:pt x="464" y="34"/>
                      <a:pt x="317" y="227"/>
                      <a:pt x="215" y="374"/>
                    </a:cubicBezTo>
                    <a:cubicBezTo>
                      <a:pt x="102" y="544"/>
                      <a:pt x="0" y="758"/>
                      <a:pt x="45" y="962"/>
                    </a:cubicBezTo>
                    <a:cubicBezTo>
                      <a:pt x="45" y="968"/>
                      <a:pt x="51" y="970"/>
                      <a:pt x="57" y="970"/>
                    </a:cubicBezTo>
                    <a:cubicBezTo>
                      <a:pt x="62" y="970"/>
                      <a:pt x="68" y="968"/>
                      <a:pt x="68" y="962"/>
                    </a:cubicBezTo>
                    <a:cubicBezTo>
                      <a:pt x="91" y="555"/>
                      <a:pt x="339" y="250"/>
                      <a:pt x="668" y="34"/>
                    </a:cubicBezTo>
                    <a:cubicBezTo>
                      <a:pt x="679" y="24"/>
                      <a:pt x="668" y="1"/>
                      <a:pt x="6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8"/>
              <p:cNvSpPr/>
              <p:nvPr/>
            </p:nvSpPr>
            <p:spPr>
              <a:xfrm>
                <a:off x="2148801" y="2024158"/>
                <a:ext cx="32792" cy="4684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050" extrusionOk="0">
                    <a:moveTo>
                      <a:pt x="712" y="1"/>
                    </a:moveTo>
                    <a:cubicBezTo>
                      <a:pt x="328" y="171"/>
                      <a:pt x="45" y="634"/>
                      <a:pt x="0" y="1041"/>
                    </a:cubicBezTo>
                    <a:cubicBezTo>
                      <a:pt x="0" y="1047"/>
                      <a:pt x="3" y="1050"/>
                      <a:pt x="6" y="1050"/>
                    </a:cubicBezTo>
                    <a:cubicBezTo>
                      <a:pt x="8" y="1050"/>
                      <a:pt x="11" y="1047"/>
                      <a:pt x="11" y="1041"/>
                    </a:cubicBezTo>
                    <a:cubicBezTo>
                      <a:pt x="91" y="646"/>
                      <a:pt x="362" y="216"/>
                      <a:pt x="712" y="23"/>
                    </a:cubicBezTo>
                    <a:cubicBezTo>
                      <a:pt x="735" y="12"/>
                      <a:pt x="724" y="1"/>
                      <a:pt x="71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8"/>
              <p:cNvSpPr/>
              <p:nvPr/>
            </p:nvSpPr>
            <p:spPr>
              <a:xfrm>
                <a:off x="2152281" y="2029333"/>
                <a:ext cx="33194" cy="45329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016" extrusionOk="0">
                    <a:moveTo>
                      <a:pt x="707" y="0"/>
                    </a:moveTo>
                    <a:cubicBezTo>
                      <a:pt x="700" y="0"/>
                      <a:pt x="694" y="3"/>
                      <a:pt x="691" y="9"/>
                    </a:cubicBezTo>
                    <a:cubicBezTo>
                      <a:pt x="533" y="394"/>
                      <a:pt x="239" y="676"/>
                      <a:pt x="1" y="1004"/>
                    </a:cubicBezTo>
                    <a:cubicBezTo>
                      <a:pt x="1" y="1015"/>
                      <a:pt x="13" y="1015"/>
                      <a:pt x="13" y="1015"/>
                    </a:cubicBezTo>
                    <a:cubicBezTo>
                      <a:pt x="295" y="767"/>
                      <a:pt x="623" y="382"/>
                      <a:pt x="736" y="32"/>
                    </a:cubicBezTo>
                    <a:cubicBezTo>
                      <a:pt x="744" y="16"/>
                      <a:pt x="724" y="0"/>
                      <a:pt x="70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8"/>
              <p:cNvSpPr/>
              <p:nvPr/>
            </p:nvSpPr>
            <p:spPr>
              <a:xfrm>
                <a:off x="2157323" y="2038970"/>
                <a:ext cx="33863" cy="4073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913" extrusionOk="0">
                    <a:moveTo>
                      <a:pt x="745" y="1"/>
                    </a:moveTo>
                    <a:cubicBezTo>
                      <a:pt x="740" y="1"/>
                      <a:pt x="736" y="3"/>
                      <a:pt x="736" y="8"/>
                    </a:cubicBezTo>
                    <a:cubicBezTo>
                      <a:pt x="578" y="347"/>
                      <a:pt x="363" y="743"/>
                      <a:pt x="1" y="902"/>
                    </a:cubicBezTo>
                    <a:cubicBezTo>
                      <a:pt x="1" y="902"/>
                      <a:pt x="1" y="912"/>
                      <a:pt x="13" y="912"/>
                    </a:cubicBezTo>
                    <a:cubicBezTo>
                      <a:pt x="216" y="867"/>
                      <a:pt x="352" y="709"/>
                      <a:pt x="488" y="551"/>
                    </a:cubicBezTo>
                    <a:cubicBezTo>
                      <a:pt x="623" y="404"/>
                      <a:pt x="736" y="211"/>
                      <a:pt x="759" y="20"/>
                    </a:cubicBezTo>
                    <a:cubicBezTo>
                      <a:pt x="759" y="6"/>
                      <a:pt x="751" y="1"/>
                      <a:pt x="7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8"/>
              <p:cNvSpPr/>
              <p:nvPr/>
            </p:nvSpPr>
            <p:spPr>
              <a:xfrm>
                <a:off x="2163569" y="2048562"/>
                <a:ext cx="36183" cy="3944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84" extrusionOk="0">
                    <a:moveTo>
                      <a:pt x="795" y="0"/>
                    </a:moveTo>
                    <a:cubicBezTo>
                      <a:pt x="788" y="0"/>
                      <a:pt x="782" y="3"/>
                      <a:pt x="777" y="8"/>
                    </a:cubicBezTo>
                    <a:cubicBezTo>
                      <a:pt x="652" y="415"/>
                      <a:pt x="393" y="709"/>
                      <a:pt x="8" y="878"/>
                    </a:cubicBezTo>
                    <a:cubicBezTo>
                      <a:pt x="404" y="765"/>
                      <a:pt x="743" y="449"/>
                      <a:pt x="811" y="19"/>
                    </a:cubicBezTo>
                    <a:cubicBezTo>
                      <a:pt x="811" y="6"/>
                      <a:pt x="803" y="0"/>
                      <a:pt x="795" y="0"/>
                    </a:cubicBezTo>
                    <a:close/>
                    <a:moveTo>
                      <a:pt x="8" y="878"/>
                    </a:moveTo>
                    <a:cubicBezTo>
                      <a:pt x="1" y="878"/>
                      <a:pt x="3" y="884"/>
                      <a:pt x="6" y="884"/>
                    </a:cubicBezTo>
                    <a:cubicBezTo>
                      <a:pt x="7" y="884"/>
                      <a:pt x="8" y="882"/>
                      <a:pt x="8" y="878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8"/>
              <p:cNvSpPr/>
              <p:nvPr/>
            </p:nvSpPr>
            <p:spPr>
              <a:xfrm>
                <a:off x="2173474" y="2067925"/>
                <a:ext cx="28152" cy="27929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26" extrusionOk="0">
                    <a:moveTo>
                      <a:pt x="591" y="0"/>
                    </a:moveTo>
                    <a:cubicBezTo>
                      <a:pt x="582" y="0"/>
                      <a:pt x="573" y="4"/>
                      <a:pt x="566" y="15"/>
                    </a:cubicBezTo>
                    <a:cubicBezTo>
                      <a:pt x="453" y="263"/>
                      <a:pt x="307" y="580"/>
                      <a:pt x="1" y="614"/>
                    </a:cubicBezTo>
                    <a:lnTo>
                      <a:pt x="1" y="625"/>
                    </a:lnTo>
                    <a:cubicBezTo>
                      <a:pt x="307" y="625"/>
                      <a:pt x="566" y="320"/>
                      <a:pt x="623" y="37"/>
                    </a:cubicBezTo>
                    <a:cubicBezTo>
                      <a:pt x="631" y="22"/>
                      <a:pt x="611" y="0"/>
                      <a:pt x="59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8"/>
              <p:cNvSpPr/>
              <p:nvPr/>
            </p:nvSpPr>
            <p:spPr>
              <a:xfrm>
                <a:off x="1951021" y="2090144"/>
                <a:ext cx="182654" cy="175069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3924" extrusionOk="0">
                    <a:moveTo>
                      <a:pt x="2334" y="1"/>
                    </a:moveTo>
                    <a:cubicBezTo>
                      <a:pt x="1990" y="1"/>
                      <a:pt x="1613" y="62"/>
                      <a:pt x="1380" y="286"/>
                    </a:cubicBezTo>
                    <a:cubicBezTo>
                      <a:pt x="848" y="795"/>
                      <a:pt x="893" y="1213"/>
                      <a:pt x="475" y="1733"/>
                    </a:cubicBezTo>
                    <a:cubicBezTo>
                      <a:pt x="147" y="2140"/>
                      <a:pt x="0" y="3373"/>
                      <a:pt x="1459" y="3791"/>
                    </a:cubicBezTo>
                    <a:cubicBezTo>
                      <a:pt x="1782" y="3883"/>
                      <a:pt x="2085" y="3924"/>
                      <a:pt x="2363" y="3924"/>
                    </a:cubicBezTo>
                    <a:cubicBezTo>
                      <a:pt x="3284" y="3924"/>
                      <a:pt x="3929" y="3478"/>
                      <a:pt x="4094" y="2966"/>
                    </a:cubicBezTo>
                    <a:cubicBezTo>
                      <a:pt x="4094" y="2966"/>
                      <a:pt x="3845" y="1937"/>
                      <a:pt x="4014" y="1235"/>
                    </a:cubicBezTo>
                    <a:cubicBezTo>
                      <a:pt x="4014" y="1235"/>
                      <a:pt x="3302" y="670"/>
                      <a:pt x="3132" y="94"/>
                    </a:cubicBezTo>
                    <a:cubicBezTo>
                      <a:pt x="3132" y="94"/>
                      <a:pt x="2758" y="1"/>
                      <a:pt x="2334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8"/>
              <p:cNvSpPr/>
              <p:nvPr/>
            </p:nvSpPr>
            <p:spPr>
              <a:xfrm>
                <a:off x="2073089" y="2171166"/>
                <a:ext cx="38904" cy="3529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1" extrusionOk="0">
                    <a:moveTo>
                      <a:pt x="405" y="0"/>
                    </a:moveTo>
                    <a:cubicBezTo>
                      <a:pt x="343" y="0"/>
                      <a:pt x="281" y="15"/>
                      <a:pt x="227" y="42"/>
                    </a:cubicBezTo>
                    <a:cubicBezTo>
                      <a:pt x="91" y="110"/>
                      <a:pt x="34" y="245"/>
                      <a:pt x="12" y="381"/>
                    </a:cubicBezTo>
                    <a:cubicBezTo>
                      <a:pt x="1" y="517"/>
                      <a:pt x="91" y="675"/>
                      <a:pt x="204" y="743"/>
                    </a:cubicBezTo>
                    <a:cubicBezTo>
                      <a:pt x="272" y="776"/>
                      <a:pt x="295" y="776"/>
                      <a:pt x="374" y="788"/>
                    </a:cubicBezTo>
                    <a:lnTo>
                      <a:pt x="385" y="788"/>
                    </a:lnTo>
                    <a:cubicBezTo>
                      <a:pt x="399" y="790"/>
                      <a:pt x="412" y="791"/>
                      <a:pt x="426" y="791"/>
                    </a:cubicBezTo>
                    <a:cubicBezTo>
                      <a:pt x="491" y="791"/>
                      <a:pt x="555" y="771"/>
                      <a:pt x="612" y="743"/>
                    </a:cubicBezTo>
                    <a:cubicBezTo>
                      <a:pt x="713" y="709"/>
                      <a:pt x="781" y="607"/>
                      <a:pt x="815" y="505"/>
                    </a:cubicBezTo>
                    <a:cubicBezTo>
                      <a:pt x="871" y="313"/>
                      <a:pt x="781" y="121"/>
                      <a:pt x="600" y="53"/>
                    </a:cubicBezTo>
                    <a:cubicBezTo>
                      <a:pt x="541" y="17"/>
                      <a:pt x="473" y="0"/>
                      <a:pt x="405" y="0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8"/>
              <p:cNvSpPr/>
              <p:nvPr/>
            </p:nvSpPr>
            <p:spPr>
              <a:xfrm>
                <a:off x="1965120" y="2157469"/>
                <a:ext cx="27304" cy="2712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08" extrusionOk="0">
                    <a:moveTo>
                      <a:pt x="316" y="1"/>
                    </a:moveTo>
                    <a:cubicBezTo>
                      <a:pt x="286" y="1"/>
                      <a:pt x="255" y="4"/>
                      <a:pt x="227" y="10"/>
                    </a:cubicBezTo>
                    <a:cubicBezTo>
                      <a:pt x="159" y="32"/>
                      <a:pt x="91" y="78"/>
                      <a:pt x="46" y="145"/>
                    </a:cubicBezTo>
                    <a:cubicBezTo>
                      <a:pt x="1" y="201"/>
                      <a:pt x="1" y="292"/>
                      <a:pt x="12" y="360"/>
                    </a:cubicBezTo>
                    <a:lnTo>
                      <a:pt x="12" y="382"/>
                    </a:lnTo>
                    <a:cubicBezTo>
                      <a:pt x="34" y="485"/>
                      <a:pt x="114" y="575"/>
                      <a:pt x="227" y="598"/>
                    </a:cubicBezTo>
                    <a:cubicBezTo>
                      <a:pt x="258" y="603"/>
                      <a:pt x="290" y="608"/>
                      <a:pt x="324" y="608"/>
                    </a:cubicBezTo>
                    <a:cubicBezTo>
                      <a:pt x="366" y="608"/>
                      <a:pt x="409" y="600"/>
                      <a:pt x="453" y="575"/>
                    </a:cubicBezTo>
                    <a:cubicBezTo>
                      <a:pt x="509" y="530"/>
                      <a:pt x="566" y="473"/>
                      <a:pt x="589" y="394"/>
                    </a:cubicBezTo>
                    <a:cubicBezTo>
                      <a:pt x="612" y="315"/>
                      <a:pt x="600" y="236"/>
                      <a:pt x="566" y="168"/>
                    </a:cubicBezTo>
                    <a:cubicBezTo>
                      <a:pt x="532" y="88"/>
                      <a:pt x="476" y="43"/>
                      <a:pt x="396" y="10"/>
                    </a:cubicBezTo>
                    <a:cubicBezTo>
                      <a:pt x="374" y="4"/>
                      <a:pt x="345" y="1"/>
                      <a:pt x="316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8"/>
              <p:cNvSpPr/>
              <p:nvPr/>
            </p:nvSpPr>
            <p:spPr>
              <a:xfrm>
                <a:off x="2081655" y="2128379"/>
                <a:ext cx="11154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60" extrusionOk="0">
                    <a:moveTo>
                      <a:pt x="127" y="1"/>
                    </a:moveTo>
                    <a:cubicBezTo>
                      <a:pt x="100" y="1"/>
                      <a:pt x="70" y="9"/>
                      <a:pt x="46" y="17"/>
                    </a:cubicBezTo>
                    <a:cubicBezTo>
                      <a:pt x="1" y="28"/>
                      <a:pt x="1" y="84"/>
                      <a:pt x="58" y="84"/>
                    </a:cubicBezTo>
                    <a:cubicBezTo>
                      <a:pt x="80" y="96"/>
                      <a:pt x="103" y="96"/>
                      <a:pt x="126" y="130"/>
                    </a:cubicBezTo>
                    <a:cubicBezTo>
                      <a:pt x="138" y="148"/>
                      <a:pt x="163" y="160"/>
                      <a:pt x="185" y="160"/>
                    </a:cubicBezTo>
                    <a:cubicBezTo>
                      <a:pt x="204" y="160"/>
                      <a:pt x="222" y="151"/>
                      <a:pt x="227" y="130"/>
                    </a:cubicBezTo>
                    <a:cubicBezTo>
                      <a:pt x="249" y="74"/>
                      <a:pt x="204" y="28"/>
                      <a:pt x="159" y="6"/>
                    </a:cubicBezTo>
                    <a:cubicBezTo>
                      <a:pt x="149" y="2"/>
                      <a:pt x="138" y="1"/>
                      <a:pt x="12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8"/>
              <p:cNvSpPr/>
              <p:nvPr/>
            </p:nvSpPr>
            <p:spPr>
              <a:xfrm>
                <a:off x="2004961" y="2115976"/>
                <a:ext cx="9681" cy="5621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26" extrusionOk="0">
                    <a:moveTo>
                      <a:pt x="111" y="1"/>
                    </a:moveTo>
                    <a:cubicBezTo>
                      <a:pt x="79" y="1"/>
                      <a:pt x="46" y="16"/>
                      <a:pt x="23" y="46"/>
                    </a:cubicBezTo>
                    <a:cubicBezTo>
                      <a:pt x="1" y="80"/>
                      <a:pt x="35" y="114"/>
                      <a:pt x="69" y="125"/>
                    </a:cubicBezTo>
                    <a:cubicBezTo>
                      <a:pt x="91" y="125"/>
                      <a:pt x="114" y="114"/>
                      <a:pt x="137" y="114"/>
                    </a:cubicBezTo>
                    <a:cubicBezTo>
                      <a:pt x="140" y="110"/>
                      <a:pt x="146" y="109"/>
                      <a:pt x="151" y="109"/>
                    </a:cubicBezTo>
                    <a:cubicBezTo>
                      <a:pt x="161" y="109"/>
                      <a:pt x="171" y="114"/>
                      <a:pt x="171" y="114"/>
                    </a:cubicBezTo>
                    <a:cubicBezTo>
                      <a:pt x="174" y="117"/>
                      <a:pt x="178" y="119"/>
                      <a:pt x="183" y="119"/>
                    </a:cubicBezTo>
                    <a:cubicBezTo>
                      <a:pt x="193" y="119"/>
                      <a:pt x="204" y="110"/>
                      <a:pt x="204" y="103"/>
                    </a:cubicBezTo>
                    <a:cubicBezTo>
                      <a:pt x="216" y="58"/>
                      <a:pt x="204" y="23"/>
                      <a:pt x="159" y="12"/>
                    </a:cubicBezTo>
                    <a:cubicBezTo>
                      <a:pt x="144" y="5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8"/>
              <p:cNvSpPr/>
              <p:nvPr/>
            </p:nvSpPr>
            <p:spPr>
              <a:xfrm>
                <a:off x="2026912" y="2194232"/>
                <a:ext cx="39663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83" extrusionOk="0">
                    <a:moveTo>
                      <a:pt x="846" y="1"/>
                    </a:moveTo>
                    <a:cubicBezTo>
                      <a:pt x="827" y="1"/>
                      <a:pt x="810" y="12"/>
                      <a:pt x="810" y="33"/>
                    </a:cubicBezTo>
                    <a:cubicBezTo>
                      <a:pt x="810" y="192"/>
                      <a:pt x="775" y="362"/>
                      <a:pt x="629" y="440"/>
                    </a:cubicBezTo>
                    <a:cubicBezTo>
                      <a:pt x="559" y="479"/>
                      <a:pt x="493" y="495"/>
                      <a:pt x="429" y="495"/>
                    </a:cubicBezTo>
                    <a:cubicBezTo>
                      <a:pt x="307" y="495"/>
                      <a:pt x="193" y="436"/>
                      <a:pt x="74" y="362"/>
                    </a:cubicBezTo>
                    <a:cubicBezTo>
                      <a:pt x="68" y="359"/>
                      <a:pt x="62" y="357"/>
                      <a:pt x="56" y="357"/>
                    </a:cubicBezTo>
                    <a:cubicBezTo>
                      <a:pt x="21" y="357"/>
                      <a:pt x="0" y="410"/>
                      <a:pt x="29" y="430"/>
                    </a:cubicBezTo>
                    <a:cubicBezTo>
                      <a:pt x="159" y="506"/>
                      <a:pt x="309" y="582"/>
                      <a:pt x="455" y="582"/>
                    </a:cubicBezTo>
                    <a:cubicBezTo>
                      <a:pt x="526" y="582"/>
                      <a:pt x="596" y="564"/>
                      <a:pt x="662" y="520"/>
                    </a:cubicBezTo>
                    <a:cubicBezTo>
                      <a:pt x="832" y="407"/>
                      <a:pt x="888" y="237"/>
                      <a:pt x="888" y="45"/>
                    </a:cubicBezTo>
                    <a:cubicBezTo>
                      <a:pt x="888" y="15"/>
                      <a:pt x="866" y="1"/>
                      <a:pt x="846" y="1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8"/>
              <p:cNvSpPr/>
              <p:nvPr/>
            </p:nvSpPr>
            <p:spPr>
              <a:xfrm>
                <a:off x="2008530" y="2164205"/>
                <a:ext cx="23869" cy="1824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09" extrusionOk="0">
                    <a:moveTo>
                      <a:pt x="244" y="1"/>
                    </a:moveTo>
                    <a:cubicBezTo>
                      <a:pt x="197" y="1"/>
                      <a:pt x="153" y="12"/>
                      <a:pt x="114" y="40"/>
                    </a:cubicBezTo>
                    <a:cubicBezTo>
                      <a:pt x="0" y="118"/>
                      <a:pt x="34" y="277"/>
                      <a:pt x="91" y="390"/>
                    </a:cubicBezTo>
                    <a:cubicBezTo>
                      <a:pt x="98" y="403"/>
                      <a:pt x="109" y="409"/>
                      <a:pt x="120" y="409"/>
                    </a:cubicBezTo>
                    <a:cubicBezTo>
                      <a:pt x="146" y="409"/>
                      <a:pt x="175" y="380"/>
                      <a:pt x="159" y="356"/>
                    </a:cubicBezTo>
                    <a:cubicBezTo>
                      <a:pt x="124" y="277"/>
                      <a:pt x="68" y="141"/>
                      <a:pt x="170" y="96"/>
                    </a:cubicBezTo>
                    <a:cubicBezTo>
                      <a:pt x="195" y="87"/>
                      <a:pt x="220" y="84"/>
                      <a:pt x="245" y="84"/>
                    </a:cubicBezTo>
                    <a:cubicBezTo>
                      <a:pt x="321" y="84"/>
                      <a:pt x="393" y="116"/>
                      <a:pt x="453" y="141"/>
                    </a:cubicBezTo>
                    <a:cubicBezTo>
                      <a:pt x="462" y="148"/>
                      <a:pt x="470" y="150"/>
                      <a:pt x="479" y="150"/>
                    </a:cubicBezTo>
                    <a:cubicBezTo>
                      <a:pt x="512" y="150"/>
                      <a:pt x="534" y="103"/>
                      <a:pt x="498" y="85"/>
                    </a:cubicBezTo>
                    <a:cubicBezTo>
                      <a:pt x="424" y="40"/>
                      <a:pt x="331" y="1"/>
                      <a:pt x="244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8"/>
              <p:cNvSpPr/>
              <p:nvPr/>
            </p:nvSpPr>
            <p:spPr>
              <a:xfrm>
                <a:off x="2059972" y="2147698"/>
                <a:ext cx="16686" cy="1717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85" extrusionOk="0">
                    <a:moveTo>
                      <a:pt x="234" y="0"/>
                    </a:moveTo>
                    <a:cubicBezTo>
                      <a:pt x="178" y="0"/>
                      <a:pt x="132" y="31"/>
                      <a:pt x="102" y="70"/>
                    </a:cubicBezTo>
                    <a:cubicBezTo>
                      <a:pt x="91" y="81"/>
                      <a:pt x="80" y="81"/>
                      <a:pt x="69" y="93"/>
                    </a:cubicBezTo>
                    <a:cubicBezTo>
                      <a:pt x="23" y="149"/>
                      <a:pt x="1" y="240"/>
                      <a:pt x="46" y="307"/>
                    </a:cubicBezTo>
                    <a:cubicBezTo>
                      <a:pt x="77" y="354"/>
                      <a:pt x="130" y="385"/>
                      <a:pt x="185" y="385"/>
                    </a:cubicBezTo>
                    <a:cubicBezTo>
                      <a:pt x="210" y="385"/>
                      <a:pt x="236" y="378"/>
                      <a:pt x="261" y="364"/>
                    </a:cubicBezTo>
                    <a:cubicBezTo>
                      <a:pt x="306" y="330"/>
                      <a:pt x="340" y="285"/>
                      <a:pt x="351" y="229"/>
                    </a:cubicBezTo>
                    <a:cubicBezTo>
                      <a:pt x="374" y="149"/>
                      <a:pt x="351" y="25"/>
                      <a:pt x="261" y="2"/>
                    </a:cubicBezTo>
                    <a:cubicBezTo>
                      <a:pt x="251" y="1"/>
                      <a:pt x="242" y="0"/>
                      <a:pt x="234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8"/>
              <p:cNvSpPr/>
              <p:nvPr/>
            </p:nvSpPr>
            <p:spPr>
              <a:xfrm>
                <a:off x="1996440" y="2139087"/>
                <a:ext cx="14634" cy="15437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46" extrusionOk="0">
                    <a:moveTo>
                      <a:pt x="76" y="71"/>
                    </a:moveTo>
                    <a:cubicBezTo>
                      <a:pt x="74" y="73"/>
                      <a:pt x="72" y="76"/>
                      <a:pt x="68" y="82"/>
                    </a:cubicBezTo>
                    <a:cubicBezTo>
                      <a:pt x="71" y="79"/>
                      <a:pt x="74" y="75"/>
                      <a:pt x="76" y="71"/>
                    </a:cubicBezTo>
                    <a:close/>
                    <a:moveTo>
                      <a:pt x="193" y="0"/>
                    </a:moveTo>
                    <a:cubicBezTo>
                      <a:pt x="156" y="0"/>
                      <a:pt x="119" y="15"/>
                      <a:pt x="91" y="48"/>
                    </a:cubicBezTo>
                    <a:cubicBezTo>
                      <a:pt x="83" y="56"/>
                      <a:pt x="80" y="63"/>
                      <a:pt x="76" y="71"/>
                    </a:cubicBezTo>
                    <a:lnTo>
                      <a:pt x="76" y="71"/>
                    </a:lnTo>
                    <a:cubicBezTo>
                      <a:pt x="77" y="70"/>
                      <a:pt x="77" y="70"/>
                      <a:pt x="77" y="70"/>
                    </a:cubicBezTo>
                    <a:lnTo>
                      <a:pt x="77" y="70"/>
                    </a:lnTo>
                    <a:cubicBezTo>
                      <a:pt x="79" y="70"/>
                      <a:pt x="65" y="93"/>
                      <a:pt x="56" y="93"/>
                    </a:cubicBezTo>
                    <a:cubicBezTo>
                      <a:pt x="45" y="105"/>
                      <a:pt x="45" y="116"/>
                      <a:pt x="45" y="128"/>
                    </a:cubicBezTo>
                    <a:cubicBezTo>
                      <a:pt x="0" y="184"/>
                      <a:pt x="0" y="252"/>
                      <a:pt x="45" y="309"/>
                    </a:cubicBezTo>
                    <a:cubicBezTo>
                      <a:pt x="74" y="335"/>
                      <a:pt x="104" y="346"/>
                      <a:pt x="134" y="346"/>
                    </a:cubicBezTo>
                    <a:cubicBezTo>
                      <a:pt x="234" y="346"/>
                      <a:pt x="328" y="223"/>
                      <a:pt x="328" y="128"/>
                    </a:cubicBezTo>
                    <a:cubicBezTo>
                      <a:pt x="321" y="48"/>
                      <a:pt x="258" y="0"/>
                      <a:pt x="193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8"/>
              <p:cNvSpPr/>
              <p:nvPr/>
            </p:nvSpPr>
            <p:spPr>
              <a:xfrm>
                <a:off x="2119534" y="2187629"/>
                <a:ext cx="55546" cy="5487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230" extrusionOk="0">
                    <a:moveTo>
                      <a:pt x="599" y="1"/>
                    </a:moveTo>
                    <a:cubicBezTo>
                      <a:pt x="301" y="1"/>
                      <a:pt x="79" y="249"/>
                      <a:pt x="79" y="249"/>
                    </a:cubicBezTo>
                    <a:lnTo>
                      <a:pt x="0" y="1120"/>
                    </a:lnTo>
                    <a:cubicBezTo>
                      <a:pt x="169" y="1197"/>
                      <a:pt x="318" y="1230"/>
                      <a:pt x="446" y="1230"/>
                    </a:cubicBezTo>
                    <a:cubicBezTo>
                      <a:pt x="1132" y="1230"/>
                      <a:pt x="1244" y="290"/>
                      <a:pt x="882" y="80"/>
                    </a:cubicBezTo>
                    <a:cubicBezTo>
                      <a:pt x="784" y="23"/>
                      <a:pt x="688" y="1"/>
                      <a:pt x="599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8"/>
              <p:cNvSpPr/>
              <p:nvPr/>
            </p:nvSpPr>
            <p:spPr>
              <a:xfrm>
                <a:off x="2125066" y="2199139"/>
                <a:ext cx="32301" cy="33372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48" extrusionOk="0">
                    <a:moveTo>
                      <a:pt x="280" y="416"/>
                    </a:moveTo>
                    <a:cubicBezTo>
                      <a:pt x="362" y="416"/>
                      <a:pt x="400" y="531"/>
                      <a:pt x="339" y="602"/>
                    </a:cubicBezTo>
                    <a:cubicBezTo>
                      <a:pt x="305" y="630"/>
                      <a:pt x="266" y="642"/>
                      <a:pt x="225" y="642"/>
                    </a:cubicBezTo>
                    <a:cubicBezTo>
                      <a:pt x="184" y="642"/>
                      <a:pt x="142" y="630"/>
                      <a:pt x="102" y="614"/>
                    </a:cubicBezTo>
                    <a:cubicBezTo>
                      <a:pt x="102" y="568"/>
                      <a:pt x="125" y="523"/>
                      <a:pt x="136" y="478"/>
                    </a:cubicBezTo>
                    <a:cubicBezTo>
                      <a:pt x="170" y="443"/>
                      <a:pt x="215" y="433"/>
                      <a:pt x="249" y="421"/>
                    </a:cubicBezTo>
                    <a:cubicBezTo>
                      <a:pt x="260" y="417"/>
                      <a:pt x="270" y="416"/>
                      <a:pt x="280" y="416"/>
                    </a:cubicBezTo>
                    <a:close/>
                    <a:moveTo>
                      <a:pt x="525" y="1"/>
                    </a:moveTo>
                    <a:cubicBezTo>
                      <a:pt x="424" y="1"/>
                      <a:pt x="321" y="51"/>
                      <a:pt x="238" y="127"/>
                    </a:cubicBezTo>
                    <a:cubicBezTo>
                      <a:pt x="80" y="263"/>
                      <a:pt x="0" y="478"/>
                      <a:pt x="12" y="681"/>
                    </a:cubicBezTo>
                    <a:cubicBezTo>
                      <a:pt x="12" y="704"/>
                      <a:pt x="23" y="715"/>
                      <a:pt x="45" y="715"/>
                    </a:cubicBezTo>
                    <a:lnTo>
                      <a:pt x="68" y="738"/>
                    </a:lnTo>
                    <a:cubicBezTo>
                      <a:pt x="105" y="744"/>
                      <a:pt x="140" y="748"/>
                      <a:pt x="174" y="748"/>
                    </a:cubicBezTo>
                    <a:cubicBezTo>
                      <a:pt x="257" y="748"/>
                      <a:pt x="332" y="726"/>
                      <a:pt x="396" y="670"/>
                    </a:cubicBezTo>
                    <a:cubicBezTo>
                      <a:pt x="475" y="602"/>
                      <a:pt x="509" y="478"/>
                      <a:pt x="430" y="398"/>
                    </a:cubicBezTo>
                    <a:cubicBezTo>
                      <a:pt x="398" y="366"/>
                      <a:pt x="358" y="354"/>
                      <a:pt x="317" y="354"/>
                    </a:cubicBezTo>
                    <a:cubicBezTo>
                      <a:pt x="271" y="354"/>
                      <a:pt x="223" y="369"/>
                      <a:pt x="181" y="387"/>
                    </a:cubicBezTo>
                    <a:lnTo>
                      <a:pt x="249" y="252"/>
                    </a:lnTo>
                    <a:cubicBezTo>
                      <a:pt x="339" y="116"/>
                      <a:pt x="458" y="74"/>
                      <a:pt x="600" y="74"/>
                    </a:cubicBezTo>
                    <a:cubicBezTo>
                      <a:pt x="636" y="74"/>
                      <a:pt x="674" y="77"/>
                      <a:pt x="713" y="82"/>
                    </a:cubicBezTo>
                    <a:cubicBezTo>
                      <a:pt x="713" y="82"/>
                      <a:pt x="724" y="71"/>
                      <a:pt x="713" y="71"/>
                    </a:cubicBezTo>
                    <a:cubicBezTo>
                      <a:pt x="655" y="22"/>
                      <a:pt x="591" y="1"/>
                      <a:pt x="525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574;p38">
            <a:extLst>
              <a:ext uri="{FF2B5EF4-FFF2-40B4-BE49-F238E27FC236}">
                <a16:creationId xmlns:a16="http://schemas.microsoft.com/office/drawing/2014/main" id="{54959DFB-64A0-8596-2F18-ADA75776ECC4}"/>
              </a:ext>
            </a:extLst>
          </p:cNvPr>
          <p:cNvSpPr txBox="1">
            <a:spLocks/>
          </p:cNvSpPr>
          <p:nvPr/>
        </p:nvSpPr>
        <p:spPr>
          <a:xfrm>
            <a:off x="1828800" y="4086818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4100" b="1" i="0" u="none" strike="noStrike" cap="none">
                <a:solidFill>
                  <a:schemeClr val="accent3"/>
                </a:solidFill>
                <a:latin typeface="Comic Sans MS" panose="030F0702030302020204" pitchFamily="66" charset="0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n" dirty="0"/>
              <a:t>05 </a:t>
            </a:r>
          </a:p>
        </p:txBody>
      </p:sp>
      <p:sp>
        <p:nvSpPr>
          <p:cNvPr id="3" name="Google Shape;575;p38">
            <a:extLst>
              <a:ext uri="{FF2B5EF4-FFF2-40B4-BE49-F238E27FC236}">
                <a16:creationId xmlns:a16="http://schemas.microsoft.com/office/drawing/2014/main" id="{825B2F3B-D97D-BCC7-7694-2CE9C06CB496}"/>
              </a:ext>
            </a:extLst>
          </p:cNvPr>
          <p:cNvSpPr txBox="1">
            <a:spLocks/>
          </p:cNvSpPr>
          <p:nvPr/>
        </p:nvSpPr>
        <p:spPr>
          <a:xfrm>
            <a:off x="2685136" y="4178265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0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3200" dirty="0"/>
              <a:t>Fun time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F0DE26A7-2A11-522A-1165-003E50FB9BC6}"/>
              </a:ext>
            </a:extLst>
          </p:cNvPr>
          <p:cNvSpPr/>
          <p:nvPr/>
        </p:nvSpPr>
        <p:spPr>
          <a:xfrm>
            <a:off x="961989" y="369813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Our …………..…… is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in July.</a:t>
            </a:r>
          </a:p>
        </p:txBody>
      </p:sp>
      <p:pic>
        <p:nvPicPr>
          <p:cNvPr id="14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028950"/>
            <a:ext cx="704779" cy="7115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4562" y="3313771"/>
            <a:ext cx="2755113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sport days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4136603"/>
            <a:ext cx="2863125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sports 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D72B2-058B-DA5B-5DDE-6DA6F590BB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59667" y="1411417"/>
            <a:ext cx="4472024" cy="25530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AB869D0-3500-357E-DB71-2457661525B0}"/>
              </a:ext>
            </a:extLst>
          </p:cNvPr>
          <p:cNvSpPr/>
          <p:nvPr/>
        </p:nvSpPr>
        <p:spPr>
          <a:xfrm>
            <a:off x="6895679" y="2291249"/>
            <a:ext cx="1132895" cy="7414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7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69136E-6 L -0.06615 -0.6987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34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E6B5C180-3F23-0D09-0E07-9B7022EBD2D5}"/>
              </a:ext>
            </a:extLst>
          </p:cNvPr>
          <p:cNvSpPr/>
          <p:nvPr/>
        </p:nvSpPr>
        <p:spPr>
          <a:xfrm>
            <a:off x="961989" y="369813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My …………..…… is in December.</a:t>
            </a:r>
          </a:p>
        </p:txBody>
      </p:sp>
      <p:pic>
        <p:nvPicPr>
          <p:cNvPr id="10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433168"/>
            <a:ext cx="688360" cy="6950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4562" y="3313771"/>
            <a:ext cx="2755113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birth day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5916" y="4128190"/>
            <a:ext cx="2863125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birthday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30BC3-EBC8-A677-F0EE-AF9E9E5A4B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59667" y="1411417"/>
            <a:ext cx="4472024" cy="25530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C026CF6-98D1-E340-58A1-1ACFD6A5323B}"/>
              </a:ext>
            </a:extLst>
          </p:cNvPr>
          <p:cNvSpPr/>
          <p:nvPr/>
        </p:nvSpPr>
        <p:spPr>
          <a:xfrm>
            <a:off x="7980655" y="3126277"/>
            <a:ext cx="1132895" cy="7414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5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94 -0.07377 L -0.22378 -0.700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-31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800350"/>
            <a:ext cx="685800" cy="692437"/>
          </a:xfrm>
          <a:prstGeom prst="rect">
            <a:avLst/>
          </a:prstGeom>
          <a:noFill/>
        </p:spPr>
      </p:pic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9ABCFF78-931B-9855-8875-B3C7AFC2B75D}"/>
              </a:ext>
            </a:extLst>
          </p:cNvPr>
          <p:cNvSpPr/>
          <p:nvPr/>
        </p:nvSpPr>
        <p:spPr>
          <a:xfrm>
            <a:off x="948448" y="95544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When’s your sports day?</a:t>
            </a:r>
          </a:p>
        </p:txBody>
      </p:sp>
      <p:sp>
        <p:nvSpPr>
          <p:cNvPr id="3" name="Rounded Rectangular Callout 5">
            <a:extLst>
              <a:ext uri="{FF2B5EF4-FFF2-40B4-BE49-F238E27FC236}">
                <a16:creationId xmlns:a16="http://schemas.microsoft.com/office/drawing/2014/main" id="{8C7C5038-17DB-C256-C62A-2F0F2B2F002B}"/>
              </a:ext>
            </a:extLst>
          </p:cNvPr>
          <p:cNvSpPr/>
          <p:nvPr/>
        </p:nvSpPr>
        <p:spPr>
          <a:xfrm>
            <a:off x="772313" y="3979220"/>
            <a:ext cx="7667469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It’s in April.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53CD1-E1BC-1ADB-8197-FA88F8F2C4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62890" y="1319724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398A2E6-E3CF-4F83-4BBE-025A3E1E8FF3}"/>
              </a:ext>
            </a:extLst>
          </p:cNvPr>
          <p:cNvSpPr/>
          <p:nvPr/>
        </p:nvSpPr>
        <p:spPr>
          <a:xfrm>
            <a:off x="6096000" y="1277499"/>
            <a:ext cx="1153153" cy="8694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495550"/>
            <a:ext cx="762000" cy="769374"/>
          </a:xfrm>
          <a:prstGeom prst="rect">
            <a:avLst/>
          </a:prstGeom>
          <a:noFill/>
        </p:spPr>
      </p:pic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369647A0-A857-07EF-39C3-562F6A76F419}"/>
              </a:ext>
            </a:extLst>
          </p:cNvPr>
          <p:cNvSpPr/>
          <p:nvPr/>
        </p:nvSpPr>
        <p:spPr>
          <a:xfrm>
            <a:off x="914400" y="57150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When’s your birthday?</a:t>
            </a:r>
          </a:p>
        </p:txBody>
      </p:sp>
      <p:sp>
        <p:nvSpPr>
          <p:cNvPr id="3" name="Rounded Rectangular Callout 5">
            <a:extLst>
              <a:ext uri="{FF2B5EF4-FFF2-40B4-BE49-F238E27FC236}">
                <a16:creationId xmlns:a16="http://schemas.microsoft.com/office/drawing/2014/main" id="{5ECE41FA-D38B-E0FA-A456-74BE96259554}"/>
              </a:ext>
            </a:extLst>
          </p:cNvPr>
          <p:cNvSpPr/>
          <p:nvPr/>
        </p:nvSpPr>
        <p:spPr>
          <a:xfrm>
            <a:off x="738265" y="3940826"/>
            <a:ext cx="7667469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It’s in …….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BA23A-6581-277E-1269-31282C48A8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19400" y="1243524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8461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CBFF8C87-4F3B-4B5D-E871-3D32FF8DC5BB}"/>
              </a:ext>
            </a:extLst>
          </p:cNvPr>
          <p:cNvSpPr/>
          <p:nvPr/>
        </p:nvSpPr>
        <p:spPr>
          <a:xfrm>
            <a:off x="851997" y="222375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Our sports day is ……… March.</a:t>
            </a:r>
          </a:p>
        </p:txBody>
      </p:sp>
      <p:pic>
        <p:nvPicPr>
          <p:cNvPr id="14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586" y="3489075"/>
            <a:ext cx="734821" cy="7419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6857" y="2952750"/>
            <a:ext cx="1905000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4169" y="4178803"/>
            <a:ext cx="2079832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E8A3E-D855-3500-35EA-4BC9E2076B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49675" y="1263979"/>
            <a:ext cx="4472024" cy="25530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B22367E-FD88-E24D-F22B-ECC9E278D2AC}"/>
              </a:ext>
            </a:extLst>
          </p:cNvPr>
          <p:cNvSpPr/>
          <p:nvPr/>
        </p:nvSpPr>
        <p:spPr>
          <a:xfrm>
            <a:off x="6771832" y="1312900"/>
            <a:ext cx="1132895" cy="7414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1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23457E-6 L 0.38264 -0.483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32" y="-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484" y="3356751"/>
            <a:ext cx="713878" cy="72078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465766" y="3982816"/>
            <a:ext cx="1404156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True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7471" y="3982816"/>
            <a:ext cx="1404156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False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781603-5773-E4A4-ECC7-34E46F1139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590800" y="1319724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1F0B956B-6D65-6908-21BF-D7C03743E35A}"/>
              </a:ext>
            </a:extLst>
          </p:cNvPr>
          <p:cNvSpPr/>
          <p:nvPr/>
        </p:nvSpPr>
        <p:spPr>
          <a:xfrm>
            <a:off x="780771" y="171971"/>
            <a:ext cx="8153400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Our sports day </a:t>
            </a:r>
            <a:r>
              <a:rPr lang="en-US" sz="400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is in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November.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2BB0474-242E-AA96-35B1-B3C9D4B145C6}"/>
              </a:ext>
            </a:extLst>
          </p:cNvPr>
          <p:cNvSpPr/>
          <p:nvPr/>
        </p:nvSpPr>
        <p:spPr>
          <a:xfrm>
            <a:off x="3638271" y="2928578"/>
            <a:ext cx="1219200" cy="8563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18AC9537-8F42-5FB2-109E-5AE039BEFC7B}"/>
              </a:ext>
            </a:extLst>
          </p:cNvPr>
          <p:cNvSpPr/>
          <p:nvPr/>
        </p:nvSpPr>
        <p:spPr>
          <a:xfrm>
            <a:off x="685800" y="275175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Our sports day is in ………...</a:t>
            </a:r>
          </a:p>
        </p:txBody>
      </p:sp>
      <p:pic>
        <p:nvPicPr>
          <p:cNvPr id="8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785233"/>
            <a:ext cx="679341" cy="6859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3236838"/>
            <a:ext cx="2755113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July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5916" y="4128190"/>
            <a:ext cx="2863125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August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FD1340-1768-0682-40B7-0CC5BDE7A4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59667" y="1411417"/>
            <a:ext cx="4472024" cy="25530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2862631-58EC-6210-D03D-512EE36F713C}"/>
              </a:ext>
            </a:extLst>
          </p:cNvPr>
          <p:cNvSpPr/>
          <p:nvPr/>
        </p:nvSpPr>
        <p:spPr>
          <a:xfrm>
            <a:off x="7998796" y="2266950"/>
            <a:ext cx="1132895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27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0617 L 0.18455 -0.7117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3" y="-3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333749"/>
            <a:ext cx="640050" cy="64624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190610" y="3979993"/>
            <a:ext cx="1404156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False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0018" y="3985051"/>
            <a:ext cx="1404156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True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BEF398-41DE-472A-82CE-CE78E8529A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590800" y="1319724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D6AAA09D-2883-7B62-9F68-E4E5C00BACBF}"/>
              </a:ext>
            </a:extLst>
          </p:cNvPr>
          <p:cNvSpPr/>
          <p:nvPr/>
        </p:nvSpPr>
        <p:spPr>
          <a:xfrm>
            <a:off x="780771" y="171971"/>
            <a:ext cx="8153400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Our sports day is in February.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60E503C-E020-F1C9-7D9F-A9083A104BEA}"/>
              </a:ext>
            </a:extLst>
          </p:cNvPr>
          <p:cNvSpPr/>
          <p:nvPr/>
        </p:nvSpPr>
        <p:spPr>
          <a:xfrm>
            <a:off x="3657600" y="1277499"/>
            <a:ext cx="1219200" cy="91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9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40"/>
          <p:cNvSpPr txBox="1">
            <a:spLocks noGrp="1"/>
          </p:cNvSpPr>
          <p:nvPr>
            <p:ph type="title"/>
          </p:nvPr>
        </p:nvSpPr>
        <p:spPr>
          <a:xfrm>
            <a:off x="5150076" y="2554254"/>
            <a:ext cx="3240521" cy="618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Review</a:t>
            </a:r>
            <a:endParaRPr sz="4800" dirty="0"/>
          </a:p>
        </p:txBody>
      </p:sp>
      <p:sp>
        <p:nvSpPr>
          <p:cNvPr id="738" name="Google Shape;738;p40"/>
          <p:cNvSpPr txBox="1">
            <a:spLocks noGrp="1"/>
          </p:cNvSpPr>
          <p:nvPr>
            <p:ph type="title" idx="2"/>
          </p:nvPr>
        </p:nvSpPr>
        <p:spPr>
          <a:xfrm>
            <a:off x="6339725" y="890400"/>
            <a:ext cx="2084400" cy="1503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39" name="Google Shape;739;p40"/>
          <p:cNvSpPr/>
          <p:nvPr/>
        </p:nvSpPr>
        <p:spPr>
          <a:xfrm>
            <a:off x="1867950" y="4367275"/>
            <a:ext cx="12282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40"/>
          <p:cNvGrpSpPr/>
          <p:nvPr/>
        </p:nvGrpSpPr>
        <p:grpSpPr>
          <a:xfrm flipH="1">
            <a:off x="833681" y="736469"/>
            <a:ext cx="2490598" cy="3787477"/>
            <a:chOff x="1398548" y="4204380"/>
            <a:chExt cx="332519" cy="505671"/>
          </a:xfrm>
        </p:grpSpPr>
        <p:sp>
          <p:nvSpPr>
            <p:cNvPr id="741" name="Google Shape;741;p40"/>
            <p:cNvSpPr/>
            <p:nvPr/>
          </p:nvSpPr>
          <p:spPr>
            <a:xfrm>
              <a:off x="1398548" y="4403990"/>
              <a:ext cx="127197" cy="97350"/>
            </a:xfrm>
            <a:custGeom>
              <a:avLst/>
              <a:gdLst/>
              <a:ahLst/>
              <a:cxnLst/>
              <a:rect l="l" t="t" r="r" b="b"/>
              <a:pathLst>
                <a:path w="2851" h="2182" extrusionOk="0">
                  <a:moveTo>
                    <a:pt x="2420" y="1"/>
                  </a:moveTo>
                  <a:cubicBezTo>
                    <a:pt x="2221" y="67"/>
                    <a:pt x="1773" y="1292"/>
                    <a:pt x="1595" y="1292"/>
                  </a:cubicBezTo>
                  <a:cubicBezTo>
                    <a:pt x="1591" y="1292"/>
                    <a:pt x="1587" y="1291"/>
                    <a:pt x="1584" y="1290"/>
                  </a:cubicBezTo>
                  <a:cubicBezTo>
                    <a:pt x="1425" y="1245"/>
                    <a:pt x="950" y="928"/>
                    <a:pt x="950" y="928"/>
                  </a:cubicBezTo>
                  <a:cubicBezTo>
                    <a:pt x="950" y="928"/>
                    <a:pt x="1222" y="340"/>
                    <a:pt x="837" y="317"/>
                  </a:cubicBezTo>
                  <a:cubicBezTo>
                    <a:pt x="837" y="317"/>
                    <a:pt x="679" y="133"/>
                    <a:pt x="568" y="133"/>
                  </a:cubicBezTo>
                  <a:cubicBezTo>
                    <a:pt x="514" y="133"/>
                    <a:pt x="472" y="176"/>
                    <a:pt x="464" y="306"/>
                  </a:cubicBezTo>
                  <a:cubicBezTo>
                    <a:pt x="464" y="306"/>
                    <a:pt x="0" y="770"/>
                    <a:pt x="679" y="1019"/>
                  </a:cubicBezTo>
                  <a:cubicBezTo>
                    <a:pt x="679" y="1019"/>
                    <a:pt x="1154" y="2059"/>
                    <a:pt x="1618" y="2172"/>
                  </a:cubicBezTo>
                  <a:cubicBezTo>
                    <a:pt x="1644" y="2178"/>
                    <a:pt x="1671" y="2181"/>
                    <a:pt x="1698" y="2181"/>
                  </a:cubicBezTo>
                  <a:cubicBezTo>
                    <a:pt x="2145" y="2181"/>
                    <a:pt x="2658" y="1346"/>
                    <a:pt x="2658" y="1346"/>
                  </a:cubicBezTo>
                  <a:cubicBezTo>
                    <a:pt x="2658" y="1346"/>
                    <a:pt x="2850" y="12"/>
                    <a:pt x="2420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1481265" y="4403990"/>
              <a:ext cx="44481" cy="95922"/>
            </a:xfrm>
            <a:custGeom>
              <a:avLst/>
              <a:gdLst/>
              <a:ahLst/>
              <a:cxnLst/>
              <a:rect l="l" t="t" r="r" b="b"/>
              <a:pathLst>
                <a:path w="997" h="2150" extrusionOk="0">
                  <a:moveTo>
                    <a:pt x="566" y="1"/>
                  </a:moveTo>
                  <a:cubicBezTo>
                    <a:pt x="533" y="12"/>
                    <a:pt x="498" y="46"/>
                    <a:pt x="465" y="102"/>
                  </a:cubicBezTo>
                  <a:cubicBezTo>
                    <a:pt x="442" y="441"/>
                    <a:pt x="385" y="781"/>
                    <a:pt x="307" y="1109"/>
                  </a:cubicBezTo>
                  <a:cubicBezTo>
                    <a:pt x="216" y="1471"/>
                    <a:pt x="137" y="1821"/>
                    <a:pt x="1" y="2149"/>
                  </a:cubicBezTo>
                  <a:cubicBezTo>
                    <a:pt x="397" y="2002"/>
                    <a:pt x="804" y="1346"/>
                    <a:pt x="804" y="1346"/>
                  </a:cubicBezTo>
                  <a:cubicBezTo>
                    <a:pt x="804" y="1346"/>
                    <a:pt x="996" y="12"/>
                    <a:pt x="566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1413673" y="4417062"/>
              <a:ext cx="24806" cy="22798"/>
            </a:xfrm>
            <a:custGeom>
              <a:avLst/>
              <a:gdLst/>
              <a:ahLst/>
              <a:cxnLst/>
              <a:rect l="l" t="t" r="r" b="b"/>
              <a:pathLst>
                <a:path w="556" h="511" extrusionOk="0">
                  <a:moveTo>
                    <a:pt x="442" y="261"/>
                  </a:moveTo>
                  <a:cubicBezTo>
                    <a:pt x="453" y="284"/>
                    <a:pt x="453" y="318"/>
                    <a:pt x="442" y="341"/>
                  </a:cubicBezTo>
                  <a:cubicBezTo>
                    <a:pt x="430" y="364"/>
                    <a:pt x="397" y="386"/>
                    <a:pt x="385" y="386"/>
                  </a:cubicBezTo>
                  <a:cubicBezTo>
                    <a:pt x="385" y="374"/>
                    <a:pt x="374" y="374"/>
                    <a:pt x="374" y="364"/>
                  </a:cubicBezTo>
                  <a:cubicBezTo>
                    <a:pt x="362" y="329"/>
                    <a:pt x="329" y="296"/>
                    <a:pt x="295" y="261"/>
                  </a:cubicBezTo>
                  <a:lnTo>
                    <a:pt x="295" y="261"/>
                  </a:lnTo>
                  <a:cubicBezTo>
                    <a:pt x="306" y="273"/>
                    <a:pt x="317" y="273"/>
                    <a:pt x="340" y="273"/>
                  </a:cubicBezTo>
                  <a:cubicBezTo>
                    <a:pt x="362" y="273"/>
                    <a:pt x="408" y="261"/>
                    <a:pt x="442" y="261"/>
                  </a:cubicBezTo>
                  <a:close/>
                  <a:moveTo>
                    <a:pt x="142" y="1"/>
                  </a:moveTo>
                  <a:cubicBezTo>
                    <a:pt x="131" y="1"/>
                    <a:pt x="125" y="2"/>
                    <a:pt x="125" y="2"/>
                  </a:cubicBezTo>
                  <a:cubicBezTo>
                    <a:pt x="125" y="2"/>
                    <a:pt x="114" y="2"/>
                    <a:pt x="114" y="13"/>
                  </a:cubicBezTo>
                  <a:lnTo>
                    <a:pt x="125" y="24"/>
                  </a:lnTo>
                  <a:cubicBezTo>
                    <a:pt x="125" y="24"/>
                    <a:pt x="135" y="23"/>
                    <a:pt x="150" y="23"/>
                  </a:cubicBezTo>
                  <a:cubicBezTo>
                    <a:pt x="178" y="23"/>
                    <a:pt x="227" y="28"/>
                    <a:pt x="272" y="58"/>
                  </a:cubicBezTo>
                  <a:cubicBezTo>
                    <a:pt x="239" y="80"/>
                    <a:pt x="204" y="103"/>
                    <a:pt x="193" y="126"/>
                  </a:cubicBezTo>
                  <a:cubicBezTo>
                    <a:pt x="182" y="148"/>
                    <a:pt x="171" y="160"/>
                    <a:pt x="182" y="183"/>
                  </a:cubicBezTo>
                  <a:cubicBezTo>
                    <a:pt x="182" y="194"/>
                    <a:pt x="193" y="205"/>
                    <a:pt x="193" y="216"/>
                  </a:cubicBezTo>
                  <a:cubicBezTo>
                    <a:pt x="125" y="183"/>
                    <a:pt x="46" y="171"/>
                    <a:pt x="12" y="171"/>
                  </a:cubicBezTo>
                  <a:cubicBezTo>
                    <a:pt x="1" y="171"/>
                    <a:pt x="1" y="183"/>
                    <a:pt x="1" y="183"/>
                  </a:cubicBezTo>
                  <a:cubicBezTo>
                    <a:pt x="1" y="194"/>
                    <a:pt x="1" y="194"/>
                    <a:pt x="12" y="194"/>
                  </a:cubicBezTo>
                  <a:cubicBezTo>
                    <a:pt x="17" y="193"/>
                    <a:pt x="23" y="192"/>
                    <a:pt x="29" y="192"/>
                  </a:cubicBezTo>
                  <a:cubicBezTo>
                    <a:pt x="109" y="192"/>
                    <a:pt x="299" y="259"/>
                    <a:pt x="352" y="374"/>
                  </a:cubicBezTo>
                  <a:cubicBezTo>
                    <a:pt x="362" y="397"/>
                    <a:pt x="374" y="431"/>
                    <a:pt x="352" y="465"/>
                  </a:cubicBezTo>
                  <a:cubicBezTo>
                    <a:pt x="333" y="477"/>
                    <a:pt x="304" y="487"/>
                    <a:pt x="268" y="487"/>
                  </a:cubicBezTo>
                  <a:cubicBezTo>
                    <a:pt x="239" y="487"/>
                    <a:pt x="206" y="480"/>
                    <a:pt x="171" y="465"/>
                  </a:cubicBezTo>
                  <a:cubicBezTo>
                    <a:pt x="159" y="465"/>
                    <a:pt x="159" y="465"/>
                    <a:pt x="159" y="477"/>
                  </a:cubicBezTo>
                  <a:cubicBezTo>
                    <a:pt x="148" y="477"/>
                    <a:pt x="159" y="488"/>
                    <a:pt x="159" y="488"/>
                  </a:cubicBezTo>
                  <a:cubicBezTo>
                    <a:pt x="204" y="499"/>
                    <a:pt x="239" y="510"/>
                    <a:pt x="272" y="510"/>
                  </a:cubicBezTo>
                  <a:cubicBezTo>
                    <a:pt x="317" y="510"/>
                    <a:pt x="352" y="499"/>
                    <a:pt x="374" y="477"/>
                  </a:cubicBezTo>
                  <a:cubicBezTo>
                    <a:pt x="385" y="465"/>
                    <a:pt x="397" y="442"/>
                    <a:pt x="385" y="409"/>
                  </a:cubicBezTo>
                  <a:cubicBezTo>
                    <a:pt x="408" y="397"/>
                    <a:pt x="442" y="386"/>
                    <a:pt x="465" y="352"/>
                  </a:cubicBezTo>
                  <a:cubicBezTo>
                    <a:pt x="476" y="318"/>
                    <a:pt x="476" y="284"/>
                    <a:pt x="465" y="251"/>
                  </a:cubicBezTo>
                  <a:cubicBezTo>
                    <a:pt x="487" y="251"/>
                    <a:pt x="521" y="239"/>
                    <a:pt x="543" y="228"/>
                  </a:cubicBezTo>
                  <a:cubicBezTo>
                    <a:pt x="555" y="228"/>
                    <a:pt x="555" y="216"/>
                    <a:pt x="555" y="216"/>
                  </a:cubicBezTo>
                  <a:cubicBezTo>
                    <a:pt x="555" y="205"/>
                    <a:pt x="543" y="205"/>
                    <a:pt x="533" y="205"/>
                  </a:cubicBezTo>
                  <a:cubicBezTo>
                    <a:pt x="457" y="233"/>
                    <a:pt x="390" y="247"/>
                    <a:pt x="336" y="247"/>
                  </a:cubicBezTo>
                  <a:cubicBezTo>
                    <a:pt x="301" y="247"/>
                    <a:pt x="272" y="241"/>
                    <a:pt x="249" y="228"/>
                  </a:cubicBezTo>
                  <a:cubicBezTo>
                    <a:pt x="227" y="216"/>
                    <a:pt x="204" y="205"/>
                    <a:pt x="204" y="171"/>
                  </a:cubicBezTo>
                  <a:cubicBezTo>
                    <a:pt x="193" y="160"/>
                    <a:pt x="204" y="148"/>
                    <a:pt x="204" y="137"/>
                  </a:cubicBezTo>
                  <a:cubicBezTo>
                    <a:pt x="249" y="80"/>
                    <a:pt x="408" y="35"/>
                    <a:pt x="498" y="35"/>
                  </a:cubicBezTo>
                  <a:lnTo>
                    <a:pt x="510" y="24"/>
                  </a:lnTo>
                  <a:cubicBezTo>
                    <a:pt x="510" y="13"/>
                    <a:pt x="510" y="13"/>
                    <a:pt x="498" y="13"/>
                  </a:cubicBezTo>
                  <a:cubicBezTo>
                    <a:pt x="442" y="13"/>
                    <a:pt x="362" y="24"/>
                    <a:pt x="306" y="58"/>
                  </a:cubicBezTo>
                  <a:cubicBezTo>
                    <a:pt x="239" y="7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1473234" y="4548767"/>
              <a:ext cx="72678" cy="156331"/>
            </a:xfrm>
            <a:custGeom>
              <a:avLst/>
              <a:gdLst/>
              <a:ahLst/>
              <a:cxnLst/>
              <a:rect l="l" t="t" r="r" b="b"/>
              <a:pathLst>
                <a:path w="1629" h="3504" extrusionOk="0">
                  <a:moveTo>
                    <a:pt x="859" y="1"/>
                  </a:moveTo>
                  <a:cubicBezTo>
                    <a:pt x="859" y="1"/>
                    <a:pt x="0" y="668"/>
                    <a:pt x="125" y="1392"/>
                  </a:cubicBezTo>
                  <a:cubicBezTo>
                    <a:pt x="249" y="2127"/>
                    <a:pt x="814" y="3167"/>
                    <a:pt x="814" y="3167"/>
                  </a:cubicBezTo>
                  <a:cubicBezTo>
                    <a:pt x="814" y="3167"/>
                    <a:pt x="498" y="3450"/>
                    <a:pt x="555" y="3495"/>
                  </a:cubicBezTo>
                  <a:cubicBezTo>
                    <a:pt x="562" y="3501"/>
                    <a:pt x="578" y="3504"/>
                    <a:pt x="601" y="3504"/>
                  </a:cubicBezTo>
                  <a:cubicBezTo>
                    <a:pt x="765" y="3504"/>
                    <a:pt x="1271" y="3372"/>
                    <a:pt x="1221" y="3224"/>
                  </a:cubicBezTo>
                  <a:cubicBezTo>
                    <a:pt x="1221" y="3224"/>
                    <a:pt x="1346" y="1991"/>
                    <a:pt x="1029" y="1392"/>
                  </a:cubicBezTo>
                  <a:lnTo>
                    <a:pt x="1628" y="82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1482291" y="4679758"/>
              <a:ext cx="51040" cy="28687"/>
            </a:xfrm>
            <a:custGeom>
              <a:avLst/>
              <a:gdLst/>
              <a:ahLst/>
              <a:cxnLst/>
              <a:rect l="l" t="t" r="r" b="b"/>
              <a:pathLst>
                <a:path w="1144" h="643" extrusionOk="0">
                  <a:moveTo>
                    <a:pt x="559" y="0"/>
                  </a:moveTo>
                  <a:cubicBezTo>
                    <a:pt x="545" y="0"/>
                    <a:pt x="529" y="8"/>
                    <a:pt x="510" y="28"/>
                  </a:cubicBezTo>
                  <a:cubicBezTo>
                    <a:pt x="453" y="73"/>
                    <a:pt x="487" y="265"/>
                    <a:pt x="487" y="265"/>
                  </a:cubicBezTo>
                  <a:cubicBezTo>
                    <a:pt x="487" y="265"/>
                    <a:pt x="1" y="559"/>
                    <a:pt x="46" y="627"/>
                  </a:cubicBezTo>
                  <a:cubicBezTo>
                    <a:pt x="58" y="638"/>
                    <a:pt x="89" y="643"/>
                    <a:pt x="133" y="643"/>
                  </a:cubicBezTo>
                  <a:cubicBezTo>
                    <a:pt x="375" y="643"/>
                    <a:pt x="1013" y="497"/>
                    <a:pt x="1109" y="344"/>
                  </a:cubicBezTo>
                  <a:cubicBezTo>
                    <a:pt x="1143" y="299"/>
                    <a:pt x="1064" y="130"/>
                    <a:pt x="1064" y="130"/>
                  </a:cubicBezTo>
                  <a:cubicBezTo>
                    <a:pt x="1064" y="130"/>
                    <a:pt x="977" y="251"/>
                    <a:pt x="743" y="251"/>
                  </a:cubicBezTo>
                  <a:cubicBezTo>
                    <a:pt x="710" y="251"/>
                    <a:pt x="673" y="248"/>
                    <a:pt x="634" y="243"/>
                  </a:cubicBezTo>
                  <a:cubicBezTo>
                    <a:pt x="634" y="243"/>
                    <a:pt x="634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1482827" y="4693231"/>
              <a:ext cx="52646" cy="16820"/>
            </a:xfrm>
            <a:custGeom>
              <a:avLst/>
              <a:gdLst/>
              <a:ahLst/>
              <a:cxnLst/>
              <a:rect l="l" t="t" r="r" b="b"/>
              <a:pathLst>
                <a:path w="1180" h="377" extrusionOk="0">
                  <a:moveTo>
                    <a:pt x="1120" y="0"/>
                  </a:moveTo>
                  <a:cubicBezTo>
                    <a:pt x="1112" y="0"/>
                    <a:pt x="1105" y="3"/>
                    <a:pt x="1097" y="9"/>
                  </a:cubicBezTo>
                  <a:cubicBezTo>
                    <a:pt x="1018" y="65"/>
                    <a:pt x="938" y="110"/>
                    <a:pt x="848" y="144"/>
                  </a:cubicBezTo>
                  <a:cubicBezTo>
                    <a:pt x="803" y="110"/>
                    <a:pt x="758" y="65"/>
                    <a:pt x="712" y="20"/>
                  </a:cubicBezTo>
                  <a:cubicBezTo>
                    <a:pt x="708" y="18"/>
                    <a:pt x="704" y="17"/>
                    <a:pt x="700" y="17"/>
                  </a:cubicBezTo>
                  <a:cubicBezTo>
                    <a:pt x="680" y="17"/>
                    <a:pt x="660" y="35"/>
                    <a:pt x="679" y="54"/>
                  </a:cubicBezTo>
                  <a:cubicBezTo>
                    <a:pt x="724" y="87"/>
                    <a:pt x="758" y="133"/>
                    <a:pt x="803" y="167"/>
                  </a:cubicBezTo>
                  <a:cubicBezTo>
                    <a:pt x="792" y="178"/>
                    <a:pt x="769" y="178"/>
                    <a:pt x="758" y="190"/>
                  </a:cubicBezTo>
                  <a:cubicBezTo>
                    <a:pt x="701" y="144"/>
                    <a:pt x="656" y="99"/>
                    <a:pt x="611" y="54"/>
                  </a:cubicBezTo>
                  <a:cubicBezTo>
                    <a:pt x="605" y="48"/>
                    <a:pt x="600" y="46"/>
                    <a:pt x="595" y="46"/>
                  </a:cubicBezTo>
                  <a:cubicBezTo>
                    <a:pt x="579" y="46"/>
                    <a:pt x="568" y="68"/>
                    <a:pt x="577" y="77"/>
                  </a:cubicBezTo>
                  <a:lnTo>
                    <a:pt x="701" y="200"/>
                  </a:lnTo>
                  <a:cubicBezTo>
                    <a:pt x="540" y="254"/>
                    <a:pt x="357" y="287"/>
                    <a:pt x="187" y="287"/>
                  </a:cubicBezTo>
                  <a:cubicBezTo>
                    <a:pt x="142" y="287"/>
                    <a:pt x="99" y="285"/>
                    <a:pt x="56" y="280"/>
                  </a:cubicBezTo>
                  <a:cubicBezTo>
                    <a:pt x="0" y="280"/>
                    <a:pt x="0" y="359"/>
                    <a:pt x="56" y="371"/>
                  </a:cubicBezTo>
                  <a:cubicBezTo>
                    <a:pt x="102" y="375"/>
                    <a:pt x="148" y="377"/>
                    <a:pt x="195" y="377"/>
                  </a:cubicBezTo>
                  <a:cubicBezTo>
                    <a:pt x="524" y="377"/>
                    <a:pt x="885" y="276"/>
                    <a:pt x="1142" y="87"/>
                  </a:cubicBezTo>
                  <a:cubicBezTo>
                    <a:pt x="1179" y="60"/>
                    <a:pt x="1155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1494382" y="4684085"/>
              <a:ext cx="17757" cy="9994"/>
            </a:xfrm>
            <a:custGeom>
              <a:avLst/>
              <a:gdLst/>
              <a:ahLst/>
              <a:cxnLst/>
              <a:rect l="l" t="t" r="r" b="b"/>
              <a:pathLst>
                <a:path w="398" h="224" extrusionOk="0">
                  <a:moveTo>
                    <a:pt x="295" y="44"/>
                  </a:moveTo>
                  <a:cubicBezTo>
                    <a:pt x="307" y="44"/>
                    <a:pt x="284" y="66"/>
                    <a:pt x="284" y="66"/>
                  </a:cubicBezTo>
                  <a:cubicBezTo>
                    <a:pt x="273" y="78"/>
                    <a:pt x="262" y="88"/>
                    <a:pt x="250" y="89"/>
                  </a:cubicBezTo>
                  <a:lnTo>
                    <a:pt x="250" y="89"/>
                  </a:lnTo>
                  <a:lnTo>
                    <a:pt x="295" y="44"/>
                  </a:lnTo>
                  <a:close/>
                  <a:moveTo>
                    <a:pt x="250" y="90"/>
                  </a:moveTo>
                  <a:cubicBezTo>
                    <a:pt x="250" y="101"/>
                    <a:pt x="249" y="101"/>
                    <a:pt x="239" y="101"/>
                  </a:cubicBezTo>
                  <a:lnTo>
                    <a:pt x="250" y="90"/>
                  </a:lnTo>
                  <a:close/>
                  <a:moveTo>
                    <a:pt x="91" y="89"/>
                  </a:moveTo>
                  <a:cubicBezTo>
                    <a:pt x="114" y="101"/>
                    <a:pt x="137" y="111"/>
                    <a:pt x="159" y="134"/>
                  </a:cubicBezTo>
                  <a:lnTo>
                    <a:pt x="148" y="134"/>
                  </a:lnTo>
                  <a:cubicBezTo>
                    <a:pt x="137" y="134"/>
                    <a:pt x="126" y="123"/>
                    <a:pt x="103" y="111"/>
                  </a:cubicBezTo>
                  <a:cubicBezTo>
                    <a:pt x="103" y="111"/>
                    <a:pt x="69" y="89"/>
                    <a:pt x="91" y="89"/>
                  </a:cubicBezTo>
                  <a:close/>
                  <a:moveTo>
                    <a:pt x="298" y="1"/>
                  </a:moveTo>
                  <a:cubicBezTo>
                    <a:pt x="253" y="1"/>
                    <a:pt x="212" y="56"/>
                    <a:pt x="194" y="111"/>
                  </a:cubicBezTo>
                  <a:cubicBezTo>
                    <a:pt x="162" y="79"/>
                    <a:pt x="124" y="47"/>
                    <a:pt x="93" y="47"/>
                  </a:cubicBezTo>
                  <a:cubicBezTo>
                    <a:pt x="80" y="47"/>
                    <a:pt x="68" y="53"/>
                    <a:pt x="58" y="66"/>
                  </a:cubicBezTo>
                  <a:cubicBezTo>
                    <a:pt x="1" y="134"/>
                    <a:pt x="114" y="168"/>
                    <a:pt x="171" y="191"/>
                  </a:cubicBezTo>
                  <a:lnTo>
                    <a:pt x="182" y="191"/>
                  </a:lnTo>
                  <a:cubicBezTo>
                    <a:pt x="204" y="202"/>
                    <a:pt x="216" y="202"/>
                    <a:pt x="227" y="214"/>
                  </a:cubicBezTo>
                  <a:cubicBezTo>
                    <a:pt x="231" y="220"/>
                    <a:pt x="236" y="223"/>
                    <a:pt x="241" y="223"/>
                  </a:cubicBezTo>
                  <a:cubicBezTo>
                    <a:pt x="255" y="223"/>
                    <a:pt x="269" y="207"/>
                    <a:pt x="261" y="191"/>
                  </a:cubicBezTo>
                  <a:cubicBezTo>
                    <a:pt x="250" y="179"/>
                    <a:pt x="239" y="168"/>
                    <a:pt x="227" y="168"/>
                  </a:cubicBezTo>
                  <a:lnTo>
                    <a:pt x="227" y="157"/>
                  </a:lnTo>
                  <a:cubicBezTo>
                    <a:pt x="284" y="134"/>
                    <a:pt x="397" y="55"/>
                    <a:pt x="329" y="10"/>
                  </a:cubicBezTo>
                  <a:cubicBezTo>
                    <a:pt x="319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1494070" y="4695016"/>
              <a:ext cx="6425" cy="5086"/>
            </a:xfrm>
            <a:custGeom>
              <a:avLst/>
              <a:gdLst/>
              <a:ahLst/>
              <a:cxnLst/>
              <a:rect l="l" t="t" r="r" b="b"/>
              <a:pathLst>
                <a:path w="144" h="114" extrusionOk="0">
                  <a:moveTo>
                    <a:pt x="33" y="0"/>
                  </a:moveTo>
                  <a:cubicBezTo>
                    <a:pt x="14" y="0"/>
                    <a:pt x="0" y="26"/>
                    <a:pt x="20" y="37"/>
                  </a:cubicBezTo>
                  <a:cubicBezTo>
                    <a:pt x="53" y="47"/>
                    <a:pt x="98" y="59"/>
                    <a:pt x="98" y="93"/>
                  </a:cubicBezTo>
                  <a:cubicBezTo>
                    <a:pt x="103" y="107"/>
                    <a:pt x="112" y="113"/>
                    <a:pt x="121" y="113"/>
                  </a:cubicBezTo>
                  <a:cubicBezTo>
                    <a:pt x="132" y="113"/>
                    <a:pt x="144" y="101"/>
                    <a:pt x="144" y="82"/>
                  </a:cubicBezTo>
                  <a:cubicBezTo>
                    <a:pt x="133" y="37"/>
                    <a:pt x="88" y="14"/>
                    <a:pt x="42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1497148" y="4692964"/>
              <a:ext cx="7183" cy="5131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28" y="1"/>
                  </a:moveTo>
                  <a:cubicBezTo>
                    <a:pt x="5" y="1"/>
                    <a:pt x="0" y="27"/>
                    <a:pt x="29" y="37"/>
                  </a:cubicBezTo>
                  <a:cubicBezTo>
                    <a:pt x="52" y="48"/>
                    <a:pt x="97" y="60"/>
                    <a:pt x="109" y="93"/>
                  </a:cubicBezTo>
                  <a:cubicBezTo>
                    <a:pt x="114" y="108"/>
                    <a:pt x="124" y="114"/>
                    <a:pt x="134" y="114"/>
                  </a:cubicBezTo>
                  <a:cubicBezTo>
                    <a:pt x="148" y="114"/>
                    <a:pt x="161" y="102"/>
                    <a:pt x="154" y="83"/>
                  </a:cubicBezTo>
                  <a:cubicBezTo>
                    <a:pt x="132" y="37"/>
                    <a:pt x="86" y="15"/>
                    <a:pt x="41" y="3"/>
                  </a:cubicBezTo>
                  <a:cubicBezTo>
                    <a:pt x="36" y="1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1490367" y="4548767"/>
              <a:ext cx="55546" cy="78255"/>
            </a:xfrm>
            <a:custGeom>
              <a:avLst/>
              <a:gdLst/>
              <a:ahLst/>
              <a:cxnLst/>
              <a:rect l="l" t="t" r="r" b="b"/>
              <a:pathLst>
                <a:path w="1245" h="1754" extrusionOk="0">
                  <a:moveTo>
                    <a:pt x="475" y="1"/>
                  </a:moveTo>
                  <a:cubicBezTo>
                    <a:pt x="475" y="1"/>
                    <a:pt x="216" y="204"/>
                    <a:pt x="0" y="498"/>
                  </a:cubicBezTo>
                  <a:cubicBezTo>
                    <a:pt x="159" y="691"/>
                    <a:pt x="294" y="895"/>
                    <a:pt x="408" y="1121"/>
                  </a:cubicBezTo>
                  <a:cubicBezTo>
                    <a:pt x="521" y="1335"/>
                    <a:pt x="645" y="1539"/>
                    <a:pt x="769" y="1754"/>
                  </a:cubicBezTo>
                  <a:cubicBezTo>
                    <a:pt x="736" y="1618"/>
                    <a:pt x="702" y="1493"/>
                    <a:pt x="645" y="1392"/>
                  </a:cubicBezTo>
                  <a:lnTo>
                    <a:pt x="1244" y="827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1568578" y="4542253"/>
              <a:ext cx="157848" cy="68082"/>
            </a:xfrm>
            <a:custGeom>
              <a:avLst/>
              <a:gdLst/>
              <a:ahLst/>
              <a:cxnLst/>
              <a:rect l="l" t="t" r="r" b="b"/>
              <a:pathLst>
                <a:path w="3538" h="1526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588" y="1526"/>
                    <a:pt x="1268" y="1526"/>
                  </a:cubicBezTo>
                  <a:cubicBezTo>
                    <a:pt x="1312" y="1526"/>
                    <a:pt x="1358" y="1522"/>
                    <a:pt x="1403" y="1516"/>
                  </a:cubicBezTo>
                  <a:cubicBezTo>
                    <a:pt x="2127" y="1391"/>
                    <a:pt x="3167" y="837"/>
                    <a:pt x="3167" y="837"/>
                  </a:cubicBezTo>
                  <a:cubicBezTo>
                    <a:pt x="3167" y="837"/>
                    <a:pt x="3405" y="1104"/>
                    <a:pt x="3479" y="1104"/>
                  </a:cubicBezTo>
                  <a:cubicBezTo>
                    <a:pt x="3485" y="1104"/>
                    <a:pt x="3491" y="1101"/>
                    <a:pt x="3494" y="1097"/>
                  </a:cubicBezTo>
                  <a:cubicBezTo>
                    <a:pt x="3538" y="1043"/>
                    <a:pt x="3415" y="426"/>
                    <a:pt x="3255" y="426"/>
                  </a:cubicBezTo>
                  <a:cubicBezTo>
                    <a:pt x="3249" y="426"/>
                    <a:pt x="3242" y="428"/>
                    <a:pt x="3235" y="430"/>
                  </a:cubicBezTo>
                  <a:cubicBezTo>
                    <a:pt x="3235" y="430"/>
                    <a:pt x="2972" y="401"/>
                    <a:pt x="2630" y="401"/>
                  </a:cubicBezTo>
                  <a:cubicBezTo>
                    <a:pt x="2232" y="401"/>
                    <a:pt x="1725" y="440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1695196" y="4556664"/>
              <a:ext cx="35870" cy="48318"/>
            </a:xfrm>
            <a:custGeom>
              <a:avLst/>
              <a:gdLst/>
              <a:ahLst/>
              <a:cxnLst/>
              <a:rect l="l" t="t" r="r" b="b"/>
              <a:pathLst>
                <a:path w="804" h="1083" extrusionOk="0">
                  <a:moveTo>
                    <a:pt x="427" y="0"/>
                  </a:moveTo>
                  <a:cubicBezTo>
                    <a:pt x="363" y="0"/>
                    <a:pt x="239" y="50"/>
                    <a:pt x="239" y="50"/>
                  </a:cubicBezTo>
                  <a:cubicBezTo>
                    <a:pt x="239" y="50"/>
                    <a:pt x="397" y="175"/>
                    <a:pt x="340" y="480"/>
                  </a:cubicBezTo>
                  <a:cubicBezTo>
                    <a:pt x="340" y="480"/>
                    <a:pt x="1" y="480"/>
                    <a:pt x="136" y="615"/>
                  </a:cubicBezTo>
                  <a:cubicBezTo>
                    <a:pt x="155" y="634"/>
                    <a:pt x="197" y="639"/>
                    <a:pt x="241" y="639"/>
                  </a:cubicBezTo>
                  <a:cubicBezTo>
                    <a:pt x="306" y="639"/>
                    <a:pt x="374" y="627"/>
                    <a:pt x="374" y="627"/>
                  </a:cubicBezTo>
                  <a:cubicBezTo>
                    <a:pt x="374" y="627"/>
                    <a:pt x="632" y="1082"/>
                    <a:pt x="714" y="1082"/>
                  </a:cubicBezTo>
                  <a:cubicBezTo>
                    <a:pt x="718" y="1082"/>
                    <a:pt x="721" y="1081"/>
                    <a:pt x="724" y="1079"/>
                  </a:cubicBezTo>
                  <a:cubicBezTo>
                    <a:pt x="804" y="989"/>
                    <a:pt x="634" y="118"/>
                    <a:pt x="453" y="5"/>
                  </a:cubicBezTo>
                  <a:cubicBezTo>
                    <a:pt x="446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1712819" y="4554522"/>
              <a:ext cx="18248" cy="51173"/>
            </a:xfrm>
            <a:custGeom>
              <a:avLst/>
              <a:gdLst/>
              <a:ahLst/>
              <a:cxnLst/>
              <a:rect l="l" t="t" r="r" b="b"/>
              <a:pathLst>
                <a:path w="409" h="1147" extrusionOk="0">
                  <a:moveTo>
                    <a:pt x="66" y="0"/>
                  </a:moveTo>
                  <a:cubicBezTo>
                    <a:pt x="33" y="0"/>
                    <a:pt x="0" y="32"/>
                    <a:pt x="24" y="64"/>
                  </a:cubicBezTo>
                  <a:cubicBezTo>
                    <a:pt x="81" y="132"/>
                    <a:pt x="126" y="223"/>
                    <a:pt x="160" y="313"/>
                  </a:cubicBezTo>
                  <a:cubicBezTo>
                    <a:pt x="126" y="358"/>
                    <a:pt x="81" y="404"/>
                    <a:pt x="35" y="449"/>
                  </a:cubicBezTo>
                  <a:cubicBezTo>
                    <a:pt x="17" y="467"/>
                    <a:pt x="36" y="486"/>
                    <a:pt x="56" y="486"/>
                  </a:cubicBezTo>
                  <a:cubicBezTo>
                    <a:pt x="61" y="486"/>
                    <a:pt x="65" y="485"/>
                    <a:pt x="70" y="482"/>
                  </a:cubicBezTo>
                  <a:cubicBezTo>
                    <a:pt x="103" y="437"/>
                    <a:pt x="148" y="392"/>
                    <a:pt x="183" y="358"/>
                  </a:cubicBezTo>
                  <a:cubicBezTo>
                    <a:pt x="194" y="369"/>
                    <a:pt x="194" y="392"/>
                    <a:pt x="205" y="404"/>
                  </a:cubicBezTo>
                  <a:lnTo>
                    <a:pt x="58" y="550"/>
                  </a:lnTo>
                  <a:cubicBezTo>
                    <a:pt x="50" y="559"/>
                    <a:pt x="61" y="581"/>
                    <a:pt x="76" y="581"/>
                  </a:cubicBezTo>
                  <a:cubicBezTo>
                    <a:pt x="81" y="581"/>
                    <a:pt x="87" y="578"/>
                    <a:pt x="92" y="573"/>
                  </a:cubicBezTo>
                  <a:cubicBezTo>
                    <a:pt x="138" y="539"/>
                    <a:pt x="183" y="494"/>
                    <a:pt x="216" y="449"/>
                  </a:cubicBezTo>
                  <a:cubicBezTo>
                    <a:pt x="284" y="663"/>
                    <a:pt x="307" y="901"/>
                    <a:pt x="296" y="1105"/>
                  </a:cubicBezTo>
                  <a:cubicBezTo>
                    <a:pt x="290" y="1133"/>
                    <a:pt x="310" y="1147"/>
                    <a:pt x="331" y="1147"/>
                  </a:cubicBezTo>
                  <a:cubicBezTo>
                    <a:pt x="352" y="1147"/>
                    <a:pt x="375" y="1133"/>
                    <a:pt x="375" y="1105"/>
                  </a:cubicBezTo>
                  <a:cubicBezTo>
                    <a:pt x="409" y="743"/>
                    <a:pt x="318" y="313"/>
                    <a:pt x="103" y="19"/>
                  </a:cubicBezTo>
                  <a:cubicBezTo>
                    <a:pt x="93" y="6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1703272" y="4579061"/>
              <a:ext cx="11466" cy="13831"/>
            </a:xfrm>
            <a:custGeom>
              <a:avLst/>
              <a:gdLst/>
              <a:ahLst/>
              <a:cxnLst/>
              <a:rect l="l" t="t" r="r" b="b"/>
              <a:pathLst>
                <a:path w="257" h="310" extrusionOk="0">
                  <a:moveTo>
                    <a:pt x="70" y="43"/>
                  </a:moveTo>
                  <a:cubicBezTo>
                    <a:pt x="73" y="43"/>
                    <a:pt x="82" y="57"/>
                    <a:pt x="91" y="57"/>
                  </a:cubicBezTo>
                  <a:cubicBezTo>
                    <a:pt x="103" y="68"/>
                    <a:pt x="103" y="80"/>
                    <a:pt x="114" y="91"/>
                  </a:cubicBezTo>
                  <a:cubicBezTo>
                    <a:pt x="114" y="94"/>
                    <a:pt x="114" y="96"/>
                    <a:pt x="114" y="98"/>
                  </a:cubicBezTo>
                  <a:lnTo>
                    <a:pt x="114" y="98"/>
                  </a:lnTo>
                  <a:cubicBezTo>
                    <a:pt x="88" y="85"/>
                    <a:pt x="79" y="65"/>
                    <a:pt x="68" y="45"/>
                  </a:cubicBezTo>
                  <a:cubicBezTo>
                    <a:pt x="68" y="43"/>
                    <a:pt x="69" y="43"/>
                    <a:pt x="70" y="43"/>
                  </a:cubicBezTo>
                  <a:close/>
                  <a:moveTo>
                    <a:pt x="159" y="181"/>
                  </a:moveTo>
                  <a:lnTo>
                    <a:pt x="159" y="193"/>
                  </a:lnTo>
                  <a:cubicBezTo>
                    <a:pt x="148" y="216"/>
                    <a:pt x="148" y="226"/>
                    <a:pt x="136" y="238"/>
                  </a:cubicBezTo>
                  <a:cubicBezTo>
                    <a:pt x="136" y="246"/>
                    <a:pt x="125" y="259"/>
                    <a:pt x="119" y="259"/>
                  </a:cubicBezTo>
                  <a:cubicBezTo>
                    <a:pt x="116" y="259"/>
                    <a:pt x="114" y="256"/>
                    <a:pt x="114" y="249"/>
                  </a:cubicBezTo>
                  <a:cubicBezTo>
                    <a:pt x="125" y="226"/>
                    <a:pt x="136" y="204"/>
                    <a:pt x="159" y="181"/>
                  </a:cubicBezTo>
                  <a:close/>
                  <a:moveTo>
                    <a:pt x="70" y="0"/>
                  </a:moveTo>
                  <a:cubicBezTo>
                    <a:pt x="57" y="0"/>
                    <a:pt x="46" y="7"/>
                    <a:pt x="35" y="23"/>
                  </a:cubicBezTo>
                  <a:cubicBezTo>
                    <a:pt x="1" y="68"/>
                    <a:pt x="68" y="125"/>
                    <a:pt x="125" y="159"/>
                  </a:cubicBezTo>
                  <a:cubicBezTo>
                    <a:pt x="91" y="193"/>
                    <a:pt x="46" y="261"/>
                    <a:pt x="80" y="294"/>
                  </a:cubicBezTo>
                  <a:cubicBezTo>
                    <a:pt x="95" y="305"/>
                    <a:pt x="109" y="310"/>
                    <a:pt x="120" y="310"/>
                  </a:cubicBezTo>
                  <a:cubicBezTo>
                    <a:pt x="171" y="310"/>
                    <a:pt x="195" y="225"/>
                    <a:pt x="204" y="170"/>
                  </a:cubicBezTo>
                  <a:cubicBezTo>
                    <a:pt x="216" y="170"/>
                    <a:pt x="216" y="170"/>
                    <a:pt x="216" y="159"/>
                  </a:cubicBezTo>
                  <a:cubicBezTo>
                    <a:pt x="216" y="148"/>
                    <a:pt x="227" y="136"/>
                    <a:pt x="238" y="125"/>
                  </a:cubicBezTo>
                  <a:cubicBezTo>
                    <a:pt x="257" y="116"/>
                    <a:pt x="246" y="84"/>
                    <a:pt x="229" y="84"/>
                  </a:cubicBezTo>
                  <a:cubicBezTo>
                    <a:pt x="225" y="84"/>
                    <a:pt x="220" y="86"/>
                    <a:pt x="216" y="91"/>
                  </a:cubicBezTo>
                  <a:cubicBezTo>
                    <a:pt x="204" y="91"/>
                    <a:pt x="193" y="102"/>
                    <a:pt x="181" y="113"/>
                  </a:cubicBezTo>
                  <a:cubicBezTo>
                    <a:pt x="156" y="70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1714559" y="4588564"/>
              <a:ext cx="5800" cy="5934"/>
            </a:xfrm>
            <a:custGeom>
              <a:avLst/>
              <a:gdLst/>
              <a:ahLst/>
              <a:cxnLst/>
              <a:rect l="l" t="t" r="r" b="b"/>
              <a:pathLst>
                <a:path w="130" h="133" extrusionOk="0">
                  <a:moveTo>
                    <a:pt x="106" y="1"/>
                  </a:moveTo>
                  <a:cubicBezTo>
                    <a:pt x="104" y="1"/>
                    <a:pt x="101" y="1"/>
                    <a:pt x="99" y="3"/>
                  </a:cubicBezTo>
                  <a:cubicBezTo>
                    <a:pt x="53" y="13"/>
                    <a:pt x="31" y="59"/>
                    <a:pt x="8" y="93"/>
                  </a:cubicBezTo>
                  <a:cubicBezTo>
                    <a:pt x="0" y="115"/>
                    <a:pt x="17" y="132"/>
                    <a:pt x="33" y="132"/>
                  </a:cubicBezTo>
                  <a:cubicBezTo>
                    <a:pt x="41" y="132"/>
                    <a:pt x="49" y="127"/>
                    <a:pt x="53" y="116"/>
                  </a:cubicBezTo>
                  <a:cubicBezTo>
                    <a:pt x="64" y="93"/>
                    <a:pt x="76" y="48"/>
                    <a:pt x="109" y="36"/>
                  </a:cubicBezTo>
                  <a:cubicBezTo>
                    <a:pt x="129" y="36"/>
                    <a:pt x="123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1712552" y="4585039"/>
              <a:ext cx="5800" cy="6201"/>
            </a:xfrm>
            <a:custGeom>
              <a:avLst/>
              <a:gdLst/>
              <a:ahLst/>
              <a:cxnLst/>
              <a:rect l="l" t="t" r="r" b="b"/>
              <a:pathLst>
                <a:path w="130" h="139" extrusionOk="0">
                  <a:moveTo>
                    <a:pt x="105" y="0"/>
                  </a:moveTo>
                  <a:cubicBezTo>
                    <a:pt x="103" y="0"/>
                    <a:pt x="101" y="1"/>
                    <a:pt x="98" y="2"/>
                  </a:cubicBezTo>
                  <a:cubicBezTo>
                    <a:pt x="53" y="25"/>
                    <a:pt x="30" y="70"/>
                    <a:pt x="8" y="115"/>
                  </a:cubicBezTo>
                  <a:cubicBezTo>
                    <a:pt x="1" y="129"/>
                    <a:pt x="15" y="139"/>
                    <a:pt x="30" y="139"/>
                  </a:cubicBezTo>
                  <a:cubicBezTo>
                    <a:pt x="39" y="139"/>
                    <a:pt x="49" y="135"/>
                    <a:pt x="53" y="127"/>
                  </a:cubicBezTo>
                  <a:cubicBezTo>
                    <a:pt x="64" y="92"/>
                    <a:pt x="76" y="59"/>
                    <a:pt x="109" y="47"/>
                  </a:cubicBezTo>
                  <a:cubicBezTo>
                    <a:pt x="129" y="37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1568578" y="4542253"/>
              <a:ext cx="78745" cy="55546"/>
            </a:xfrm>
            <a:custGeom>
              <a:avLst/>
              <a:gdLst/>
              <a:ahLst/>
              <a:cxnLst/>
              <a:rect l="l" t="t" r="r" b="b"/>
              <a:pathLst>
                <a:path w="1765" h="1245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204" y="1029"/>
                    <a:pt x="509" y="1244"/>
                  </a:cubicBezTo>
                  <a:cubicBezTo>
                    <a:pt x="702" y="1097"/>
                    <a:pt x="905" y="950"/>
                    <a:pt x="1120" y="837"/>
                  </a:cubicBezTo>
                  <a:cubicBezTo>
                    <a:pt x="1335" y="724"/>
                    <a:pt x="1549" y="599"/>
                    <a:pt x="1765" y="486"/>
                  </a:cubicBezTo>
                  <a:lnTo>
                    <a:pt x="1765" y="486"/>
                  </a:lnTo>
                  <a:cubicBezTo>
                    <a:pt x="1629" y="509"/>
                    <a:pt x="1504" y="554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1481801" y="4495808"/>
              <a:ext cx="148880" cy="106005"/>
            </a:xfrm>
            <a:custGeom>
              <a:avLst/>
              <a:gdLst/>
              <a:ahLst/>
              <a:cxnLst/>
              <a:rect l="l" t="t" r="r" b="b"/>
              <a:pathLst>
                <a:path w="3337" h="2376" extrusionOk="0">
                  <a:moveTo>
                    <a:pt x="2273" y="1"/>
                  </a:moveTo>
                  <a:lnTo>
                    <a:pt x="543" y="566"/>
                  </a:lnTo>
                  <a:lnTo>
                    <a:pt x="634" y="871"/>
                  </a:lnTo>
                  <a:lnTo>
                    <a:pt x="1" y="1346"/>
                  </a:lnTo>
                  <a:cubicBezTo>
                    <a:pt x="1" y="1346"/>
                    <a:pt x="690" y="2082"/>
                    <a:pt x="1075" y="2376"/>
                  </a:cubicBezTo>
                  <a:lnTo>
                    <a:pt x="1776" y="1697"/>
                  </a:lnTo>
                  <a:lnTo>
                    <a:pt x="2228" y="2285"/>
                  </a:lnTo>
                  <a:lnTo>
                    <a:pt x="3336" y="1380"/>
                  </a:lnTo>
                  <a:cubicBezTo>
                    <a:pt x="3336" y="1380"/>
                    <a:pt x="3020" y="250"/>
                    <a:pt x="227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1497951" y="4495808"/>
              <a:ext cx="91862" cy="47961"/>
            </a:xfrm>
            <a:custGeom>
              <a:avLst/>
              <a:gdLst/>
              <a:ahLst/>
              <a:cxnLst/>
              <a:rect l="l" t="t" r="r" b="b"/>
              <a:pathLst>
                <a:path w="2059" h="1075" extrusionOk="0">
                  <a:moveTo>
                    <a:pt x="1911" y="1"/>
                  </a:moveTo>
                  <a:lnTo>
                    <a:pt x="181" y="566"/>
                  </a:lnTo>
                  <a:lnTo>
                    <a:pt x="272" y="871"/>
                  </a:lnTo>
                  <a:lnTo>
                    <a:pt x="1" y="1075"/>
                  </a:lnTo>
                  <a:lnTo>
                    <a:pt x="351" y="916"/>
                  </a:lnTo>
                  <a:cubicBezTo>
                    <a:pt x="351" y="916"/>
                    <a:pt x="360" y="917"/>
                    <a:pt x="378" y="917"/>
                  </a:cubicBezTo>
                  <a:cubicBezTo>
                    <a:pt x="559" y="917"/>
                    <a:pt x="1575" y="879"/>
                    <a:pt x="2059" y="57"/>
                  </a:cubicBezTo>
                  <a:cubicBezTo>
                    <a:pt x="2013" y="34"/>
                    <a:pt x="1968" y="12"/>
                    <a:pt x="1911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1511559" y="4561884"/>
              <a:ext cx="49478" cy="39930"/>
            </a:xfrm>
            <a:custGeom>
              <a:avLst/>
              <a:gdLst/>
              <a:ahLst/>
              <a:cxnLst/>
              <a:rect l="l" t="t" r="r" b="b"/>
              <a:pathLst>
                <a:path w="1109" h="895" extrusionOk="0">
                  <a:moveTo>
                    <a:pt x="1041" y="1"/>
                  </a:moveTo>
                  <a:lnTo>
                    <a:pt x="0" y="533"/>
                  </a:lnTo>
                  <a:cubicBezTo>
                    <a:pt x="136" y="668"/>
                    <a:pt x="284" y="804"/>
                    <a:pt x="408" y="895"/>
                  </a:cubicBezTo>
                  <a:lnTo>
                    <a:pt x="1109" y="21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1493936" y="4394397"/>
              <a:ext cx="96368" cy="132730"/>
            </a:xfrm>
            <a:custGeom>
              <a:avLst/>
              <a:gdLst/>
              <a:ahLst/>
              <a:cxnLst/>
              <a:rect l="l" t="t" r="r" b="b"/>
              <a:pathLst>
                <a:path w="2160" h="2975" extrusionOk="0">
                  <a:moveTo>
                    <a:pt x="1639" y="0"/>
                  </a:moveTo>
                  <a:cubicBezTo>
                    <a:pt x="1639" y="0"/>
                    <a:pt x="803" y="80"/>
                    <a:pt x="282" y="216"/>
                  </a:cubicBezTo>
                  <a:cubicBezTo>
                    <a:pt x="282" y="216"/>
                    <a:pt x="0" y="2081"/>
                    <a:pt x="113" y="2918"/>
                  </a:cubicBezTo>
                  <a:cubicBezTo>
                    <a:pt x="113" y="2918"/>
                    <a:pt x="292" y="2974"/>
                    <a:pt x="567" y="2974"/>
                  </a:cubicBezTo>
                  <a:cubicBezTo>
                    <a:pt x="978" y="2974"/>
                    <a:pt x="1603" y="2848"/>
                    <a:pt x="2159" y="2217"/>
                  </a:cubicBezTo>
                  <a:cubicBezTo>
                    <a:pt x="2159" y="2217"/>
                    <a:pt x="1685" y="837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1497951" y="4394397"/>
              <a:ext cx="92353" cy="132730"/>
            </a:xfrm>
            <a:custGeom>
              <a:avLst/>
              <a:gdLst/>
              <a:ahLst/>
              <a:cxnLst/>
              <a:rect l="l" t="t" r="r" b="b"/>
              <a:pathLst>
                <a:path w="2070" h="2975" extrusionOk="0">
                  <a:moveTo>
                    <a:pt x="1549" y="0"/>
                  </a:moveTo>
                  <a:cubicBezTo>
                    <a:pt x="1549" y="0"/>
                    <a:pt x="1493" y="0"/>
                    <a:pt x="1414" y="12"/>
                  </a:cubicBezTo>
                  <a:cubicBezTo>
                    <a:pt x="1403" y="148"/>
                    <a:pt x="1335" y="317"/>
                    <a:pt x="1312" y="419"/>
                  </a:cubicBezTo>
                  <a:cubicBezTo>
                    <a:pt x="1210" y="804"/>
                    <a:pt x="1086" y="1199"/>
                    <a:pt x="916" y="1561"/>
                  </a:cubicBezTo>
                  <a:cubicBezTo>
                    <a:pt x="690" y="2002"/>
                    <a:pt x="385" y="2375"/>
                    <a:pt x="1" y="2658"/>
                  </a:cubicBezTo>
                  <a:cubicBezTo>
                    <a:pt x="1" y="2749"/>
                    <a:pt x="11" y="2839"/>
                    <a:pt x="23" y="2918"/>
                  </a:cubicBezTo>
                  <a:cubicBezTo>
                    <a:pt x="23" y="2918"/>
                    <a:pt x="202" y="2974"/>
                    <a:pt x="477" y="2974"/>
                  </a:cubicBezTo>
                  <a:cubicBezTo>
                    <a:pt x="888" y="2974"/>
                    <a:pt x="1513" y="2848"/>
                    <a:pt x="2069" y="2217"/>
                  </a:cubicBezTo>
                  <a:cubicBezTo>
                    <a:pt x="2069" y="2217"/>
                    <a:pt x="1595" y="837"/>
                    <a:pt x="1549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1552918" y="4395423"/>
              <a:ext cx="19229" cy="116044"/>
            </a:xfrm>
            <a:custGeom>
              <a:avLst/>
              <a:gdLst/>
              <a:ahLst/>
              <a:cxnLst/>
              <a:rect l="l" t="t" r="r" b="b"/>
              <a:pathLst>
                <a:path w="431" h="2601" extrusionOk="0">
                  <a:moveTo>
                    <a:pt x="103" y="0"/>
                  </a:moveTo>
                  <a:cubicBezTo>
                    <a:pt x="1" y="464"/>
                    <a:pt x="35" y="939"/>
                    <a:pt x="91" y="1402"/>
                  </a:cubicBezTo>
                  <a:cubicBezTo>
                    <a:pt x="148" y="1821"/>
                    <a:pt x="239" y="2216"/>
                    <a:pt x="397" y="2601"/>
                  </a:cubicBezTo>
                  <a:lnTo>
                    <a:pt x="430" y="2567"/>
                  </a:lnTo>
                  <a:cubicBezTo>
                    <a:pt x="272" y="2194"/>
                    <a:pt x="193" y="1809"/>
                    <a:pt x="136" y="1402"/>
                  </a:cubicBezTo>
                  <a:cubicBezTo>
                    <a:pt x="80" y="939"/>
                    <a:pt x="46" y="452"/>
                    <a:pt x="14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1558985" y="4394933"/>
              <a:ext cx="20211" cy="111047"/>
            </a:xfrm>
            <a:custGeom>
              <a:avLst/>
              <a:gdLst/>
              <a:ahLst/>
              <a:cxnLst/>
              <a:rect l="l" t="t" r="r" b="b"/>
              <a:pathLst>
                <a:path w="453" h="2489" extrusionOk="0">
                  <a:moveTo>
                    <a:pt x="35" y="0"/>
                  </a:moveTo>
                  <a:cubicBezTo>
                    <a:pt x="0" y="204"/>
                    <a:pt x="12" y="396"/>
                    <a:pt x="12" y="599"/>
                  </a:cubicBezTo>
                  <a:cubicBezTo>
                    <a:pt x="12" y="870"/>
                    <a:pt x="46" y="1154"/>
                    <a:pt x="91" y="1436"/>
                  </a:cubicBezTo>
                  <a:cubicBezTo>
                    <a:pt x="148" y="1798"/>
                    <a:pt x="272" y="2149"/>
                    <a:pt x="419" y="2488"/>
                  </a:cubicBezTo>
                  <a:cubicBezTo>
                    <a:pt x="430" y="2476"/>
                    <a:pt x="442" y="2465"/>
                    <a:pt x="453" y="2465"/>
                  </a:cubicBezTo>
                  <a:cubicBezTo>
                    <a:pt x="317" y="2137"/>
                    <a:pt x="193" y="1810"/>
                    <a:pt x="136" y="1459"/>
                  </a:cubicBezTo>
                  <a:cubicBezTo>
                    <a:pt x="91" y="1187"/>
                    <a:pt x="68" y="916"/>
                    <a:pt x="57" y="633"/>
                  </a:cubicBezTo>
                  <a:cubicBezTo>
                    <a:pt x="57" y="430"/>
                    <a:pt x="46" y="204"/>
                    <a:pt x="8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1559521" y="4394397"/>
              <a:ext cx="25252" cy="106496"/>
            </a:xfrm>
            <a:custGeom>
              <a:avLst/>
              <a:gdLst/>
              <a:ahLst/>
              <a:cxnLst/>
              <a:rect l="l" t="t" r="r" b="b"/>
              <a:pathLst>
                <a:path w="566" h="2387" extrusionOk="0">
                  <a:moveTo>
                    <a:pt x="158" y="0"/>
                  </a:moveTo>
                  <a:cubicBezTo>
                    <a:pt x="147" y="0"/>
                    <a:pt x="136" y="0"/>
                    <a:pt x="113" y="12"/>
                  </a:cubicBezTo>
                  <a:cubicBezTo>
                    <a:pt x="0" y="826"/>
                    <a:pt x="169" y="1651"/>
                    <a:pt x="531" y="2387"/>
                  </a:cubicBezTo>
                  <a:cubicBezTo>
                    <a:pt x="543" y="2387"/>
                    <a:pt x="554" y="2375"/>
                    <a:pt x="566" y="2364"/>
                  </a:cubicBezTo>
                  <a:cubicBezTo>
                    <a:pt x="204" y="1629"/>
                    <a:pt x="45" y="815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1437899" y="4204380"/>
              <a:ext cx="225573" cy="168600"/>
            </a:xfrm>
            <a:custGeom>
              <a:avLst/>
              <a:gdLst/>
              <a:ahLst/>
              <a:cxnLst/>
              <a:rect l="l" t="t" r="r" b="b"/>
              <a:pathLst>
                <a:path w="5056" h="3779" extrusionOk="0">
                  <a:moveTo>
                    <a:pt x="1725" y="1"/>
                  </a:moveTo>
                  <a:cubicBezTo>
                    <a:pt x="1148" y="1"/>
                    <a:pt x="928" y="550"/>
                    <a:pt x="928" y="550"/>
                  </a:cubicBezTo>
                  <a:cubicBezTo>
                    <a:pt x="80" y="686"/>
                    <a:pt x="555" y="1523"/>
                    <a:pt x="555" y="1523"/>
                  </a:cubicBezTo>
                  <a:cubicBezTo>
                    <a:pt x="0" y="1761"/>
                    <a:pt x="759" y="2304"/>
                    <a:pt x="759" y="2304"/>
                  </a:cubicBezTo>
                  <a:lnTo>
                    <a:pt x="2669" y="3774"/>
                  </a:lnTo>
                  <a:cubicBezTo>
                    <a:pt x="2669" y="3774"/>
                    <a:pt x="3031" y="3778"/>
                    <a:pt x="3390" y="3778"/>
                  </a:cubicBezTo>
                  <a:cubicBezTo>
                    <a:pt x="3569" y="3778"/>
                    <a:pt x="3748" y="3777"/>
                    <a:pt x="3880" y="3774"/>
                  </a:cubicBezTo>
                  <a:cubicBezTo>
                    <a:pt x="4275" y="3774"/>
                    <a:pt x="3936" y="2779"/>
                    <a:pt x="3936" y="2779"/>
                  </a:cubicBezTo>
                  <a:cubicBezTo>
                    <a:pt x="3936" y="2779"/>
                    <a:pt x="4298" y="2779"/>
                    <a:pt x="4535" y="2654"/>
                  </a:cubicBezTo>
                  <a:cubicBezTo>
                    <a:pt x="4762" y="2530"/>
                    <a:pt x="4174" y="1817"/>
                    <a:pt x="4174" y="1817"/>
                  </a:cubicBezTo>
                  <a:lnTo>
                    <a:pt x="4174" y="1817"/>
                  </a:lnTo>
                  <a:cubicBezTo>
                    <a:pt x="4174" y="1817"/>
                    <a:pt x="4185" y="1817"/>
                    <a:pt x="4206" y="1817"/>
                  </a:cubicBezTo>
                  <a:cubicBezTo>
                    <a:pt x="4333" y="1817"/>
                    <a:pt x="4803" y="1801"/>
                    <a:pt x="4920" y="1557"/>
                  </a:cubicBezTo>
                  <a:cubicBezTo>
                    <a:pt x="5056" y="1274"/>
                    <a:pt x="4196" y="912"/>
                    <a:pt x="4196" y="912"/>
                  </a:cubicBezTo>
                  <a:cubicBezTo>
                    <a:pt x="4196" y="912"/>
                    <a:pt x="4513" y="460"/>
                    <a:pt x="3868" y="178"/>
                  </a:cubicBezTo>
                  <a:cubicBezTo>
                    <a:pt x="3585" y="53"/>
                    <a:pt x="3213" y="18"/>
                    <a:pt x="2884" y="18"/>
                  </a:cubicBezTo>
                  <a:cubicBezTo>
                    <a:pt x="2464" y="18"/>
                    <a:pt x="2116" y="75"/>
                    <a:pt x="2116" y="75"/>
                  </a:cubicBezTo>
                  <a:cubicBezTo>
                    <a:pt x="1970" y="23"/>
                    <a:pt x="1841" y="1"/>
                    <a:pt x="172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1520616" y="4216828"/>
              <a:ext cx="95788" cy="23824"/>
            </a:xfrm>
            <a:custGeom>
              <a:avLst/>
              <a:gdLst/>
              <a:ahLst/>
              <a:cxnLst/>
              <a:rect l="l" t="t" r="r" b="b"/>
              <a:pathLst>
                <a:path w="2147" h="534" extrusionOk="0">
                  <a:moveTo>
                    <a:pt x="860" y="0"/>
                  </a:moveTo>
                  <a:cubicBezTo>
                    <a:pt x="488" y="0"/>
                    <a:pt x="87" y="158"/>
                    <a:pt x="1" y="520"/>
                  </a:cubicBezTo>
                  <a:cubicBezTo>
                    <a:pt x="1" y="527"/>
                    <a:pt x="8" y="533"/>
                    <a:pt x="15" y="533"/>
                  </a:cubicBezTo>
                  <a:cubicBezTo>
                    <a:pt x="19" y="533"/>
                    <a:pt x="24" y="530"/>
                    <a:pt x="24" y="520"/>
                  </a:cubicBezTo>
                  <a:cubicBezTo>
                    <a:pt x="126" y="215"/>
                    <a:pt x="431" y="113"/>
                    <a:pt x="725" y="80"/>
                  </a:cubicBezTo>
                  <a:cubicBezTo>
                    <a:pt x="785" y="72"/>
                    <a:pt x="851" y="66"/>
                    <a:pt x="919" y="66"/>
                  </a:cubicBezTo>
                  <a:cubicBezTo>
                    <a:pt x="1147" y="66"/>
                    <a:pt x="1391" y="127"/>
                    <a:pt x="1460" y="362"/>
                  </a:cubicBezTo>
                  <a:cubicBezTo>
                    <a:pt x="1471" y="384"/>
                    <a:pt x="1483" y="384"/>
                    <a:pt x="1505" y="384"/>
                  </a:cubicBezTo>
                  <a:cubicBezTo>
                    <a:pt x="1615" y="320"/>
                    <a:pt x="1740" y="259"/>
                    <a:pt x="1859" y="259"/>
                  </a:cubicBezTo>
                  <a:cubicBezTo>
                    <a:pt x="1947" y="259"/>
                    <a:pt x="2032" y="293"/>
                    <a:pt x="2104" y="384"/>
                  </a:cubicBezTo>
                  <a:cubicBezTo>
                    <a:pt x="2107" y="390"/>
                    <a:pt x="2111" y="392"/>
                    <a:pt x="2115" y="392"/>
                  </a:cubicBezTo>
                  <a:cubicBezTo>
                    <a:pt x="2129" y="392"/>
                    <a:pt x="2147" y="368"/>
                    <a:pt x="2139" y="351"/>
                  </a:cubicBezTo>
                  <a:cubicBezTo>
                    <a:pt x="2068" y="242"/>
                    <a:pt x="1973" y="202"/>
                    <a:pt x="1868" y="202"/>
                  </a:cubicBezTo>
                  <a:cubicBezTo>
                    <a:pt x="1788" y="202"/>
                    <a:pt x="1702" y="226"/>
                    <a:pt x="1618" y="261"/>
                  </a:cubicBezTo>
                  <a:cubicBezTo>
                    <a:pt x="1561" y="282"/>
                    <a:pt x="1534" y="294"/>
                    <a:pt x="1518" y="294"/>
                  </a:cubicBezTo>
                  <a:cubicBezTo>
                    <a:pt x="1493" y="294"/>
                    <a:pt x="1493" y="266"/>
                    <a:pt x="1438" y="204"/>
                  </a:cubicBezTo>
                  <a:cubicBezTo>
                    <a:pt x="1370" y="125"/>
                    <a:pt x="1290" y="80"/>
                    <a:pt x="1189" y="45"/>
                  </a:cubicBezTo>
                  <a:cubicBezTo>
                    <a:pt x="1089" y="16"/>
                    <a:pt x="976" y="0"/>
                    <a:pt x="86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1529717" y="4243106"/>
              <a:ext cx="112564" cy="29446"/>
            </a:xfrm>
            <a:custGeom>
              <a:avLst/>
              <a:gdLst/>
              <a:ahLst/>
              <a:cxnLst/>
              <a:rect l="l" t="t" r="r" b="b"/>
              <a:pathLst>
                <a:path w="2523" h="660" extrusionOk="0">
                  <a:moveTo>
                    <a:pt x="941" y="0"/>
                  </a:moveTo>
                  <a:cubicBezTo>
                    <a:pt x="607" y="0"/>
                    <a:pt x="298" y="99"/>
                    <a:pt x="12" y="270"/>
                  </a:cubicBezTo>
                  <a:cubicBezTo>
                    <a:pt x="1" y="282"/>
                    <a:pt x="12" y="305"/>
                    <a:pt x="23" y="305"/>
                  </a:cubicBezTo>
                  <a:cubicBezTo>
                    <a:pt x="317" y="135"/>
                    <a:pt x="611" y="67"/>
                    <a:pt x="940" y="67"/>
                  </a:cubicBezTo>
                  <a:cubicBezTo>
                    <a:pt x="1041" y="67"/>
                    <a:pt x="1482" y="79"/>
                    <a:pt x="1425" y="260"/>
                  </a:cubicBezTo>
                  <a:cubicBezTo>
                    <a:pt x="1416" y="279"/>
                    <a:pt x="1432" y="307"/>
                    <a:pt x="1458" y="307"/>
                  </a:cubicBezTo>
                  <a:cubicBezTo>
                    <a:pt x="1462" y="307"/>
                    <a:pt x="1466" y="306"/>
                    <a:pt x="1471" y="305"/>
                  </a:cubicBezTo>
                  <a:cubicBezTo>
                    <a:pt x="1608" y="246"/>
                    <a:pt x="1746" y="212"/>
                    <a:pt x="1899" y="212"/>
                  </a:cubicBezTo>
                  <a:cubicBezTo>
                    <a:pt x="1922" y="212"/>
                    <a:pt x="1945" y="213"/>
                    <a:pt x="1968" y="214"/>
                  </a:cubicBezTo>
                  <a:cubicBezTo>
                    <a:pt x="2172" y="225"/>
                    <a:pt x="2523" y="383"/>
                    <a:pt x="2353" y="632"/>
                  </a:cubicBezTo>
                  <a:cubicBezTo>
                    <a:pt x="2345" y="649"/>
                    <a:pt x="2355" y="660"/>
                    <a:pt x="2365" y="660"/>
                  </a:cubicBezTo>
                  <a:cubicBezTo>
                    <a:pt x="2369" y="660"/>
                    <a:pt x="2372" y="658"/>
                    <a:pt x="2375" y="655"/>
                  </a:cubicBezTo>
                  <a:cubicBezTo>
                    <a:pt x="2523" y="531"/>
                    <a:pt x="2466" y="373"/>
                    <a:pt x="2319" y="282"/>
                  </a:cubicBezTo>
                  <a:cubicBezTo>
                    <a:pt x="2175" y="188"/>
                    <a:pt x="2023" y="149"/>
                    <a:pt x="1869" y="149"/>
                  </a:cubicBezTo>
                  <a:cubicBezTo>
                    <a:pt x="1745" y="149"/>
                    <a:pt x="1619" y="174"/>
                    <a:pt x="1493" y="214"/>
                  </a:cubicBezTo>
                  <a:cubicBezTo>
                    <a:pt x="1493" y="67"/>
                    <a:pt x="1256" y="33"/>
                    <a:pt x="1131" y="11"/>
                  </a:cubicBezTo>
                  <a:cubicBezTo>
                    <a:pt x="1067" y="4"/>
                    <a:pt x="1003" y="0"/>
                    <a:pt x="94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1556978" y="4265057"/>
              <a:ext cx="70581" cy="44749"/>
            </a:xfrm>
            <a:custGeom>
              <a:avLst/>
              <a:gdLst/>
              <a:ahLst/>
              <a:cxnLst/>
              <a:rect l="l" t="t" r="r" b="b"/>
              <a:pathLst>
                <a:path w="1582" h="1003" extrusionOk="0">
                  <a:moveTo>
                    <a:pt x="235" y="0"/>
                  </a:moveTo>
                  <a:cubicBezTo>
                    <a:pt x="159" y="0"/>
                    <a:pt x="86" y="6"/>
                    <a:pt x="23" y="16"/>
                  </a:cubicBezTo>
                  <a:cubicBezTo>
                    <a:pt x="0" y="16"/>
                    <a:pt x="12" y="39"/>
                    <a:pt x="23" y="39"/>
                  </a:cubicBezTo>
                  <a:cubicBezTo>
                    <a:pt x="60" y="36"/>
                    <a:pt x="98" y="35"/>
                    <a:pt x="136" y="35"/>
                  </a:cubicBezTo>
                  <a:cubicBezTo>
                    <a:pt x="256" y="35"/>
                    <a:pt x="377" y="50"/>
                    <a:pt x="498" y="84"/>
                  </a:cubicBezTo>
                  <a:cubicBezTo>
                    <a:pt x="713" y="140"/>
                    <a:pt x="803" y="288"/>
                    <a:pt x="882" y="479"/>
                  </a:cubicBezTo>
                  <a:cubicBezTo>
                    <a:pt x="886" y="488"/>
                    <a:pt x="893" y="491"/>
                    <a:pt x="901" y="491"/>
                  </a:cubicBezTo>
                  <a:cubicBezTo>
                    <a:pt x="914" y="491"/>
                    <a:pt x="927" y="479"/>
                    <a:pt x="927" y="457"/>
                  </a:cubicBezTo>
                  <a:cubicBezTo>
                    <a:pt x="927" y="423"/>
                    <a:pt x="927" y="378"/>
                    <a:pt x="917" y="344"/>
                  </a:cubicBezTo>
                  <a:lnTo>
                    <a:pt x="917" y="344"/>
                  </a:lnTo>
                  <a:cubicBezTo>
                    <a:pt x="1256" y="366"/>
                    <a:pt x="1414" y="660"/>
                    <a:pt x="1448" y="966"/>
                  </a:cubicBezTo>
                  <a:cubicBezTo>
                    <a:pt x="1455" y="986"/>
                    <a:pt x="1478" y="1002"/>
                    <a:pt x="1497" y="1002"/>
                  </a:cubicBezTo>
                  <a:cubicBezTo>
                    <a:pt x="1511" y="1002"/>
                    <a:pt x="1523" y="995"/>
                    <a:pt x="1527" y="977"/>
                  </a:cubicBezTo>
                  <a:cubicBezTo>
                    <a:pt x="1581" y="627"/>
                    <a:pt x="1278" y="320"/>
                    <a:pt x="940" y="320"/>
                  </a:cubicBezTo>
                  <a:cubicBezTo>
                    <a:pt x="929" y="320"/>
                    <a:pt x="917" y="320"/>
                    <a:pt x="905" y="321"/>
                  </a:cubicBezTo>
                  <a:cubicBezTo>
                    <a:pt x="808" y="75"/>
                    <a:pt x="500" y="0"/>
                    <a:pt x="23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1596819" y="4297046"/>
              <a:ext cx="18694" cy="25743"/>
            </a:xfrm>
            <a:custGeom>
              <a:avLst/>
              <a:gdLst/>
              <a:ahLst/>
              <a:cxnLst/>
              <a:rect l="l" t="t" r="r" b="b"/>
              <a:pathLst>
                <a:path w="419" h="577" extrusionOk="0">
                  <a:moveTo>
                    <a:pt x="12" y="0"/>
                  </a:moveTo>
                  <a:cubicBezTo>
                    <a:pt x="1" y="0"/>
                    <a:pt x="1" y="23"/>
                    <a:pt x="12" y="23"/>
                  </a:cubicBezTo>
                  <a:cubicBezTo>
                    <a:pt x="137" y="57"/>
                    <a:pt x="227" y="170"/>
                    <a:pt x="272" y="294"/>
                  </a:cubicBezTo>
                  <a:cubicBezTo>
                    <a:pt x="295" y="340"/>
                    <a:pt x="295" y="408"/>
                    <a:pt x="283" y="453"/>
                  </a:cubicBezTo>
                  <a:cubicBezTo>
                    <a:pt x="283" y="498"/>
                    <a:pt x="261" y="521"/>
                    <a:pt x="272" y="554"/>
                  </a:cubicBezTo>
                  <a:cubicBezTo>
                    <a:pt x="272" y="566"/>
                    <a:pt x="283" y="577"/>
                    <a:pt x="295" y="577"/>
                  </a:cubicBezTo>
                  <a:cubicBezTo>
                    <a:pt x="419" y="554"/>
                    <a:pt x="363" y="328"/>
                    <a:pt x="328" y="260"/>
                  </a:cubicBezTo>
                  <a:cubicBezTo>
                    <a:pt x="272" y="136"/>
                    <a:pt x="159" y="34"/>
                    <a:pt x="1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1475242" y="4217319"/>
              <a:ext cx="47470" cy="55367"/>
            </a:xfrm>
            <a:custGeom>
              <a:avLst/>
              <a:gdLst/>
              <a:ahLst/>
              <a:cxnLst/>
              <a:rect l="l" t="t" r="r" b="b"/>
              <a:pathLst>
                <a:path w="1064" h="1241" extrusionOk="0">
                  <a:moveTo>
                    <a:pt x="1052" y="1"/>
                  </a:moveTo>
                  <a:cubicBezTo>
                    <a:pt x="882" y="12"/>
                    <a:pt x="668" y="46"/>
                    <a:pt x="566" y="204"/>
                  </a:cubicBezTo>
                  <a:cubicBezTo>
                    <a:pt x="475" y="351"/>
                    <a:pt x="464" y="487"/>
                    <a:pt x="566" y="622"/>
                  </a:cubicBezTo>
                  <a:cubicBezTo>
                    <a:pt x="396" y="634"/>
                    <a:pt x="261" y="679"/>
                    <a:pt x="148" y="838"/>
                  </a:cubicBezTo>
                  <a:cubicBezTo>
                    <a:pt x="45" y="973"/>
                    <a:pt x="136" y="1142"/>
                    <a:pt x="249" y="1233"/>
                  </a:cubicBezTo>
                  <a:cubicBezTo>
                    <a:pt x="254" y="1238"/>
                    <a:pt x="260" y="1240"/>
                    <a:pt x="264" y="1240"/>
                  </a:cubicBezTo>
                  <a:cubicBezTo>
                    <a:pt x="280" y="1240"/>
                    <a:pt x="292" y="1217"/>
                    <a:pt x="283" y="1199"/>
                  </a:cubicBezTo>
                  <a:cubicBezTo>
                    <a:pt x="0" y="894"/>
                    <a:pt x="339" y="690"/>
                    <a:pt x="633" y="690"/>
                  </a:cubicBezTo>
                  <a:cubicBezTo>
                    <a:pt x="668" y="690"/>
                    <a:pt x="679" y="657"/>
                    <a:pt x="656" y="634"/>
                  </a:cubicBezTo>
                  <a:cubicBezTo>
                    <a:pt x="374" y="306"/>
                    <a:pt x="758" y="69"/>
                    <a:pt x="1052" y="34"/>
                  </a:cubicBezTo>
                  <a:cubicBezTo>
                    <a:pt x="1063" y="23"/>
                    <a:pt x="1063" y="1"/>
                    <a:pt x="105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1462125" y="4239359"/>
              <a:ext cx="31855" cy="40555"/>
            </a:xfrm>
            <a:custGeom>
              <a:avLst/>
              <a:gdLst/>
              <a:ahLst/>
              <a:cxnLst/>
              <a:rect l="l" t="t" r="r" b="b"/>
              <a:pathLst>
                <a:path w="714" h="909" extrusionOk="0">
                  <a:moveTo>
                    <a:pt x="341" y="1"/>
                  </a:moveTo>
                  <a:cubicBezTo>
                    <a:pt x="337" y="1"/>
                    <a:pt x="333" y="2"/>
                    <a:pt x="329" y="4"/>
                  </a:cubicBezTo>
                  <a:cubicBezTo>
                    <a:pt x="125" y="95"/>
                    <a:pt x="0" y="253"/>
                    <a:pt x="80" y="490"/>
                  </a:cubicBezTo>
                  <a:cubicBezTo>
                    <a:pt x="148" y="728"/>
                    <a:pt x="407" y="897"/>
                    <a:pt x="656" y="909"/>
                  </a:cubicBezTo>
                  <a:cubicBezTo>
                    <a:pt x="690" y="909"/>
                    <a:pt x="713" y="864"/>
                    <a:pt x="679" y="841"/>
                  </a:cubicBezTo>
                  <a:cubicBezTo>
                    <a:pt x="520" y="773"/>
                    <a:pt x="362" y="739"/>
                    <a:pt x="238" y="615"/>
                  </a:cubicBezTo>
                  <a:cubicBezTo>
                    <a:pt x="35" y="400"/>
                    <a:pt x="125" y="151"/>
                    <a:pt x="339" y="15"/>
                  </a:cubicBezTo>
                  <a:cubicBezTo>
                    <a:pt x="357" y="15"/>
                    <a:pt x="354" y="1"/>
                    <a:pt x="34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1463196" y="4283528"/>
              <a:ext cx="33283" cy="17801"/>
            </a:xfrm>
            <a:custGeom>
              <a:avLst/>
              <a:gdLst/>
              <a:ahLst/>
              <a:cxnLst/>
              <a:rect l="l" t="t" r="r" b="b"/>
              <a:pathLst>
                <a:path w="746" h="399" extrusionOk="0">
                  <a:moveTo>
                    <a:pt x="67" y="1"/>
                  </a:moveTo>
                  <a:cubicBezTo>
                    <a:pt x="61" y="1"/>
                    <a:pt x="56" y="4"/>
                    <a:pt x="56" y="9"/>
                  </a:cubicBezTo>
                  <a:cubicBezTo>
                    <a:pt x="1" y="293"/>
                    <a:pt x="301" y="399"/>
                    <a:pt x="550" y="399"/>
                  </a:cubicBezTo>
                  <a:cubicBezTo>
                    <a:pt x="609" y="399"/>
                    <a:pt x="664" y="393"/>
                    <a:pt x="712" y="382"/>
                  </a:cubicBezTo>
                  <a:cubicBezTo>
                    <a:pt x="745" y="382"/>
                    <a:pt x="734" y="314"/>
                    <a:pt x="700" y="314"/>
                  </a:cubicBezTo>
                  <a:cubicBezTo>
                    <a:pt x="486" y="314"/>
                    <a:pt x="67" y="314"/>
                    <a:pt x="78" y="9"/>
                  </a:cubicBezTo>
                  <a:cubicBezTo>
                    <a:pt x="78" y="4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1499959" y="4251092"/>
              <a:ext cx="20701" cy="26412"/>
            </a:xfrm>
            <a:custGeom>
              <a:avLst/>
              <a:gdLst/>
              <a:ahLst/>
              <a:cxnLst/>
              <a:rect l="l" t="t" r="r" b="b"/>
              <a:pathLst>
                <a:path w="464" h="592" extrusionOk="0">
                  <a:moveTo>
                    <a:pt x="453" y="1"/>
                  </a:moveTo>
                  <a:cubicBezTo>
                    <a:pt x="295" y="1"/>
                    <a:pt x="159" y="69"/>
                    <a:pt x="79" y="216"/>
                  </a:cubicBezTo>
                  <a:cubicBezTo>
                    <a:pt x="1" y="352"/>
                    <a:pt x="57" y="510"/>
                    <a:pt x="193" y="589"/>
                  </a:cubicBezTo>
                  <a:cubicBezTo>
                    <a:pt x="197" y="591"/>
                    <a:pt x="202" y="591"/>
                    <a:pt x="206" y="591"/>
                  </a:cubicBezTo>
                  <a:cubicBezTo>
                    <a:pt x="232" y="591"/>
                    <a:pt x="246" y="562"/>
                    <a:pt x="227" y="533"/>
                  </a:cubicBezTo>
                  <a:cubicBezTo>
                    <a:pt x="147" y="442"/>
                    <a:pt x="114" y="329"/>
                    <a:pt x="170" y="216"/>
                  </a:cubicBezTo>
                  <a:cubicBezTo>
                    <a:pt x="227" y="103"/>
                    <a:pt x="340" y="35"/>
                    <a:pt x="453" y="13"/>
                  </a:cubicBezTo>
                  <a:cubicBezTo>
                    <a:pt x="464" y="13"/>
                    <a:pt x="464" y="1"/>
                    <a:pt x="45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1521642" y="4382797"/>
              <a:ext cx="35380" cy="34621"/>
            </a:xfrm>
            <a:custGeom>
              <a:avLst/>
              <a:gdLst/>
              <a:ahLst/>
              <a:cxnLst/>
              <a:rect l="l" t="t" r="r" b="b"/>
              <a:pathLst>
                <a:path w="793" h="776" extrusionOk="0">
                  <a:moveTo>
                    <a:pt x="792" y="1"/>
                  </a:moveTo>
                  <a:lnTo>
                    <a:pt x="1" y="215"/>
                  </a:lnTo>
                  <a:cubicBezTo>
                    <a:pt x="1" y="215"/>
                    <a:pt x="68" y="725"/>
                    <a:pt x="193" y="770"/>
                  </a:cubicBezTo>
                  <a:cubicBezTo>
                    <a:pt x="204" y="774"/>
                    <a:pt x="216" y="776"/>
                    <a:pt x="230" y="776"/>
                  </a:cubicBezTo>
                  <a:cubicBezTo>
                    <a:pt x="381" y="776"/>
                    <a:pt x="709" y="549"/>
                    <a:pt x="79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1443476" y="4264254"/>
              <a:ext cx="145802" cy="130053"/>
            </a:xfrm>
            <a:custGeom>
              <a:avLst/>
              <a:gdLst/>
              <a:ahLst/>
              <a:cxnLst/>
              <a:rect l="l" t="t" r="r" b="b"/>
              <a:pathLst>
                <a:path w="3268" h="2915" extrusionOk="0">
                  <a:moveTo>
                    <a:pt x="1495" y="1"/>
                  </a:moveTo>
                  <a:cubicBezTo>
                    <a:pt x="1366" y="1"/>
                    <a:pt x="1237" y="11"/>
                    <a:pt x="1108" y="34"/>
                  </a:cubicBezTo>
                  <a:cubicBezTo>
                    <a:pt x="780" y="193"/>
                    <a:pt x="0" y="1900"/>
                    <a:pt x="928" y="2613"/>
                  </a:cubicBezTo>
                  <a:cubicBezTo>
                    <a:pt x="1205" y="2827"/>
                    <a:pt x="1503" y="2914"/>
                    <a:pt x="1792" y="2914"/>
                  </a:cubicBezTo>
                  <a:cubicBezTo>
                    <a:pt x="2478" y="2914"/>
                    <a:pt x="3109" y="2419"/>
                    <a:pt x="3268" y="1957"/>
                  </a:cubicBezTo>
                  <a:cubicBezTo>
                    <a:pt x="3268" y="1957"/>
                    <a:pt x="3053" y="1108"/>
                    <a:pt x="3167" y="464"/>
                  </a:cubicBezTo>
                  <a:cubicBezTo>
                    <a:pt x="3167" y="464"/>
                    <a:pt x="2360" y="1"/>
                    <a:pt x="1495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1488359" y="4264254"/>
              <a:ext cx="99447" cy="81735"/>
            </a:xfrm>
            <a:custGeom>
              <a:avLst/>
              <a:gdLst/>
              <a:ahLst/>
              <a:cxnLst/>
              <a:rect l="l" t="t" r="r" b="b"/>
              <a:pathLst>
                <a:path w="2229" h="1832" extrusionOk="0">
                  <a:moveTo>
                    <a:pt x="489" y="1"/>
                  </a:moveTo>
                  <a:cubicBezTo>
                    <a:pt x="360" y="1"/>
                    <a:pt x="231" y="11"/>
                    <a:pt x="102" y="34"/>
                  </a:cubicBezTo>
                  <a:cubicBezTo>
                    <a:pt x="68" y="57"/>
                    <a:pt x="35" y="80"/>
                    <a:pt x="0" y="125"/>
                  </a:cubicBezTo>
                  <a:cubicBezTo>
                    <a:pt x="62" y="119"/>
                    <a:pt x="123" y="116"/>
                    <a:pt x="185" y="116"/>
                  </a:cubicBezTo>
                  <a:cubicBezTo>
                    <a:pt x="488" y="116"/>
                    <a:pt x="793" y="185"/>
                    <a:pt x="1075" y="317"/>
                  </a:cubicBezTo>
                  <a:cubicBezTo>
                    <a:pt x="1346" y="441"/>
                    <a:pt x="1561" y="633"/>
                    <a:pt x="1686" y="905"/>
                  </a:cubicBezTo>
                  <a:cubicBezTo>
                    <a:pt x="1799" y="1131"/>
                    <a:pt x="1844" y="1391"/>
                    <a:pt x="1990" y="1595"/>
                  </a:cubicBezTo>
                  <a:cubicBezTo>
                    <a:pt x="2058" y="1685"/>
                    <a:pt x="2149" y="1764"/>
                    <a:pt x="2228" y="1832"/>
                  </a:cubicBezTo>
                  <a:cubicBezTo>
                    <a:pt x="2183" y="1572"/>
                    <a:pt x="2070" y="962"/>
                    <a:pt x="2161" y="464"/>
                  </a:cubicBezTo>
                  <a:cubicBezTo>
                    <a:pt x="2161" y="464"/>
                    <a:pt x="1354" y="1"/>
                    <a:pt x="489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1521776" y="4332783"/>
              <a:ext cx="36227" cy="12983"/>
            </a:xfrm>
            <a:custGeom>
              <a:avLst/>
              <a:gdLst/>
              <a:ahLst/>
              <a:cxnLst/>
              <a:rect l="l" t="t" r="r" b="b"/>
              <a:pathLst>
                <a:path w="812" h="291" extrusionOk="0">
                  <a:moveTo>
                    <a:pt x="452" y="0"/>
                  </a:moveTo>
                  <a:cubicBezTo>
                    <a:pt x="284" y="0"/>
                    <a:pt x="104" y="92"/>
                    <a:pt x="9" y="240"/>
                  </a:cubicBezTo>
                  <a:cubicBezTo>
                    <a:pt x="1" y="256"/>
                    <a:pt x="11" y="267"/>
                    <a:pt x="21" y="267"/>
                  </a:cubicBezTo>
                  <a:cubicBezTo>
                    <a:pt x="25" y="267"/>
                    <a:pt x="29" y="265"/>
                    <a:pt x="32" y="262"/>
                  </a:cubicBezTo>
                  <a:cubicBezTo>
                    <a:pt x="152" y="167"/>
                    <a:pt x="319" y="82"/>
                    <a:pt x="470" y="82"/>
                  </a:cubicBezTo>
                  <a:cubicBezTo>
                    <a:pt x="588" y="82"/>
                    <a:pt x="697" y="134"/>
                    <a:pt x="767" y="273"/>
                  </a:cubicBezTo>
                  <a:cubicBezTo>
                    <a:pt x="771" y="286"/>
                    <a:pt x="778" y="291"/>
                    <a:pt x="786" y="291"/>
                  </a:cubicBezTo>
                  <a:cubicBezTo>
                    <a:pt x="798" y="291"/>
                    <a:pt x="812" y="277"/>
                    <a:pt x="812" y="262"/>
                  </a:cubicBezTo>
                  <a:cubicBezTo>
                    <a:pt x="752" y="78"/>
                    <a:pt x="607" y="0"/>
                    <a:pt x="45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1467702" y="4328634"/>
              <a:ext cx="19184" cy="12537"/>
            </a:xfrm>
            <a:custGeom>
              <a:avLst/>
              <a:gdLst/>
              <a:ahLst/>
              <a:cxnLst/>
              <a:rect l="l" t="t" r="r" b="b"/>
              <a:pathLst>
                <a:path w="430" h="281" extrusionOk="0">
                  <a:moveTo>
                    <a:pt x="109" y="1"/>
                  </a:moveTo>
                  <a:cubicBezTo>
                    <a:pt x="79" y="1"/>
                    <a:pt x="49" y="8"/>
                    <a:pt x="23" y="27"/>
                  </a:cubicBezTo>
                  <a:cubicBezTo>
                    <a:pt x="0" y="39"/>
                    <a:pt x="11" y="61"/>
                    <a:pt x="34" y="72"/>
                  </a:cubicBezTo>
                  <a:cubicBezTo>
                    <a:pt x="101" y="95"/>
                    <a:pt x="169" y="84"/>
                    <a:pt x="237" y="107"/>
                  </a:cubicBezTo>
                  <a:cubicBezTo>
                    <a:pt x="305" y="140"/>
                    <a:pt x="373" y="220"/>
                    <a:pt x="418" y="276"/>
                  </a:cubicBezTo>
                  <a:cubicBezTo>
                    <a:pt x="418" y="280"/>
                    <a:pt x="419" y="281"/>
                    <a:pt x="421" y="281"/>
                  </a:cubicBezTo>
                  <a:cubicBezTo>
                    <a:pt x="425" y="281"/>
                    <a:pt x="430" y="276"/>
                    <a:pt x="430" y="276"/>
                  </a:cubicBezTo>
                  <a:cubicBezTo>
                    <a:pt x="407" y="185"/>
                    <a:pt x="362" y="117"/>
                    <a:pt x="282" y="61"/>
                  </a:cubicBezTo>
                  <a:cubicBezTo>
                    <a:pt x="237" y="31"/>
                    <a:pt x="171" y="1"/>
                    <a:pt x="10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1488359" y="4347997"/>
              <a:ext cx="23780" cy="11154"/>
            </a:xfrm>
            <a:custGeom>
              <a:avLst/>
              <a:gdLst/>
              <a:ahLst/>
              <a:cxnLst/>
              <a:rect l="l" t="t" r="r" b="b"/>
              <a:pathLst>
                <a:path w="533" h="250" extrusionOk="0">
                  <a:moveTo>
                    <a:pt x="80" y="0"/>
                  </a:moveTo>
                  <a:cubicBezTo>
                    <a:pt x="68" y="0"/>
                    <a:pt x="68" y="0"/>
                    <a:pt x="57" y="12"/>
                  </a:cubicBezTo>
                  <a:cubicBezTo>
                    <a:pt x="0" y="68"/>
                    <a:pt x="91" y="158"/>
                    <a:pt x="148" y="193"/>
                  </a:cubicBezTo>
                  <a:cubicBezTo>
                    <a:pt x="209" y="229"/>
                    <a:pt x="273" y="249"/>
                    <a:pt x="337" y="249"/>
                  </a:cubicBezTo>
                  <a:cubicBezTo>
                    <a:pt x="391" y="249"/>
                    <a:pt x="446" y="235"/>
                    <a:pt x="498" y="204"/>
                  </a:cubicBezTo>
                  <a:cubicBezTo>
                    <a:pt x="532" y="193"/>
                    <a:pt x="510" y="148"/>
                    <a:pt x="475" y="148"/>
                  </a:cubicBezTo>
                  <a:cubicBezTo>
                    <a:pt x="396" y="148"/>
                    <a:pt x="306" y="113"/>
                    <a:pt x="216" y="91"/>
                  </a:cubicBezTo>
                  <a:cubicBezTo>
                    <a:pt x="170" y="68"/>
                    <a:pt x="125" y="23"/>
                    <a:pt x="8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1484299" y="4361605"/>
              <a:ext cx="53538" cy="18158"/>
            </a:xfrm>
            <a:custGeom>
              <a:avLst/>
              <a:gdLst/>
              <a:ahLst/>
              <a:cxnLst/>
              <a:rect l="l" t="t" r="r" b="b"/>
              <a:pathLst>
                <a:path w="1200" h="407" extrusionOk="0">
                  <a:moveTo>
                    <a:pt x="1166" y="1"/>
                  </a:moveTo>
                  <a:cubicBezTo>
                    <a:pt x="1041" y="137"/>
                    <a:pt x="917" y="227"/>
                    <a:pt x="736" y="283"/>
                  </a:cubicBezTo>
                  <a:cubicBezTo>
                    <a:pt x="676" y="302"/>
                    <a:pt x="618" y="311"/>
                    <a:pt x="562" y="311"/>
                  </a:cubicBezTo>
                  <a:cubicBezTo>
                    <a:pt x="354" y="311"/>
                    <a:pt x="173" y="193"/>
                    <a:pt x="13" y="69"/>
                  </a:cubicBezTo>
                  <a:cubicBezTo>
                    <a:pt x="13" y="65"/>
                    <a:pt x="11" y="63"/>
                    <a:pt x="9" y="63"/>
                  </a:cubicBezTo>
                  <a:cubicBezTo>
                    <a:pt x="6" y="63"/>
                    <a:pt x="1" y="69"/>
                    <a:pt x="1" y="69"/>
                  </a:cubicBezTo>
                  <a:cubicBezTo>
                    <a:pt x="166" y="285"/>
                    <a:pt x="402" y="406"/>
                    <a:pt x="628" y="406"/>
                  </a:cubicBezTo>
                  <a:cubicBezTo>
                    <a:pt x="852" y="406"/>
                    <a:pt x="1065" y="288"/>
                    <a:pt x="1189" y="23"/>
                  </a:cubicBezTo>
                  <a:cubicBezTo>
                    <a:pt x="1199" y="12"/>
                    <a:pt x="1177" y="1"/>
                    <a:pt x="1166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1547385" y="4347105"/>
              <a:ext cx="19229" cy="15883"/>
            </a:xfrm>
            <a:custGeom>
              <a:avLst/>
              <a:gdLst/>
              <a:ahLst/>
              <a:cxnLst/>
              <a:rect l="l" t="t" r="r" b="b"/>
              <a:pathLst>
                <a:path w="431" h="356" extrusionOk="0">
                  <a:moveTo>
                    <a:pt x="215" y="1"/>
                  </a:moveTo>
                  <a:cubicBezTo>
                    <a:pt x="193" y="1"/>
                    <a:pt x="170" y="4"/>
                    <a:pt x="147" y="9"/>
                  </a:cubicBezTo>
                  <a:cubicBezTo>
                    <a:pt x="69" y="20"/>
                    <a:pt x="1" y="111"/>
                    <a:pt x="12" y="201"/>
                  </a:cubicBezTo>
                  <a:cubicBezTo>
                    <a:pt x="12" y="224"/>
                    <a:pt x="23" y="246"/>
                    <a:pt x="34" y="281"/>
                  </a:cubicBezTo>
                  <a:cubicBezTo>
                    <a:pt x="57" y="303"/>
                    <a:pt x="79" y="314"/>
                    <a:pt x="102" y="337"/>
                  </a:cubicBezTo>
                  <a:cubicBezTo>
                    <a:pt x="122" y="350"/>
                    <a:pt x="146" y="356"/>
                    <a:pt x="170" y="356"/>
                  </a:cubicBezTo>
                  <a:cubicBezTo>
                    <a:pt x="186" y="356"/>
                    <a:pt x="201" y="353"/>
                    <a:pt x="215" y="348"/>
                  </a:cubicBezTo>
                  <a:cubicBezTo>
                    <a:pt x="260" y="348"/>
                    <a:pt x="295" y="337"/>
                    <a:pt x="328" y="326"/>
                  </a:cubicBezTo>
                  <a:cubicBezTo>
                    <a:pt x="419" y="281"/>
                    <a:pt x="430" y="156"/>
                    <a:pt x="385" y="77"/>
                  </a:cubicBezTo>
                  <a:cubicBezTo>
                    <a:pt x="342" y="26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1460608" y="4336263"/>
              <a:ext cx="16686" cy="14634"/>
            </a:xfrm>
            <a:custGeom>
              <a:avLst/>
              <a:gdLst/>
              <a:ahLst/>
              <a:cxnLst/>
              <a:rect l="l" t="t" r="r" b="b"/>
              <a:pathLst>
                <a:path w="374" h="328" extrusionOk="0">
                  <a:moveTo>
                    <a:pt x="164" y="0"/>
                  </a:moveTo>
                  <a:cubicBezTo>
                    <a:pt x="151" y="0"/>
                    <a:pt x="138" y="2"/>
                    <a:pt x="125" y="3"/>
                  </a:cubicBezTo>
                  <a:cubicBezTo>
                    <a:pt x="46" y="26"/>
                    <a:pt x="1" y="139"/>
                    <a:pt x="34" y="218"/>
                  </a:cubicBezTo>
                  <a:cubicBezTo>
                    <a:pt x="46" y="252"/>
                    <a:pt x="79" y="286"/>
                    <a:pt x="114" y="308"/>
                  </a:cubicBezTo>
                  <a:cubicBezTo>
                    <a:pt x="134" y="322"/>
                    <a:pt x="154" y="327"/>
                    <a:pt x="174" y="327"/>
                  </a:cubicBezTo>
                  <a:cubicBezTo>
                    <a:pt x="188" y="327"/>
                    <a:pt x="201" y="325"/>
                    <a:pt x="215" y="320"/>
                  </a:cubicBezTo>
                  <a:cubicBezTo>
                    <a:pt x="250" y="320"/>
                    <a:pt x="272" y="308"/>
                    <a:pt x="295" y="297"/>
                  </a:cubicBezTo>
                  <a:cubicBezTo>
                    <a:pt x="363" y="252"/>
                    <a:pt x="373" y="139"/>
                    <a:pt x="328" y="82"/>
                  </a:cubicBezTo>
                  <a:cubicBezTo>
                    <a:pt x="281" y="26"/>
                    <a:pt x="227" y="0"/>
                    <a:pt x="164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1551936" y="4298072"/>
              <a:ext cx="14678" cy="11823"/>
            </a:xfrm>
            <a:custGeom>
              <a:avLst/>
              <a:gdLst/>
              <a:ahLst/>
              <a:cxnLst/>
              <a:rect l="l" t="t" r="r" b="b"/>
              <a:pathLst>
                <a:path w="329" h="265" extrusionOk="0">
                  <a:moveTo>
                    <a:pt x="57" y="0"/>
                  </a:moveTo>
                  <a:cubicBezTo>
                    <a:pt x="23" y="0"/>
                    <a:pt x="0" y="45"/>
                    <a:pt x="34" y="56"/>
                  </a:cubicBezTo>
                  <a:cubicBezTo>
                    <a:pt x="148" y="113"/>
                    <a:pt x="238" y="147"/>
                    <a:pt x="306" y="260"/>
                  </a:cubicBezTo>
                  <a:cubicBezTo>
                    <a:pt x="306" y="263"/>
                    <a:pt x="308" y="265"/>
                    <a:pt x="311" y="265"/>
                  </a:cubicBezTo>
                  <a:cubicBezTo>
                    <a:pt x="317" y="265"/>
                    <a:pt x="328" y="256"/>
                    <a:pt x="328" y="249"/>
                  </a:cubicBezTo>
                  <a:cubicBezTo>
                    <a:pt x="294" y="113"/>
                    <a:pt x="193" y="11"/>
                    <a:pt x="5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1475733" y="4289194"/>
              <a:ext cx="12671" cy="6291"/>
            </a:xfrm>
            <a:custGeom>
              <a:avLst/>
              <a:gdLst/>
              <a:ahLst/>
              <a:cxnLst/>
              <a:rect l="l" t="t" r="r" b="b"/>
              <a:pathLst>
                <a:path w="284" h="141" extrusionOk="0">
                  <a:moveTo>
                    <a:pt x="208" y="1"/>
                  </a:moveTo>
                  <a:cubicBezTo>
                    <a:pt x="123" y="1"/>
                    <a:pt x="38" y="44"/>
                    <a:pt x="1" y="119"/>
                  </a:cubicBezTo>
                  <a:cubicBezTo>
                    <a:pt x="1" y="128"/>
                    <a:pt x="12" y="141"/>
                    <a:pt x="22" y="141"/>
                  </a:cubicBezTo>
                  <a:cubicBezTo>
                    <a:pt x="27" y="141"/>
                    <a:pt x="31" y="138"/>
                    <a:pt x="34" y="131"/>
                  </a:cubicBezTo>
                  <a:cubicBezTo>
                    <a:pt x="57" y="97"/>
                    <a:pt x="91" y="86"/>
                    <a:pt x="137" y="74"/>
                  </a:cubicBezTo>
                  <a:cubicBezTo>
                    <a:pt x="182" y="63"/>
                    <a:pt x="227" y="63"/>
                    <a:pt x="261" y="52"/>
                  </a:cubicBezTo>
                  <a:cubicBezTo>
                    <a:pt x="283" y="41"/>
                    <a:pt x="283" y="6"/>
                    <a:pt x="261" y="6"/>
                  </a:cubicBezTo>
                  <a:cubicBezTo>
                    <a:pt x="243" y="2"/>
                    <a:pt x="226" y="1"/>
                    <a:pt x="208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1567596" y="4335951"/>
              <a:ext cx="53761" cy="41849"/>
            </a:xfrm>
            <a:custGeom>
              <a:avLst/>
              <a:gdLst/>
              <a:ahLst/>
              <a:cxnLst/>
              <a:rect l="l" t="t" r="r" b="b"/>
              <a:pathLst>
                <a:path w="1205" h="938" extrusionOk="0">
                  <a:moveTo>
                    <a:pt x="637" y="1"/>
                  </a:moveTo>
                  <a:cubicBezTo>
                    <a:pt x="445" y="1"/>
                    <a:pt x="282" y="101"/>
                    <a:pt x="282" y="101"/>
                  </a:cubicBezTo>
                  <a:lnTo>
                    <a:pt x="0" y="825"/>
                  </a:lnTo>
                  <a:cubicBezTo>
                    <a:pt x="121" y="904"/>
                    <a:pt x="244" y="938"/>
                    <a:pt x="361" y="938"/>
                  </a:cubicBezTo>
                  <a:cubicBezTo>
                    <a:pt x="827" y="938"/>
                    <a:pt x="1205" y="414"/>
                    <a:pt x="1006" y="180"/>
                  </a:cubicBezTo>
                  <a:cubicBezTo>
                    <a:pt x="895" y="42"/>
                    <a:pt x="760" y="1"/>
                    <a:pt x="637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1579151" y="4348577"/>
              <a:ext cx="27304" cy="20835"/>
            </a:xfrm>
            <a:custGeom>
              <a:avLst/>
              <a:gdLst/>
              <a:ahLst/>
              <a:cxnLst/>
              <a:rect l="l" t="t" r="r" b="b"/>
              <a:pathLst>
                <a:path w="612" h="467" extrusionOk="0">
                  <a:moveTo>
                    <a:pt x="308" y="219"/>
                  </a:moveTo>
                  <a:cubicBezTo>
                    <a:pt x="339" y="219"/>
                    <a:pt x="368" y="232"/>
                    <a:pt x="374" y="270"/>
                  </a:cubicBezTo>
                  <a:cubicBezTo>
                    <a:pt x="374" y="315"/>
                    <a:pt x="317" y="349"/>
                    <a:pt x="284" y="361"/>
                  </a:cubicBezTo>
                  <a:cubicBezTo>
                    <a:pt x="258" y="374"/>
                    <a:pt x="227" y="379"/>
                    <a:pt x="200" y="379"/>
                  </a:cubicBezTo>
                  <a:cubicBezTo>
                    <a:pt x="180" y="379"/>
                    <a:pt x="162" y="377"/>
                    <a:pt x="148" y="372"/>
                  </a:cubicBezTo>
                  <a:cubicBezTo>
                    <a:pt x="159" y="326"/>
                    <a:pt x="171" y="293"/>
                    <a:pt x="193" y="258"/>
                  </a:cubicBezTo>
                  <a:cubicBezTo>
                    <a:pt x="204" y="248"/>
                    <a:pt x="227" y="236"/>
                    <a:pt x="239" y="236"/>
                  </a:cubicBezTo>
                  <a:cubicBezTo>
                    <a:pt x="258" y="226"/>
                    <a:pt x="284" y="219"/>
                    <a:pt x="308" y="219"/>
                  </a:cubicBezTo>
                  <a:close/>
                  <a:moveTo>
                    <a:pt x="452" y="0"/>
                  </a:moveTo>
                  <a:cubicBezTo>
                    <a:pt x="370" y="0"/>
                    <a:pt x="290" y="22"/>
                    <a:pt x="227" y="78"/>
                  </a:cubicBezTo>
                  <a:cubicBezTo>
                    <a:pt x="136" y="157"/>
                    <a:pt x="1" y="315"/>
                    <a:pt x="46" y="439"/>
                  </a:cubicBezTo>
                  <a:cubicBezTo>
                    <a:pt x="52" y="458"/>
                    <a:pt x="69" y="467"/>
                    <a:pt x="85" y="467"/>
                  </a:cubicBezTo>
                  <a:cubicBezTo>
                    <a:pt x="97" y="467"/>
                    <a:pt x="109" y="461"/>
                    <a:pt x="114" y="451"/>
                  </a:cubicBezTo>
                  <a:lnTo>
                    <a:pt x="114" y="429"/>
                  </a:lnTo>
                  <a:cubicBezTo>
                    <a:pt x="140" y="438"/>
                    <a:pt x="169" y="443"/>
                    <a:pt x="198" y="443"/>
                  </a:cubicBezTo>
                  <a:cubicBezTo>
                    <a:pt x="310" y="443"/>
                    <a:pt x="430" y="378"/>
                    <a:pt x="430" y="270"/>
                  </a:cubicBezTo>
                  <a:cubicBezTo>
                    <a:pt x="430" y="191"/>
                    <a:pt x="352" y="157"/>
                    <a:pt x="284" y="157"/>
                  </a:cubicBezTo>
                  <a:cubicBezTo>
                    <a:pt x="272" y="157"/>
                    <a:pt x="272" y="157"/>
                    <a:pt x="261" y="168"/>
                  </a:cubicBezTo>
                  <a:cubicBezTo>
                    <a:pt x="334" y="86"/>
                    <a:pt x="422" y="48"/>
                    <a:pt x="524" y="48"/>
                  </a:cubicBezTo>
                  <a:cubicBezTo>
                    <a:pt x="548" y="48"/>
                    <a:pt x="574" y="51"/>
                    <a:pt x="601" y="55"/>
                  </a:cubicBezTo>
                  <a:cubicBezTo>
                    <a:pt x="611" y="55"/>
                    <a:pt x="611" y="32"/>
                    <a:pt x="601" y="21"/>
                  </a:cubicBezTo>
                  <a:cubicBezTo>
                    <a:pt x="553" y="8"/>
                    <a:pt x="502" y="0"/>
                    <a:pt x="45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1552427" y="4393550"/>
              <a:ext cx="141340" cy="116713"/>
            </a:xfrm>
            <a:custGeom>
              <a:avLst/>
              <a:gdLst/>
              <a:ahLst/>
              <a:cxnLst/>
              <a:rect l="l" t="t" r="r" b="b"/>
              <a:pathLst>
                <a:path w="3168" h="2616" extrusionOk="0">
                  <a:moveTo>
                    <a:pt x="594" y="0"/>
                  </a:moveTo>
                  <a:cubicBezTo>
                    <a:pt x="508" y="0"/>
                    <a:pt x="420" y="6"/>
                    <a:pt x="328" y="19"/>
                  </a:cubicBezTo>
                  <a:cubicBezTo>
                    <a:pt x="12" y="65"/>
                    <a:pt x="1" y="551"/>
                    <a:pt x="431" y="755"/>
                  </a:cubicBezTo>
                  <a:cubicBezTo>
                    <a:pt x="871" y="947"/>
                    <a:pt x="1866" y="1376"/>
                    <a:pt x="2409" y="1987"/>
                  </a:cubicBezTo>
                  <a:cubicBezTo>
                    <a:pt x="2409" y="1987"/>
                    <a:pt x="2314" y="2441"/>
                    <a:pt x="2550" y="2441"/>
                  </a:cubicBezTo>
                  <a:cubicBezTo>
                    <a:pt x="2571" y="2441"/>
                    <a:pt x="2596" y="2437"/>
                    <a:pt x="2624" y="2429"/>
                  </a:cubicBezTo>
                  <a:cubicBezTo>
                    <a:pt x="2624" y="2429"/>
                    <a:pt x="2699" y="2615"/>
                    <a:pt x="2815" y="2615"/>
                  </a:cubicBezTo>
                  <a:cubicBezTo>
                    <a:pt x="2826" y="2615"/>
                    <a:pt x="2838" y="2614"/>
                    <a:pt x="2850" y="2609"/>
                  </a:cubicBezTo>
                  <a:cubicBezTo>
                    <a:pt x="3133" y="2530"/>
                    <a:pt x="3167" y="2032"/>
                    <a:pt x="3065" y="1964"/>
                  </a:cubicBezTo>
                  <a:cubicBezTo>
                    <a:pt x="2952" y="1886"/>
                    <a:pt x="2703" y="1806"/>
                    <a:pt x="2703" y="1806"/>
                  </a:cubicBezTo>
                  <a:cubicBezTo>
                    <a:pt x="2703" y="1806"/>
                    <a:pt x="2057" y="0"/>
                    <a:pt x="594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1678555" y="4496968"/>
              <a:ext cx="6603" cy="12001"/>
            </a:xfrm>
            <a:custGeom>
              <a:avLst/>
              <a:gdLst/>
              <a:ahLst/>
              <a:cxnLst/>
              <a:rect l="l" t="t" r="r" b="b"/>
              <a:pathLst>
                <a:path w="148" h="269" extrusionOk="0">
                  <a:moveTo>
                    <a:pt x="12" y="0"/>
                  </a:moveTo>
                  <a:cubicBezTo>
                    <a:pt x="9" y="0"/>
                    <a:pt x="6" y="3"/>
                    <a:pt x="1" y="8"/>
                  </a:cubicBezTo>
                  <a:cubicBezTo>
                    <a:pt x="1" y="8"/>
                    <a:pt x="1" y="20"/>
                    <a:pt x="12" y="20"/>
                  </a:cubicBezTo>
                  <a:cubicBezTo>
                    <a:pt x="12" y="20"/>
                    <a:pt x="125" y="111"/>
                    <a:pt x="91" y="246"/>
                  </a:cubicBezTo>
                  <a:cubicBezTo>
                    <a:pt x="91" y="257"/>
                    <a:pt x="102" y="257"/>
                    <a:pt x="102" y="269"/>
                  </a:cubicBezTo>
                  <a:cubicBezTo>
                    <a:pt x="114" y="269"/>
                    <a:pt x="114" y="257"/>
                    <a:pt x="114" y="257"/>
                  </a:cubicBezTo>
                  <a:cubicBezTo>
                    <a:pt x="147" y="99"/>
                    <a:pt x="23" y="8"/>
                    <a:pt x="23" y="8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1684087" y="4488759"/>
              <a:ext cx="6648" cy="9146"/>
            </a:xfrm>
            <a:custGeom>
              <a:avLst/>
              <a:gdLst/>
              <a:ahLst/>
              <a:cxnLst/>
              <a:rect l="l" t="t" r="r" b="b"/>
              <a:pathLst>
                <a:path w="149" h="205" extrusionOk="0">
                  <a:moveTo>
                    <a:pt x="23" y="1"/>
                  </a:moveTo>
                  <a:cubicBezTo>
                    <a:pt x="13" y="1"/>
                    <a:pt x="13" y="1"/>
                    <a:pt x="1" y="11"/>
                  </a:cubicBezTo>
                  <a:lnTo>
                    <a:pt x="13" y="23"/>
                  </a:lnTo>
                  <a:cubicBezTo>
                    <a:pt x="13" y="23"/>
                    <a:pt x="103" y="46"/>
                    <a:pt x="126" y="204"/>
                  </a:cubicBezTo>
                  <a:lnTo>
                    <a:pt x="148" y="204"/>
                  </a:lnTo>
                  <a:lnTo>
                    <a:pt x="148" y="192"/>
                  </a:lnTo>
                  <a:cubicBezTo>
                    <a:pt x="114" y="23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40"/>
          <p:cNvSpPr/>
          <p:nvPr/>
        </p:nvSpPr>
        <p:spPr>
          <a:xfrm>
            <a:off x="3991153" y="15643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4043A6-0B8D-4D24-A78D-146FDF7DD125}"/>
              </a:ext>
            </a:extLst>
          </p:cNvPr>
          <p:cNvSpPr txBox="1">
            <a:spLocks/>
          </p:cNvSpPr>
          <p:nvPr/>
        </p:nvSpPr>
        <p:spPr>
          <a:xfrm>
            <a:off x="2435179" y="222768"/>
            <a:ext cx="3825372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rgbClr val="00B0F0"/>
                </a:solidFill>
              </a:rPr>
              <a:t>Let’s chant.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B572F3-7F63-4C11-8682-670D02E34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37" b="88415" l="2647" r="98235">
                        <a14:foregroundMark x1="3235" y1="9146" x2="21176" y2="68293"/>
                        <a14:foregroundMark x1="21176" y1="68293" x2="34412" y2="82927"/>
                        <a14:foregroundMark x1="34412" y1="82927" x2="46471" y2="55488"/>
                        <a14:foregroundMark x1="46471" y1="55488" x2="40882" y2="21951"/>
                        <a14:foregroundMark x1="40882" y1="21951" x2="21765" y2="73780"/>
                        <a14:foregroundMark x1="21765" y1="73780" x2="10294" y2="53659"/>
                        <a14:foregroundMark x1="10294" y1="53659" x2="19706" y2="29268"/>
                        <a14:foregroundMark x1="19706" y1="29268" x2="26765" y2="64024"/>
                        <a14:foregroundMark x1="26765" y1="64024" x2="33235" y2="73171"/>
                        <a14:foregroundMark x1="15882" y1="21951" x2="48824" y2="17683"/>
                        <a14:foregroundMark x1="49412" y1="21341" x2="61176" y2="42683"/>
                        <a14:foregroundMark x1="61176" y1="42683" x2="90294" y2="59146"/>
                        <a14:foregroundMark x1="90294" y1="59146" x2="93235" y2="67683"/>
                        <a14:foregroundMark x1="91471" y1="65854" x2="98235" y2="65854"/>
                        <a14:foregroundMark x1="11765" y1="21341" x2="28824" y2="26829"/>
                        <a14:foregroundMark x1="28824" y1="26829" x2="32353" y2="26829"/>
                        <a14:foregroundMark x1="38235" y1="22561" x2="28235" y2="317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2287" y="1192368"/>
            <a:ext cx="3281271" cy="15827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70248F-4733-4984-8283-A547D2473EBE}"/>
              </a:ext>
            </a:extLst>
          </p:cNvPr>
          <p:cNvSpPr txBox="1"/>
          <p:nvPr/>
        </p:nvSpPr>
        <p:spPr>
          <a:xfrm>
            <a:off x="228600" y="1200150"/>
            <a:ext cx="56268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When’s your sports day? </a:t>
            </a:r>
          </a:p>
          <a:p>
            <a:r>
              <a:rPr lang="en-US" sz="30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In January, February or May?</a:t>
            </a:r>
          </a:p>
          <a:p>
            <a:r>
              <a:rPr lang="en-US" sz="30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 In January, in January. </a:t>
            </a:r>
          </a:p>
          <a:p>
            <a:r>
              <a:rPr lang="en-US" sz="30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It’s in January.</a:t>
            </a:r>
            <a:r>
              <a:rPr lang="en-US" sz="3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F4C401-749C-4040-8D9C-F2B08200FC64}"/>
              </a:ext>
            </a:extLst>
          </p:cNvPr>
          <p:cNvSpPr txBox="1"/>
          <p:nvPr/>
        </p:nvSpPr>
        <p:spPr>
          <a:xfrm>
            <a:off x="4230756" y="3086017"/>
            <a:ext cx="46953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When’s your sports day?</a:t>
            </a:r>
          </a:p>
          <a:p>
            <a:r>
              <a:rPr lang="en-US" sz="3000" dirty="0">
                <a:latin typeface="Comic Sans MS" panose="030F0702030302020204" pitchFamily="66" charset="0"/>
              </a:rPr>
              <a:t>In May, June or July?</a:t>
            </a:r>
          </a:p>
          <a:p>
            <a:r>
              <a:rPr lang="en-US" sz="3000" dirty="0">
                <a:latin typeface="Comic Sans MS" panose="030F0702030302020204" pitchFamily="66" charset="0"/>
              </a:rPr>
              <a:t>In July, in July.</a:t>
            </a:r>
          </a:p>
          <a:p>
            <a:r>
              <a:rPr lang="en-US" sz="3000" dirty="0">
                <a:latin typeface="Comic Sans MS" panose="030F0702030302020204" pitchFamily="66" charset="0"/>
              </a:rPr>
              <a:t>It’s in July.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C06E8B-7FA0-4C67-8E42-15E2890E5C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28" b="89950" l="2806" r="96393">
                        <a14:foregroundMark x1="5611" y1="11558" x2="11623" y2="32161"/>
                        <a14:foregroundMark x1="11623" y1="32161" x2="8216" y2="23116"/>
                        <a14:foregroundMark x1="4546" y1="8745" x2="4810" y2="6030"/>
                        <a14:foregroundMark x1="3686" y1="17588" x2="3825" y2="16159"/>
                        <a14:foregroundMark x1="3652" y1="17940" x2="3686" y2="17588"/>
                        <a14:foregroundMark x1="3539" y1="19095" x2="3513" y2="19361"/>
                        <a14:foregroundMark x1="2806" y1="26633" x2="3539" y2="19095"/>
                        <a14:foregroundMark x1="56914" y1="11558" x2="72946" y2="52261"/>
                        <a14:foregroundMark x1="72946" y1="52261" x2="82365" y2="62312"/>
                        <a14:foregroundMark x1="82365" y1="62312" x2="85571" y2="36683"/>
                        <a14:foregroundMark x1="85571" y1="36683" x2="74950" y2="34171"/>
                        <a14:foregroundMark x1="74950" y1="34171" x2="73948" y2="67839"/>
                        <a14:foregroundMark x1="73948" y1="67839" x2="66132" y2="88442"/>
                        <a14:foregroundMark x1="66132" y1="88442" x2="63327" y2="56784"/>
                        <a14:foregroundMark x1="63327" y1="56784" x2="74549" y2="55779"/>
                        <a14:foregroundMark x1="74549" y1="55779" x2="80361" y2="77889"/>
                        <a14:foregroundMark x1="80361" y1="77889" x2="87575" y2="57789"/>
                        <a14:foregroundMark x1="87575" y1="57789" x2="87776" y2="46734"/>
                        <a14:foregroundMark x1="76754" y1="17085" x2="90581" y2="16080"/>
                        <a14:foregroundMark x1="90581" y1="16080" x2="97595" y2="34171"/>
                        <a14:foregroundMark x1="97595" y1="34171" x2="96393" y2="69849"/>
                        <a14:foregroundMark x1="96393" y1="69849" x2="91984" y2="53266"/>
                        <a14:backgroundMark x1="1603" y1="10553" x2="2204" y2="16583"/>
                        <a14:backgroundMark x1="4609" y1="16583" x2="3808" y2="16080"/>
                        <a14:backgroundMark x1="3808" y1="19095" x2="3808" y2="19095"/>
                        <a14:backgroundMark x1="3808" y1="17588" x2="3808" y2="17588"/>
                        <a14:backgroundMark x1="3407" y1="19095" x2="3407" y2="19095"/>
                        <a14:backgroundMark x1="3607" y1="20101" x2="3607" y2="17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44" y="3652941"/>
            <a:ext cx="3393326" cy="1353250"/>
          </a:xfrm>
          <a:prstGeom prst="rect">
            <a:avLst/>
          </a:prstGeom>
        </p:spPr>
      </p:pic>
      <p:pic>
        <p:nvPicPr>
          <p:cNvPr id="14" name="Track 96">
            <a:hlinkClick r:id="" action="ppaction://media"/>
            <a:extLst>
              <a:ext uri="{FF2B5EF4-FFF2-40B4-BE49-F238E27FC236}">
                <a16:creationId xmlns:a16="http://schemas.microsoft.com/office/drawing/2014/main" id="{47366741-AC13-44FE-B236-B00B810E5A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50672" y="2818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3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59"/>
          <p:cNvSpPr txBox="1">
            <a:spLocks noGrp="1"/>
          </p:cNvSpPr>
          <p:nvPr>
            <p:ph type="title"/>
          </p:nvPr>
        </p:nvSpPr>
        <p:spPr>
          <a:xfrm flipH="1">
            <a:off x="719873" y="2261100"/>
            <a:ext cx="6709079" cy="621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and tick True or False.</a:t>
            </a:r>
            <a:endParaRPr dirty="0"/>
          </a:p>
        </p:txBody>
      </p:sp>
      <p:sp>
        <p:nvSpPr>
          <p:cNvPr id="1503" name="Google Shape;1503;p59"/>
          <p:cNvSpPr txBox="1">
            <a:spLocks noGrp="1"/>
          </p:cNvSpPr>
          <p:nvPr>
            <p:ph type="title" idx="2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504" name="Google Shape;1504;p59"/>
          <p:cNvSpPr/>
          <p:nvPr/>
        </p:nvSpPr>
        <p:spPr>
          <a:xfrm>
            <a:off x="5136925" y="4326400"/>
            <a:ext cx="864000" cy="1860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5" name="Google Shape;1505;p59"/>
          <p:cNvGrpSpPr/>
          <p:nvPr/>
        </p:nvGrpSpPr>
        <p:grpSpPr>
          <a:xfrm>
            <a:off x="6696659" y="933356"/>
            <a:ext cx="2243784" cy="3579044"/>
            <a:chOff x="1338183" y="1849087"/>
            <a:chExt cx="427192" cy="681411"/>
          </a:xfrm>
        </p:grpSpPr>
        <p:sp>
          <p:nvSpPr>
            <p:cNvPr id="1506" name="Google Shape;1506;p59"/>
            <p:cNvSpPr/>
            <p:nvPr/>
          </p:nvSpPr>
          <p:spPr>
            <a:xfrm>
              <a:off x="1430359" y="1849087"/>
              <a:ext cx="239672" cy="223253"/>
            </a:xfrm>
            <a:custGeom>
              <a:avLst/>
              <a:gdLst/>
              <a:ahLst/>
              <a:cxnLst/>
              <a:rect l="l" t="t" r="r" b="b"/>
              <a:pathLst>
                <a:path w="5372" h="5004" extrusionOk="0">
                  <a:moveTo>
                    <a:pt x="1894" y="0"/>
                  </a:moveTo>
                  <a:cubicBezTo>
                    <a:pt x="1161" y="0"/>
                    <a:pt x="485" y="329"/>
                    <a:pt x="305" y="623"/>
                  </a:cubicBezTo>
                  <a:cubicBezTo>
                    <a:pt x="0" y="1120"/>
                    <a:pt x="531" y="1562"/>
                    <a:pt x="531" y="1562"/>
                  </a:cubicBezTo>
                  <a:cubicBezTo>
                    <a:pt x="91" y="2217"/>
                    <a:pt x="611" y="2545"/>
                    <a:pt x="611" y="2545"/>
                  </a:cubicBezTo>
                  <a:lnTo>
                    <a:pt x="2273" y="4592"/>
                  </a:lnTo>
                  <a:cubicBezTo>
                    <a:pt x="2273" y="4592"/>
                    <a:pt x="2786" y="5004"/>
                    <a:pt x="3292" y="5004"/>
                  </a:cubicBezTo>
                  <a:cubicBezTo>
                    <a:pt x="3349" y="5004"/>
                    <a:pt x="3405" y="4999"/>
                    <a:pt x="3461" y="4988"/>
                  </a:cubicBezTo>
                  <a:cubicBezTo>
                    <a:pt x="4003" y="4874"/>
                    <a:pt x="4037" y="4208"/>
                    <a:pt x="4037" y="4208"/>
                  </a:cubicBezTo>
                  <a:cubicBezTo>
                    <a:pt x="4037" y="4208"/>
                    <a:pt x="5371" y="3620"/>
                    <a:pt x="5292" y="3042"/>
                  </a:cubicBezTo>
                  <a:cubicBezTo>
                    <a:pt x="5202" y="2466"/>
                    <a:pt x="4806" y="2432"/>
                    <a:pt x="4806" y="2432"/>
                  </a:cubicBezTo>
                  <a:cubicBezTo>
                    <a:pt x="4806" y="2432"/>
                    <a:pt x="5044" y="1154"/>
                    <a:pt x="4524" y="589"/>
                  </a:cubicBezTo>
                  <a:cubicBezTo>
                    <a:pt x="4352" y="399"/>
                    <a:pt x="4168" y="335"/>
                    <a:pt x="3997" y="335"/>
                  </a:cubicBezTo>
                  <a:cubicBezTo>
                    <a:pt x="3649" y="335"/>
                    <a:pt x="3358" y="600"/>
                    <a:pt x="3358" y="600"/>
                  </a:cubicBezTo>
                  <a:cubicBezTo>
                    <a:pt x="2941" y="159"/>
                    <a:pt x="2404" y="0"/>
                    <a:pt x="1894" y="0"/>
                  </a:cubicBezTo>
                  <a:close/>
                </a:path>
              </a:pathLst>
            </a:custGeom>
            <a:solidFill>
              <a:srgbClr val="4A1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9"/>
            <p:cNvSpPr/>
            <p:nvPr/>
          </p:nvSpPr>
          <p:spPr>
            <a:xfrm>
              <a:off x="1462616" y="1857341"/>
              <a:ext cx="175649" cy="103507"/>
            </a:xfrm>
            <a:custGeom>
              <a:avLst/>
              <a:gdLst/>
              <a:ahLst/>
              <a:cxnLst/>
              <a:rect l="l" t="t" r="r" b="b"/>
              <a:pathLst>
                <a:path w="3937" h="2320" extrusionOk="0">
                  <a:moveTo>
                    <a:pt x="1119" y="0"/>
                  </a:moveTo>
                  <a:cubicBezTo>
                    <a:pt x="734" y="0"/>
                    <a:pt x="354" y="149"/>
                    <a:pt x="1" y="314"/>
                  </a:cubicBezTo>
                  <a:cubicBezTo>
                    <a:pt x="1" y="324"/>
                    <a:pt x="1" y="324"/>
                    <a:pt x="12" y="324"/>
                  </a:cubicBezTo>
                  <a:cubicBezTo>
                    <a:pt x="367" y="181"/>
                    <a:pt x="716" y="69"/>
                    <a:pt x="1088" y="69"/>
                  </a:cubicBezTo>
                  <a:cubicBezTo>
                    <a:pt x="1213" y="69"/>
                    <a:pt x="1340" y="82"/>
                    <a:pt x="1471" y="110"/>
                  </a:cubicBezTo>
                  <a:cubicBezTo>
                    <a:pt x="1912" y="223"/>
                    <a:pt x="2217" y="562"/>
                    <a:pt x="2466" y="912"/>
                  </a:cubicBezTo>
                  <a:cubicBezTo>
                    <a:pt x="2473" y="926"/>
                    <a:pt x="2487" y="931"/>
                    <a:pt x="2503" y="931"/>
                  </a:cubicBezTo>
                  <a:cubicBezTo>
                    <a:pt x="2514" y="931"/>
                    <a:pt x="2525" y="929"/>
                    <a:pt x="2534" y="924"/>
                  </a:cubicBezTo>
                  <a:cubicBezTo>
                    <a:pt x="2692" y="766"/>
                    <a:pt x="2839" y="664"/>
                    <a:pt x="3054" y="618"/>
                  </a:cubicBezTo>
                  <a:cubicBezTo>
                    <a:pt x="3081" y="613"/>
                    <a:pt x="3107" y="611"/>
                    <a:pt x="3133" y="611"/>
                  </a:cubicBezTo>
                  <a:cubicBezTo>
                    <a:pt x="3438" y="611"/>
                    <a:pt x="3639" y="967"/>
                    <a:pt x="3744" y="1206"/>
                  </a:cubicBezTo>
                  <a:cubicBezTo>
                    <a:pt x="3879" y="1546"/>
                    <a:pt x="3801" y="1953"/>
                    <a:pt x="3721" y="2292"/>
                  </a:cubicBezTo>
                  <a:cubicBezTo>
                    <a:pt x="3715" y="2311"/>
                    <a:pt x="3729" y="2320"/>
                    <a:pt x="3743" y="2320"/>
                  </a:cubicBezTo>
                  <a:cubicBezTo>
                    <a:pt x="3755" y="2320"/>
                    <a:pt x="3766" y="2314"/>
                    <a:pt x="3766" y="2304"/>
                  </a:cubicBezTo>
                  <a:cubicBezTo>
                    <a:pt x="3924" y="1784"/>
                    <a:pt x="3936" y="1297"/>
                    <a:pt x="3620" y="845"/>
                  </a:cubicBezTo>
                  <a:cubicBezTo>
                    <a:pt x="3491" y="659"/>
                    <a:pt x="3300" y="564"/>
                    <a:pt x="3103" y="564"/>
                  </a:cubicBezTo>
                  <a:cubicBezTo>
                    <a:pt x="2987" y="564"/>
                    <a:pt x="2869" y="597"/>
                    <a:pt x="2760" y="664"/>
                  </a:cubicBezTo>
                  <a:cubicBezTo>
                    <a:pt x="2724" y="691"/>
                    <a:pt x="2600" y="799"/>
                    <a:pt x="2523" y="799"/>
                  </a:cubicBezTo>
                  <a:cubicBezTo>
                    <a:pt x="2504" y="799"/>
                    <a:pt x="2488" y="792"/>
                    <a:pt x="2477" y="777"/>
                  </a:cubicBezTo>
                  <a:cubicBezTo>
                    <a:pt x="2421" y="675"/>
                    <a:pt x="2341" y="596"/>
                    <a:pt x="2263" y="517"/>
                  </a:cubicBezTo>
                  <a:cubicBezTo>
                    <a:pt x="2093" y="324"/>
                    <a:pt x="1866" y="189"/>
                    <a:pt x="1629" y="98"/>
                  </a:cubicBezTo>
                  <a:cubicBezTo>
                    <a:pt x="1459" y="29"/>
                    <a:pt x="1289" y="0"/>
                    <a:pt x="111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9"/>
            <p:cNvSpPr/>
            <p:nvPr/>
          </p:nvSpPr>
          <p:spPr>
            <a:xfrm>
              <a:off x="1583702" y="1908024"/>
              <a:ext cx="61613" cy="111671"/>
            </a:xfrm>
            <a:custGeom>
              <a:avLst/>
              <a:gdLst/>
              <a:ahLst/>
              <a:cxnLst/>
              <a:rect l="l" t="t" r="r" b="b"/>
              <a:pathLst>
                <a:path w="1381" h="2503" extrusionOk="0">
                  <a:moveTo>
                    <a:pt x="239" y="0"/>
                  </a:moveTo>
                  <a:cubicBezTo>
                    <a:pt x="164" y="0"/>
                    <a:pt x="86" y="11"/>
                    <a:pt x="12" y="25"/>
                  </a:cubicBezTo>
                  <a:cubicBezTo>
                    <a:pt x="1" y="37"/>
                    <a:pt x="12" y="48"/>
                    <a:pt x="24" y="48"/>
                  </a:cubicBezTo>
                  <a:cubicBezTo>
                    <a:pt x="77" y="38"/>
                    <a:pt x="126" y="34"/>
                    <a:pt x="171" y="34"/>
                  </a:cubicBezTo>
                  <a:cubicBezTo>
                    <a:pt x="808" y="34"/>
                    <a:pt x="684" y="953"/>
                    <a:pt x="600" y="1427"/>
                  </a:cubicBezTo>
                  <a:cubicBezTo>
                    <a:pt x="600" y="1439"/>
                    <a:pt x="622" y="1462"/>
                    <a:pt x="634" y="1462"/>
                  </a:cubicBezTo>
                  <a:cubicBezTo>
                    <a:pt x="644" y="1462"/>
                    <a:pt x="655" y="1461"/>
                    <a:pt x="664" y="1461"/>
                  </a:cubicBezTo>
                  <a:cubicBezTo>
                    <a:pt x="1316" y="1461"/>
                    <a:pt x="1070" y="2190"/>
                    <a:pt x="770" y="2480"/>
                  </a:cubicBezTo>
                  <a:cubicBezTo>
                    <a:pt x="758" y="2490"/>
                    <a:pt x="770" y="2502"/>
                    <a:pt x="781" y="2502"/>
                  </a:cubicBezTo>
                  <a:cubicBezTo>
                    <a:pt x="1154" y="2264"/>
                    <a:pt x="1381" y="1530"/>
                    <a:pt x="815" y="1394"/>
                  </a:cubicBezTo>
                  <a:cubicBezTo>
                    <a:pt x="612" y="1349"/>
                    <a:pt x="713" y="1088"/>
                    <a:pt x="725" y="907"/>
                  </a:cubicBezTo>
                  <a:cubicBezTo>
                    <a:pt x="747" y="681"/>
                    <a:pt x="725" y="455"/>
                    <a:pt x="634" y="241"/>
                  </a:cubicBezTo>
                  <a:cubicBezTo>
                    <a:pt x="564" y="53"/>
                    <a:pt x="408" y="0"/>
                    <a:pt x="23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9"/>
            <p:cNvSpPr/>
            <p:nvPr/>
          </p:nvSpPr>
          <p:spPr>
            <a:xfrm>
              <a:off x="1636661" y="1966158"/>
              <a:ext cx="27840" cy="45061"/>
            </a:xfrm>
            <a:custGeom>
              <a:avLst/>
              <a:gdLst/>
              <a:ahLst/>
              <a:cxnLst/>
              <a:rect l="l" t="t" r="r" b="b"/>
              <a:pathLst>
                <a:path w="624" h="1010" extrusionOk="0">
                  <a:moveTo>
                    <a:pt x="23" y="1"/>
                  </a:moveTo>
                  <a:cubicBezTo>
                    <a:pt x="1" y="1"/>
                    <a:pt x="1" y="34"/>
                    <a:pt x="23" y="34"/>
                  </a:cubicBezTo>
                  <a:cubicBezTo>
                    <a:pt x="623" y="68"/>
                    <a:pt x="295" y="702"/>
                    <a:pt x="69" y="973"/>
                  </a:cubicBezTo>
                  <a:cubicBezTo>
                    <a:pt x="60" y="991"/>
                    <a:pt x="73" y="1010"/>
                    <a:pt x="90" y="1010"/>
                  </a:cubicBezTo>
                  <a:cubicBezTo>
                    <a:pt x="95" y="1010"/>
                    <a:pt x="99" y="1009"/>
                    <a:pt x="103" y="1007"/>
                  </a:cubicBezTo>
                  <a:cubicBezTo>
                    <a:pt x="295" y="893"/>
                    <a:pt x="431" y="611"/>
                    <a:pt x="442" y="385"/>
                  </a:cubicBezTo>
                  <a:cubicBezTo>
                    <a:pt x="453" y="124"/>
                    <a:pt x="261" y="1"/>
                    <a:pt x="2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9"/>
            <p:cNvSpPr/>
            <p:nvPr/>
          </p:nvSpPr>
          <p:spPr>
            <a:xfrm>
              <a:off x="1563536" y="1904588"/>
              <a:ext cx="42920" cy="33863"/>
            </a:xfrm>
            <a:custGeom>
              <a:avLst/>
              <a:gdLst/>
              <a:ahLst/>
              <a:cxnLst/>
              <a:rect l="l" t="t" r="r" b="b"/>
              <a:pathLst>
                <a:path w="962" h="759" extrusionOk="0">
                  <a:moveTo>
                    <a:pt x="1" y="1"/>
                  </a:moveTo>
                  <a:cubicBezTo>
                    <a:pt x="147" y="374"/>
                    <a:pt x="521" y="668"/>
                    <a:pt x="916" y="758"/>
                  </a:cubicBezTo>
                  <a:cubicBezTo>
                    <a:pt x="951" y="758"/>
                    <a:pt x="961" y="702"/>
                    <a:pt x="928" y="702"/>
                  </a:cubicBezTo>
                  <a:cubicBezTo>
                    <a:pt x="554" y="622"/>
                    <a:pt x="170" y="340"/>
                    <a:pt x="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9"/>
            <p:cNvSpPr/>
            <p:nvPr/>
          </p:nvSpPr>
          <p:spPr>
            <a:xfrm>
              <a:off x="1601905" y="1950141"/>
              <a:ext cx="14768" cy="49924"/>
            </a:xfrm>
            <a:custGeom>
              <a:avLst/>
              <a:gdLst/>
              <a:ahLst/>
              <a:cxnLst/>
              <a:rect l="l" t="t" r="r" b="b"/>
              <a:pathLst>
                <a:path w="331" h="1119" extrusionOk="0">
                  <a:moveTo>
                    <a:pt x="28" y="0"/>
                  </a:moveTo>
                  <a:cubicBezTo>
                    <a:pt x="25" y="0"/>
                    <a:pt x="23" y="3"/>
                    <a:pt x="23" y="9"/>
                  </a:cubicBezTo>
                  <a:cubicBezTo>
                    <a:pt x="0" y="393"/>
                    <a:pt x="79" y="755"/>
                    <a:pt x="249" y="1094"/>
                  </a:cubicBezTo>
                  <a:cubicBezTo>
                    <a:pt x="257" y="1111"/>
                    <a:pt x="273" y="1119"/>
                    <a:pt x="287" y="1119"/>
                  </a:cubicBezTo>
                  <a:cubicBezTo>
                    <a:pt x="310" y="1119"/>
                    <a:pt x="331" y="1099"/>
                    <a:pt x="317" y="1072"/>
                  </a:cubicBezTo>
                  <a:cubicBezTo>
                    <a:pt x="192" y="721"/>
                    <a:pt x="45" y="393"/>
                    <a:pt x="34" y="9"/>
                  </a:cubicBezTo>
                  <a:cubicBezTo>
                    <a:pt x="34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9"/>
            <p:cNvSpPr/>
            <p:nvPr/>
          </p:nvSpPr>
          <p:spPr>
            <a:xfrm>
              <a:off x="1456771" y="1873893"/>
              <a:ext cx="98733" cy="20657"/>
            </a:xfrm>
            <a:custGeom>
              <a:avLst/>
              <a:gdLst/>
              <a:ahLst/>
              <a:cxnLst/>
              <a:rect l="l" t="t" r="r" b="b"/>
              <a:pathLst>
                <a:path w="2213" h="463" extrusionOk="0">
                  <a:moveTo>
                    <a:pt x="1125" y="0"/>
                  </a:moveTo>
                  <a:cubicBezTo>
                    <a:pt x="701" y="0"/>
                    <a:pt x="272" y="142"/>
                    <a:pt x="19" y="406"/>
                  </a:cubicBezTo>
                  <a:cubicBezTo>
                    <a:pt x="0" y="424"/>
                    <a:pt x="20" y="443"/>
                    <a:pt x="34" y="443"/>
                  </a:cubicBezTo>
                  <a:cubicBezTo>
                    <a:pt x="37" y="443"/>
                    <a:pt x="39" y="442"/>
                    <a:pt x="42" y="440"/>
                  </a:cubicBezTo>
                  <a:cubicBezTo>
                    <a:pt x="394" y="236"/>
                    <a:pt x="828" y="79"/>
                    <a:pt x="1245" y="79"/>
                  </a:cubicBezTo>
                  <a:cubicBezTo>
                    <a:pt x="1590" y="79"/>
                    <a:pt x="1924" y="186"/>
                    <a:pt x="2190" y="463"/>
                  </a:cubicBezTo>
                  <a:cubicBezTo>
                    <a:pt x="2201" y="463"/>
                    <a:pt x="2213" y="451"/>
                    <a:pt x="2201" y="451"/>
                  </a:cubicBezTo>
                  <a:cubicBezTo>
                    <a:pt x="1974" y="144"/>
                    <a:pt x="1552" y="0"/>
                    <a:pt x="112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9"/>
            <p:cNvSpPr/>
            <p:nvPr/>
          </p:nvSpPr>
          <p:spPr>
            <a:xfrm>
              <a:off x="1459225" y="1889687"/>
              <a:ext cx="87535" cy="18694"/>
            </a:xfrm>
            <a:custGeom>
              <a:avLst/>
              <a:gdLst/>
              <a:ahLst/>
              <a:cxnLst/>
              <a:rect l="l" t="t" r="r" b="b"/>
              <a:pathLst>
                <a:path w="1962" h="419" extrusionOk="0">
                  <a:moveTo>
                    <a:pt x="935" y="0"/>
                  </a:moveTo>
                  <a:cubicBezTo>
                    <a:pt x="610" y="0"/>
                    <a:pt x="287" y="117"/>
                    <a:pt x="20" y="368"/>
                  </a:cubicBezTo>
                  <a:cubicBezTo>
                    <a:pt x="1" y="388"/>
                    <a:pt x="23" y="416"/>
                    <a:pt x="44" y="416"/>
                  </a:cubicBezTo>
                  <a:cubicBezTo>
                    <a:pt x="48" y="416"/>
                    <a:pt x="51" y="415"/>
                    <a:pt x="54" y="414"/>
                  </a:cubicBezTo>
                  <a:cubicBezTo>
                    <a:pt x="389" y="217"/>
                    <a:pt x="706" y="113"/>
                    <a:pt x="1024" y="113"/>
                  </a:cubicBezTo>
                  <a:cubicBezTo>
                    <a:pt x="1328" y="113"/>
                    <a:pt x="1633" y="209"/>
                    <a:pt x="1954" y="414"/>
                  </a:cubicBezTo>
                  <a:cubicBezTo>
                    <a:pt x="1662" y="146"/>
                    <a:pt x="1297" y="0"/>
                    <a:pt x="935" y="0"/>
                  </a:cubicBezTo>
                  <a:close/>
                  <a:moveTo>
                    <a:pt x="1954" y="414"/>
                  </a:moveTo>
                  <a:cubicBezTo>
                    <a:pt x="1954" y="418"/>
                    <a:pt x="1955" y="419"/>
                    <a:pt x="1957" y="419"/>
                  </a:cubicBezTo>
                  <a:cubicBezTo>
                    <a:pt x="1959" y="419"/>
                    <a:pt x="1961" y="414"/>
                    <a:pt x="1954" y="414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9"/>
            <p:cNvSpPr/>
            <p:nvPr/>
          </p:nvSpPr>
          <p:spPr>
            <a:xfrm>
              <a:off x="1558004" y="2042807"/>
              <a:ext cx="47426" cy="21728"/>
            </a:xfrm>
            <a:custGeom>
              <a:avLst/>
              <a:gdLst/>
              <a:ahLst/>
              <a:cxnLst/>
              <a:rect l="l" t="t" r="r" b="b"/>
              <a:pathLst>
                <a:path w="1063" h="487" extrusionOk="0">
                  <a:moveTo>
                    <a:pt x="1040" y="0"/>
                  </a:moveTo>
                  <a:cubicBezTo>
                    <a:pt x="1034" y="0"/>
                    <a:pt x="1029" y="4"/>
                    <a:pt x="1029" y="12"/>
                  </a:cubicBezTo>
                  <a:cubicBezTo>
                    <a:pt x="912" y="293"/>
                    <a:pt x="661" y="450"/>
                    <a:pt x="386" y="450"/>
                  </a:cubicBezTo>
                  <a:cubicBezTo>
                    <a:pt x="262" y="450"/>
                    <a:pt x="134" y="418"/>
                    <a:pt x="12" y="351"/>
                  </a:cubicBezTo>
                  <a:cubicBezTo>
                    <a:pt x="9" y="349"/>
                    <a:pt x="7" y="349"/>
                    <a:pt x="6" y="349"/>
                  </a:cubicBezTo>
                  <a:cubicBezTo>
                    <a:pt x="0" y="349"/>
                    <a:pt x="2" y="363"/>
                    <a:pt x="12" y="363"/>
                  </a:cubicBezTo>
                  <a:cubicBezTo>
                    <a:pt x="132" y="444"/>
                    <a:pt x="293" y="487"/>
                    <a:pt x="452" y="487"/>
                  </a:cubicBezTo>
                  <a:cubicBezTo>
                    <a:pt x="741" y="487"/>
                    <a:pt x="1027" y="345"/>
                    <a:pt x="1063" y="24"/>
                  </a:cubicBezTo>
                  <a:cubicBezTo>
                    <a:pt x="1063" y="10"/>
                    <a:pt x="1050" y="0"/>
                    <a:pt x="104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9"/>
            <p:cNvSpPr/>
            <p:nvPr/>
          </p:nvSpPr>
          <p:spPr>
            <a:xfrm>
              <a:off x="1478767" y="2295107"/>
              <a:ext cx="84768" cy="231284"/>
            </a:xfrm>
            <a:custGeom>
              <a:avLst/>
              <a:gdLst/>
              <a:ahLst/>
              <a:cxnLst/>
              <a:rect l="l" t="t" r="r" b="b"/>
              <a:pathLst>
                <a:path w="1900" h="5184" extrusionOk="0">
                  <a:moveTo>
                    <a:pt x="1" y="0"/>
                  </a:moveTo>
                  <a:cubicBezTo>
                    <a:pt x="1" y="1"/>
                    <a:pt x="34" y="2398"/>
                    <a:pt x="1064" y="4286"/>
                  </a:cubicBezTo>
                  <a:cubicBezTo>
                    <a:pt x="1064" y="4286"/>
                    <a:pt x="419" y="5100"/>
                    <a:pt x="521" y="5180"/>
                  </a:cubicBezTo>
                  <a:cubicBezTo>
                    <a:pt x="525" y="5182"/>
                    <a:pt x="531" y="5184"/>
                    <a:pt x="539" y="5184"/>
                  </a:cubicBezTo>
                  <a:cubicBezTo>
                    <a:pt x="722" y="5184"/>
                    <a:pt x="1899" y="4428"/>
                    <a:pt x="1866" y="4308"/>
                  </a:cubicBezTo>
                  <a:cubicBezTo>
                    <a:pt x="1821" y="4173"/>
                    <a:pt x="1720" y="4094"/>
                    <a:pt x="1720" y="4094"/>
                  </a:cubicBezTo>
                  <a:cubicBezTo>
                    <a:pt x="1720" y="4094"/>
                    <a:pt x="1052" y="1436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9"/>
            <p:cNvSpPr/>
            <p:nvPr/>
          </p:nvSpPr>
          <p:spPr>
            <a:xfrm>
              <a:off x="1497416" y="2474774"/>
              <a:ext cx="66164" cy="53003"/>
            </a:xfrm>
            <a:custGeom>
              <a:avLst/>
              <a:gdLst/>
              <a:ahLst/>
              <a:cxnLst/>
              <a:rect l="l" t="t" r="r" b="b"/>
              <a:pathLst>
                <a:path w="1483" h="1188" extrusionOk="0">
                  <a:moveTo>
                    <a:pt x="484" y="0"/>
                  </a:moveTo>
                  <a:cubicBezTo>
                    <a:pt x="453" y="0"/>
                    <a:pt x="426" y="16"/>
                    <a:pt x="408" y="55"/>
                  </a:cubicBezTo>
                  <a:cubicBezTo>
                    <a:pt x="352" y="168"/>
                    <a:pt x="533" y="349"/>
                    <a:pt x="533" y="349"/>
                  </a:cubicBezTo>
                  <a:cubicBezTo>
                    <a:pt x="533" y="349"/>
                    <a:pt x="1" y="1085"/>
                    <a:pt x="35" y="1163"/>
                  </a:cubicBezTo>
                  <a:cubicBezTo>
                    <a:pt x="41" y="1178"/>
                    <a:pt x="61" y="1188"/>
                    <a:pt x="96" y="1188"/>
                  </a:cubicBezTo>
                  <a:cubicBezTo>
                    <a:pt x="248" y="1188"/>
                    <a:pt x="682" y="1010"/>
                    <a:pt x="1483" y="338"/>
                  </a:cubicBezTo>
                  <a:cubicBezTo>
                    <a:pt x="1483" y="338"/>
                    <a:pt x="1460" y="101"/>
                    <a:pt x="1290" y="33"/>
                  </a:cubicBezTo>
                  <a:cubicBezTo>
                    <a:pt x="1290" y="33"/>
                    <a:pt x="1065" y="237"/>
                    <a:pt x="803" y="237"/>
                  </a:cubicBezTo>
                  <a:cubicBezTo>
                    <a:pt x="796" y="237"/>
                    <a:pt x="789" y="237"/>
                    <a:pt x="782" y="236"/>
                  </a:cubicBezTo>
                  <a:cubicBezTo>
                    <a:pt x="782" y="236"/>
                    <a:pt x="602" y="0"/>
                    <a:pt x="48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9"/>
            <p:cNvSpPr/>
            <p:nvPr/>
          </p:nvSpPr>
          <p:spPr>
            <a:xfrm>
              <a:off x="1495408" y="2486730"/>
              <a:ext cx="69689" cy="43767"/>
            </a:xfrm>
            <a:custGeom>
              <a:avLst/>
              <a:gdLst/>
              <a:ahLst/>
              <a:cxnLst/>
              <a:rect l="l" t="t" r="r" b="b"/>
              <a:pathLst>
                <a:path w="1562" h="981" extrusionOk="0">
                  <a:moveTo>
                    <a:pt x="1525" y="0"/>
                  </a:moveTo>
                  <a:cubicBezTo>
                    <a:pt x="1522" y="0"/>
                    <a:pt x="1519" y="1"/>
                    <a:pt x="1516" y="3"/>
                  </a:cubicBezTo>
                  <a:cubicBezTo>
                    <a:pt x="1493" y="13"/>
                    <a:pt x="623" y="669"/>
                    <a:pt x="623" y="669"/>
                  </a:cubicBezTo>
                  <a:cubicBezTo>
                    <a:pt x="623" y="669"/>
                    <a:pt x="498" y="545"/>
                    <a:pt x="249" y="545"/>
                  </a:cubicBezTo>
                  <a:cubicBezTo>
                    <a:pt x="238" y="545"/>
                    <a:pt x="227" y="545"/>
                    <a:pt x="216" y="545"/>
                  </a:cubicBezTo>
                  <a:cubicBezTo>
                    <a:pt x="216" y="545"/>
                    <a:pt x="1" y="805"/>
                    <a:pt x="35" y="918"/>
                  </a:cubicBezTo>
                  <a:cubicBezTo>
                    <a:pt x="49" y="962"/>
                    <a:pt x="89" y="981"/>
                    <a:pt x="141" y="981"/>
                  </a:cubicBezTo>
                  <a:cubicBezTo>
                    <a:pt x="212" y="981"/>
                    <a:pt x="306" y="947"/>
                    <a:pt x="397" y="895"/>
                  </a:cubicBezTo>
                  <a:cubicBezTo>
                    <a:pt x="804" y="669"/>
                    <a:pt x="1561" y="127"/>
                    <a:pt x="1561" y="70"/>
                  </a:cubicBezTo>
                  <a:cubicBezTo>
                    <a:pt x="1561" y="31"/>
                    <a:pt x="154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9"/>
            <p:cNvSpPr/>
            <p:nvPr/>
          </p:nvSpPr>
          <p:spPr>
            <a:xfrm>
              <a:off x="1508347" y="2500383"/>
              <a:ext cx="16597" cy="6068"/>
            </a:xfrm>
            <a:custGeom>
              <a:avLst/>
              <a:gdLst/>
              <a:ahLst/>
              <a:cxnLst/>
              <a:rect l="l" t="t" r="r" b="b"/>
              <a:pathLst>
                <a:path w="372" h="136" extrusionOk="0">
                  <a:moveTo>
                    <a:pt x="150" y="1"/>
                  </a:moveTo>
                  <a:cubicBezTo>
                    <a:pt x="112" y="1"/>
                    <a:pt x="75" y="8"/>
                    <a:pt x="39" y="24"/>
                  </a:cubicBezTo>
                  <a:cubicBezTo>
                    <a:pt x="0" y="44"/>
                    <a:pt x="11" y="96"/>
                    <a:pt x="44" y="96"/>
                  </a:cubicBezTo>
                  <a:cubicBezTo>
                    <a:pt x="49" y="96"/>
                    <a:pt x="55" y="95"/>
                    <a:pt x="62" y="92"/>
                  </a:cubicBezTo>
                  <a:cubicBezTo>
                    <a:pt x="88" y="81"/>
                    <a:pt x="115" y="76"/>
                    <a:pt x="142" y="76"/>
                  </a:cubicBezTo>
                  <a:cubicBezTo>
                    <a:pt x="197" y="76"/>
                    <a:pt x="250" y="96"/>
                    <a:pt x="288" y="126"/>
                  </a:cubicBezTo>
                  <a:cubicBezTo>
                    <a:pt x="296" y="133"/>
                    <a:pt x="305" y="135"/>
                    <a:pt x="313" y="135"/>
                  </a:cubicBezTo>
                  <a:cubicBezTo>
                    <a:pt x="347" y="135"/>
                    <a:pt x="372" y="88"/>
                    <a:pt x="344" y="69"/>
                  </a:cubicBezTo>
                  <a:cubicBezTo>
                    <a:pt x="285" y="26"/>
                    <a:pt x="218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9"/>
            <p:cNvSpPr/>
            <p:nvPr/>
          </p:nvSpPr>
          <p:spPr>
            <a:xfrm>
              <a:off x="1514370" y="2492218"/>
              <a:ext cx="14634" cy="5577"/>
            </a:xfrm>
            <a:custGeom>
              <a:avLst/>
              <a:gdLst/>
              <a:ahLst/>
              <a:cxnLst/>
              <a:rect l="l" t="t" r="r" b="b"/>
              <a:pathLst>
                <a:path w="328" h="125" extrusionOk="0">
                  <a:moveTo>
                    <a:pt x="168" y="1"/>
                  </a:moveTo>
                  <a:cubicBezTo>
                    <a:pt x="122" y="1"/>
                    <a:pt x="75" y="11"/>
                    <a:pt x="40" y="26"/>
                  </a:cubicBezTo>
                  <a:cubicBezTo>
                    <a:pt x="0" y="36"/>
                    <a:pt x="12" y="98"/>
                    <a:pt x="47" y="98"/>
                  </a:cubicBezTo>
                  <a:cubicBezTo>
                    <a:pt x="51" y="98"/>
                    <a:pt x="57" y="97"/>
                    <a:pt x="62" y="94"/>
                  </a:cubicBezTo>
                  <a:cubicBezTo>
                    <a:pt x="87" y="88"/>
                    <a:pt x="128" y="79"/>
                    <a:pt x="166" y="79"/>
                  </a:cubicBezTo>
                  <a:cubicBezTo>
                    <a:pt x="198" y="79"/>
                    <a:pt x="228" y="85"/>
                    <a:pt x="243" y="106"/>
                  </a:cubicBezTo>
                  <a:cubicBezTo>
                    <a:pt x="253" y="119"/>
                    <a:pt x="265" y="125"/>
                    <a:pt x="276" y="125"/>
                  </a:cubicBezTo>
                  <a:cubicBezTo>
                    <a:pt x="303" y="125"/>
                    <a:pt x="327" y="93"/>
                    <a:pt x="311" y="61"/>
                  </a:cubicBezTo>
                  <a:cubicBezTo>
                    <a:pt x="280" y="17"/>
                    <a:pt x="224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9"/>
            <p:cNvSpPr/>
            <p:nvPr/>
          </p:nvSpPr>
          <p:spPr>
            <a:xfrm>
              <a:off x="1478767" y="2295107"/>
              <a:ext cx="54029" cy="28777"/>
            </a:xfrm>
            <a:custGeom>
              <a:avLst/>
              <a:gdLst/>
              <a:ahLst/>
              <a:cxnLst/>
              <a:rect l="l" t="t" r="r" b="b"/>
              <a:pathLst>
                <a:path w="1211" h="645" extrusionOk="0">
                  <a:moveTo>
                    <a:pt x="1" y="0"/>
                  </a:moveTo>
                  <a:cubicBezTo>
                    <a:pt x="1" y="0"/>
                    <a:pt x="1" y="136"/>
                    <a:pt x="23" y="362"/>
                  </a:cubicBezTo>
                  <a:cubicBezTo>
                    <a:pt x="408" y="441"/>
                    <a:pt x="803" y="543"/>
                    <a:pt x="1188" y="645"/>
                  </a:cubicBezTo>
                  <a:cubicBezTo>
                    <a:pt x="1188" y="441"/>
                    <a:pt x="1188" y="260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9"/>
            <p:cNvSpPr/>
            <p:nvPr/>
          </p:nvSpPr>
          <p:spPr>
            <a:xfrm>
              <a:off x="1562554" y="2263296"/>
              <a:ext cx="186089" cy="122022"/>
            </a:xfrm>
            <a:custGeom>
              <a:avLst/>
              <a:gdLst/>
              <a:ahLst/>
              <a:cxnLst/>
              <a:rect l="l" t="t" r="r" b="b"/>
              <a:pathLst>
                <a:path w="4171" h="2735" extrusionOk="0">
                  <a:moveTo>
                    <a:pt x="1345" y="1"/>
                  </a:moveTo>
                  <a:lnTo>
                    <a:pt x="0" y="759"/>
                  </a:lnTo>
                  <a:cubicBezTo>
                    <a:pt x="0" y="759"/>
                    <a:pt x="633" y="2511"/>
                    <a:pt x="1662" y="2715"/>
                  </a:cubicBezTo>
                  <a:cubicBezTo>
                    <a:pt x="1730" y="2728"/>
                    <a:pt x="1797" y="2734"/>
                    <a:pt x="1863" y="2734"/>
                  </a:cubicBezTo>
                  <a:cubicBezTo>
                    <a:pt x="2774" y="2734"/>
                    <a:pt x="3335" y="1493"/>
                    <a:pt x="3335" y="1493"/>
                  </a:cubicBezTo>
                  <a:cubicBezTo>
                    <a:pt x="3335" y="1493"/>
                    <a:pt x="3822" y="1640"/>
                    <a:pt x="4030" y="1640"/>
                  </a:cubicBezTo>
                  <a:cubicBezTo>
                    <a:pt x="4073" y="1640"/>
                    <a:pt x="4104" y="1634"/>
                    <a:pt x="4116" y="1618"/>
                  </a:cubicBezTo>
                  <a:cubicBezTo>
                    <a:pt x="4170" y="1531"/>
                    <a:pt x="3201" y="755"/>
                    <a:pt x="3106" y="755"/>
                  </a:cubicBezTo>
                  <a:cubicBezTo>
                    <a:pt x="3102" y="755"/>
                    <a:pt x="3099" y="756"/>
                    <a:pt x="3098" y="759"/>
                  </a:cubicBezTo>
                  <a:cubicBezTo>
                    <a:pt x="3076" y="827"/>
                    <a:pt x="2940" y="1064"/>
                    <a:pt x="2940" y="1064"/>
                  </a:cubicBezTo>
                  <a:cubicBezTo>
                    <a:pt x="2940" y="1064"/>
                    <a:pt x="2664" y="1624"/>
                    <a:pt x="2395" y="1624"/>
                  </a:cubicBezTo>
                  <a:cubicBezTo>
                    <a:pt x="2342" y="1624"/>
                    <a:pt x="2289" y="1602"/>
                    <a:pt x="2239" y="1550"/>
                  </a:cubicBezTo>
                  <a:cubicBezTo>
                    <a:pt x="1933" y="1234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9"/>
            <p:cNvSpPr/>
            <p:nvPr/>
          </p:nvSpPr>
          <p:spPr>
            <a:xfrm>
              <a:off x="1693188" y="2295598"/>
              <a:ext cx="69198" cy="49032"/>
            </a:xfrm>
            <a:custGeom>
              <a:avLst/>
              <a:gdLst/>
              <a:ahLst/>
              <a:cxnLst/>
              <a:rect l="l" t="t" r="r" b="b"/>
              <a:pathLst>
                <a:path w="1551" h="1099" extrusionOk="0">
                  <a:moveTo>
                    <a:pt x="181" y="0"/>
                  </a:moveTo>
                  <a:cubicBezTo>
                    <a:pt x="181" y="0"/>
                    <a:pt x="0" y="159"/>
                    <a:pt x="12" y="340"/>
                  </a:cubicBezTo>
                  <a:cubicBezTo>
                    <a:pt x="12" y="340"/>
                    <a:pt x="249" y="430"/>
                    <a:pt x="351" y="679"/>
                  </a:cubicBezTo>
                  <a:cubicBezTo>
                    <a:pt x="351" y="679"/>
                    <a:pt x="113" y="1086"/>
                    <a:pt x="329" y="1098"/>
                  </a:cubicBezTo>
                  <a:cubicBezTo>
                    <a:pt x="332" y="1098"/>
                    <a:pt x="334" y="1098"/>
                    <a:pt x="337" y="1098"/>
                  </a:cubicBezTo>
                  <a:cubicBezTo>
                    <a:pt x="457" y="1098"/>
                    <a:pt x="555" y="872"/>
                    <a:pt x="555" y="872"/>
                  </a:cubicBezTo>
                  <a:cubicBezTo>
                    <a:pt x="555" y="872"/>
                    <a:pt x="1213" y="1043"/>
                    <a:pt x="1429" y="1043"/>
                  </a:cubicBezTo>
                  <a:cubicBezTo>
                    <a:pt x="1462" y="1043"/>
                    <a:pt x="1484" y="1039"/>
                    <a:pt x="1493" y="1030"/>
                  </a:cubicBezTo>
                  <a:cubicBezTo>
                    <a:pt x="1550" y="962"/>
                    <a:pt x="1324" y="600"/>
                    <a:pt x="18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9"/>
            <p:cNvSpPr/>
            <p:nvPr/>
          </p:nvSpPr>
          <p:spPr>
            <a:xfrm>
              <a:off x="1697739" y="2294081"/>
              <a:ext cx="67636" cy="50103"/>
            </a:xfrm>
            <a:custGeom>
              <a:avLst/>
              <a:gdLst/>
              <a:ahLst/>
              <a:cxnLst/>
              <a:rect l="l" t="t" r="r" b="b"/>
              <a:pathLst>
                <a:path w="1516" h="1123" extrusionOk="0">
                  <a:moveTo>
                    <a:pt x="73" y="0"/>
                  </a:moveTo>
                  <a:cubicBezTo>
                    <a:pt x="71" y="0"/>
                    <a:pt x="69" y="0"/>
                    <a:pt x="68" y="1"/>
                  </a:cubicBezTo>
                  <a:cubicBezTo>
                    <a:pt x="23" y="23"/>
                    <a:pt x="1" y="57"/>
                    <a:pt x="23" y="80"/>
                  </a:cubicBezTo>
                  <a:cubicBezTo>
                    <a:pt x="34" y="91"/>
                    <a:pt x="984" y="645"/>
                    <a:pt x="984" y="645"/>
                  </a:cubicBezTo>
                  <a:cubicBezTo>
                    <a:pt x="984" y="645"/>
                    <a:pt x="905" y="826"/>
                    <a:pt x="1018" y="1075"/>
                  </a:cubicBezTo>
                  <a:cubicBezTo>
                    <a:pt x="1018" y="1075"/>
                    <a:pt x="1186" y="1123"/>
                    <a:pt x="1312" y="1123"/>
                  </a:cubicBezTo>
                  <a:cubicBezTo>
                    <a:pt x="1359" y="1123"/>
                    <a:pt x="1401" y="1116"/>
                    <a:pt x="1425" y="1097"/>
                  </a:cubicBezTo>
                  <a:cubicBezTo>
                    <a:pt x="1516" y="1019"/>
                    <a:pt x="1414" y="883"/>
                    <a:pt x="1267" y="758"/>
                  </a:cubicBezTo>
                  <a:cubicBezTo>
                    <a:pt x="924" y="482"/>
                    <a:pt x="149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9"/>
            <p:cNvSpPr/>
            <p:nvPr/>
          </p:nvSpPr>
          <p:spPr>
            <a:xfrm>
              <a:off x="1727498" y="2326338"/>
              <a:ext cx="8611" cy="14723"/>
            </a:xfrm>
            <a:custGeom>
              <a:avLst/>
              <a:gdLst/>
              <a:ahLst/>
              <a:cxnLst/>
              <a:rect l="l" t="t" r="r" b="b"/>
              <a:pathLst>
                <a:path w="193" h="330" extrusionOk="0">
                  <a:moveTo>
                    <a:pt x="63" y="0"/>
                  </a:moveTo>
                  <a:cubicBezTo>
                    <a:pt x="50" y="0"/>
                    <a:pt x="39" y="8"/>
                    <a:pt x="35" y="24"/>
                  </a:cubicBezTo>
                  <a:cubicBezTo>
                    <a:pt x="0" y="126"/>
                    <a:pt x="23" y="250"/>
                    <a:pt x="103" y="318"/>
                  </a:cubicBezTo>
                  <a:cubicBezTo>
                    <a:pt x="111" y="327"/>
                    <a:pt x="121" y="330"/>
                    <a:pt x="132" y="330"/>
                  </a:cubicBezTo>
                  <a:cubicBezTo>
                    <a:pt x="163" y="330"/>
                    <a:pt x="193" y="298"/>
                    <a:pt x="159" y="273"/>
                  </a:cubicBezTo>
                  <a:cubicBezTo>
                    <a:pt x="103" y="216"/>
                    <a:pt x="80" y="126"/>
                    <a:pt x="103" y="58"/>
                  </a:cubicBezTo>
                  <a:cubicBezTo>
                    <a:pt x="109" y="22"/>
                    <a:pt x="85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9"/>
            <p:cNvSpPr/>
            <p:nvPr/>
          </p:nvSpPr>
          <p:spPr>
            <a:xfrm>
              <a:off x="1716924" y="2325535"/>
              <a:ext cx="9191" cy="13251"/>
            </a:xfrm>
            <a:custGeom>
              <a:avLst/>
              <a:gdLst/>
              <a:ahLst/>
              <a:cxnLst/>
              <a:rect l="l" t="t" r="r" b="b"/>
              <a:pathLst>
                <a:path w="206" h="297" extrusionOk="0">
                  <a:moveTo>
                    <a:pt x="84" y="1"/>
                  </a:moveTo>
                  <a:cubicBezTo>
                    <a:pt x="74" y="1"/>
                    <a:pt x="63" y="6"/>
                    <a:pt x="56" y="20"/>
                  </a:cubicBezTo>
                  <a:cubicBezTo>
                    <a:pt x="0" y="98"/>
                    <a:pt x="56" y="223"/>
                    <a:pt x="124" y="279"/>
                  </a:cubicBezTo>
                  <a:cubicBezTo>
                    <a:pt x="133" y="291"/>
                    <a:pt x="144" y="296"/>
                    <a:pt x="154" y="296"/>
                  </a:cubicBezTo>
                  <a:cubicBezTo>
                    <a:pt x="182" y="296"/>
                    <a:pt x="206" y="259"/>
                    <a:pt x="181" y="234"/>
                  </a:cubicBezTo>
                  <a:cubicBezTo>
                    <a:pt x="147" y="201"/>
                    <a:pt x="91" y="110"/>
                    <a:pt x="124" y="65"/>
                  </a:cubicBezTo>
                  <a:cubicBezTo>
                    <a:pt x="140" y="33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9"/>
            <p:cNvSpPr/>
            <p:nvPr/>
          </p:nvSpPr>
          <p:spPr>
            <a:xfrm>
              <a:off x="1562554" y="2263296"/>
              <a:ext cx="72678" cy="51530"/>
            </a:xfrm>
            <a:custGeom>
              <a:avLst/>
              <a:gdLst/>
              <a:ahLst/>
              <a:cxnLst/>
              <a:rect l="l" t="t" r="r" b="b"/>
              <a:pathLst>
                <a:path w="1629" h="1155" extrusionOk="0">
                  <a:moveTo>
                    <a:pt x="1345" y="1"/>
                  </a:moveTo>
                  <a:lnTo>
                    <a:pt x="0" y="759"/>
                  </a:lnTo>
                  <a:lnTo>
                    <a:pt x="169" y="1154"/>
                  </a:lnTo>
                  <a:cubicBezTo>
                    <a:pt x="678" y="1041"/>
                    <a:pt x="1199" y="849"/>
                    <a:pt x="1628" y="555"/>
                  </a:cubicBezTo>
                  <a:cubicBezTo>
                    <a:pt x="1470" y="249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9"/>
            <p:cNvSpPr/>
            <p:nvPr/>
          </p:nvSpPr>
          <p:spPr>
            <a:xfrm>
              <a:off x="1469174" y="2194678"/>
              <a:ext cx="175605" cy="115017"/>
            </a:xfrm>
            <a:custGeom>
              <a:avLst/>
              <a:gdLst/>
              <a:ahLst/>
              <a:cxnLst/>
              <a:rect l="l" t="t" r="r" b="b"/>
              <a:pathLst>
                <a:path w="3936" h="2578" extrusionOk="0">
                  <a:moveTo>
                    <a:pt x="2782" y="1"/>
                  </a:moveTo>
                  <a:lnTo>
                    <a:pt x="284" y="249"/>
                  </a:lnTo>
                  <a:lnTo>
                    <a:pt x="1" y="2365"/>
                  </a:lnTo>
                  <a:cubicBezTo>
                    <a:pt x="1" y="2365"/>
                    <a:pt x="715" y="2578"/>
                    <a:pt x="1304" y="2578"/>
                  </a:cubicBezTo>
                  <a:cubicBezTo>
                    <a:pt x="1406" y="2578"/>
                    <a:pt x="1505" y="2571"/>
                    <a:pt x="1595" y="2556"/>
                  </a:cubicBezTo>
                  <a:lnTo>
                    <a:pt x="1709" y="2161"/>
                  </a:lnTo>
                  <a:lnTo>
                    <a:pt x="1946" y="2534"/>
                  </a:lnTo>
                  <a:cubicBezTo>
                    <a:pt x="1946" y="2534"/>
                    <a:pt x="1977" y="2537"/>
                    <a:pt x="2033" y="2537"/>
                  </a:cubicBezTo>
                  <a:cubicBezTo>
                    <a:pt x="2313" y="2537"/>
                    <a:pt x="3211" y="2466"/>
                    <a:pt x="3936" y="1618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9"/>
            <p:cNvSpPr/>
            <p:nvPr/>
          </p:nvSpPr>
          <p:spPr>
            <a:xfrm>
              <a:off x="1510533" y="2259772"/>
              <a:ext cx="34889" cy="49924"/>
            </a:xfrm>
            <a:custGeom>
              <a:avLst/>
              <a:gdLst/>
              <a:ahLst/>
              <a:cxnLst/>
              <a:rect l="l" t="t" r="r" b="b"/>
              <a:pathLst>
                <a:path w="782" h="1119" extrusionOk="0">
                  <a:moveTo>
                    <a:pt x="533" y="1"/>
                  </a:moveTo>
                  <a:lnTo>
                    <a:pt x="1" y="1097"/>
                  </a:lnTo>
                  <a:cubicBezTo>
                    <a:pt x="125" y="1110"/>
                    <a:pt x="253" y="1119"/>
                    <a:pt x="377" y="1119"/>
                  </a:cubicBezTo>
                  <a:cubicBezTo>
                    <a:pt x="478" y="1119"/>
                    <a:pt x="577" y="1113"/>
                    <a:pt x="668" y="1097"/>
                  </a:cubicBezTo>
                  <a:lnTo>
                    <a:pt x="782" y="702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9"/>
            <p:cNvSpPr/>
            <p:nvPr/>
          </p:nvSpPr>
          <p:spPr>
            <a:xfrm>
              <a:off x="1552918" y="2198247"/>
              <a:ext cx="63130" cy="94896"/>
            </a:xfrm>
            <a:custGeom>
              <a:avLst/>
              <a:gdLst/>
              <a:ahLst/>
              <a:cxnLst/>
              <a:rect l="l" t="t" r="r" b="b"/>
              <a:pathLst>
                <a:path w="1415" h="2127" extrusionOk="0">
                  <a:moveTo>
                    <a:pt x="91" y="0"/>
                  </a:moveTo>
                  <a:lnTo>
                    <a:pt x="1" y="11"/>
                  </a:lnTo>
                  <a:lnTo>
                    <a:pt x="1" y="23"/>
                  </a:lnTo>
                  <a:cubicBezTo>
                    <a:pt x="261" y="463"/>
                    <a:pt x="566" y="882"/>
                    <a:pt x="837" y="1323"/>
                  </a:cubicBezTo>
                  <a:cubicBezTo>
                    <a:pt x="1008" y="1594"/>
                    <a:pt x="1166" y="1866"/>
                    <a:pt x="1347" y="2126"/>
                  </a:cubicBezTo>
                  <a:lnTo>
                    <a:pt x="1415" y="2092"/>
                  </a:lnTo>
                  <a:cubicBezTo>
                    <a:pt x="1245" y="1855"/>
                    <a:pt x="1086" y="1594"/>
                    <a:pt x="940" y="1335"/>
                  </a:cubicBezTo>
                  <a:cubicBezTo>
                    <a:pt x="668" y="882"/>
                    <a:pt x="352" y="463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9"/>
            <p:cNvSpPr/>
            <p:nvPr/>
          </p:nvSpPr>
          <p:spPr>
            <a:xfrm>
              <a:off x="1570094" y="2196686"/>
              <a:ext cx="64112" cy="83341"/>
            </a:xfrm>
            <a:custGeom>
              <a:avLst/>
              <a:gdLst/>
              <a:ahLst/>
              <a:cxnLst/>
              <a:rect l="l" t="t" r="r" b="b"/>
              <a:pathLst>
                <a:path w="1437" h="1868" extrusionOk="0">
                  <a:moveTo>
                    <a:pt x="102" y="1"/>
                  </a:moveTo>
                  <a:lnTo>
                    <a:pt x="0" y="13"/>
                  </a:lnTo>
                  <a:cubicBezTo>
                    <a:pt x="351" y="363"/>
                    <a:pt x="600" y="782"/>
                    <a:pt x="871" y="1200"/>
                  </a:cubicBezTo>
                  <a:cubicBezTo>
                    <a:pt x="1018" y="1438"/>
                    <a:pt x="1188" y="1652"/>
                    <a:pt x="1380" y="1867"/>
                  </a:cubicBezTo>
                  <a:cubicBezTo>
                    <a:pt x="1392" y="1855"/>
                    <a:pt x="1414" y="1833"/>
                    <a:pt x="1437" y="1822"/>
                  </a:cubicBezTo>
                  <a:cubicBezTo>
                    <a:pt x="1221" y="1573"/>
                    <a:pt x="1041" y="1313"/>
                    <a:pt x="860" y="1041"/>
                  </a:cubicBezTo>
                  <a:cubicBezTo>
                    <a:pt x="623" y="679"/>
                    <a:pt x="396" y="318"/>
                    <a:pt x="10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9"/>
            <p:cNvSpPr/>
            <p:nvPr/>
          </p:nvSpPr>
          <p:spPr>
            <a:xfrm>
              <a:off x="1562019" y="2107410"/>
              <a:ext cx="179575" cy="132819"/>
            </a:xfrm>
            <a:custGeom>
              <a:avLst/>
              <a:gdLst/>
              <a:ahLst/>
              <a:cxnLst/>
              <a:rect l="l" t="t" r="r" b="b"/>
              <a:pathLst>
                <a:path w="4025" h="297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1357" y="1007"/>
                    <a:pt x="2884" y="2047"/>
                    <a:pt x="2884" y="2047"/>
                  </a:cubicBezTo>
                  <a:cubicBezTo>
                    <a:pt x="2884" y="2047"/>
                    <a:pt x="2839" y="2308"/>
                    <a:pt x="2963" y="2602"/>
                  </a:cubicBezTo>
                  <a:cubicBezTo>
                    <a:pt x="3059" y="2813"/>
                    <a:pt x="3159" y="2876"/>
                    <a:pt x="3220" y="2876"/>
                  </a:cubicBezTo>
                  <a:cubicBezTo>
                    <a:pt x="3266" y="2876"/>
                    <a:pt x="3288" y="2839"/>
                    <a:pt x="3269" y="2805"/>
                  </a:cubicBezTo>
                  <a:cubicBezTo>
                    <a:pt x="3178" y="2692"/>
                    <a:pt x="3121" y="2466"/>
                    <a:pt x="3144" y="2421"/>
                  </a:cubicBezTo>
                  <a:cubicBezTo>
                    <a:pt x="3146" y="2417"/>
                    <a:pt x="3150" y="2416"/>
                    <a:pt x="3155" y="2416"/>
                  </a:cubicBezTo>
                  <a:cubicBezTo>
                    <a:pt x="3200" y="2416"/>
                    <a:pt x="3347" y="2551"/>
                    <a:pt x="3438" y="2805"/>
                  </a:cubicBezTo>
                  <a:cubicBezTo>
                    <a:pt x="3484" y="2926"/>
                    <a:pt x="3547" y="2976"/>
                    <a:pt x="3594" y="2976"/>
                  </a:cubicBezTo>
                  <a:cubicBezTo>
                    <a:pt x="3640" y="2976"/>
                    <a:pt x="3670" y="2928"/>
                    <a:pt x="3653" y="2851"/>
                  </a:cubicBezTo>
                  <a:cubicBezTo>
                    <a:pt x="3596" y="2613"/>
                    <a:pt x="3450" y="2353"/>
                    <a:pt x="3450" y="2353"/>
                  </a:cubicBezTo>
                  <a:lnTo>
                    <a:pt x="3450" y="2353"/>
                  </a:lnTo>
                  <a:cubicBezTo>
                    <a:pt x="3450" y="2353"/>
                    <a:pt x="3596" y="2421"/>
                    <a:pt x="3744" y="2703"/>
                  </a:cubicBezTo>
                  <a:cubicBezTo>
                    <a:pt x="3793" y="2796"/>
                    <a:pt x="3855" y="2836"/>
                    <a:pt x="3900" y="2836"/>
                  </a:cubicBezTo>
                  <a:cubicBezTo>
                    <a:pt x="3948" y="2836"/>
                    <a:pt x="3976" y="2791"/>
                    <a:pt x="3947" y="2715"/>
                  </a:cubicBezTo>
                  <a:cubicBezTo>
                    <a:pt x="3857" y="2466"/>
                    <a:pt x="3653" y="2149"/>
                    <a:pt x="3653" y="2149"/>
                  </a:cubicBezTo>
                  <a:lnTo>
                    <a:pt x="3653" y="2149"/>
                  </a:lnTo>
                  <a:cubicBezTo>
                    <a:pt x="3813" y="2286"/>
                    <a:pt x="3914" y="2332"/>
                    <a:pt x="3967" y="2332"/>
                  </a:cubicBezTo>
                  <a:cubicBezTo>
                    <a:pt x="4016" y="2332"/>
                    <a:pt x="4025" y="2294"/>
                    <a:pt x="4003" y="2251"/>
                  </a:cubicBezTo>
                  <a:cubicBezTo>
                    <a:pt x="3789" y="1901"/>
                    <a:pt x="3167" y="1674"/>
                    <a:pt x="3167" y="1674"/>
                  </a:cubicBezTo>
                  <a:cubicBezTo>
                    <a:pt x="2104" y="374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9"/>
            <p:cNvSpPr/>
            <p:nvPr/>
          </p:nvSpPr>
          <p:spPr>
            <a:xfrm>
              <a:off x="1562019" y="2107410"/>
              <a:ext cx="59070" cy="40912"/>
            </a:xfrm>
            <a:custGeom>
              <a:avLst/>
              <a:gdLst/>
              <a:ahLst/>
              <a:cxnLst/>
              <a:rect l="l" t="t" r="r" b="b"/>
              <a:pathLst>
                <a:path w="1324" h="91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679" y="803"/>
                    <a:pt x="814" y="860"/>
                    <a:pt x="962" y="916"/>
                  </a:cubicBezTo>
                  <a:cubicBezTo>
                    <a:pt x="1086" y="702"/>
                    <a:pt x="1199" y="476"/>
                    <a:pt x="1324" y="250"/>
                  </a:cubicBezTo>
                  <a:cubicBezTo>
                    <a:pt x="939" y="69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9"/>
            <p:cNvSpPr/>
            <p:nvPr/>
          </p:nvSpPr>
          <p:spPr>
            <a:xfrm>
              <a:off x="1552918" y="2092821"/>
              <a:ext cx="62595" cy="57018"/>
            </a:xfrm>
            <a:custGeom>
              <a:avLst/>
              <a:gdLst/>
              <a:ahLst/>
              <a:cxnLst/>
              <a:rect l="l" t="t" r="r" b="b"/>
              <a:pathLst>
                <a:path w="1403" h="1278" extrusionOk="0">
                  <a:moveTo>
                    <a:pt x="467" y="1"/>
                  </a:moveTo>
                  <a:cubicBezTo>
                    <a:pt x="400" y="1"/>
                    <a:pt x="331" y="7"/>
                    <a:pt x="261" y="22"/>
                  </a:cubicBezTo>
                  <a:cubicBezTo>
                    <a:pt x="1" y="79"/>
                    <a:pt x="136" y="565"/>
                    <a:pt x="317" y="814"/>
                  </a:cubicBezTo>
                  <a:cubicBezTo>
                    <a:pt x="510" y="1052"/>
                    <a:pt x="894" y="1278"/>
                    <a:pt x="894" y="1278"/>
                  </a:cubicBezTo>
                  <a:lnTo>
                    <a:pt x="1403" y="361"/>
                  </a:lnTo>
                  <a:cubicBezTo>
                    <a:pt x="1403" y="361"/>
                    <a:pt x="972" y="1"/>
                    <a:pt x="46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9"/>
            <p:cNvSpPr/>
            <p:nvPr/>
          </p:nvSpPr>
          <p:spPr>
            <a:xfrm>
              <a:off x="1587227" y="2105893"/>
              <a:ext cx="28286" cy="43946"/>
            </a:xfrm>
            <a:custGeom>
              <a:avLst/>
              <a:gdLst/>
              <a:ahLst/>
              <a:cxnLst/>
              <a:rect l="l" t="t" r="r" b="b"/>
              <a:pathLst>
                <a:path w="634" h="985" extrusionOk="0">
                  <a:moveTo>
                    <a:pt x="543" y="0"/>
                  </a:moveTo>
                  <a:cubicBezTo>
                    <a:pt x="408" y="114"/>
                    <a:pt x="295" y="261"/>
                    <a:pt x="204" y="419"/>
                  </a:cubicBezTo>
                  <a:cubicBezTo>
                    <a:pt x="148" y="543"/>
                    <a:pt x="46" y="724"/>
                    <a:pt x="1" y="894"/>
                  </a:cubicBezTo>
                  <a:cubicBezTo>
                    <a:pt x="80" y="950"/>
                    <a:pt x="125" y="985"/>
                    <a:pt x="125" y="985"/>
                  </a:cubicBezTo>
                  <a:lnTo>
                    <a:pt x="634" y="68"/>
                  </a:lnTo>
                  <a:cubicBezTo>
                    <a:pt x="634" y="68"/>
                    <a:pt x="600" y="35"/>
                    <a:pt x="54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9"/>
            <p:cNvSpPr/>
            <p:nvPr/>
          </p:nvSpPr>
          <p:spPr>
            <a:xfrm>
              <a:off x="1338183" y="1956164"/>
              <a:ext cx="145668" cy="169448"/>
            </a:xfrm>
            <a:custGeom>
              <a:avLst/>
              <a:gdLst/>
              <a:ahLst/>
              <a:cxnLst/>
              <a:rect l="l" t="t" r="r" b="b"/>
              <a:pathLst>
                <a:path w="3265" h="3798" extrusionOk="0">
                  <a:moveTo>
                    <a:pt x="343" y="0"/>
                  </a:moveTo>
                  <a:cubicBezTo>
                    <a:pt x="327" y="0"/>
                    <a:pt x="316" y="10"/>
                    <a:pt x="313" y="32"/>
                  </a:cubicBezTo>
                  <a:cubicBezTo>
                    <a:pt x="290" y="157"/>
                    <a:pt x="562" y="575"/>
                    <a:pt x="562" y="575"/>
                  </a:cubicBezTo>
                  <a:cubicBezTo>
                    <a:pt x="449" y="541"/>
                    <a:pt x="370" y="462"/>
                    <a:pt x="223" y="247"/>
                  </a:cubicBezTo>
                  <a:cubicBezTo>
                    <a:pt x="160" y="143"/>
                    <a:pt x="100" y="96"/>
                    <a:pt x="62" y="96"/>
                  </a:cubicBezTo>
                  <a:cubicBezTo>
                    <a:pt x="18" y="96"/>
                    <a:pt x="5" y="160"/>
                    <a:pt x="53" y="270"/>
                  </a:cubicBezTo>
                  <a:cubicBezTo>
                    <a:pt x="132" y="462"/>
                    <a:pt x="393" y="801"/>
                    <a:pt x="393" y="801"/>
                  </a:cubicBezTo>
                  <a:cubicBezTo>
                    <a:pt x="260" y="775"/>
                    <a:pt x="81" y="557"/>
                    <a:pt x="23" y="557"/>
                  </a:cubicBezTo>
                  <a:cubicBezTo>
                    <a:pt x="7" y="557"/>
                    <a:pt x="1" y="575"/>
                    <a:pt x="8" y="620"/>
                  </a:cubicBezTo>
                  <a:cubicBezTo>
                    <a:pt x="87" y="1004"/>
                    <a:pt x="732" y="1321"/>
                    <a:pt x="732" y="1321"/>
                  </a:cubicBezTo>
                  <a:cubicBezTo>
                    <a:pt x="732" y="1321"/>
                    <a:pt x="1026" y="3447"/>
                    <a:pt x="2948" y="3798"/>
                  </a:cubicBezTo>
                  <a:lnTo>
                    <a:pt x="3265" y="3006"/>
                  </a:lnTo>
                  <a:cubicBezTo>
                    <a:pt x="1466" y="2464"/>
                    <a:pt x="1094" y="1220"/>
                    <a:pt x="1094" y="1220"/>
                  </a:cubicBezTo>
                  <a:cubicBezTo>
                    <a:pt x="1194" y="863"/>
                    <a:pt x="976" y="134"/>
                    <a:pt x="883" y="134"/>
                  </a:cubicBezTo>
                  <a:cubicBezTo>
                    <a:pt x="881" y="134"/>
                    <a:pt x="880" y="134"/>
                    <a:pt x="878" y="134"/>
                  </a:cubicBezTo>
                  <a:cubicBezTo>
                    <a:pt x="790" y="156"/>
                    <a:pt x="886" y="621"/>
                    <a:pt x="848" y="621"/>
                  </a:cubicBezTo>
                  <a:cubicBezTo>
                    <a:pt x="847" y="621"/>
                    <a:pt x="846" y="620"/>
                    <a:pt x="845" y="620"/>
                  </a:cubicBezTo>
                  <a:cubicBezTo>
                    <a:pt x="811" y="597"/>
                    <a:pt x="574" y="281"/>
                    <a:pt x="506" y="157"/>
                  </a:cubicBezTo>
                  <a:cubicBezTo>
                    <a:pt x="457" y="66"/>
                    <a:pt x="384" y="0"/>
                    <a:pt x="3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9"/>
            <p:cNvSpPr/>
            <p:nvPr/>
          </p:nvSpPr>
          <p:spPr>
            <a:xfrm>
              <a:off x="1422774" y="2082202"/>
              <a:ext cx="61078" cy="43410"/>
            </a:xfrm>
            <a:custGeom>
              <a:avLst/>
              <a:gdLst/>
              <a:ahLst/>
              <a:cxnLst/>
              <a:rect l="l" t="t" r="r" b="b"/>
              <a:pathLst>
                <a:path w="1369" h="973" extrusionOk="0">
                  <a:moveTo>
                    <a:pt x="871" y="0"/>
                  </a:moveTo>
                  <a:cubicBezTo>
                    <a:pt x="600" y="227"/>
                    <a:pt x="329" y="408"/>
                    <a:pt x="0" y="521"/>
                  </a:cubicBezTo>
                  <a:cubicBezTo>
                    <a:pt x="283" y="735"/>
                    <a:pt x="623" y="893"/>
                    <a:pt x="1052" y="973"/>
                  </a:cubicBezTo>
                  <a:lnTo>
                    <a:pt x="1369" y="181"/>
                  </a:lnTo>
                  <a:cubicBezTo>
                    <a:pt x="1199" y="124"/>
                    <a:pt x="1030" y="68"/>
                    <a:pt x="87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9"/>
            <p:cNvSpPr/>
            <p:nvPr/>
          </p:nvSpPr>
          <p:spPr>
            <a:xfrm>
              <a:off x="1456057" y="2078633"/>
              <a:ext cx="58579" cy="57687"/>
            </a:xfrm>
            <a:custGeom>
              <a:avLst/>
              <a:gdLst/>
              <a:ahLst/>
              <a:cxnLst/>
              <a:rect l="l" t="t" r="r" b="b"/>
              <a:pathLst>
                <a:path w="1313" h="1293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207" y="1189"/>
                    <a:pt x="621" y="1293"/>
                    <a:pt x="812" y="1293"/>
                  </a:cubicBezTo>
                  <a:cubicBezTo>
                    <a:pt x="830" y="1293"/>
                    <a:pt x="846" y="1292"/>
                    <a:pt x="860" y="1290"/>
                  </a:cubicBezTo>
                  <a:cubicBezTo>
                    <a:pt x="1312" y="1199"/>
                    <a:pt x="1312" y="555"/>
                    <a:pt x="1154" y="431"/>
                  </a:cubicBezTo>
                  <a:cubicBezTo>
                    <a:pt x="804" y="182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9"/>
            <p:cNvSpPr/>
            <p:nvPr/>
          </p:nvSpPr>
          <p:spPr>
            <a:xfrm>
              <a:off x="1456057" y="2078633"/>
              <a:ext cx="18203" cy="51040"/>
            </a:xfrm>
            <a:custGeom>
              <a:avLst/>
              <a:gdLst/>
              <a:ahLst/>
              <a:cxnLst/>
              <a:rect l="l" t="t" r="r" b="b"/>
              <a:pathLst>
                <a:path w="408" h="1144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46" y="1098"/>
                    <a:pt x="91" y="1121"/>
                    <a:pt x="148" y="1143"/>
                  </a:cubicBezTo>
                  <a:cubicBezTo>
                    <a:pt x="204" y="940"/>
                    <a:pt x="249" y="747"/>
                    <a:pt x="306" y="544"/>
                  </a:cubicBezTo>
                  <a:cubicBezTo>
                    <a:pt x="352" y="374"/>
                    <a:pt x="408" y="194"/>
                    <a:pt x="362" y="23"/>
                  </a:cubicBezTo>
                  <a:cubicBezTo>
                    <a:pt x="329" y="13"/>
                    <a:pt x="306" y="1"/>
                    <a:pt x="30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9"/>
            <p:cNvSpPr/>
            <p:nvPr/>
          </p:nvSpPr>
          <p:spPr>
            <a:xfrm>
              <a:off x="1476224" y="2091215"/>
              <a:ext cx="126171" cy="135987"/>
            </a:xfrm>
            <a:custGeom>
              <a:avLst/>
              <a:gdLst/>
              <a:ahLst/>
              <a:cxnLst/>
              <a:rect l="l" t="t" r="r" b="b"/>
              <a:pathLst>
                <a:path w="2828" h="3048" extrusionOk="0">
                  <a:moveTo>
                    <a:pt x="1396" y="1"/>
                  </a:moveTo>
                  <a:cubicBezTo>
                    <a:pt x="968" y="1"/>
                    <a:pt x="623" y="70"/>
                    <a:pt x="623" y="70"/>
                  </a:cubicBezTo>
                  <a:cubicBezTo>
                    <a:pt x="35" y="1201"/>
                    <a:pt x="1" y="2897"/>
                    <a:pt x="1" y="2897"/>
                  </a:cubicBezTo>
                  <a:cubicBezTo>
                    <a:pt x="316" y="3005"/>
                    <a:pt x="634" y="3047"/>
                    <a:pt x="938" y="3047"/>
                  </a:cubicBezTo>
                  <a:cubicBezTo>
                    <a:pt x="1966" y="3047"/>
                    <a:pt x="2828" y="2568"/>
                    <a:pt x="2828" y="2568"/>
                  </a:cubicBezTo>
                  <a:cubicBezTo>
                    <a:pt x="2737" y="2309"/>
                    <a:pt x="2014" y="58"/>
                    <a:pt x="2014" y="58"/>
                  </a:cubicBezTo>
                  <a:cubicBezTo>
                    <a:pt x="1807" y="15"/>
                    <a:pt x="1593" y="1"/>
                    <a:pt x="139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9"/>
            <p:cNvSpPr/>
            <p:nvPr/>
          </p:nvSpPr>
          <p:spPr>
            <a:xfrm>
              <a:off x="1529227" y="2093312"/>
              <a:ext cx="73169" cy="133711"/>
            </a:xfrm>
            <a:custGeom>
              <a:avLst/>
              <a:gdLst/>
              <a:ahLst/>
              <a:cxnLst/>
              <a:rect l="l" t="t" r="r" b="b"/>
              <a:pathLst>
                <a:path w="1640" h="2997" extrusionOk="0">
                  <a:moveTo>
                    <a:pt x="735" y="0"/>
                  </a:moveTo>
                  <a:cubicBezTo>
                    <a:pt x="803" y="757"/>
                    <a:pt x="747" y="1549"/>
                    <a:pt x="453" y="2262"/>
                  </a:cubicBezTo>
                  <a:cubicBezTo>
                    <a:pt x="340" y="2533"/>
                    <a:pt x="182" y="2770"/>
                    <a:pt x="1" y="2996"/>
                  </a:cubicBezTo>
                  <a:cubicBezTo>
                    <a:pt x="916" y="2929"/>
                    <a:pt x="1640" y="2521"/>
                    <a:pt x="1640" y="2521"/>
                  </a:cubicBezTo>
                  <a:cubicBezTo>
                    <a:pt x="1549" y="2262"/>
                    <a:pt x="826" y="11"/>
                    <a:pt x="826" y="11"/>
                  </a:cubicBezTo>
                  <a:cubicBezTo>
                    <a:pt x="803" y="11"/>
                    <a:pt x="770" y="0"/>
                    <a:pt x="735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9"/>
            <p:cNvSpPr/>
            <p:nvPr/>
          </p:nvSpPr>
          <p:spPr>
            <a:xfrm>
              <a:off x="1476224" y="2200255"/>
              <a:ext cx="126171" cy="26947"/>
            </a:xfrm>
            <a:custGeom>
              <a:avLst/>
              <a:gdLst/>
              <a:ahLst/>
              <a:cxnLst/>
              <a:rect l="l" t="t" r="r" b="b"/>
              <a:pathLst>
                <a:path w="2828" h="604" extrusionOk="0">
                  <a:moveTo>
                    <a:pt x="2783" y="1"/>
                  </a:moveTo>
                  <a:cubicBezTo>
                    <a:pt x="2404" y="97"/>
                    <a:pt x="1715" y="401"/>
                    <a:pt x="818" y="401"/>
                  </a:cubicBezTo>
                  <a:cubicBezTo>
                    <a:pt x="565" y="401"/>
                    <a:pt x="296" y="377"/>
                    <a:pt x="13" y="317"/>
                  </a:cubicBezTo>
                  <a:cubicBezTo>
                    <a:pt x="1" y="408"/>
                    <a:pt x="1" y="453"/>
                    <a:pt x="1" y="453"/>
                  </a:cubicBezTo>
                  <a:cubicBezTo>
                    <a:pt x="316" y="561"/>
                    <a:pt x="634" y="603"/>
                    <a:pt x="938" y="603"/>
                  </a:cubicBezTo>
                  <a:cubicBezTo>
                    <a:pt x="1966" y="603"/>
                    <a:pt x="2828" y="124"/>
                    <a:pt x="2828" y="124"/>
                  </a:cubicBezTo>
                  <a:cubicBezTo>
                    <a:pt x="2817" y="102"/>
                    <a:pt x="2805" y="57"/>
                    <a:pt x="2783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9"/>
            <p:cNvSpPr/>
            <p:nvPr/>
          </p:nvSpPr>
          <p:spPr>
            <a:xfrm>
              <a:off x="1508525" y="2067568"/>
              <a:ext cx="31855" cy="41135"/>
            </a:xfrm>
            <a:custGeom>
              <a:avLst/>
              <a:gdLst/>
              <a:ahLst/>
              <a:cxnLst/>
              <a:rect l="l" t="t" r="r" b="b"/>
              <a:pathLst>
                <a:path w="714" h="922" extrusionOk="0">
                  <a:moveTo>
                    <a:pt x="578" y="0"/>
                  </a:moveTo>
                  <a:lnTo>
                    <a:pt x="1" y="34"/>
                  </a:lnTo>
                  <a:lnTo>
                    <a:pt x="103" y="882"/>
                  </a:lnTo>
                  <a:cubicBezTo>
                    <a:pt x="103" y="882"/>
                    <a:pt x="171" y="921"/>
                    <a:pt x="273" y="921"/>
                  </a:cubicBezTo>
                  <a:cubicBezTo>
                    <a:pt x="392" y="921"/>
                    <a:pt x="556" y="869"/>
                    <a:pt x="713" y="645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9"/>
            <p:cNvSpPr/>
            <p:nvPr/>
          </p:nvSpPr>
          <p:spPr>
            <a:xfrm>
              <a:off x="1508525" y="2067568"/>
              <a:ext cx="28821" cy="17444"/>
            </a:xfrm>
            <a:custGeom>
              <a:avLst/>
              <a:gdLst/>
              <a:ahLst/>
              <a:cxnLst/>
              <a:rect l="l" t="t" r="r" b="b"/>
              <a:pathLst>
                <a:path w="646" h="391" extrusionOk="0">
                  <a:moveTo>
                    <a:pt x="578" y="0"/>
                  </a:moveTo>
                  <a:lnTo>
                    <a:pt x="1" y="34"/>
                  </a:lnTo>
                  <a:lnTo>
                    <a:pt x="46" y="385"/>
                  </a:lnTo>
                  <a:cubicBezTo>
                    <a:pt x="81" y="388"/>
                    <a:pt x="117" y="390"/>
                    <a:pt x="152" y="390"/>
                  </a:cubicBezTo>
                  <a:cubicBezTo>
                    <a:pt x="320" y="390"/>
                    <a:pt x="486" y="348"/>
                    <a:pt x="646" y="283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9"/>
            <p:cNvSpPr/>
            <p:nvPr/>
          </p:nvSpPr>
          <p:spPr>
            <a:xfrm>
              <a:off x="1426299" y="1900484"/>
              <a:ext cx="179665" cy="175560"/>
            </a:xfrm>
            <a:custGeom>
              <a:avLst/>
              <a:gdLst/>
              <a:ahLst/>
              <a:cxnLst/>
              <a:rect l="l" t="t" r="r" b="b"/>
              <a:pathLst>
                <a:path w="4027" h="3935" extrusionOk="0">
                  <a:moveTo>
                    <a:pt x="2328" y="1"/>
                  </a:moveTo>
                  <a:cubicBezTo>
                    <a:pt x="1920" y="1"/>
                    <a:pt x="1328" y="66"/>
                    <a:pt x="1041" y="410"/>
                  </a:cubicBezTo>
                  <a:cubicBezTo>
                    <a:pt x="577" y="963"/>
                    <a:pt x="668" y="1382"/>
                    <a:pt x="295" y="1947"/>
                  </a:cubicBezTo>
                  <a:cubicBezTo>
                    <a:pt x="12" y="2388"/>
                    <a:pt x="1" y="3632"/>
                    <a:pt x="1493" y="3881"/>
                  </a:cubicBezTo>
                  <a:cubicBezTo>
                    <a:pt x="1704" y="3918"/>
                    <a:pt x="1905" y="3935"/>
                    <a:pt x="2095" y="3935"/>
                  </a:cubicBezTo>
                  <a:cubicBezTo>
                    <a:pt x="3185" y="3935"/>
                    <a:pt x="3901" y="3372"/>
                    <a:pt x="4027" y="2784"/>
                  </a:cubicBezTo>
                  <a:cubicBezTo>
                    <a:pt x="4027" y="2784"/>
                    <a:pt x="3675" y="1789"/>
                    <a:pt x="3766" y="1065"/>
                  </a:cubicBezTo>
                  <a:cubicBezTo>
                    <a:pt x="3766" y="1065"/>
                    <a:pt x="2997" y="579"/>
                    <a:pt x="2760" y="25"/>
                  </a:cubicBezTo>
                  <a:cubicBezTo>
                    <a:pt x="2760" y="25"/>
                    <a:pt x="2578" y="1"/>
                    <a:pt x="232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9"/>
            <p:cNvSpPr/>
            <p:nvPr/>
          </p:nvSpPr>
          <p:spPr>
            <a:xfrm>
              <a:off x="1532261" y="1959956"/>
              <a:ext cx="18694" cy="19363"/>
            </a:xfrm>
            <a:custGeom>
              <a:avLst/>
              <a:gdLst/>
              <a:ahLst/>
              <a:cxnLst/>
              <a:rect l="l" t="t" r="r" b="b"/>
              <a:pathLst>
                <a:path w="419" h="434" extrusionOk="0">
                  <a:moveTo>
                    <a:pt x="228" y="1"/>
                  </a:moveTo>
                  <a:cubicBezTo>
                    <a:pt x="183" y="1"/>
                    <a:pt x="139" y="19"/>
                    <a:pt x="102" y="37"/>
                  </a:cubicBezTo>
                  <a:cubicBezTo>
                    <a:pt x="57" y="72"/>
                    <a:pt x="34" y="128"/>
                    <a:pt x="11" y="185"/>
                  </a:cubicBezTo>
                  <a:cubicBezTo>
                    <a:pt x="1" y="241"/>
                    <a:pt x="11" y="298"/>
                    <a:pt x="46" y="343"/>
                  </a:cubicBezTo>
                  <a:cubicBezTo>
                    <a:pt x="79" y="399"/>
                    <a:pt x="159" y="434"/>
                    <a:pt x="227" y="434"/>
                  </a:cubicBezTo>
                  <a:cubicBezTo>
                    <a:pt x="295" y="422"/>
                    <a:pt x="351" y="388"/>
                    <a:pt x="385" y="320"/>
                  </a:cubicBezTo>
                  <a:cubicBezTo>
                    <a:pt x="418" y="263"/>
                    <a:pt x="408" y="140"/>
                    <a:pt x="373" y="83"/>
                  </a:cubicBezTo>
                  <a:cubicBezTo>
                    <a:pt x="351" y="60"/>
                    <a:pt x="328" y="37"/>
                    <a:pt x="295" y="15"/>
                  </a:cubicBezTo>
                  <a:lnTo>
                    <a:pt x="283" y="15"/>
                  </a:lnTo>
                  <a:cubicBezTo>
                    <a:pt x="295" y="26"/>
                    <a:pt x="305" y="26"/>
                    <a:pt x="317" y="37"/>
                  </a:cubicBezTo>
                  <a:cubicBezTo>
                    <a:pt x="295" y="26"/>
                    <a:pt x="283" y="15"/>
                    <a:pt x="260" y="4"/>
                  </a:cubicBezTo>
                  <a:cubicBezTo>
                    <a:pt x="250" y="2"/>
                    <a:pt x="239" y="1"/>
                    <a:pt x="22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9"/>
            <p:cNvSpPr/>
            <p:nvPr/>
          </p:nvSpPr>
          <p:spPr>
            <a:xfrm>
              <a:off x="1459627" y="1955271"/>
              <a:ext cx="16641" cy="15124"/>
            </a:xfrm>
            <a:custGeom>
              <a:avLst/>
              <a:gdLst/>
              <a:ahLst/>
              <a:cxnLst/>
              <a:rect l="l" t="t" r="r" b="b"/>
              <a:pathLst>
                <a:path w="373" h="339" extrusionOk="0">
                  <a:moveTo>
                    <a:pt x="196" y="1"/>
                  </a:moveTo>
                  <a:cubicBezTo>
                    <a:pt x="135" y="1"/>
                    <a:pt x="85" y="41"/>
                    <a:pt x="56" y="97"/>
                  </a:cubicBezTo>
                  <a:cubicBezTo>
                    <a:pt x="0" y="188"/>
                    <a:pt x="68" y="312"/>
                    <a:pt x="169" y="335"/>
                  </a:cubicBezTo>
                  <a:cubicBezTo>
                    <a:pt x="180" y="337"/>
                    <a:pt x="191" y="338"/>
                    <a:pt x="201" y="338"/>
                  </a:cubicBezTo>
                  <a:cubicBezTo>
                    <a:pt x="292" y="338"/>
                    <a:pt x="373" y="255"/>
                    <a:pt x="373" y="154"/>
                  </a:cubicBezTo>
                  <a:cubicBezTo>
                    <a:pt x="362" y="86"/>
                    <a:pt x="305" y="18"/>
                    <a:pt x="237" y="7"/>
                  </a:cubicBezTo>
                  <a:cubicBezTo>
                    <a:pt x="223" y="3"/>
                    <a:pt x="210" y="1"/>
                    <a:pt x="19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9"/>
            <p:cNvSpPr/>
            <p:nvPr/>
          </p:nvSpPr>
          <p:spPr>
            <a:xfrm>
              <a:off x="1542834" y="1978070"/>
              <a:ext cx="37387" cy="35558"/>
            </a:xfrm>
            <a:custGeom>
              <a:avLst/>
              <a:gdLst/>
              <a:ahLst/>
              <a:cxnLst/>
              <a:rect l="l" t="t" r="r" b="b"/>
              <a:pathLst>
                <a:path w="838" h="797" extrusionOk="0">
                  <a:moveTo>
                    <a:pt x="399" y="1"/>
                  </a:moveTo>
                  <a:cubicBezTo>
                    <a:pt x="318" y="1"/>
                    <a:pt x="240" y="24"/>
                    <a:pt x="171" y="73"/>
                  </a:cubicBezTo>
                  <a:cubicBezTo>
                    <a:pt x="46" y="151"/>
                    <a:pt x="1" y="287"/>
                    <a:pt x="1" y="435"/>
                  </a:cubicBezTo>
                  <a:cubicBezTo>
                    <a:pt x="1" y="559"/>
                    <a:pt x="103" y="706"/>
                    <a:pt x="227" y="762"/>
                  </a:cubicBezTo>
                  <a:cubicBezTo>
                    <a:pt x="306" y="785"/>
                    <a:pt x="317" y="797"/>
                    <a:pt x="408" y="797"/>
                  </a:cubicBezTo>
                  <a:cubicBezTo>
                    <a:pt x="487" y="797"/>
                    <a:pt x="566" y="762"/>
                    <a:pt x="634" y="717"/>
                  </a:cubicBezTo>
                  <a:cubicBezTo>
                    <a:pt x="724" y="672"/>
                    <a:pt x="781" y="559"/>
                    <a:pt x="804" y="457"/>
                  </a:cubicBezTo>
                  <a:cubicBezTo>
                    <a:pt x="837" y="265"/>
                    <a:pt x="736" y="84"/>
                    <a:pt x="555" y="28"/>
                  </a:cubicBezTo>
                  <a:cubicBezTo>
                    <a:pt x="503" y="10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9"/>
            <p:cNvSpPr/>
            <p:nvPr/>
          </p:nvSpPr>
          <p:spPr>
            <a:xfrm>
              <a:off x="1432367" y="1976553"/>
              <a:ext cx="27751" cy="27171"/>
            </a:xfrm>
            <a:custGeom>
              <a:avLst/>
              <a:gdLst/>
              <a:ahLst/>
              <a:cxnLst/>
              <a:rect l="l" t="t" r="r" b="b"/>
              <a:pathLst>
                <a:path w="622" h="609" extrusionOk="0">
                  <a:moveTo>
                    <a:pt x="333" y="0"/>
                  </a:moveTo>
                  <a:cubicBezTo>
                    <a:pt x="293" y="0"/>
                    <a:pt x="248" y="11"/>
                    <a:pt x="215" y="27"/>
                  </a:cubicBezTo>
                  <a:cubicBezTo>
                    <a:pt x="136" y="50"/>
                    <a:pt x="79" y="107"/>
                    <a:pt x="46" y="175"/>
                  </a:cubicBezTo>
                  <a:cubicBezTo>
                    <a:pt x="0" y="242"/>
                    <a:pt x="11" y="321"/>
                    <a:pt x="34" y="389"/>
                  </a:cubicBezTo>
                  <a:lnTo>
                    <a:pt x="34" y="412"/>
                  </a:lnTo>
                  <a:cubicBezTo>
                    <a:pt x="68" y="514"/>
                    <a:pt x="159" y="593"/>
                    <a:pt x="260" y="604"/>
                  </a:cubicBezTo>
                  <a:cubicBezTo>
                    <a:pt x="279" y="607"/>
                    <a:pt x="297" y="608"/>
                    <a:pt x="316" y="608"/>
                  </a:cubicBezTo>
                  <a:cubicBezTo>
                    <a:pt x="376" y="608"/>
                    <a:pt x="434" y="594"/>
                    <a:pt x="486" y="559"/>
                  </a:cubicBezTo>
                  <a:cubicBezTo>
                    <a:pt x="543" y="514"/>
                    <a:pt x="599" y="446"/>
                    <a:pt x="611" y="366"/>
                  </a:cubicBezTo>
                  <a:cubicBezTo>
                    <a:pt x="622" y="288"/>
                    <a:pt x="599" y="208"/>
                    <a:pt x="554" y="140"/>
                  </a:cubicBezTo>
                  <a:cubicBezTo>
                    <a:pt x="521" y="72"/>
                    <a:pt x="453" y="27"/>
                    <a:pt x="373" y="5"/>
                  </a:cubicBezTo>
                  <a:cubicBezTo>
                    <a:pt x="361" y="2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9"/>
            <p:cNvSpPr/>
            <p:nvPr/>
          </p:nvSpPr>
          <p:spPr>
            <a:xfrm>
              <a:off x="1544351" y="1936176"/>
              <a:ext cx="11154" cy="6826"/>
            </a:xfrm>
            <a:custGeom>
              <a:avLst/>
              <a:gdLst/>
              <a:ahLst/>
              <a:cxnLst/>
              <a:rect l="l" t="t" r="r" b="b"/>
              <a:pathLst>
                <a:path w="250" h="153" extrusionOk="0">
                  <a:moveTo>
                    <a:pt x="127" y="0"/>
                  </a:moveTo>
                  <a:cubicBezTo>
                    <a:pt x="100" y="0"/>
                    <a:pt x="70" y="8"/>
                    <a:pt x="46" y="17"/>
                  </a:cubicBezTo>
                  <a:cubicBezTo>
                    <a:pt x="1" y="39"/>
                    <a:pt x="12" y="95"/>
                    <a:pt x="57" y="95"/>
                  </a:cubicBezTo>
                  <a:cubicBezTo>
                    <a:pt x="91" y="95"/>
                    <a:pt x="114" y="95"/>
                    <a:pt x="137" y="130"/>
                  </a:cubicBezTo>
                  <a:cubicBezTo>
                    <a:pt x="146" y="144"/>
                    <a:pt x="165" y="153"/>
                    <a:pt x="183" y="153"/>
                  </a:cubicBezTo>
                  <a:cubicBezTo>
                    <a:pt x="208" y="153"/>
                    <a:pt x="232" y="139"/>
                    <a:pt x="238" y="107"/>
                  </a:cubicBezTo>
                  <a:cubicBezTo>
                    <a:pt x="250" y="62"/>
                    <a:pt x="204" y="17"/>
                    <a:pt x="159" y="5"/>
                  </a:cubicBezTo>
                  <a:cubicBezTo>
                    <a:pt x="149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9"/>
            <p:cNvSpPr/>
            <p:nvPr/>
          </p:nvSpPr>
          <p:spPr>
            <a:xfrm>
              <a:off x="1467167" y="1932161"/>
              <a:ext cx="9637" cy="5265"/>
            </a:xfrm>
            <a:custGeom>
              <a:avLst/>
              <a:gdLst/>
              <a:ahLst/>
              <a:cxnLst/>
              <a:rect l="l" t="t" r="r" b="b"/>
              <a:pathLst>
                <a:path w="216" h="118" extrusionOk="0">
                  <a:moveTo>
                    <a:pt x="115" y="1"/>
                  </a:moveTo>
                  <a:cubicBezTo>
                    <a:pt x="78" y="1"/>
                    <a:pt x="40" y="15"/>
                    <a:pt x="23" y="50"/>
                  </a:cubicBezTo>
                  <a:cubicBezTo>
                    <a:pt x="0" y="84"/>
                    <a:pt x="35" y="118"/>
                    <a:pt x="68" y="118"/>
                  </a:cubicBezTo>
                  <a:cubicBezTo>
                    <a:pt x="91" y="118"/>
                    <a:pt x="113" y="118"/>
                    <a:pt x="136" y="107"/>
                  </a:cubicBezTo>
                  <a:cubicBezTo>
                    <a:pt x="140" y="103"/>
                    <a:pt x="145" y="101"/>
                    <a:pt x="150" y="101"/>
                  </a:cubicBezTo>
                  <a:cubicBezTo>
                    <a:pt x="160" y="101"/>
                    <a:pt x="170" y="107"/>
                    <a:pt x="170" y="107"/>
                  </a:cubicBezTo>
                  <a:cubicBezTo>
                    <a:pt x="181" y="107"/>
                    <a:pt x="193" y="107"/>
                    <a:pt x="204" y="95"/>
                  </a:cubicBezTo>
                  <a:cubicBezTo>
                    <a:pt x="216" y="50"/>
                    <a:pt x="193" y="16"/>
                    <a:pt x="148" y="4"/>
                  </a:cubicBezTo>
                  <a:cubicBezTo>
                    <a:pt x="137" y="2"/>
                    <a:pt x="126" y="1"/>
                    <a:pt x="11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9"/>
            <p:cNvSpPr/>
            <p:nvPr/>
          </p:nvSpPr>
          <p:spPr>
            <a:xfrm>
              <a:off x="1466007" y="1999218"/>
              <a:ext cx="71384" cy="36450"/>
            </a:xfrm>
            <a:custGeom>
              <a:avLst/>
              <a:gdLst/>
              <a:ahLst/>
              <a:cxnLst/>
              <a:rect l="l" t="t" r="r" b="b"/>
              <a:pathLst>
                <a:path w="1600" h="817" extrusionOk="0">
                  <a:moveTo>
                    <a:pt x="1557" y="0"/>
                  </a:moveTo>
                  <a:cubicBezTo>
                    <a:pt x="1541" y="0"/>
                    <a:pt x="1524" y="10"/>
                    <a:pt x="1519" y="28"/>
                  </a:cubicBezTo>
                  <a:cubicBezTo>
                    <a:pt x="1429" y="356"/>
                    <a:pt x="1180" y="684"/>
                    <a:pt x="830" y="740"/>
                  </a:cubicBezTo>
                  <a:cubicBezTo>
                    <a:pt x="807" y="744"/>
                    <a:pt x="784" y="745"/>
                    <a:pt x="762" y="745"/>
                  </a:cubicBezTo>
                  <a:cubicBezTo>
                    <a:pt x="485" y="745"/>
                    <a:pt x="250" y="500"/>
                    <a:pt x="72" y="323"/>
                  </a:cubicBezTo>
                  <a:cubicBezTo>
                    <a:pt x="64" y="315"/>
                    <a:pt x="56" y="312"/>
                    <a:pt x="49" y="312"/>
                  </a:cubicBezTo>
                  <a:cubicBezTo>
                    <a:pt x="22" y="312"/>
                    <a:pt x="0" y="352"/>
                    <a:pt x="26" y="379"/>
                  </a:cubicBezTo>
                  <a:cubicBezTo>
                    <a:pt x="241" y="593"/>
                    <a:pt x="473" y="817"/>
                    <a:pt x="782" y="817"/>
                  </a:cubicBezTo>
                  <a:cubicBezTo>
                    <a:pt x="816" y="817"/>
                    <a:pt x="850" y="814"/>
                    <a:pt x="886" y="808"/>
                  </a:cubicBezTo>
                  <a:cubicBezTo>
                    <a:pt x="1248" y="752"/>
                    <a:pt x="1508" y="368"/>
                    <a:pt x="1587" y="51"/>
                  </a:cubicBezTo>
                  <a:cubicBezTo>
                    <a:pt x="1600" y="18"/>
                    <a:pt x="1579" y="0"/>
                    <a:pt x="155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9"/>
            <p:cNvSpPr/>
            <p:nvPr/>
          </p:nvSpPr>
          <p:spPr>
            <a:xfrm>
              <a:off x="1474974" y="1974188"/>
              <a:ext cx="15749" cy="17400"/>
            </a:xfrm>
            <a:custGeom>
              <a:avLst/>
              <a:gdLst/>
              <a:ahLst/>
              <a:cxnLst/>
              <a:rect l="l" t="t" r="r" b="b"/>
              <a:pathLst>
                <a:path w="353" h="390" extrusionOk="0">
                  <a:moveTo>
                    <a:pt x="288" y="0"/>
                  </a:moveTo>
                  <a:cubicBezTo>
                    <a:pt x="285" y="0"/>
                    <a:pt x="281" y="1"/>
                    <a:pt x="278" y="1"/>
                  </a:cubicBezTo>
                  <a:cubicBezTo>
                    <a:pt x="176" y="35"/>
                    <a:pt x="63" y="80"/>
                    <a:pt x="41" y="182"/>
                  </a:cubicBezTo>
                  <a:cubicBezTo>
                    <a:pt x="0" y="304"/>
                    <a:pt x="123" y="389"/>
                    <a:pt x="231" y="389"/>
                  </a:cubicBezTo>
                  <a:cubicBezTo>
                    <a:pt x="243" y="389"/>
                    <a:pt x="255" y="388"/>
                    <a:pt x="267" y="386"/>
                  </a:cubicBezTo>
                  <a:cubicBezTo>
                    <a:pt x="309" y="375"/>
                    <a:pt x="292" y="305"/>
                    <a:pt x="253" y="305"/>
                  </a:cubicBezTo>
                  <a:cubicBezTo>
                    <a:pt x="250" y="305"/>
                    <a:pt x="247" y="306"/>
                    <a:pt x="244" y="306"/>
                  </a:cubicBezTo>
                  <a:cubicBezTo>
                    <a:pt x="235" y="309"/>
                    <a:pt x="225" y="310"/>
                    <a:pt x="216" y="310"/>
                  </a:cubicBezTo>
                  <a:cubicBezTo>
                    <a:pt x="138" y="310"/>
                    <a:pt x="80" y="230"/>
                    <a:pt x="131" y="160"/>
                  </a:cubicBezTo>
                  <a:cubicBezTo>
                    <a:pt x="176" y="115"/>
                    <a:pt x="244" y="92"/>
                    <a:pt x="300" y="69"/>
                  </a:cubicBezTo>
                  <a:cubicBezTo>
                    <a:pt x="353" y="58"/>
                    <a:pt x="328" y="0"/>
                    <a:pt x="28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9"/>
            <p:cNvSpPr/>
            <p:nvPr/>
          </p:nvSpPr>
          <p:spPr>
            <a:xfrm>
              <a:off x="1592804" y="1988555"/>
              <a:ext cx="53003" cy="55635"/>
            </a:xfrm>
            <a:custGeom>
              <a:avLst/>
              <a:gdLst/>
              <a:ahLst/>
              <a:cxnLst/>
              <a:rect l="l" t="t" r="r" b="b"/>
              <a:pathLst>
                <a:path w="1188" h="1247" extrusionOk="0">
                  <a:moveTo>
                    <a:pt x="550" y="1"/>
                  </a:moveTo>
                  <a:cubicBezTo>
                    <a:pt x="221" y="1"/>
                    <a:pt x="0" y="313"/>
                    <a:pt x="0" y="313"/>
                  </a:cubicBezTo>
                  <a:lnTo>
                    <a:pt x="23" y="1183"/>
                  </a:lnTo>
                  <a:cubicBezTo>
                    <a:pt x="158" y="1227"/>
                    <a:pt x="279" y="1247"/>
                    <a:pt x="385" y="1247"/>
                  </a:cubicBezTo>
                  <a:cubicBezTo>
                    <a:pt x="1150" y="1247"/>
                    <a:pt x="1188" y="231"/>
                    <a:pt x="780" y="52"/>
                  </a:cubicBezTo>
                  <a:cubicBezTo>
                    <a:pt x="699" y="16"/>
                    <a:pt x="622" y="1"/>
                    <a:pt x="550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9"/>
            <p:cNvSpPr/>
            <p:nvPr/>
          </p:nvSpPr>
          <p:spPr>
            <a:xfrm>
              <a:off x="1597310" y="1999664"/>
              <a:ext cx="29847" cy="34978"/>
            </a:xfrm>
            <a:custGeom>
              <a:avLst/>
              <a:gdLst/>
              <a:ahLst/>
              <a:cxnLst/>
              <a:rect l="l" t="t" r="r" b="b"/>
              <a:pathLst>
                <a:path w="669" h="784" extrusionOk="0">
                  <a:moveTo>
                    <a:pt x="278" y="439"/>
                  </a:moveTo>
                  <a:cubicBezTo>
                    <a:pt x="356" y="439"/>
                    <a:pt x="400" y="549"/>
                    <a:pt x="352" y="617"/>
                  </a:cubicBezTo>
                  <a:cubicBezTo>
                    <a:pt x="309" y="660"/>
                    <a:pt x="261" y="676"/>
                    <a:pt x="212" y="676"/>
                  </a:cubicBezTo>
                  <a:cubicBezTo>
                    <a:pt x="183" y="676"/>
                    <a:pt x="154" y="671"/>
                    <a:pt x="126" y="663"/>
                  </a:cubicBezTo>
                  <a:lnTo>
                    <a:pt x="114" y="663"/>
                  </a:lnTo>
                  <a:cubicBezTo>
                    <a:pt x="114" y="617"/>
                    <a:pt x="126" y="561"/>
                    <a:pt x="137" y="516"/>
                  </a:cubicBezTo>
                  <a:cubicBezTo>
                    <a:pt x="159" y="482"/>
                    <a:pt x="204" y="459"/>
                    <a:pt x="239" y="448"/>
                  </a:cubicBezTo>
                  <a:cubicBezTo>
                    <a:pt x="253" y="442"/>
                    <a:pt x="266" y="439"/>
                    <a:pt x="278" y="439"/>
                  </a:cubicBezTo>
                  <a:close/>
                  <a:moveTo>
                    <a:pt x="504" y="0"/>
                  </a:moveTo>
                  <a:cubicBezTo>
                    <a:pt x="388" y="0"/>
                    <a:pt x="278" y="69"/>
                    <a:pt x="194" y="154"/>
                  </a:cubicBezTo>
                  <a:cubicBezTo>
                    <a:pt x="58" y="313"/>
                    <a:pt x="1" y="539"/>
                    <a:pt x="23" y="730"/>
                  </a:cubicBezTo>
                  <a:cubicBezTo>
                    <a:pt x="33" y="749"/>
                    <a:pt x="42" y="768"/>
                    <a:pt x="58" y="768"/>
                  </a:cubicBezTo>
                  <a:cubicBezTo>
                    <a:pt x="61" y="768"/>
                    <a:pt x="65" y="767"/>
                    <a:pt x="69" y="765"/>
                  </a:cubicBezTo>
                  <a:cubicBezTo>
                    <a:pt x="80" y="776"/>
                    <a:pt x="91" y="776"/>
                    <a:pt x="91" y="776"/>
                  </a:cubicBezTo>
                  <a:cubicBezTo>
                    <a:pt x="123" y="781"/>
                    <a:pt x="152" y="784"/>
                    <a:pt x="180" y="784"/>
                  </a:cubicBezTo>
                  <a:cubicBezTo>
                    <a:pt x="273" y="784"/>
                    <a:pt x="350" y="752"/>
                    <a:pt x="420" y="674"/>
                  </a:cubicBezTo>
                  <a:cubicBezTo>
                    <a:pt x="476" y="607"/>
                    <a:pt x="498" y="482"/>
                    <a:pt x="420" y="414"/>
                  </a:cubicBezTo>
                  <a:cubicBezTo>
                    <a:pt x="387" y="386"/>
                    <a:pt x="352" y="376"/>
                    <a:pt x="315" y="376"/>
                  </a:cubicBezTo>
                  <a:cubicBezTo>
                    <a:pt x="262" y="376"/>
                    <a:pt x="206" y="399"/>
                    <a:pt x="159" y="426"/>
                  </a:cubicBezTo>
                  <a:cubicBezTo>
                    <a:pt x="182" y="369"/>
                    <a:pt x="204" y="323"/>
                    <a:pt x="227" y="278"/>
                  </a:cubicBezTo>
                  <a:cubicBezTo>
                    <a:pt x="317" y="109"/>
                    <a:pt x="476" y="64"/>
                    <a:pt x="657" y="64"/>
                  </a:cubicBezTo>
                  <a:cubicBezTo>
                    <a:pt x="668" y="64"/>
                    <a:pt x="668" y="52"/>
                    <a:pt x="668" y="52"/>
                  </a:cubicBezTo>
                  <a:cubicBezTo>
                    <a:pt x="614" y="16"/>
                    <a:pt x="558" y="0"/>
                    <a:pt x="50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5" name="Google Shape;1555;p59"/>
          <p:cNvSpPr/>
          <p:nvPr/>
        </p:nvSpPr>
        <p:spPr>
          <a:xfrm>
            <a:off x="5373814" y="1221898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59"/>
          <p:cNvSpPr/>
          <p:nvPr/>
        </p:nvSpPr>
        <p:spPr>
          <a:xfrm flipH="1">
            <a:off x="3252851" y="844325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06CB3A7-6534-436F-A3C9-5B28BAEB5100}"/>
              </a:ext>
            </a:extLst>
          </p:cNvPr>
          <p:cNvSpPr txBox="1">
            <a:spLocks/>
          </p:cNvSpPr>
          <p:nvPr/>
        </p:nvSpPr>
        <p:spPr>
          <a:xfrm>
            <a:off x="2438400" y="305212"/>
            <a:ext cx="4499021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rgbClr val="00B0F0"/>
                </a:solidFill>
              </a:rPr>
              <a:t>Read </a:t>
            </a:r>
            <a:r>
              <a:rPr lang="en-US" sz="4000">
                <a:solidFill>
                  <a:srgbClr val="00B0F0"/>
                </a:solidFill>
              </a:rPr>
              <a:t>the passage.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AD0FD6-A858-4A92-A256-A95D5BB08E20}"/>
              </a:ext>
            </a:extLst>
          </p:cNvPr>
          <p:cNvSpPr txBox="1"/>
          <p:nvPr/>
        </p:nvSpPr>
        <p:spPr>
          <a:xfrm>
            <a:off x="76200" y="1173182"/>
            <a:ext cx="88392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Our sports day is in November. It is in the school playground. There are many pupils and teachers. We play different sports and games. The </a:t>
            </a:r>
            <a:r>
              <a:rPr lang="en-US" sz="3400" b="0" i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boys play badminton</a:t>
            </a:r>
            <a:r>
              <a:rPr lang="en-US" sz="34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. The girls play football. The teachers play basketball. It is a lot of fun!</a:t>
            </a:r>
            <a:r>
              <a:rPr lang="en-US" sz="34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36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06CB3A7-6534-436F-A3C9-5B28BAEB5100}"/>
              </a:ext>
            </a:extLst>
          </p:cNvPr>
          <p:cNvSpPr txBox="1">
            <a:spLocks/>
          </p:cNvSpPr>
          <p:nvPr/>
        </p:nvSpPr>
        <p:spPr>
          <a:xfrm>
            <a:off x="2743200" y="285750"/>
            <a:ext cx="4499021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rgbClr val="00B0F0"/>
                </a:solidFill>
              </a:rPr>
              <a:t>True or False.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76DBB37-04CA-4C0B-AEEF-B1405B47D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871964"/>
              </p:ext>
            </p:extLst>
          </p:nvPr>
        </p:nvGraphicFramePr>
        <p:xfrm>
          <a:off x="247650" y="1047750"/>
          <a:ext cx="8648700" cy="3627120"/>
        </p:xfrm>
        <a:graphic>
          <a:graphicData uri="http://schemas.openxmlformats.org/drawingml/2006/table">
            <a:tbl>
              <a:tblPr firstRow="1" bandRow="1">
                <a:tableStyleId>{52C43323-4E92-442E-A703-742A2493C344}</a:tableStyleId>
              </a:tblPr>
              <a:tblGrid>
                <a:gridCol w="6194340">
                  <a:extLst>
                    <a:ext uri="{9D8B030D-6E8A-4147-A177-3AD203B41FA5}">
                      <a16:colId xmlns:a16="http://schemas.microsoft.com/office/drawing/2014/main" val="3722618125"/>
                    </a:ext>
                  </a:extLst>
                </a:gridCol>
                <a:gridCol w="1246660">
                  <a:extLst>
                    <a:ext uri="{9D8B030D-6E8A-4147-A177-3AD203B41FA5}">
                      <a16:colId xmlns:a16="http://schemas.microsoft.com/office/drawing/2014/main" val="2973917431"/>
                    </a:ext>
                  </a:extLst>
                </a:gridCol>
                <a:gridCol w="1207700">
                  <a:extLst>
                    <a:ext uri="{9D8B030D-6E8A-4147-A177-3AD203B41FA5}">
                      <a16:colId xmlns:a16="http://schemas.microsoft.com/office/drawing/2014/main" val="3240775446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mic Sans MS" panose="030F0702030302020204" pitchFamily="66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mic Sans MS" panose="030F0702030302020204" pitchFamily="66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563542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Comic Sans MS" panose="030F0702030302020204" pitchFamily="66" charset="0"/>
                        </a:rPr>
                        <a:t>1. The sports day is in November.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687947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Comic Sans MS" panose="030F0702030302020204" pitchFamily="66" charset="0"/>
                        </a:rPr>
                        <a:t>2. The sports day is in the school gym.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662126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Comic Sans MS" panose="030F0702030302020204" pitchFamily="66" charset="0"/>
                        </a:rPr>
                        <a:t>3. The boys play badminton.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669519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Comic Sans MS" panose="030F0702030302020204" pitchFamily="66" charset="0"/>
                        </a:rPr>
                        <a:t>4. The girls play basketball.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37327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2D49431-DD9A-4A48-AFC6-669CA650E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809750"/>
            <a:ext cx="542886" cy="483244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8968E7-80A4-4E07-8BB0-282659533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2619688"/>
            <a:ext cx="542886" cy="483244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F22DFC-B55F-4573-9C0F-7AB86425D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409950"/>
            <a:ext cx="542886" cy="483244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6E745C-C084-4D9E-8617-3C0D9DFFE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4079748"/>
            <a:ext cx="542886" cy="4832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3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59"/>
          <p:cNvSpPr/>
          <p:nvPr/>
        </p:nvSpPr>
        <p:spPr>
          <a:xfrm>
            <a:off x="5136925" y="4326400"/>
            <a:ext cx="864000" cy="1860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59"/>
          <p:cNvSpPr/>
          <p:nvPr/>
        </p:nvSpPr>
        <p:spPr>
          <a:xfrm>
            <a:off x="6400800" y="3019482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59"/>
          <p:cNvSpPr/>
          <p:nvPr/>
        </p:nvSpPr>
        <p:spPr>
          <a:xfrm flipH="1">
            <a:off x="3252851" y="844325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799;p41">
            <a:extLst>
              <a:ext uri="{FF2B5EF4-FFF2-40B4-BE49-F238E27FC236}">
                <a16:creationId xmlns:a16="http://schemas.microsoft.com/office/drawing/2014/main" id="{1B66C765-98B3-8A32-C9E7-6B3D5F419F2E}"/>
              </a:ext>
            </a:extLst>
          </p:cNvPr>
          <p:cNvGrpSpPr/>
          <p:nvPr/>
        </p:nvGrpSpPr>
        <p:grpSpPr>
          <a:xfrm>
            <a:off x="228651" y="1247059"/>
            <a:ext cx="2514780" cy="3179299"/>
            <a:chOff x="9067720" y="2225730"/>
            <a:chExt cx="575715" cy="727811"/>
          </a:xfrm>
        </p:grpSpPr>
        <p:sp>
          <p:nvSpPr>
            <p:cNvPr id="3" name="Google Shape;800;p41">
              <a:extLst>
                <a:ext uri="{FF2B5EF4-FFF2-40B4-BE49-F238E27FC236}">
                  <a16:creationId xmlns:a16="http://schemas.microsoft.com/office/drawing/2014/main" id="{E58F13C8-46EF-AF33-FF54-51F35C47A1CB}"/>
                </a:ext>
              </a:extLst>
            </p:cNvPr>
            <p:cNvSpPr/>
            <p:nvPr/>
          </p:nvSpPr>
          <p:spPr>
            <a:xfrm>
              <a:off x="9067720" y="2537235"/>
              <a:ext cx="268493" cy="95922"/>
            </a:xfrm>
            <a:custGeom>
              <a:avLst/>
              <a:gdLst/>
              <a:ahLst/>
              <a:cxnLst/>
              <a:rect l="l" t="t" r="r" b="b"/>
              <a:pathLst>
                <a:path w="6018" h="2150" extrusionOk="0">
                  <a:moveTo>
                    <a:pt x="5639" y="0"/>
                  </a:moveTo>
                  <a:cubicBezTo>
                    <a:pt x="5202" y="0"/>
                    <a:pt x="3644" y="750"/>
                    <a:pt x="3224" y="861"/>
                  </a:cubicBezTo>
                  <a:cubicBezTo>
                    <a:pt x="2794" y="974"/>
                    <a:pt x="1743" y="1539"/>
                    <a:pt x="1369" y="1663"/>
                  </a:cubicBezTo>
                  <a:cubicBezTo>
                    <a:pt x="1369" y="1663"/>
                    <a:pt x="205" y="1618"/>
                    <a:pt x="103" y="1595"/>
                  </a:cubicBezTo>
                  <a:cubicBezTo>
                    <a:pt x="97" y="1595"/>
                    <a:pt x="91" y="1594"/>
                    <a:pt x="85" y="1594"/>
                  </a:cubicBezTo>
                  <a:cubicBezTo>
                    <a:pt x="1" y="1594"/>
                    <a:pt x="1" y="1668"/>
                    <a:pt x="171" y="1743"/>
                  </a:cubicBezTo>
                  <a:cubicBezTo>
                    <a:pt x="341" y="1822"/>
                    <a:pt x="612" y="1833"/>
                    <a:pt x="770" y="1889"/>
                  </a:cubicBezTo>
                  <a:cubicBezTo>
                    <a:pt x="804" y="1901"/>
                    <a:pt x="838" y="1912"/>
                    <a:pt x="884" y="1935"/>
                  </a:cubicBezTo>
                  <a:cubicBezTo>
                    <a:pt x="770" y="1980"/>
                    <a:pt x="635" y="2025"/>
                    <a:pt x="578" y="2048"/>
                  </a:cubicBezTo>
                  <a:cubicBezTo>
                    <a:pt x="500" y="2076"/>
                    <a:pt x="484" y="2149"/>
                    <a:pt x="682" y="2149"/>
                  </a:cubicBezTo>
                  <a:cubicBezTo>
                    <a:pt x="799" y="2149"/>
                    <a:pt x="992" y="2123"/>
                    <a:pt x="1291" y="2048"/>
                  </a:cubicBezTo>
                  <a:cubicBezTo>
                    <a:pt x="1381" y="2048"/>
                    <a:pt x="1460" y="2025"/>
                    <a:pt x="1528" y="1969"/>
                  </a:cubicBezTo>
                  <a:cubicBezTo>
                    <a:pt x="1528" y="1969"/>
                    <a:pt x="3269" y="1585"/>
                    <a:pt x="3552" y="1414"/>
                  </a:cubicBezTo>
                  <a:cubicBezTo>
                    <a:pt x="3846" y="1256"/>
                    <a:pt x="5033" y="1143"/>
                    <a:pt x="5520" y="906"/>
                  </a:cubicBezTo>
                  <a:cubicBezTo>
                    <a:pt x="5837" y="748"/>
                    <a:pt x="6017" y="24"/>
                    <a:pt x="5666" y="1"/>
                  </a:cubicBezTo>
                  <a:cubicBezTo>
                    <a:pt x="5658" y="1"/>
                    <a:pt x="5649" y="0"/>
                    <a:pt x="563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01;p41">
              <a:extLst>
                <a:ext uri="{FF2B5EF4-FFF2-40B4-BE49-F238E27FC236}">
                  <a16:creationId xmlns:a16="http://schemas.microsoft.com/office/drawing/2014/main" id="{F3E3BB8E-33B9-1DE0-BBCD-8AD48992AA60}"/>
                </a:ext>
              </a:extLst>
            </p:cNvPr>
            <p:cNvSpPr/>
            <p:nvPr/>
          </p:nvSpPr>
          <p:spPr>
            <a:xfrm>
              <a:off x="9169666" y="2537235"/>
              <a:ext cx="166548" cy="79816"/>
            </a:xfrm>
            <a:custGeom>
              <a:avLst/>
              <a:gdLst/>
              <a:ahLst/>
              <a:cxnLst/>
              <a:rect l="l" t="t" r="r" b="b"/>
              <a:pathLst>
                <a:path w="3733" h="1789" extrusionOk="0">
                  <a:moveTo>
                    <a:pt x="3356" y="0"/>
                  </a:moveTo>
                  <a:cubicBezTo>
                    <a:pt x="3211" y="0"/>
                    <a:pt x="2932" y="87"/>
                    <a:pt x="2613" y="205"/>
                  </a:cubicBezTo>
                  <a:cubicBezTo>
                    <a:pt x="2748" y="306"/>
                    <a:pt x="2884" y="419"/>
                    <a:pt x="2873" y="532"/>
                  </a:cubicBezTo>
                  <a:cubicBezTo>
                    <a:pt x="2839" y="736"/>
                    <a:pt x="2341" y="793"/>
                    <a:pt x="2195" y="816"/>
                  </a:cubicBezTo>
                  <a:cubicBezTo>
                    <a:pt x="1380" y="1019"/>
                    <a:pt x="747" y="1449"/>
                    <a:pt x="1" y="1788"/>
                  </a:cubicBezTo>
                  <a:cubicBezTo>
                    <a:pt x="509" y="1663"/>
                    <a:pt x="1109" y="1505"/>
                    <a:pt x="1267" y="1414"/>
                  </a:cubicBezTo>
                  <a:cubicBezTo>
                    <a:pt x="1561" y="1256"/>
                    <a:pt x="2748" y="1143"/>
                    <a:pt x="3235" y="906"/>
                  </a:cubicBezTo>
                  <a:cubicBezTo>
                    <a:pt x="3552" y="748"/>
                    <a:pt x="3732" y="24"/>
                    <a:pt x="3381" y="1"/>
                  </a:cubicBezTo>
                  <a:cubicBezTo>
                    <a:pt x="3374" y="1"/>
                    <a:pt x="3365" y="0"/>
                    <a:pt x="3356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02;p41">
              <a:extLst>
                <a:ext uri="{FF2B5EF4-FFF2-40B4-BE49-F238E27FC236}">
                  <a16:creationId xmlns:a16="http://schemas.microsoft.com/office/drawing/2014/main" id="{37F66817-FA7D-944A-EC81-A3093F920839}"/>
                </a:ext>
              </a:extLst>
            </p:cNvPr>
            <p:cNvSpPr/>
            <p:nvPr/>
          </p:nvSpPr>
          <p:spPr>
            <a:xfrm>
              <a:off x="9366911" y="2535763"/>
              <a:ext cx="276524" cy="59293"/>
            </a:xfrm>
            <a:custGeom>
              <a:avLst/>
              <a:gdLst/>
              <a:ahLst/>
              <a:cxnLst/>
              <a:rect l="l" t="t" r="r" b="b"/>
              <a:pathLst>
                <a:path w="6198" h="1329" extrusionOk="0">
                  <a:moveTo>
                    <a:pt x="462" y="1"/>
                  </a:moveTo>
                  <a:cubicBezTo>
                    <a:pt x="413" y="1"/>
                    <a:pt x="372" y="4"/>
                    <a:pt x="340" y="12"/>
                  </a:cubicBezTo>
                  <a:cubicBezTo>
                    <a:pt x="1" y="91"/>
                    <a:pt x="295" y="781"/>
                    <a:pt x="634" y="882"/>
                  </a:cubicBezTo>
                  <a:cubicBezTo>
                    <a:pt x="1154" y="1030"/>
                    <a:pt x="2342" y="950"/>
                    <a:pt x="2659" y="1063"/>
                  </a:cubicBezTo>
                  <a:cubicBezTo>
                    <a:pt x="2975" y="1176"/>
                    <a:pt x="4750" y="1278"/>
                    <a:pt x="4750" y="1278"/>
                  </a:cubicBezTo>
                  <a:cubicBezTo>
                    <a:pt x="4795" y="1308"/>
                    <a:pt x="4850" y="1318"/>
                    <a:pt x="4905" y="1318"/>
                  </a:cubicBezTo>
                  <a:cubicBezTo>
                    <a:pt x="4933" y="1318"/>
                    <a:pt x="4961" y="1316"/>
                    <a:pt x="4988" y="1312"/>
                  </a:cubicBezTo>
                  <a:cubicBezTo>
                    <a:pt x="5132" y="1324"/>
                    <a:pt x="5251" y="1329"/>
                    <a:pt x="5349" y="1329"/>
                  </a:cubicBezTo>
                  <a:cubicBezTo>
                    <a:pt x="5813" y="1329"/>
                    <a:pt x="5803" y="1217"/>
                    <a:pt x="5700" y="1199"/>
                  </a:cubicBezTo>
                  <a:cubicBezTo>
                    <a:pt x="5632" y="1188"/>
                    <a:pt x="5497" y="1153"/>
                    <a:pt x="5373" y="1143"/>
                  </a:cubicBezTo>
                  <a:cubicBezTo>
                    <a:pt x="5418" y="1108"/>
                    <a:pt x="5451" y="1086"/>
                    <a:pt x="5474" y="1075"/>
                  </a:cubicBezTo>
                  <a:cubicBezTo>
                    <a:pt x="5621" y="984"/>
                    <a:pt x="5893" y="939"/>
                    <a:pt x="6051" y="826"/>
                  </a:cubicBezTo>
                  <a:cubicBezTo>
                    <a:pt x="6184" y="740"/>
                    <a:pt x="6197" y="671"/>
                    <a:pt x="6131" y="671"/>
                  </a:cubicBezTo>
                  <a:cubicBezTo>
                    <a:pt x="6118" y="671"/>
                    <a:pt x="6103" y="673"/>
                    <a:pt x="6085" y="679"/>
                  </a:cubicBezTo>
                  <a:cubicBezTo>
                    <a:pt x="5983" y="713"/>
                    <a:pt x="4853" y="950"/>
                    <a:pt x="4853" y="950"/>
                  </a:cubicBezTo>
                  <a:cubicBezTo>
                    <a:pt x="4456" y="882"/>
                    <a:pt x="3325" y="498"/>
                    <a:pt x="2896" y="452"/>
                  </a:cubicBezTo>
                  <a:cubicBezTo>
                    <a:pt x="2492" y="422"/>
                    <a:pt x="1003" y="1"/>
                    <a:pt x="462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3;p41">
              <a:extLst>
                <a:ext uri="{FF2B5EF4-FFF2-40B4-BE49-F238E27FC236}">
                  <a16:creationId xmlns:a16="http://schemas.microsoft.com/office/drawing/2014/main" id="{40D29E49-0463-6635-66BE-DD05275C2242}"/>
                </a:ext>
              </a:extLst>
            </p:cNvPr>
            <p:cNvSpPr/>
            <p:nvPr/>
          </p:nvSpPr>
          <p:spPr>
            <a:xfrm>
              <a:off x="9366911" y="2535763"/>
              <a:ext cx="89364" cy="44437"/>
            </a:xfrm>
            <a:custGeom>
              <a:avLst/>
              <a:gdLst/>
              <a:ahLst/>
              <a:cxnLst/>
              <a:rect l="l" t="t" r="r" b="b"/>
              <a:pathLst>
                <a:path w="2003" h="996" extrusionOk="0">
                  <a:moveTo>
                    <a:pt x="453" y="0"/>
                  </a:moveTo>
                  <a:cubicBezTo>
                    <a:pt x="408" y="0"/>
                    <a:pt x="363" y="0"/>
                    <a:pt x="340" y="12"/>
                  </a:cubicBezTo>
                  <a:cubicBezTo>
                    <a:pt x="1" y="91"/>
                    <a:pt x="295" y="781"/>
                    <a:pt x="634" y="882"/>
                  </a:cubicBezTo>
                  <a:cubicBezTo>
                    <a:pt x="962" y="973"/>
                    <a:pt x="1539" y="973"/>
                    <a:pt x="2003" y="995"/>
                  </a:cubicBezTo>
                  <a:cubicBezTo>
                    <a:pt x="1822" y="894"/>
                    <a:pt x="1641" y="769"/>
                    <a:pt x="1460" y="633"/>
                  </a:cubicBezTo>
                  <a:cubicBezTo>
                    <a:pt x="1143" y="396"/>
                    <a:pt x="782" y="215"/>
                    <a:pt x="453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04;p41">
              <a:extLst>
                <a:ext uri="{FF2B5EF4-FFF2-40B4-BE49-F238E27FC236}">
                  <a16:creationId xmlns:a16="http://schemas.microsoft.com/office/drawing/2014/main" id="{0C9683CB-25CF-D5D7-D988-EADD529E45D9}"/>
                </a:ext>
              </a:extLst>
            </p:cNvPr>
            <p:cNvSpPr/>
            <p:nvPr/>
          </p:nvSpPr>
          <p:spPr>
            <a:xfrm>
              <a:off x="9350314" y="2693657"/>
              <a:ext cx="64067" cy="259882"/>
            </a:xfrm>
            <a:custGeom>
              <a:avLst/>
              <a:gdLst/>
              <a:ahLst/>
              <a:cxnLst/>
              <a:rect l="l" t="t" r="r" b="b"/>
              <a:pathLst>
                <a:path w="1436" h="5825" extrusionOk="0">
                  <a:moveTo>
                    <a:pt x="1334" y="1"/>
                  </a:moveTo>
                  <a:lnTo>
                    <a:pt x="45" y="758"/>
                  </a:lnTo>
                  <a:cubicBezTo>
                    <a:pt x="45" y="758"/>
                    <a:pt x="169" y="2681"/>
                    <a:pt x="169" y="3190"/>
                  </a:cubicBezTo>
                  <a:cubicBezTo>
                    <a:pt x="169" y="3190"/>
                    <a:pt x="68" y="4897"/>
                    <a:pt x="101" y="5485"/>
                  </a:cubicBezTo>
                  <a:cubicBezTo>
                    <a:pt x="101" y="5485"/>
                    <a:pt x="0" y="5666"/>
                    <a:pt x="169" y="5734"/>
                  </a:cubicBezTo>
                  <a:cubicBezTo>
                    <a:pt x="282" y="5782"/>
                    <a:pt x="808" y="5825"/>
                    <a:pt x="1126" y="5825"/>
                  </a:cubicBezTo>
                  <a:cubicBezTo>
                    <a:pt x="1254" y="5825"/>
                    <a:pt x="1348" y="5818"/>
                    <a:pt x="1368" y="5802"/>
                  </a:cubicBezTo>
                  <a:cubicBezTo>
                    <a:pt x="1436" y="5756"/>
                    <a:pt x="644" y="5361"/>
                    <a:pt x="644" y="5361"/>
                  </a:cubicBezTo>
                  <a:cubicBezTo>
                    <a:pt x="644" y="5361"/>
                    <a:pt x="916" y="3959"/>
                    <a:pt x="1074" y="2839"/>
                  </a:cubicBezTo>
                  <a:cubicBezTo>
                    <a:pt x="1300" y="1290"/>
                    <a:pt x="1334" y="1"/>
                    <a:pt x="1334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05;p41">
              <a:extLst>
                <a:ext uri="{FF2B5EF4-FFF2-40B4-BE49-F238E27FC236}">
                  <a16:creationId xmlns:a16="http://schemas.microsoft.com/office/drawing/2014/main" id="{2E2D3629-9F68-F4E2-AFAC-28A1A761E6F0}"/>
                </a:ext>
              </a:extLst>
            </p:cNvPr>
            <p:cNvSpPr/>
            <p:nvPr/>
          </p:nvSpPr>
          <p:spPr>
            <a:xfrm>
              <a:off x="9352322" y="2693657"/>
              <a:ext cx="57553" cy="90345"/>
            </a:xfrm>
            <a:custGeom>
              <a:avLst/>
              <a:gdLst/>
              <a:ahLst/>
              <a:cxnLst/>
              <a:rect l="l" t="t" r="r" b="b"/>
              <a:pathLst>
                <a:path w="1290" h="2025" extrusionOk="0">
                  <a:moveTo>
                    <a:pt x="1289" y="1"/>
                  </a:moveTo>
                  <a:lnTo>
                    <a:pt x="0" y="758"/>
                  </a:lnTo>
                  <a:lnTo>
                    <a:pt x="68" y="2025"/>
                  </a:lnTo>
                  <a:cubicBezTo>
                    <a:pt x="159" y="1810"/>
                    <a:pt x="272" y="1595"/>
                    <a:pt x="396" y="1391"/>
                  </a:cubicBezTo>
                  <a:cubicBezTo>
                    <a:pt x="667" y="962"/>
                    <a:pt x="1006" y="555"/>
                    <a:pt x="1289" y="125"/>
                  </a:cubicBezTo>
                  <a:lnTo>
                    <a:pt x="1289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06;p41">
              <a:extLst>
                <a:ext uri="{FF2B5EF4-FFF2-40B4-BE49-F238E27FC236}">
                  <a16:creationId xmlns:a16="http://schemas.microsoft.com/office/drawing/2014/main" id="{8BFE1194-1143-D155-7415-E41CC294E384}"/>
                </a:ext>
              </a:extLst>
            </p:cNvPr>
            <p:cNvSpPr/>
            <p:nvPr/>
          </p:nvSpPr>
          <p:spPr>
            <a:xfrm>
              <a:off x="9352322" y="2939889"/>
              <a:ext cx="60587" cy="13652"/>
            </a:xfrm>
            <a:custGeom>
              <a:avLst/>
              <a:gdLst/>
              <a:ahLst/>
              <a:cxnLst/>
              <a:rect l="l" t="t" r="r" b="b"/>
              <a:pathLst>
                <a:path w="1358" h="306" extrusionOk="0">
                  <a:moveTo>
                    <a:pt x="46" y="0"/>
                  </a:moveTo>
                  <a:lnTo>
                    <a:pt x="46" y="0"/>
                  </a:lnTo>
                  <a:cubicBezTo>
                    <a:pt x="23" y="56"/>
                    <a:pt x="0" y="159"/>
                    <a:pt x="124" y="215"/>
                  </a:cubicBezTo>
                  <a:cubicBezTo>
                    <a:pt x="237" y="263"/>
                    <a:pt x="763" y="306"/>
                    <a:pt x="1081" y="306"/>
                  </a:cubicBezTo>
                  <a:cubicBezTo>
                    <a:pt x="1209" y="306"/>
                    <a:pt x="1303" y="299"/>
                    <a:pt x="1323" y="283"/>
                  </a:cubicBezTo>
                  <a:cubicBezTo>
                    <a:pt x="1357" y="260"/>
                    <a:pt x="1210" y="181"/>
                    <a:pt x="1052" y="79"/>
                  </a:cubicBezTo>
                  <a:cubicBezTo>
                    <a:pt x="963" y="122"/>
                    <a:pt x="856" y="138"/>
                    <a:pt x="743" y="138"/>
                  </a:cubicBezTo>
                  <a:cubicBezTo>
                    <a:pt x="465" y="138"/>
                    <a:pt x="158" y="40"/>
                    <a:pt x="46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07;p41">
              <a:extLst>
                <a:ext uri="{FF2B5EF4-FFF2-40B4-BE49-F238E27FC236}">
                  <a16:creationId xmlns:a16="http://schemas.microsoft.com/office/drawing/2014/main" id="{43C1C775-A352-6063-9606-C3F8A89F11D4}"/>
                </a:ext>
              </a:extLst>
            </p:cNvPr>
            <p:cNvSpPr/>
            <p:nvPr/>
          </p:nvSpPr>
          <p:spPr>
            <a:xfrm>
              <a:off x="9350760" y="2888894"/>
              <a:ext cx="40421" cy="49478"/>
            </a:xfrm>
            <a:custGeom>
              <a:avLst/>
              <a:gdLst/>
              <a:ahLst/>
              <a:cxnLst/>
              <a:rect l="l" t="t" r="r" b="b"/>
              <a:pathLst>
                <a:path w="906" h="1109" extrusionOk="0">
                  <a:moveTo>
                    <a:pt x="815" y="1"/>
                  </a:moveTo>
                  <a:cubicBezTo>
                    <a:pt x="815" y="1"/>
                    <a:pt x="612" y="23"/>
                    <a:pt x="103" y="23"/>
                  </a:cubicBezTo>
                  <a:cubicBezTo>
                    <a:pt x="35" y="23"/>
                    <a:pt x="1" y="307"/>
                    <a:pt x="1" y="566"/>
                  </a:cubicBezTo>
                  <a:cubicBezTo>
                    <a:pt x="1" y="725"/>
                    <a:pt x="1" y="1098"/>
                    <a:pt x="91" y="1109"/>
                  </a:cubicBezTo>
                  <a:cubicBezTo>
                    <a:pt x="194" y="1109"/>
                    <a:pt x="556" y="1019"/>
                    <a:pt x="634" y="985"/>
                  </a:cubicBezTo>
                  <a:cubicBezTo>
                    <a:pt x="714" y="940"/>
                    <a:pt x="906" y="1"/>
                    <a:pt x="815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08;p41">
              <a:extLst>
                <a:ext uri="{FF2B5EF4-FFF2-40B4-BE49-F238E27FC236}">
                  <a16:creationId xmlns:a16="http://schemas.microsoft.com/office/drawing/2014/main" id="{C208E88D-1DAF-8CB8-DA6D-2FB977A31676}"/>
                </a:ext>
              </a:extLst>
            </p:cNvPr>
            <p:cNvSpPr/>
            <p:nvPr/>
          </p:nvSpPr>
          <p:spPr>
            <a:xfrm>
              <a:off x="9353303" y="2890946"/>
              <a:ext cx="7138" cy="46980"/>
            </a:xfrm>
            <a:custGeom>
              <a:avLst/>
              <a:gdLst/>
              <a:ahLst/>
              <a:cxnLst/>
              <a:rect l="l" t="t" r="r" b="b"/>
              <a:pathLst>
                <a:path w="160" h="1053" extrusionOk="0">
                  <a:moveTo>
                    <a:pt x="114" y="0"/>
                  </a:moveTo>
                  <a:cubicBezTo>
                    <a:pt x="91" y="0"/>
                    <a:pt x="80" y="0"/>
                    <a:pt x="69" y="23"/>
                  </a:cubicBezTo>
                  <a:cubicBezTo>
                    <a:pt x="12" y="181"/>
                    <a:pt x="12" y="351"/>
                    <a:pt x="24" y="520"/>
                  </a:cubicBezTo>
                  <a:cubicBezTo>
                    <a:pt x="24" y="690"/>
                    <a:pt x="1" y="849"/>
                    <a:pt x="24" y="1018"/>
                  </a:cubicBezTo>
                  <a:cubicBezTo>
                    <a:pt x="34" y="1040"/>
                    <a:pt x="46" y="1052"/>
                    <a:pt x="57" y="1052"/>
                  </a:cubicBezTo>
                  <a:cubicBezTo>
                    <a:pt x="80" y="1052"/>
                    <a:pt x="102" y="1030"/>
                    <a:pt x="102" y="1007"/>
                  </a:cubicBezTo>
                  <a:cubicBezTo>
                    <a:pt x="69" y="837"/>
                    <a:pt x="91" y="679"/>
                    <a:pt x="91" y="520"/>
                  </a:cubicBezTo>
                  <a:cubicBezTo>
                    <a:pt x="91" y="351"/>
                    <a:pt x="91" y="193"/>
                    <a:pt x="148" y="45"/>
                  </a:cubicBezTo>
                  <a:cubicBezTo>
                    <a:pt x="159" y="12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09;p41">
              <a:extLst>
                <a:ext uri="{FF2B5EF4-FFF2-40B4-BE49-F238E27FC236}">
                  <a16:creationId xmlns:a16="http://schemas.microsoft.com/office/drawing/2014/main" id="{E3BBC0C6-ACC0-D579-E6C1-01319E81CD56}"/>
                </a:ext>
              </a:extLst>
            </p:cNvPr>
            <p:cNvSpPr/>
            <p:nvPr/>
          </p:nvSpPr>
          <p:spPr>
            <a:xfrm>
              <a:off x="9360888" y="2890946"/>
              <a:ext cx="7629" cy="43946"/>
            </a:xfrm>
            <a:custGeom>
              <a:avLst/>
              <a:gdLst/>
              <a:ahLst/>
              <a:cxnLst/>
              <a:rect l="l" t="t" r="r" b="b"/>
              <a:pathLst>
                <a:path w="171" h="985" extrusionOk="0">
                  <a:moveTo>
                    <a:pt x="125" y="0"/>
                  </a:moveTo>
                  <a:cubicBezTo>
                    <a:pt x="102" y="0"/>
                    <a:pt x="91" y="12"/>
                    <a:pt x="91" y="34"/>
                  </a:cubicBezTo>
                  <a:cubicBezTo>
                    <a:pt x="0" y="317"/>
                    <a:pt x="23" y="656"/>
                    <a:pt x="35" y="950"/>
                  </a:cubicBezTo>
                  <a:cubicBezTo>
                    <a:pt x="35" y="973"/>
                    <a:pt x="57" y="984"/>
                    <a:pt x="80" y="984"/>
                  </a:cubicBezTo>
                  <a:cubicBezTo>
                    <a:pt x="91" y="984"/>
                    <a:pt x="113" y="973"/>
                    <a:pt x="113" y="950"/>
                  </a:cubicBezTo>
                  <a:cubicBezTo>
                    <a:pt x="102" y="656"/>
                    <a:pt x="68" y="328"/>
                    <a:pt x="158" y="45"/>
                  </a:cubicBezTo>
                  <a:cubicBezTo>
                    <a:pt x="170" y="23"/>
                    <a:pt x="148" y="0"/>
                    <a:pt x="125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10;p41">
              <a:extLst>
                <a:ext uri="{FF2B5EF4-FFF2-40B4-BE49-F238E27FC236}">
                  <a16:creationId xmlns:a16="http://schemas.microsoft.com/office/drawing/2014/main" id="{7F4C0C04-5418-A98F-4E05-37E09F097580}"/>
                </a:ext>
              </a:extLst>
            </p:cNvPr>
            <p:cNvSpPr/>
            <p:nvPr/>
          </p:nvSpPr>
          <p:spPr>
            <a:xfrm>
              <a:off x="9368473" y="2891437"/>
              <a:ext cx="8566" cy="42920"/>
            </a:xfrm>
            <a:custGeom>
              <a:avLst/>
              <a:gdLst/>
              <a:ahLst/>
              <a:cxnLst/>
              <a:rect l="l" t="t" r="r" b="b"/>
              <a:pathLst>
                <a:path w="192" h="962" extrusionOk="0">
                  <a:moveTo>
                    <a:pt x="136" y="1"/>
                  </a:moveTo>
                  <a:cubicBezTo>
                    <a:pt x="113" y="1"/>
                    <a:pt x="102" y="12"/>
                    <a:pt x="102" y="34"/>
                  </a:cubicBezTo>
                  <a:cubicBezTo>
                    <a:pt x="113" y="170"/>
                    <a:pt x="79" y="283"/>
                    <a:pt x="68" y="419"/>
                  </a:cubicBezTo>
                  <a:cubicBezTo>
                    <a:pt x="45" y="589"/>
                    <a:pt x="45" y="747"/>
                    <a:pt x="11" y="916"/>
                  </a:cubicBezTo>
                  <a:cubicBezTo>
                    <a:pt x="0" y="951"/>
                    <a:pt x="34" y="962"/>
                    <a:pt x="56" y="962"/>
                  </a:cubicBezTo>
                  <a:cubicBezTo>
                    <a:pt x="68" y="962"/>
                    <a:pt x="79" y="962"/>
                    <a:pt x="79" y="939"/>
                  </a:cubicBezTo>
                  <a:cubicBezTo>
                    <a:pt x="113" y="792"/>
                    <a:pt x="124" y="634"/>
                    <a:pt x="136" y="476"/>
                  </a:cubicBezTo>
                  <a:cubicBezTo>
                    <a:pt x="147" y="328"/>
                    <a:pt x="192" y="182"/>
                    <a:pt x="169" y="34"/>
                  </a:cubicBezTo>
                  <a:cubicBezTo>
                    <a:pt x="169" y="12"/>
                    <a:pt x="147" y="1"/>
                    <a:pt x="136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11;p41">
              <a:extLst>
                <a:ext uri="{FF2B5EF4-FFF2-40B4-BE49-F238E27FC236}">
                  <a16:creationId xmlns:a16="http://schemas.microsoft.com/office/drawing/2014/main" id="{46D7AA96-E9C2-0109-FA56-462B90B6808A}"/>
                </a:ext>
              </a:extLst>
            </p:cNvPr>
            <p:cNvSpPr/>
            <p:nvPr/>
          </p:nvSpPr>
          <p:spPr>
            <a:xfrm>
              <a:off x="9381054" y="2888894"/>
              <a:ext cx="2052" cy="580"/>
            </a:xfrm>
            <a:custGeom>
              <a:avLst/>
              <a:gdLst/>
              <a:ahLst/>
              <a:cxnLst/>
              <a:rect l="l" t="t" r="r" b="b"/>
              <a:pathLst>
                <a:path w="46" h="13" extrusionOk="0">
                  <a:moveTo>
                    <a:pt x="23" y="1"/>
                  </a:moveTo>
                  <a:cubicBezTo>
                    <a:pt x="23" y="1"/>
                    <a:pt x="12" y="1"/>
                    <a:pt x="0" y="13"/>
                  </a:cubicBezTo>
                  <a:cubicBezTo>
                    <a:pt x="23" y="13"/>
                    <a:pt x="35" y="1"/>
                    <a:pt x="46" y="1"/>
                  </a:cubicBezTo>
                  <a:close/>
                </a:path>
              </a:pathLst>
            </a:custGeom>
            <a:solidFill>
              <a:srgbClr val="8066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12;p41">
              <a:extLst>
                <a:ext uri="{FF2B5EF4-FFF2-40B4-BE49-F238E27FC236}">
                  <a16:creationId xmlns:a16="http://schemas.microsoft.com/office/drawing/2014/main" id="{99B1606D-64E1-ABEA-BEFA-71D15E0BC5F4}"/>
                </a:ext>
              </a:extLst>
            </p:cNvPr>
            <p:cNvSpPr/>
            <p:nvPr/>
          </p:nvSpPr>
          <p:spPr>
            <a:xfrm>
              <a:off x="9377039" y="2888894"/>
              <a:ext cx="7629" cy="41938"/>
            </a:xfrm>
            <a:custGeom>
              <a:avLst/>
              <a:gdLst/>
              <a:ahLst/>
              <a:cxnLst/>
              <a:rect l="l" t="t" r="r" b="b"/>
              <a:pathLst>
                <a:path w="171" h="940" extrusionOk="0">
                  <a:moveTo>
                    <a:pt x="136" y="1"/>
                  </a:moveTo>
                  <a:cubicBezTo>
                    <a:pt x="125" y="1"/>
                    <a:pt x="113" y="13"/>
                    <a:pt x="90" y="13"/>
                  </a:cubicBezTo>
                  <a:cubicBezTo>
                    <a:pt x="90" y="13"/>
                    <a:pt x="80" y="23"/>
                    <a:pt x="80" y="35"/>
                  </a:cubicBezTo>
                  <a:cubicBezTo>
                    <a:pt x="90" y="204"/>
                    <a:pt x="102" y="374"/>
                    <a:pt x="80" y="544"/>
                  </a:cubicBezTo>
                  <a:cubicBezTo>
                    <a:pt x="57" y="657"/>
                    <a:pt x="23" y="782"/>
                    <a:pt x="12" y="905"/>
                  </a:cubicBezTo>
                  <a:cubicBezTo>
                    <a:pt x="0" y="928"/>
                    <a:pt x="23" y="940"/>
                    <a:pt x="45" y="940"/>
                  </a:cubicBezTo>
                  <a:cubicBezTo>
                    <a:pt x="57" y="940"/>
                    <a:pt x="80" y="928"/>
                    <a:pt x="80" y="905"/>
                  </a:cubicBezTo>
                  <a:cubicBezTo>
                    <a:pt x="102" y="759"/>
                    <a:pt x="147" y="623"/>
                    <a:pt x="158" y="487"/>
                  </a:cubicBezTo>
                  <a:cubicBezTo>
                    <a:pt x="170" y="340"/>
                    <a:pt x="170" y="182"/>
                    <a:pt x="158" y="35"/>
                  </a:cubicBezTo>
                  <a:cubicBezTo>
                    <a:pt x="158" y="23"/>
                    <a:pt x="147" y="13"/>
                    <a:pt x="136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13;p41">
              <a:extLst>
                <a:ext uri="{FF2B5EF4-FFF2-40B4-BE49-F238E27FC236}">
                  <a16:creationId xmlns:a16="http://schemas.microsoft.com/office/drawing/2014/main" id="{1C51B384-7A36-FB97-DAF4-3A1BF8C3D71D}"/>
                </a:ext>
              </a:extLst>
            </p:cNvPr>
            <p:cNvSpPr/>
            <p:nvPr/>
          </p:nvSpPr>
          <p:spPr>
            <a:xfrm>
              <a:off x="9222268" y="2690668"/>
              <a:ext cx="142188" cy="140850"/>
            </a:xfrm>
            <a:custGeom>
              <a:avLst/>
              <a:gdLst/>
              <a:ahLst/>
              <a:cxnLst/>
              <a:rect l="l" t="t" r="r" b="b"/>
              <a:pathLst>
                <a:path w="3187" h="3157" extrusionOk="0">
                  <a:moveTo>
                    <a:pt x="1750" y="0"/>
                  </a:moveTo>
                  <a:cubicBezTo>
                    <a:pt x="1750" y="0"/>
                    <a:pt x="66" y="1232"/>
                    <a:pt x="31" y="1583"/>
                  </a:cubicBezTo>
                  <a:cubicBezTo>
                    <a:pt x="1" y="1916"/>
                    <a:pt x="810" y="2201"/>
                    <a:pt x="2339" y="2201"/>
                  </a:cubicBezTo>
                  <a:cubicBezTo>
                    <a:pt x="2473" y="2201"/>
                    <a:pt x="2612" y="2198"/>
                    <a:pt x="2757" y="2194"/>
                  </a:cubicBezTo>
                  <a:cubicBezTo>
                    <a:pt x="2757" y="2194"/>
                    <a:pt x="2919" y="3156"/>
                    <a:pt x="3022" y="3156"/>
                  </a:cubicBezTo>
                  <a:cubicBezTo>
                    <a:pt x="3024" y="3156"/>
                    <a:pt x="3026" y="3156"/>
                    <a:pt x="3028" y="3155"/>
                  </a:cubicBezTo>
                  <a:cubicBezTo>
                    <a:pt x="3130" y="3109"/>
                    <a:pt x="3187" y="1628"/>
                    <a:pt x="3142" y="1628"/>
                  </a:cubicBezTo>
                  <a:cubicBezTo>
                    <a:pt x="3085" y="1628"/>
                    <a:pt x="1501" y="1504"/>
                    <a:pt x="1501" y="1504"/>
                  </a:cubicBezTo>
                  <a:lnTo>
                    <a:pt x="2723" y="814"/>
                  </a:lnTo>
                  <a:lnTo>
                    <a:pt x="1750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14;p41">
              <a:extLst>
                <a:ext uri="{FF2B5EF4-FFF2-40B4-BE49-F238E27FC236}">
                  <a16:creationId xmlns:a16="http://schemas.microsoft.com/office/drawing/2014/main" id="{34004852-B079-C83D-5F4A-787D02DFDA6D}"/>
                </a:ext>
              </a:extLst>
            </p:cNvPr>
            <p:cNvSpPr/>
            <p:nvPr/>
          </p:nvSpPr>
          <p:spPr>
            <a:xfrm>
              <a:off x="9266526" y="2690668"/>
              <a:ext cx="91372" cy="72678"/>
            </a:xfrm>
            <a:custGeom>
              <a:avLst/>
              <a:gdLst/>
              <a:ahLst/>
              <a:cxnLst/>
              <a:rect l="l" t="t" r="r" b="b"/>
              <a:pathLst>
                <a:path w="2048" h="1629" extrusionOk="0">
                  <a:moveTo>
                    <a:pt x="758" y="0"/>
                  </a:moveTo>
                  <a:cubicBezTo>
                    <a:pt x="758" y="0"/>
                    <a:pt x="713" y="11"/>
                    <a:pt x="509" y="192"/>
                  </a:cubicBezTo>
                  <a:cubicBezTo>
                    <a:pt x="679" y="373"/>
                    <a:pt x="894" y="837"/>
                    <a:pt x="906" y="905"/>
                  </a:cubicBezTo>
                  <a:cubicBezTo>
                    <a:pt x="928" y="1018"/>
                    <a:pt x="1" y="1583"/>
                    <a:pt x="1" y="1583"/>
                  </a:cubicBezTo>
                  <a:lnTo>
                    <a:pt x="2036" y="1628"/>
                  </a:lnTo>
                  <a:lnTo>
                    <a:pt x="2047" y="1617"/>
                  </a:lnTo>
                  <a:cubicBezTo>
                    <a:pt x="1685" y="1594"/>
                    <a:pt x="509" y="1504"/>
                    <a:pt x="509" y="1504"/>
                  </a:cubicBezTo>
                  <a:lnTo>
                    <a:pt x="1731" y="814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15;p41">
              <a:extLst>
                <a:ext uri="{FF2B5EF4-FFF2-40B4-BE49-F238E27FC236}">
                  <a16:creationId xmlns:a16="http://schemas.microsoft.com/office/drawing/2014/main" id="{676826AB-78AB-652B-45B9-A6D98D253EC8}"/>
                </a:ext>
              </a:extLst>
            </p:cNvPr>
            <p:cNvSpPr/>
            <p:nvPr/>
          </p:nvSpPr>
          <p:spPr>
            <a:xfrm>
              <a:off x="9297846" y="2511090"/>
              <a:ext cx="117561" cy="220086"/>
            </a:xfrm>
            <a:custGeom>
              <a:avLst/>
              <a:gdLst/>
              <a:ahLst/>
              <a:cxnLst/>
              <a:rect l="l" t="t" r="r" b="b"/>
              <a:pathLst>
                <a:path w="2635" h="4933" extrusionOk="0">
                  <a:moveTo>
                    <a:pt x="1346" y="0"/>
                  </a:moveTo>
                  <a:cubicBezTo>
                    <a:pt x="930" y="0"/>
                    <a:pt x="563" y="422"/>
                    <a:pt x="498" y="655"/>
                  </a:cubicBezTo>
                  <a:cubicBezTo>
                    <a:pt x="407" y="972"/>
                    <a:pt x="0" y="4059"/>
                    <a:pt x="0" y="4059"/>
                  </a:cubicBezTo>
                  <a:cubicBezTo>
                    <a:pt x="0" y="4059"/>
                    <a:pt x="667" y="4794"/>
                    <a:pt x="961" y="4907"/>
                  </a:cubicBezTo>
                  <a:cubicBezTo>
                    <a:pt x="1012" y="4924"/>
                    <a:pt x="1088" y="4932"/>
                    <a:pt x="1165" y="4932"/>
                  </a:cubicBezTo>
                  <a:cubicBezTo>
                    <a:pt x="1241" y="4932"/>
                    <a:pt x="1317" y="4924"/>
                    <a:pt x="1368" y="4907"/>
                  </a:cubicBezTo>
                  <a:cubicBezTo>
                    <a:pt x="1707" y="4782"/>
                    <a:pt x="2510" y="4126"/>
                    <a:pt x="2510" y="4126"/>
                  </a:cubicBezTo>
                  <a:cubicBezTo>
                    <a:pt x="2510" y="4126"/>
                    <a:pt x="2634" y="1480"/>
                    <a:pt x="2036" y="485"/>
                  </a:cubicBezTo>
                  <a:cubicBezTo>
                    <a:pt x="1819" y="128"/>
                    <a:pt x="1575" y="0"/>
                    <a:pt x="1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16;p41">
              <a:extLst>
                <a:ext uri="{FF2B5EF4-FFF2-40B4-BE49-F238E27FC236}">
                  <a16:creationId xmlns:a16="http://schemas.microsoft.com/office/drawing/2014/main" id="{5E62EE44-1A84-013C-4995-C17F183E23C6}"/>
                </a:ext>
              </a:extLst>
            </p:cNvPr>
            <p:cNvSpPr/>
            <p:nvPr/>
          </p:nvSpPr>
          <p:spPr>
            <a:xfrm>
              <a:off x="9328096" y="2547854"/>
              <a:ext cx="86285" cy="183323"/>
            </a:xfrm>
            <a:custGeom>
              <a:avLst/>
              <a:gdLst/>
              <a:ahLst/>
              <a:cxnLst/>
              <a:rect l="l" t="t" r="r" b="b"/>
              <a:pathLst>
                <a:path w="1934" h="4109" extrusionOk="0">
                  <a:moveTo>
                    <a:pt x="1516" y="0"/>
                  </a:moveTo>
                  <a:cubicBezTo>
                    <a:pt x="1481" y="702"/>
                    <a:pt x="1323" y="1414"/>
                    <a:pt x="1120" y="2081"/>
                  </a:cubicBezTo>
                  <a:cubicBezTo>
                    <a:pt x="893" y="2839"/>
                    <a:pt x="498" y="3416"/>
                    <a:pt x="1" y="3890"/>
                  </a:cubicBezTo>
                  <a:cubicBezTo>
                    <a:pt x="102" y="3981"/>
                    <a:pt x="204" y="4049"/>
                    <a:pt x="283" y="4083"/>
                  </a:cubicBezTo>
                  <a:cubicBezTo>
                    <a:pt x="334" y="4100"/>
                    <a:pt x="410" y="4108"/>
                    <a:pt x="487" y="4108"/>
                  </a:cubicBezTo>
                  <a:cubicBezTo>
                    <a:pt x="563" y="4108"/>
                    <a:pt x="639" y="4100"/>
                    <a:pt x="690" y="4083"/>
                  </a:cubicBezTo>
                  <a:cubicBezTo>
                    <a:pt x="1029" y="3958"/>
                    <a:pt x="1832" y="3302"/>
                    <a:pt x="1832" y="3302"/>
                  </a:cubicBezTo>
                  <a:cubicBezTo>
                    <a:pt x="1832" y="3302"/>
                    <a:pt x="1934" y="1166"/>
                    <a:pt x="1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17;p41">
              <a:extLst>
                <a:ext uri="{FF2B5EF4-FFF2-40B4-BE49-F238E27FC236}">
                  <a16:creationId xmlns:a16="http://schemas.microsoft.com/office/drawing/2014/main" id="{7FD7A3F7-8ECA-56B2-7297-11370BB8162B}"/>
                </a:ext>
              </a:extLst>
            </p:cNvPr>
            <p:cNvSpPr/>
            <p:nvPr/>
          </p:nvSpPr>
          <p:spPr>
            <a:xfrm>
              <a:off x="9326088" y="2503417"/>
              <a:ext cx="56527" cy="67681"/>
            </a:xfrm>
            <a:custGeom>
              <a:avLst/>
              <a:gdLst/>
              <a:ahLst/>
              <a:cxnLst/>
              <a:rect l="l" t="t" r="r" b="b"/>
              <a:pathLst>
                <a:path w="1267" h="1517" extrusionOk="0">
                  <a:moveTo>
                    <a:pt x="760" y="0"/>
                  </a:moveTo>
                  <a:cubicBezTo>
                    <a:pt x="476" y="0"/>
                    <a:pt x="169" y="81"/>
                    <a:pt x="169" y="81"/>
                  </a:cubicBezTo>
                  <a:cubicBezTo>
                    <a:pt x="169" y="81"/>
                    <a:pt x="0" y="1506"/>
                    <a:pt x="622" y="1517"/>
                  </a:cubicBezTo>
                  <a:cubicBezTo>
                    <a:pt x="626" y="1517"/>
                    <a:pt x="631" y="1517"/>
                    <a:pt x="635" y="1517"/>
                  </a:cubicBezTo>
                  <a:cubicBezTo>
                    <a:pt x="1245" y="1517"/>
                    <a:pt x="1267" y="711"/>
                    <a:pt x="1232" y="262"/>
                  </a:cubicBezTo>
                  <a:cubicBezTo>
                    <a:pt x="1217" y="56"/>
                    <a:pt x="996" y="0"/>
                    <a:pt x="76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18;p41">
              <a:extLst>
                <a:ext uri="{FF2B5EF4-FFF2-40B4-BE49-F238E27FC236}">
                  <a16:creationId xmlns:a16="http://schemas.microsoft.com/office/drawing/2014/main" id="{D668F6D4-551F-978B-8F7B-CFB0BD0432D3}"/>
                </a:ext>
              </a:extLst>
            </p:cNvPr>
            <p:cNvSpPr/>
            <p:nvPr/>
          </p:nvSpPr>
          <p:spPr>
            <a:xfrm>
              <a:off x="9200942" y="2274539"/>
              <a:ext cx="294682" cy="271304"/>
            </a:xfrm>
            <a:custGeom>
              <a:avLst/>
              <a:gdLst/>
              <a:ahLst/>
              <a:cxnLst/>
              <a:rect l="l" t="t" r="r" b="b"/>
              <a:pathLst>
                <a:path w="6605" h="6081" extrusionOk="0">
                  <a:moveTo>
                    <a:pt x="3318" y="1"/>
                  </a:moveTo>
                  <a:cubicBezTo>
                    <a:pt x="3238" y="1"/>
                    <a:pt x="3158" y="3"/>
                    <a:pt x="3077" y="9"/>
                  </a:cubicBezTo>
                  <a:cubicBezTo>
                    <a:pt x="1324" y="145"/>
                    <a:pt x="1" y="1603"/>
                    <a:pt x="114" y="3277"/>
                  </a:cubicBezTo>
                  <a:cubicBezTo>
                    <a:pt x="232" y="4867"/>
                    <a:pt x="1617" y="6080"/>
                    <a:pt x="3258" y="6080"/>
                  </a:cubicBezTo>
                  <a:cubicBezTo>
                    <a:pt x="3344" y="6080"/>
                    <a:pt x="3430" y="6077"/>
                    <a:pt x="3517" y="6070"/>
                  </a:cubicBezTo>
                  <a:cubicBezTo>
                    <a:pt x="5281" y="5946"/>
                    <a:pt x="6605" y="4487"/>
                    <a:pt x="6480" y="2814"/>
                  </a:cubicBezTo>
                  <a:cubicBezTo>
                    <a:pt x="6362" y="1217"/>
                    <a:pt x="4977" y="1"/>
                    <a:pt x="3318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19;p41">
              <a:extLst>
                <a:ext uri="{FF2B5EF4-FFF2-40B4-BE49-F238E27FC236}">
                  <a16:creationId xmlns:a16="http://schemas.microsoft.com/office/drawing/2014/main" id="{7C99F22F-BBDF-3E18-1959-91D9A2E15B23}"/>
                </a:ext>
              </a:extLst>
            </p:cNvPr>
            <p:cNvSpPr/>
            <p:nvPr/>
          </p:nvSpPr>
          <p:spPr>
            <a:xfrm>
              <a:off x="9346254" y="2274896"/>
              <a:ext cx="148880" cy="268493"/>
            </a:xfrm>
            <a:custGeom>
              <a:avLst/>
              <a:gdLst/>
              <a:ahLst/>
              <a:cxnLst/>
              <a:rect l="l" t="t" r="r" b="b"/>
              <a:pathLst>
                <a:path w="3337" h="6018" extrusionOk="0">
                  <a:moveTo>
                    <a:pt x="70" y="0"/>
                  </a:moveTo>
                  <a:cubicBezTo>
                    <a:pt x="47" y="0"/>
                    <a:pt x="24" y="1"/>
                    <a:pt x="1" y="1"/>
                  </a:cubicBezTo>
                  <a:cubicBezTo>
                    <a:pt x="645" y="408"/>
                    <a:pt x="1290" y="849"/>
                    <a:pt x="1730" y="1482"/>
                  </a:cubicBezTo>
                  <a:cubicBezTo>
                    <a:pt x="2228" y="2195"/>
                    <a:pt x="2364" y="3088"/>
                    <a:pt x="2172" y="3947"/>
                  </a:cubicBezTo>
                  <a:cubicBezTo>
                    <a:pt x="1934" y="4897"/>
                    <a:pt x="1380" y="5553"/>
                    <a:pt x="667" y="6017"/>
                  </a:cubicBezTo>
                  <a:cubicBezTo>
                    <a:pt x="2217" y="5711"/>
                    <a:pt x="3336" y="4354"/>
                    <a:pt x="3223" y="2806"/>
                  </a:cubicBezTo>
                  <a:cubicBezTo>
                    <a:pt x="3112" y="1210"/>
                    <a:pt x="1724" y="0"/>
                    <a:pt x="70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0;p41">
              <a:extLst>
                <a:ext uri="{FF2B5EF4-FFF2-40B4-BE49-F238E27FC236}">
                  <a16:creationId xmlns:a16="http://schemas.microsoft.com/office/drawing/2014/main" id="{55FDD5B1-366D-C56C-381E-1BDCB1646280}"/>
                </a:ext>
              </a:extLst>
            </p:cNvPr>
            <p:cNvSpPr/>
            <p:nvPr/>
          </p:nvSpPr>
          <p:spPr>
            <a:xfrm>
              <a:off x="9179258" y="2225730"/>
              <a:ext cx="132016" cy="110244"/>
            </a:xfrm>
            <a:custGeom>
              <a:avLst/>
              <a:gdLst/>
              <a:ahLst/>
              <a:cxnLst/>
              <a:rect l="l" t="t" r="r" b="b"/>
              <a:pathLst>
                <a:path w="2959" h="2471" extrusionOk="0">
                  <a:moveTo>
                    <a:pt x="1936" y="1"/>
                  </a:moveTo>
                  <a:cubicBezTo>
                    <a:pt x="1803" y="1"/>
                    <a:pt x="1652" y="20"/>
                    <a:pt x="1482" y="63"/>
                  </a:cubicBezTo>
                  <a:cubicBezTo>
                    <a:pt x="0" y="447"/>
                    <a:pt x="804" y="2121"/>
                    <a:pt x="1233" y="2471"/>
                  </a:cubicBezTo>
                  <a:lnTo>
                    <a:pt x="2940" y="1126"/>
                  </a:lnTo>
                  <a:cubicBezTo>
                    <a:pt x="2940" y="1126"/>
                    <a:pt x="2958" y="1"/>
                    <a:pt x="193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1;p41">
              <a:extLst>
                <a:ext uri="{FF2B5EF4-FFF2-40B4-BE49-F238E27FC236}">
                  <a16:creationId xmlns:a16="http://schemas.microsoft.com/office/drawing/2014/main" id="{3CF6ED10-5417-5D0D-F40B-ED3F64FD01D3}"/>
                </a:ext>
              </a:extLst>
            </p:cNvPr>
            <p:cNvSpPr/>
            <p:nvPr/>
          </p:nvSpPr>
          <p:spPr>
            <a:xfrm>
              <a:off x="9238775" y="2246655"/>
              <a:ext cx="580" cy="4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1" y="1"/>
                    <a:pt x="1" y="1"/>
                    <a:pt x="1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2;p41">
              <a:extLst>
                <a:ext uri="{FF2B5EF4-FFF2-40B4-BE49-F238E27FC236}">
                  <a16:creationId xmlns:a16="http://schemas.microsoft.com/office/drawing/2014/main" id="{A00ADF34-5EE5-BB41-EB3F-9D3DEB801415}"/>
                </a:ext>
              </a:extLst>
            </p:cNvPr>
            <p:cNvSpPr/>
            <p:nvPr/>
          </p:nvSpPr>
          <p:spPr>
            <a:xfrm>
              <a:off x="9212542" y="2250492"/>
              <a:ext cx="21549" cy="70224"/>
            </a:xfrm>
            <a:custGeom>
              <a:avLst/>
              <a:gdLst/>
              <a:ahLst/>
              <a:cxnLst/>
              <a:rect l="l" t="t" r="r" b="b"/>
              <a:pathLst>
                <a:path w="483" h="1574" extrusionOk="0">
                  <a:moveTo>
                    <a:pt x="128" y="0"/>
                  </a:moveTo>
                  <a:cubicBezTo>
                    <a:pt x="127" y="0"/>
                    <a:pt x="125" y="1"/>
                    <a:pt x="125" y="5"/>
                  </a:cubicBezTo>
                  <a:cubicBezTo>
                    <a:pt x="1" y="526"/>
                    <a:pt x="12" y="1159"/>
                    <a:pt x="419" y="1566"/>
                  </a:cubicBezTo>
                  <a:cubicBezTo>
                    <a:pt x="425" y="1571"/>
                    <a:pt x="431" y="1573"/>
                    <a:pt x="438" y="1573"/>
                  </a:cubicBezTo>
                  <a:cubicBezTo>
                    <a:pt x="459" y="1573"/>
                    <a:pt x="482" y="1549"/>
                    <a:pt x="465" y="1532"/>
                  </a:cubicBezTo>
                  <a:cubicBezTo>
                    <a:pt x="216" y="1023"/>
                    <a:pt x="91" y="571"/>
                    <a:pt x="136" y="5"/>
                  </a:cubicBezTo>
                  <a:cubicBezTo>
                    <a:pt x="136" y="5"/>
                    <a:pt x="131" y="0"/>
                    <a:pt x="12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3;p41">
              <a:extLst>
                <a:ext uri="{FF2B5EF4-FFF2-40B4-BE49-F238E27FC236}">
                  <a16:creationId xmlns:a16="http://schemas.microsoft.com/office/drawing/2014/main" id="{2CAFEB37-7E60-33E5-9EF6-97F1EF0403E9}"/>
                </a:ext>
              </a:extLst>
            </p:cNvPr>
            <p:cNvSpPr/>
            <p:nvPr/>
          </p:nvSpPr>
          <p:spPr>
            <a:xfrm>
              <a:off x="9268668" y="2229389"/>
              <a:ext cx="37254" cy="51887"/>
            </a:xfrm>
            <a:custGeom>
              <a:avLst/>
              <a:gdLst/>
              <a:ahLst/>
              <a:cxnLst/>
              <a:rect l="l" t="t" r="r" b="b"/>
              <a:pathLst>
                <a:path w="835" h="1163" extrusionOk="0">
                  <a:moveTo>
                    <a:pt x="14" y="0"/>
                  </a:moveTo>
                  <a:cubicBezTo>
                    <a:pt x="6" y="0"/>
                    <a:pt x="0" y="17"/>
                    <a:pt x="9" y="26"/>
                  </a:cubicBezTo>
                  <a:cubicBezTo>
                    <a:pt x="224" y="150"/>
                    <a:pt x="383" y="320"/>
                    <a:pt x="507" y="534"/>
                  </a:cubicBezTo>
                  <a:cubicBezTo>
                    <a:pt x="620" y="727"/>
                    <a:pt x="642" y="953"/>
                    <a:pt x="745" y="1145"/>
                  </a:cubicBezTo>
                  <a:cubicBezTo>
                    <a:pt x="748" y="1157"/>
                    <a:pt x="756" y="1162"/>
                    <a:pt x="765" y="1162"/>
                  </a:cubicBezTo>
                  <a:cubicBezTo>
                    <a:pt x="782" y="1162"/>
                    <a:pt x="801" y="1145"/>
                    <a:pt x="801" y="1122"/>
                  </a:cubicBezTo>
                  <a:cubicBezTo>
                    <a:pt x="835" y="659"/>
                    <a:pt x="405" y="195"/>
                    <a:pt x="21" y="3"/>
                  </a:cubicBezTo>
                  <a:cubicBezTo>
                    <a:pt x="19" y="1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4;p41">
              <a:extLst>
                <a:ext uri="{FF2B5EF4-FFF2-40B4-BE49-F238E27FC236}">
                  <a16:creationId xmlns:a16="http://schemas.microsoft.com/office/drawing/2014/main" id="{D8F49748-2733-2776-BDCB-63395B9C36D8}"/>
                </a:ext>
              </a:extLst>
            </p:cNvPr>
            <p:cNvSpPr/>
            <p:nvPr/>
          </p:nvSpPr>
          <p:spPr>
            <a:xfrm>
              <a:off x="9256086" y="2233850"/>
              <a:ext cx="30160" cy="56973"/>
            </a:xfrm>
            <a:custGeom>
              <a:avLst/>
              <a:gdLst/>
              <a:ahLst/>
              <a:cxnLst/>
              <a:rect l="l" t="t" r="r" b="b"/>
              <a:pathLst>
                <a:path w="676" h="1277" extrusionOk="0">
                  <a:moveTo>
                    <a:pt x="7" y="0"/>
                  </a:moveTo>
                  <a:cubicBezTo>
                    <a:pt x="4" y="0"/>
                    <a:pt x="0" y="8"/>
                    <a:pt x="9" y="17"/>
                  </a:cubicBezTo>
                  <a:cubicBezTo>
                    <a:pt x="393" y="367"/>
                    <a:pt x="449" y="774"/>
                    <a:pt x="562" y="1260"/>
                  </a:cubicBezTo>
                  <a:cubicBezTo>
                    <a:pt x="568" y="1271"/>
                    <a:pt x="580" y="1276"/>
                    <a:pt x="591" y="1276"/>
                  </a:cubicBezTo>
                  <a:cubicBezTo>
                    <a:pt x="606" y="1276"/>
                    <a:pt x="619" y="1268"/>
                    <a:pt x="619" y="1249"/>
                  </a:cubicBezTo>
                  <a:cubicBezTo>
                    <a:pt x="676" y="751"/>
                    <a:pt x="404" y="288"/>
                    <a:pt x="9" y="5"/>
                  </a:cubicBezTo>
                  <a:cubicBezTo>
                    <a:pt x="9" y="2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5;p41">
              <a:extLst>
                <a:ext uri="{FF2B5EF4-FFF2-40B4-BE49-F238E27FC236}">
                  <a16:creationId xmlns:a16="http://schemas.microsoft.com/office/drawing/2014/main" id="{0FA462B4-E9C3-0405-8A0E-2B957C1E1A0B}"/>
                </a:ext>
              </a:extLst>
            </p:cNvPr>
            <p:cNvSpPr/>
            <p:nvPr/>
          </p:nvSpPr>
          <p:spPr>
            <a:xfrm>
              <a:off x="9226685" y="2243130"/>
              <a:ext cx="28197" cy="72276"/>
            </a:xfrm>
            <a:custGeom>
              <a:avLst/>
              <a:gdLst/>
              <a:ahLst/>
              <a:cxnLst/>
              <a:rect l="l" t="t" r="r" b="b"/>
              <a:pathLst>
                <a:path w="632" h="1620" extrusionOk="0">
                  <a:moveTo>
                    <a:pt x="102" y="0"/>
                  </a:moveTo>
                  <a:cubicBezTo>
                    <a:pt x="0" y="532"/>
                    <a:pt x="23" y="1324"/>
                    <a:pt x="566" y="1618"/>
                  </a:cubicBezTo>
                  <a:cubicBezTo>
                    <a:pt x="570" y="1619"/>
                    <a:pt x="575" y="1620"/>
                    <a:pt x="579" y="1620"/>
                  </a:cubicBezTo>
                  <a:cubicBezTo>
                    <a:pt x="608" y="1620"/>
                    <a:pt x="632" y="1591"/>
                    <a:pt x="623" y="1561"/>
                  </a:cubicBezTo>
                  <a:cubicBezTo>
                    <a:pt x="452" y="1335"/>
                    <a:pt x="294" y="1165"/>
                    <a:pt x="193" y="894"/>
                  </a:cubicBezTo>
                  <a:cubicBezTo>
                    <a:pt x="102" y="611"/>
                    <a:pt x="91" y="294"/>
                    <a:pt x="113" y="12"/>
                  </a:cubicBezTo>
                  <a:cubicBezTo>
                    <a:pt x="113" y="0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6;p41">
              <a:extLst>
                <a:ext uri="{FF2B5EF4-FFF2-40B4-BE49-F238E27FC236}">
                  <a16:creationId xmlns:a16="http://schemas.microsoft.com/office/drawing/2014/main" id="{3CFE6A5C-482B-6D79-3543-764A3B8A9F06}"/>
                </a:ext>
              </a:extLst>
            </p:cNvPr>
            <p:cNvSpPr/>
            <p:nvPr/>
          </p:nvSpPr>
          <p:spPr>
            <a:xfrm>
              <a:off x="9239311" y="2239739"/>
              <a:ext cx="32212" cy="60007"/>
            </a:xfrm>
            <a:custGeom>
              <a:avLst/>
              <a:gdLst/>
              <a:ahLst/>
              <a:cxnLst/>
              <a:rect l="l" t="t" r="r" b="b"/>
              <a:pathLst>
                <a:path w="722" h="1345" extrusionOk="0">
                  <a:moveTo>
                    <a:pt x="51" y="0"/>
                  </a:moveTo>
                  <a:cubicBezTo>
                    <a:pt x="48" y="0"/>
                    <a:pt x="46" y="3"/>
                    <a:pt x="46" y="8"/>
                  </a:cubicBezTo>
                  <a:cubicBezTo>
                    <a:pt x="0" y="473"/>
                    <a:pt x="192" y="1139"/>
                    <a:pt x="656" y="1343"/>
                  </a:cubicBezTo>
                  <a:cubicBezTo>
                    <a:pt x="660" y="1344"/>
                    <a:pt x="664" y="1345"/>
                    <a:pt x="667" y="1345"/>
                  </a:cubicBezTo>
                  <a:cubicBezTo>
                    <a:pt x="697" y="1345"/>
                    <a:pt x="722" y="1307"/>
                    <a:pt x="701" y="1287"/>
                  </a:cubicBezTo>
                  <a:cubicBezTo>
                    <a:pt x="328" y="958"/>
                    <a:pt x="68" y="506"/>
                    <a:pt x="56" y="8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7;p41">
              <a:extLst>
                <a:ext uri="{FF2B5EF4-FFF2-40B4-BE49-F238E27FC236}">
                  <a16:creationId xmlns:a16="http://schemas.microsoft.com/office/drawing/2014/main" id="{B3FA52EC-9F3C-F424-0A4F-1FD2C0CFDC22}"/>
                </a:ext>
              </a:extLst>
            </p:cNvPr>
            <p:cNvSpPr/>
            <p:nvPr/>
          </p:nvSpPr>
          <p:spPr>
            <a:xfrm>
              <a:off x="9220126" y="2270881"/>
              <a:ext cx="90345" cy="65629"/>
            </a:xfrm>
            <a:custGeom>
              <a:avLst/>
              <a:gdLst/>
              <a:ahLst/>
              <a:cxnLst/>
              <a:rect l="l" t="t" r="r" b="b"/>
              <a:pathLst>
                <a:path w="2025" h="1471" extrusionOk="0">
                  <a:moveTo>
                    <a:pt x="1991" y="1"/>
                  </a:moveTo>
                  <a:cubicBezTo>
                    <a:pt x="735" y="34"/>
                    <a:pt x="1" y="1323"/>
                    <a:pt x="1" y="1323"/>
                  </a:cubicBezTo>
                  <a:lnTo>
                    <a:pt x="192" y="1471"/>
                  </a:lnTo>
                  <a:lnTo>
                    <a:pt x="2024" y="408"/>
                  </a:lnTo>
                  <a:lnTo>
                    <a:pt x="199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28;p41">
              <a:extLst>
                <a:ext uri="{FF2B5EF4-FFF2-40B4-BE49-F238E27FC236}">
                  <a16:creationId xmlns:a16="http://schemas.microsoft.com/office/drawing/2014/main" id="{21775CC4-AE61-BF56-D5E3-20AF1F9F9496}"/>
                </a:ext>
              </a:extLst>
            </p:cNvPr>
            <p:cNvSpPr/>
            <p:nvPr/>
          </p:nvSpPr>
          <p:spPr>
            <a:xfrm>
              <a:off x="9292760" y="2238089"/>
              <a:ext cx="43946" cy="52512"/>
            </a:xfrm>
            <a:custGeom>
              <a:avLst/>
              <a:gdLst/>
              <a:ahLst/>
              <a:cxnLst/>
              <a:rect l="l" t="t" r="r" b="b"/>
              <a:pathLst>
                <a:path w="985" h="1177" extrusionOk="0">
                  <a:moveTo>
                    <a:pt x="984" y="0"/>
                  </a:moveTo>
                  <a:lnTo>
                    <a:pt x="453" y="690"/>
                  </a:lnTo>
                  <a:lnTo>
                    <a:pt x="532" y="35"/>
                  </a:lnTo>
                  <a:lnTo>
                    <a:pt x="1" y="102"/>
                  </a:lnTo>
                  <a:lnTo>
                    <a:pt x="215" y="973"/>
                  </a:lnTo>
                  <a:cubicBezTo>
                    <a:pt x="215" y="973"/>
                    <a:pt x="916" y="1176"/>
                    <a:pt x="928" y="1176"/>
                  </a:cubicBezTo>
                  <a:cubicBezTo>
                    <a:pt x="939" y="1165"/>
                    <a:pt x="984" y="0"/>
                    <a:pt x="984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829;p41">
              <a:extLst>
                <a:ext uri="{FF2B5EF4-FFF2-40B4-BE49-F238E27FC236}">
                  <a16:creationId xmlns:a16="http://schemas.microsoft.com/office/drawing/2014/main" id="{358E2956-0CB8-8BD7-CC52-13F276B18D09}"/>
                </a:ext>
              </a:extLst>
            </p:cNvPr>
            <p:cNvSpPr/>
            <p:nvPr/>
          </p:nvSpPr>
          <p:spPr>
            <a:xfrm>
              <a:off x="9177741" y="2269141"/>
              <a:ext cx="301240" cy="191978"/>
            </a:xfrm>
            <a:custGeom>
              <a:avLst/>
              <a:gdLst/>
              <a:ahLst/>
              <a:cxnLst/>
              <a:rect l="l" t="t" r="r" b="b"/>
              <a:pathLst>
                <a:path w="6752" h="4303" extrusionOk="0">
                  <a:moveTo>
                    <a:pt x="4079" y="0"/>
                  </a:moveTo>
                  <a:cubicBezTo>
                    <a:pt x="3899" y="0"/>
                    <a:pt x="3708" y="16"/>
                    <a:pt x="3506" y="51"/>
                  </a:cubicBezTo>
                  <a:cubicBezTo>
                    <a:pt x="3506" y="51"/>
                    <a:pt x="1742" y="51"/>
                    <a:pt x="826" y="1724"/>
                  </a:cubicBezTo>
                  <a:cubicBezTo>
                    <a:pt x="1" y="3229"/>
                    <a:pt x="860" y="4302"/>
                    <a:pt x="860" y="4302"/>
                  </a:cubicBezTo>
                  <a:cubicBezTo>
                    <a:pt x="860" y="4302"/>
                    <a:pt x="1233" y="3986"/>
                    <a:pt x="1335" y="2980"/>
                  </a:cubicBezTo>
                  <a:cubicBezTo>
                    <a:pt x="1335" y="2980"/>
                    <a:pt x="3031" y="1939"/>
                    <a:pt x="3653" y="831"/>
                  </a:cubicBezTo>
                  <a:cubicBezTo>
                    <a:pt x="3653" y="831"/>
                    <a:pt x="4965" y="1882"/>
                    <a:pt x="6751" y="1950"/>
                  </a:cubicBezTo>
                  <a:cubicBezTo>
                    <a:pt x="6751" y="1950"/>
                    <a:pt x="6076" y="0"/>
                    <a:pt x="407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830;p41">
              <a:extLst>
                <a:ext uri="{FF2B5EF4-FFF2-40B4-BE49-F238E27FC236}">
                  <a16:creationId xmlns:a16="http://schemas.microsoft.com/office/drawing/2014/main" id="{9A8CBA42-BF40-5F18-CAD7-D2F6245337B6}"/>
                </a:ext>
              </a:extLst>
            </p:cNvPr>
            <p:cNvSpPr/>
            <p:nvPr/>
          </p:nvSpPr>
          <p:spPr>
            <a:xfrm>
              <a:off x="9213077" y="2293099"/>
              <a:ext cx="114527" cy="104979"/>
            </a:xfrm>
            <a:custGeom>
              <a:avLst/>
              <a:gdLst/>
              <a:ahLst/>
              <a:cxnLst/>
              <a:rect l="l" t="t" r="r" b="b"/>
              <a:pathLst>
                <a:path w="2567" h="2353" extrusionOk="0">
                  <a:moveTo>
                    <a:pt x="2567" y="0"/>
                  </a:moveTo>
                  <a:cubicBezTo>
                    <a:pt x="2069" y="1029"/>
                    <a:pt x="1074" y="1877"/>
                    <a:pt x="23" y="2307"/>
                  </a:cubicBezTo>
                  <a:cubicBezTo>
                    <a:pt x="0" y="2318"/>
                    <a:pt x="11" y="2352"/>
                    <a:pt x="46" y="2352"/>
                  </a:cubicBezTo>
                  <a:cubicBezTo>
                    <a:pt x="1131" y="2069"/>
                    <a:pt x="2160" y="1018"/>
                    <a:pt x="256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831;p41">
              <a:extLst>
                <a:ext uri="{FF2B5EF4-FFF2-40B4-BE49-F238E27FC236}">
                  <a16:creationId xmlns:a16="http://schemas.microsoft.com/office/drawing/2014/main" id="{6B78EB41-9D3D-EA96-90B4-31CACFC600C0}"/>
                </a:ext>
              </a:extLst>
            </p:cNvPr>
            <p:cNvSpPr/>
            <p:nvPr/>
          </p:nvSpPr>
          <p:spPr>
            <a:xfrm>
              <a:off x="9221643" y="2282972"/>
              <a:ext cx="105470" cy="97439"/>
            </a:xfrm>
            <a:custGeom>
              <a:avLst/>
              <a:gdLst/>
              <a:ahLst/>
              <a:cxnLst/>
              <a:rect l="l" t="t" r="r" b="b"/>
              <a:pathLst>
                <a:path w="2364" h="2184" extrusionOk="0">
                  <a:moveTo>
                    <a:pt x="2316" y="0"/>
                  </a:moveTo>
                  <a:cubicBezTo>
                    <a:pt x="1833" y="0"/>
                    <a:pt x="1179" y="427"/>
                    <a:pt x="849" y="747"/>
                  </a:cubicBezTo>
                  <a:cubicBezTo>
                    <a:pt x="452" y="1120"/>
                    <a:pt x="80" y="1607"/>
                    <a:pt x="0" y="2150"/>
                  </a:cubicBezTo>
                  <a:cubicBezTo>
                    <a:pt x="0" y="2171"/>
                    <a:pt x="15" y="2184"/>
                    <a:pt x="28" y="2184"/>
                  </a:cubicBezTo>
                  <a:cubicBezTo>
                    <a:pt x="35" y="2184"/>
                    <a:pt x="41" y="2180"/>
                    <a:pt x="45" y="2172"/>
                  </a:cubicBezTo>
                  <a:cubicBezTo>
                    <a:pt x="249" y="1686"/>
                    <a:pt x="475" y="1278"/>
                    <a:pt x="849" y="894"/>
                  </a:cubicBezTo>
                  <a:cubicBezTo>
                    <a:pt x="1256" y="464"/>
                    <a:pt x="1821" y="238"/>
                    <a:pt x="2364" y="12"/>
                  </a:cubicBezTo>
                  <a:cubicBezTo>
                    <a:pt x="2364" y="12"/>
                    <a:pt x="2364" y="1"/>
                    <a:pt x="2352" y="1"/>
                  </a:cubicBezTo>
                  <a:cubicBezTo>
                    <a:pt x="2340" y="1"/>
                    <a:pt x="2328" y="0"/>
                    <a:pt x="2316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832;p41">
              <a:extLst>
                <a:ext uri="{FF2B5EF4-FFF2-40B4-BE49-F238E27FC236}">
                  <a16:creationId xmlns:a16="http://schemas.microsoft.com/office/drawing/2014/main" id="{8D138637-8A63-0BAC-35F9-5E77C23B6BBA}"/>
                </a:ext>
              </a:extLst>
            </p:cNvPr>
            <p:cNvSpPr/>
            <p:nvPr/>
          </p:nvSpPr>
          <p:spPr>
            <a:xfrm>
              <a:off x="9235251" y="2294572"/>
              <a:ext cx="87847" cy="90881"/>
            </a:xfrm>
            <a:custGeom>
              <a:avLst/>
              <a:gdLst/>
              <a:ahLst/>
              <a:cxnLst/>
              <a:rect l="l" t="t" r="r" b="b"/>
              <a:pathLst>
                <a:path w="1969" h="2037" extrusionOk="0">
                  <a:moveTo>
                    <a:pt x="1934" y="1"/>
                  </a:moveTo>
                  <a:cubicBezTo>
                    <a:pt x="1132" y="442"/>
                    <a:pt x="238" y="1064"/>
                    <a:pt x="1" y="2003"/>
                  </a:cubicBezTo>
                  <a:cubicBezTo>
                    <a:pt x="1" y="2024"/>
                    <a:pt x="20" y="2037"/>
                    <a:pt x="36" y="2037"/>
                  </a:cubicBezTo>
                  <a:cubicBezTo>
                    <a:pt x="45" y="2037"/>
                    <a:pt x="53" y="2033"/>
                    <a:pt x="57" y="2025"/>
                  </a:cubicBezTo>
                  <a:cubicBezTo>
                    <a:pt x="464" y="1143"/>
                    <a:pt x="1132" y="521"/>
                    <a:pt x="1946" y="35"/>
                  </a:cubicBezTo>
                  <a:cubicBezTo>
                    <a:pt x="1968" y="23"/>
                    <a:pt x="1946" y="1"/>
                    <a:pt x="1934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833;p41">
              <a:extLst>
                <a:ext uri="{FF2B5EF4-FFF2-40B4-BE49-F238E27FC236}">
                  <a16:creationId xmlns:a16="http://schemas.microsoft.com/office/drawing/2014/main" id="{14F75940-531F-CE43-9B35-3D4757F7D793}"/>
                </a:ext>
              </a:extLst>
            </p:cNvPr>
            <p:cNvSpPr/>
            <p:nvPr/>
          </p:nvSpPr>
          <p:spPr>
            <a:xfrm>
              <a:off x="9340677" y="2293590"/>
              <a:ext cx="128714" cy="51263"/>
            </a:xfrm>
            <a:custGeom>
              <a:avLst/>
              <a:gdLst/>
              <a:ahLst/>
              <a:cxnLst/>
              <a:rect l="l" t="t" r="r" b="b"/>
              <a:pathLst>
                <a:path w="2885" h="1149" extrusionOk="0">
                  <a:moveTo>
                    <a:pt x="23" y="0"/>
                  </a:moveTo>
                  <a:cubicBezTo>
                    <a:pt x="13" y="0"/>
                    <a:pt x="1" y="12"/>
                    <a:pt x="13" y="12"/>
                  </a:cubicBezTo>
                  <a:cubicBezTo>
                    <a:pt x="625" y="546"/>
                    <a:pt x="1555" y="1148"/>
                    <a:pt x="2429" y="1148"/>
                  </a:cubicBezTo>
                  <a:cubicBezTo>
                    <a:pt x="2572" y="1148"/>
                    <a:pt x="2713" y="1132"/>
                    <a:pt x="2850" y="1097"/>
                  </a:cubicBezTo>
                  <a:cubicBezTo>
                    <a:pt x="2885" y="1086"/>
                    <a:pt x="2873" y="1052"/>
                    <a:pt x="2850" y="1040"/>
                  </a:cubicBezTo>
                  <a:cubicBezTo>
                    <a:pt x="2319" y="995"/>
                    <a:pt x="1855" y="973"/>
                    <a:pt x="1347" y="781"/>
                  </a:cubicBezTo>
                  <a:cubicBezTo>
                    <a:pt x="883" y="588"/>
                    <a:pt x="431" y="306"/>
                    <a:pt x="2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834;p41">
              <a:extLst>
                <a:ext uri="{FF2B5EF4-FFF2-40B4-BE49-F238E27FC236}">
                  <a16:creationId xmlns:a16="http://schemas.microsoft.com/office/drawing/2014/main" id="{C5D5E084-0669-5E83-2DF0-42198398F22F}"/>
                </a:ext>
              </a:extLst>
            </p:cNvPr>
            <p:cNvSpPr/>
            <p:nvPr/>
          </p:nvSpPr>
          <p:spPr>
            <a:xfrm>
              <a:off x="9343711" y="2277395"/>
              <a:ext cx="111805" cy="54430"/>
            </a:xfrm>
            <a:custGeom>
              <a:avLst/>
              <a:gdLst/>
              <a:ahLst/>
              <a:cxnLst/>
              <a:rect l="l" t="t" r="r" b="b"/>
              <a:pathLst>
                <a:path w="2506" h="1220" extrusionOk="0">
                  <a:moveTo>
                    <a:pt x="380" y="1"/>
                  </a:moveTo>
                  <a:cubicBezTo>
                    <a:pt x="257" y="1"/>
                    <a:pt x="134" y="12"/>
                    <a:pt x="12" y="36"/>
                  </a:cubicBezTo>
                  <a:cubicBezTo>
                    <a:pt x="1" y="46"/>
                    <a:pt x="1" y="58"/>
                    <a:pt x="12" y="58"/>
                  </a:cubicBezTo>
                  <a:cubicBezTo>
                    <a:pt x="71" y="54"/>
                    <a:pt x="129" y="52"/>
                    <a:pt x="186" y="52"/>
                  </a:cubicBezTo>
                  <a:cubicBezTo>
                    <a:pt x="616" y="52"/>
                    <a:pt x="1014" y="165"/>
                    <a:pt x="1403" y="375"/>
                  </a:cubicBezTo>
                  <a:cubicBezTo>
                    <a:pt x="1799" y="589"/>
                    <a:pt x="2093" y="929"/>
                    <a:pt x="2443" y="1212"/>
                  </a:cubicBezTo>
                  <a:cubicBezTo>
                    <a:pt x="2448" y="1217"/>
                    <a:pt x="2455" y="1219"/>
                    <a:pt x="2461" y="1219"/>
                  </a:cubicBezTo>
                  <a:cubicBezTo>
                    <a:pt x="2483" y="1219"/>
                    <a:pt x="2506" y="1195"/>
                    <a:pt x="2488" y="1177"/>
                  </a:cubicBezTo>
                  <a:cubicBezTo>
                    <a:pt x="2036" y="499"/>
                    <a:pt x="1200" y="1"/>
                    <a:pt x="38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835;p41">
              <a:extLst>
                <a:ext uri="{FF2B5EF4-FFF2-40B4-BE49-F238E27FC236}">
                  <a16:creationId xmlns:a16="http://schemas.microsoft.com/office/drawing/2014/main" id="{68D23D4B-78A7-6359-F9FD-77D0FFD2CD0E}"/>
                </a:ext>
              </a:extLst>
            </p:cNvPr>
            <p:cNvSpPr/>
            <p:nvPr/>
          </p:nvSpPr>
          <p:spPr>
            <a:xfrm>
              <a:off x="9356337" y="2291538"/>
              <a:ext cx="95922" cy="37387"/>
            </a:xfrm>
            <a:custGeom>
              <a:avLst/>
              <a:gdLst/>
              <a:ahLst/>
              <a:cxnLst/>
              <a:rect l="l" t="t" r="r" b="b"/>
              <a:pathLst>
                <a:path w="2150" h="838" extrusionOk="0">
                  <a:moveTo>
                    <a:pt x="12" y="1"/>
                  </a:moveTo>
                  <a:cubicBezTo>
                    <a:pt x="12" y="1"/>
                    <a:pt x="1" y="13"/>
                    <a:pt x="12" y="13"/>
                  </a:cubicBezTo>
                  <a:cubicBezTo>
                    <a:pt x="328" y="227"/>
                    <a:pt x="668" y="420"/>
                    <a:pt x="1019" y="566"/>
                  </a:cubicBezTo>
                  <a:cubicBezTo>
                    <a:pt x="1304" y="685"/>
                    <a:pt x="1659" y="837"/>
                    <a:pt x="1977" y="837"/>
                  </a:cubicBezTo>
                  <a:cubicBezTo>
                    <a:pt x="2024" y="837"/>
                    <a:pt x="2070" y="834"/>
                    <a:pt x="2115" y="827"/>
                  </a:cubicBezTo>
                  <a:cubicBezTo>
                    <a:pt x="2138" y="815"/>
                    <a:pt x="2149" y="770"/>
                    <a:pt x="2115" y="770"/>
                  </a:cubicBezTo>
                  <a:cubicBezTo>
                    <a:pt x="1358" y="612"/>
                    <a:pt x="725" y="295"/>
                    <a:pt x="1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836;p41">
              <a:extLst>
                <a:ext uri="{FF2B5EF4-FFF2-40B4-BE49-F238E27FC236}">
                  <a16:creationId xmlns:a16="http://schemas.microsoft.com/office/drawing/2014/main" id="{6C1F231A-B75A-32EB-2443-3FAFA9EEF90A}"/>
                </a:ext>
              </a:extLst>
            </p:cNvPr>
            <p:cNvSpPr/>
            <p:nvPr/>
          </p:nvSpPr>
          <p:spPr>
            <a:xfrm>
              <a:off x="9221822" y="2397143"/>
              <a:ext cx="8432" cy="46087"/>
            </a:xfrm>
            <a:custGeom>
              <a:avLst/>
              <a:gdLst/>
              <a:ahLst/>
              <a:cxnLst/>
              <a:rect l="l" t="t" r="r" b="b"/>
              <a:pathLst>
                <a:path w="189" h="1033" extrusionOk="0">
                  <a:moveTo>
                    <a:pt x="132" y="0"/>
                  </a:moveTo>
                  <a:cubicBezTo>
                    <a:pt x="127" y="0"/>
                    <a:pt x="121" y="3"/>
                    <a:pt x="121" y="9"/>
                  </a:cubicBezTo>
                  <a:cubicBezTo>
                    <a:pt x="144" y="348"/>
                    <a:pt x="64" y="676"/>
                    <a:pt x="8" y="1004"/>
                  </a:cubicBezTo>
                  <a:cubicBezTo>
                    <a:pt x="0" y="1018"/>
                    <a:pt x="16" y="1032"/>
                    <a:pt x="31" y="1032"/>
                  </a:cubicBezTo>
                  <a:cubicBezTo>
                    <a:pt x="40" y="1032"/>
                    <a:pt x="49" y="1028"/>
                    <a:pt x="53" y="1015"/>
                  </a:cubicBezTo>
                  <a:cubicBezTo>
                    <a:pt x="177" y="699"/>
                    <a:pt x="189" y="348"/>
                    <a:pt x="144" y="9"/>
                  </a:cubicBezTo>
                  <a:cubicBezTo>
                    <a:pt x="144" y="3"/>
                    <a:pt x="138" y="0"/>
                    <a:pt x="13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837;p41">
              <a:extLst>
                <a:ext uri="{FF2B5EF4-FFF2-40B4-BE49-F238E27FC236}">
                  <a16:creationId xmlns:a16="http://schemas.microsoft.com/office/drawing/2014/main" id="{54B8F355-E7B8-0610-277A-C803B6D805A6}"/>
                </a:ext>
              </a:extLst>
            </p:cNvPr>
            <p:cNvSpPr/>
            <p:nvPr/>
          </p:nvSpPr>
          <p:spPr>
            <a:xfrm>
              <a:off x="9207500" y="2401470"/>
              <a:ext cx="6915" cy="40377"/>
            </a:xfrm>
            <a:custGeom>
              <a:avLst/>
              <a:gdLst/>
              <a:ahLst/>
              <a:cxnLst/>
              <a:rect l="l" t="t" r="r" b="b"/>
              <a:pathLst>
                <a:path w="155" h="905" extrusionOk="0">
                  <a:moveTo>
                    <a:pt x="103" y="1"/>
                  </a:moveTo>
                  <a:cubicBezTo>
                    <a:pt x="97" y="1"/>
                    <a:pt x="91" y="4"/>
                    <a:pt x="91" y="14"/>
                  </a:cubicBezTo>
                  <a:cubicBezTo>
                    <a:pt x="0" y="285"/>
                    <a:pt x="0" y="602"/>
                    <a:pt x="91" y="884"/>
                  </a:cubicBezTo>
                  <a:cubicBezTo>
                    <a:pt x="96" y="899"/>
                    <a:pt x="109" y="905"/>
                    <a:pt x="121" y="905"/>
                  </a:cubicBezTo>
                  <a:cubicBezTo>
                    <a:pt x="138" y="905"/>
                    <a:pt x="154" y="893"/>
                    <a:pt x="148" y="873"/>
                  </a:cubicBezTo>
                  <a:cubicBezTo>
                    <a:pt x="103" y="590"/>
                    <a:pt x="46" y="308"/>
                    <a:pt x="114" y="14"/>
                  </a:cubicBezTo>
                  <a:cubicBezTo>
                    <a:pt x="120" y="7"/>
                    <a:pt x="112" y="1"/>
                    <a:pt x="10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838;p41">
              <a:extLst>
                <a:ext uri="{FF2B5EF4-FFF2-40B4-BE49-F238E27FC236}">
                  <a16:creationId xmlns:a16="http://schemas.microsoft.com/office/drawing/2014/main" id="{C51B9B6B-8AFB-497F-4B97-0CF60B4545B1}"/>
                </a:ext>
              </a:extLst>
            </p:cNvPr>
            <p:cNvSpPr/>
            <p:nvPr/>
          </p:nvSpPr>
          <p:spPr>
            <a:xfrm>
              <a:off x="9215085" y="2408252"/>
              <a:ext cx="4551" cy="44213"/>
            </a:xfrm>
            <a:custGeom>
              <a:avLst/>
              <a:gdLst/>
              <a:ahLst/>
              <a:cxnLst/>
              <a:rect l="l" t="t" r="r" b="b"/>
              <a:pathLst>
                <a:path w="102" h="991" extrusionOk="0">
                  <a:moveTo>
                    <a:pt x="96" y="0"/>
                  </a:moveTo>
                  <a:cubicBezTo>
                    <a:pt x="94" y="0"/>
                    <a:pt x="91" y="3"/>
                    <a:pt x="91" y="8"/>
                  </a:cubicBezTo>
                  <a:cubicBezTo>
                    <a:pt x="11" y="325"/>
                    <a:pt x="1" y="631"/>
                    <a:pt x="23" y="958"/>
                  </a:cubicBezTo>
                  <a:cubicBezTo>
                    <a:pt x="28" y="980"/>
                    <a:pt x="46" y="991"/>
                    <a:pt x="64" y="991"/>
                  </a:cubicBezTo>
                  <a:cubicBezTo>
                    <a:pt x="83" y="991"/>
                    <a:pt x="102" y="977"/>
                    <a:pt x="102" y="947"/>
                  </a:cubicBezTo>
                  <a:cubicBezTo>
                    <a:pt x="91" y="642"/>
                    <a:pt x="57" y="325"/>
                    <a:pt x="102" y="8"/>
                  </a:cubicBezTo>
                  <a:cubicBezTo>
                    <a:pt x="102" y="3"/>
                    <a:pt x="99" y="0"/>
                    <a:pt x="96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839;p41">
              <a:extLst>
                <a:ext uri="{FF2B5EF4-FFF2-40B4-BE49-F238E27FC236}">
                  <a16:creationId xmlns:a16="http://schemas.microsoft.com/office/drawing/2014/main" id="{C7BF27B3-7E37-DED4-4A3E-DD896CA4C326}"/>
                </a:ext>
              </a:extLst>
            </p:cNvPr>
            <p:cNvSpPr/>
            <p:nvPr/>
          </p:nvSpPr>
          <p:spPr>
            <a:xfrm>
              <a:off x="9176403" y="2442606"/>
              <a:ext cx="70001" cy="58178"/>
            </a:xfrm>
            <a:custGeom>
              <a:avLst/>
              <a:gdLst/>
              <a:ahLst/>
              <a:cxnLst/>
              <a:rect l="l" t="t" r="r" b="b"/>
              <a:pathLst>
                <a:path w="1569" h="1304" extrusionOk="0">
                  <a:moveTo>
                    <a:pt x="669" y="1"/>
                  </a:moveTo>
                  <a:cubicBezTo>
                    <a:pt x="543" y="1"/>
                    <a:pt x="414" y="44"/>
                    <a:pt x="302" y="166"/>
                  </a:cubicBezTo>
                  <a:cubicBezTo>
                    <a:pt x="0" y="495"/>
                    <a:pt x="423" y="1304"/>
                    <a:pt x="1073" y="1304"/>
                  </a:cubicBezTo>
                  <a:cubicBezTo>
                    <a:pt x="1228" y="1304"/>
                    <a:pt x="1395" y="1258"/>
                    <a:pt x="1569" y="1150"/>
                  </a:cubicBezTo>
                  <a:lnTo>
                    <a:pt x="1240" y="233"/>
                  </a:lnTo>
                  <a:cubicBezTo>
                    <a:pt x="1240" y="233"/>
                    <a:pt x="963" y="1"/>
                    <a:pt x="669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840;p41">
              <a:extLst>
                <a:ext uri="{FF2B5EF4-FFF2-40B4-BE49-F238E27FC236}">
                  <a16:creationId xmlns:a16="http://schemas.microsoft.com/office/drawing/2014/main" id="{C0B3DBEE-8652-3D93-FA7D-2E32A08737CD}"/>
                </a:ext>
              </a:extLst>
            </p:cNvPr>
            <p:cNvSpPr/>
            <p:nvPr/>
          </p:nvSpPr>
          <p:spPr>
            <a:xfrm>
              <a:off x="9197551" y="2464155"/>
              <a:ext cx="41804" cy="30918"/>
            </a:xfrm>
            <a:custGeom>
              <a:avLst/>
              <a:gdLst/>
              <a:ahLst/>
              <a:cxnLst/>
              <a:rect l="l" t="t" r="r" b="b"/>
              <a:pathLst>
                <a:path w="937" h="693" extrusionOk="0">
                  <a:moveTo>
                    <a:pt x="698" y="271"/>
                  </a:moveTo>
                  <a:cubicBezTo>
                    <a:pt x="766" y="350"/>
                    <a:pt x="801" y="441"/>
                    <a:pt x="846" y="519"/>
                  </a:cubicBezTo>
                  <a:cubicBezTo>
                    <a:pt x="793" y="559"/>
                    <a:pt x="714" y="591"/>
                    <a:pt x="639" y="591"/>
                  </a:cubicBezTo>
                  <a:cubicBezTo>
                    <a:pt x="585" y="591"/>
                    <a:pt x="533" y="574"/>
                    <a:pt x="495" y="531"/>
                  </a:cubicBezTo>
                  <a:cubicBezTo>
                    <a:pt x="416" y="452"/>
                    <a:pt x="472" y="350"/>
                    <a:pt x="552" y="316"/>
                  </a:cubicBezTo>
                  <a:cubicBezTo>
                    <a:pt x="597" y="293"/>
                    <a:pt x="653" y="282"/>
                    <a:pt x="698" y="271"/>
                  </a:cubicBezTo>
                  <a:close/>
                  <a:moveTo>
                    <a:pt x="327" y="0"/>
                  </a:moveTo>
                  <a:cubicBezTo>
                    <a:pt x="223" y="0"/>
                    <a:pt x="117" y="28"/>
                    <a:pt x="20" y="90"/>
                  </a:cubicBezTo>
                  <a:cubicBezTo>
                    <a:pt x="0" y="100"/>
                    <a:pt x="6" y="126"/>
                    <a:pt x="23" y="126"/>
                  </a:cubicBezTo>
                  <a:cubicBezTo>
                    <a:pt x="26" y="126"/>
                    <a:pt x="29" y="126"/>
                    <a:pt x="32" y="124"/>
                  </a:cubicBezTo>
                  <a:cubicBezTo>
                    <a:pt x="105" y="103"/>
                    <a:pt x="180" y="92"/>
                    <a:pt x="255" y="92"/>
                  </a:cubicBezTo>
                  <a:cubicBezTo>
                    <a:pt x="386" y="92"/>
                    <a:pt x="515" y="128"/>
                    <a:pt x="631" y="215"/>
                  </a:cubicBezTo>
                  <a:cubicBezTo>
                    <a:pt x="642" y="215"/>
                    <a:pt x="642" y="225"/>
                    <a:pt x="653" y="225"/>
                  </a:cubicBezTo>
                  <a:cubicBezTo>
                    <a:pt x="585" y="225"/>
                    <a:pt x="517" y="225"/>
                    <a:pt x="450" y="271"/>
                  </a:cubicBezTo>
                  <a:cubicBezTo>
                    <a:pt x="371" y="328"/>
                    <a:pt x="348" y="441"/>
                    <a:pt x="382" y="542"/>
                  </a:cubicBezTo>
                  <a:cubicBezTo>
                    <a:pt x="415" y="651"/>
                    <a:pt x="503" y="692"/>
                    <a:pt x="602" y="692"/>
                  </a:cubicBezTo>
                  <a:cubicBezTo>
                    <a:pt x="708" y="692"/>
                    <a:pt x="826" y="646"/>
                    <a:pt x="902" y="587"/>
                  </a:cubicBezTo>
                  <a:cubicBezTo>
                    <a:pt x="905" y="590"/>
                    <a:pt x="909" y="592"/>
                    <a:pt x="913" y="592"/>
                  </a:cubicBezTo>
                  <a:cubicBezTo>
                    <a:pt x="924" y="592"/>
                    <a:pt x="936" y="581"/>
                    <a:pt x="936" y="565"/>
                  </a:cubicBezTo>
                  <a:cubicBezTo>
                    <a:pt x="911" y="230"/>
                    <a:pt x="625" y="0"/>
                    <a:pt x="327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841;p41">
              <a:extLst>
                <a:ext uri="{FF2B5EF4-FFF2-40B4-BE49-F238E27FC236}">
                  <a16:creationId xmlns:a16="http://schemas.microsoft.com/office/drawing/2014/main" id="{3A793714-56F9-3B04-47A1-5F871370BE10}"/>
                </a:ext>
              </a:extLst>
            </p:cNvPr>
            <p:cNvSpPr/>
            <p:nvPr/>
          </p:nvSpPr>
          <p:spPr>
            <a:xfrm>
              <a:off x="9267552" y="2429801"/>
              <a:ext cx="51976" cy="48452"/>
            </a:xfrm>
            <a:custGeom>
              <a:avLst/>
              <a:gdLst/>
              <a:ahLst/>
              <a:cxnLst/>
              <a:rect l="l" t="t" r="r" b="b"/>
              <a:pathLst>
                <a:path w="1165" h="1086" extrusionOk="0">
                  <a:moveTo>
                    <a:pt x="623" y="0"/>
                  </a:moveTo>
                  <a:cubicBezTo>
                    <a:pt x="541" y="0"/>
                    <a:pt x="459" y="20"/>
                    <a:pt x="385" y="57"/>
                  </a:cubicBezTo>
                  <a:cubicBezTo>
                    <a:pt x="136" y="148"/>
                    <a:pt x="1" y="397"/>
                    <a:pt x="68" y="656"/>
                  </a:cubicBezTo>
                  <a:cubicBezTo>
                    <a:pt x="102" y="792"/>
                    <a:pt x="182" y="939"/>
                    <a:pt x="317" y="1007"/>
                  </a:cubicBezTo>
                  <a:cubicBezTo>
                    <a:pt x="408" y="1052"/>
                    <a:pt x="521" y="1086"/>
                    <a:pt x="622" y="1086"/>
                  </a:cubicBezTo>
                  <a:lnTo>
                    <a:pt x="634" y="1086"/>
                  </a:lnTo>
                  <a:cubicBezTo>
                    <a:pt x="747" y="1075"/>
                    <a:pt x="770" y="1063"/>
                    <a:pt x="871" y="1018"/>
                  </a:cubicBezTo>
                  <a:cubicBezTo>
                    <a:pt x="1041" y="950"/>
                    <a:pt x="1165" y="736"/>
                    <a:pt x="1154" y="555"/>
                  </a:cubicBezTo>
                  <a:cubicBezTo>
                    <a:pt x="1142" y="362"/>
                    <a:pt x="1074" y="181"/>
                    <a:pt x="893" y="80"/>
                  </a:cubicBezTo>
                  <a:cubicBezTo>
                    <a:pt x="809" y="26"/>
                    <a:pt x="716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842;p41">
              <a:extLst>
                <a:ext uri="{FF2B5EF4-FFF2-40B4-BE49-F238E27FC236}">
                  <a16:creationId xmlns:a16="http://schemas.microsoft.com/office/drawing/2014/main" id="{420F54ED-54F8-E055-8967-733F453A579C}"/>
                </a:ext>
              </a:extLst>
            </p:cNvPr>
            <p:cNvSpPr/>
            <p:nvPr/>
          </p:nvSpPr>
          <p:spPr>
            <a:xfrm>
              <a:off x="9431514" y="2419450"/>
              <a:ext cx="36897" cy="36897"/>
            </a:xfrm>
            <a:custGeom>
              <a:avLst/>
              <a:gdLst/>
              <a:ahLst/>
              <a:cxnLst/>
              <a:rect l="l" t="t" r="r" b="b"/>
              <a:pathLst>
                <a:path w="827" h="827" extrusionOk="0">
                  <a:moveTo>
                    <a:pt x="388" y="0"/>
                  </a:moveTo>
                  <a:cubicBezTo>
                    <a:pt x="359" y="0"/>
                    <a:pt x="331" y="5"/>
                    <a:pt x="306" y="18"/>
                  </a:cubicBezTo>
                  <a:cubicBezTo>
                    <a:pt x="204" y="51"/>
                    <a:pt x="125" y="108"/>
                    <a:pt x="68" y="210"/>
                  </a:cubicBezTo>
                  <a:cubicBezTo>
                    <a:pt x="12" y="300"/>
                    <a:pt x="0" y="402"/>
                    <a:pt x="23" y="515"/>
                  </a:cubicBezTo>
                  <a:cubicBezTo>
                    <a:pt x="46" y="617"/>
                    <a:pt x="113" y="707"/>
                    <a:pt x="204" y="775"/>
                  </a:cubicBezTo>
                  <a:cubicBezTo>
                    <a:pt x="266" y="814"/>
                    <a:pt x="334" y="827"/>
                    <a:pt x="403" y="827"/>
                  </a:cubicBezTo>
                  <a:cubicBezTo>
                    <a:pt x="434" y="827"/>
                    <a:pt x="466" y="824"/>
                    <a:pt x="498" y="820"/>
                  </a:cubicBezTo>
                  <a:cubicBezTo>
                    <a:pt x="656" y="798"/>
                    <a:pt x="758" y="674"/>
                    <a:pt x="804" y="538"/>
                  </a:cubicBezTo>
                  <a:lnTo>
                    <a:pt x="804" y="515"/>
                  </a:lnTo>
                  <a:cubicBezTo>
                    <a:pt x="826" y="413"/>
                    <a:pt x="826" y="300"/>
                    <a:pt x="769" y="210"/>
                  </a:cubicBezTo>
                  <a:cubicBezTo>
                    <a:pt x="713" y="119"/>
                    <a:pt x="634" y="51"/>
                    <a:pt x="532" y="29"/>
                  </a:cubicBezTo>
                  <a:cubicBezTo>
                    <a:pt x="489" y="15"/>
                    <a:pt x="438" y="0"/>
                    <a:pt x="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843;p41">
              <a:extLst>
                <a:ext uri="{FF2B5EF4-FFF2-40B4-BE49-F238E27FC236}">
                  <a16:creationId xmlns:a16="http://schemas.microsoft.com/office/drawing/2014/main" id="{B545C00F-1288-9411-32D3-98258FBB7ACB}"/>
                </a:ext>
              </a:extLst>
            </p:cNvPr>
            <p:cNvSpPr/>
            <p:nvPr/>
          </p:nvSpPr>
          <p:spPr>
            <a:xfrm>
              <a:off x="9297846" y="2371846"/>
              <a:ext cx="14634" cy="9637"/>
            </a:xfrm>
            <a:custGeom>
              <a:avLst/>
              <a:gdLst/>
              <a:ahLst/>
              <a:cxnLst/>
              <a:rect l="l" t="t" r="r" b="b"/>
              <a:pathLst>
                <a:path w="328" h="216" extrusionOk="0">
                  <a:moveTo>
                    <a:pt x="165" y="1"/>
                  </a:moveTo>
                  <a:cubicBezTo>
                    <a:pt x="148" y="1"/>
                    <a:pt x="130" y="3"/>
                    <a:pt x="113" y="10"/>
                  </a:cubicBezTo>
                  <a:cubicBezTo>
                    <a:pt x="56" y="33"/>
                    <a:pt x="0" y="90"/>
                    <a:pt x="11" y="169"/>
                  </a:cubicBezTo>
                  <a:cubicBezTo>
                    <a:pt x="22" y="201"/>
                    <a:pt x="48" y="215"/>
                    <a:pt x="76" y="215"/>
                  </a:cubicBezTo>
                  <a:cubicBezTo>
                    <a:pt x="107" y="215"/>
                    <a:pt x="140" y="198"/>
                    <a:pt x="158" y="169"/>
                  </a:cubicBezTo>
                  <a:cubicBezTo>
                    <a:pt x="181" y="135"/>
                    <a:pt x="214" y="135"/>
                    <a:pt x="260" y="135"/>
                  </a:cubicBezTo>
                  <a:cubicBezTo>
                    <a:pt x="317" y="123"/>
                    <a:pt x="328" y="45"/>
                    <a:pt x="271" y="22"/>
                  </a:cubicBezTo>
                  <a:cubicBezTo>
                    <a:pt x="240" y="14"/>
                    <a:pt x="203" y="1"/>
                    <a:pt x="16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844;p41">
              <a:extLst>
                <a:ext uri="{FF2B5EF4-FFF2-40B4-BE49-F238E27FC236}">
                  <a16:creationId xmlns:a16="http://schemas.microsoft.com/office/drawing/2014/main" id="{7829E920-8979-358B-B7B0-C393A33686AF}"/>
                </a:ext>
              </a:extLst>
            </p:cNvPr>
            <p:cNvSpPr/>
            <p:nvPr/>
          </p:nvSpPr>
          <p:spPr>
            <a:xfrm>
              <a:off x="9404789" y="2360781"/>
              <a:ext cx="13161" cy="7495"/>
            </a:xfrm>
            <a:custGeom>
              <a:avLst/>
              <a:gdLst/>
              <a:ahLst/>
              <a:cxnLst/>
              <a:rect l="l" t="t" r="r" b="b"/>
              <a:pathLst>
                <a:path w="295" h="168" extrusionOk="0">
                  <a:moveTo>
                    <a:pt x="133" y="1"/>
                  </a:moveTo>
                  <a:cubicBezTo>
                    <a:pt x="115" y="1"/>
                    <a:pt x="97" y="4"/>
                    <a:pt x="79" y="9"/>
                  </a:cubicBezTo>
                  <a:cubicBezTo>
                    <a:pt x="23" y="32"/>
                    <a:pt x="0" y="77"/>
                    <a:pt x="11" y="134"/>
                  </a:cubicBezTo>
                  <a:cubicBezTo>
                    <a:pt x="20" y="142"/>
                    <a:pt x="33" y="150"/>
                    <a:pt x="44" y="150"/>
                  </a:cubicBezTo>
                  <a:cubicBezTo>
                    <a:pt x="49" y="150"/>
                    <a:pt x="53" y="149"/>
                    <a:pt x="56" y="145"/>
                  </a:cubicBezTo>
                  <a:lnTo>
                    <a:pt x="113" y="145"/>
                  </a:lnTo>
                  <a:cubicBezTo>
                    <a:pt x="147" y="157"/>
                    <a:pt x="170" y="168"/>
                    <a:pt x="204" y="168"/>
                  </a:cubicBezTo>
                  <a:cubicBezTo>
                    <a:pt x="249" y="157"/>
                    <a:pt x="294" y="112"/>
                    <a:pt x="260" y="66"/>
                  </a:cubicBezTo>
                  <a:cubicBezTo>
                    <a:pt x="235" y="24"/>
                    <a:pt x="185" y="1"/>
                    <a:pt x="13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845;p41">
              <a:extLst>
                <a:ext uri="{FF2B5EF4-FFF2-40B4-BE49-F238E27FC236}">
                  <a16:creationId xmlns:a16="http://schemas.microsoft.com/office/drawing/2014/main" id="{F564E785-FE29-9CBB-B67A-C5DDD461FA74}"/>
                </a:ext>
              </a:extLst>
            </p:cNvPr>
            <p:cNvSpPr/>
            <p:nvPr/>
          </p:nvSpPr>
          <p:spPr>
            <a:xfrm>
              <a:off x="9305877" y="2398213"/>
              <a:ext cx="40466" cy="26814"/>
            </a:xfrm>
            <a:custGeom>
              <a:avLst/>
              <a:gdLst/>
              <a:ahLst/>
              <a:cxnLst/>
              <a:rect l="l" t="t" r="r" b="b"/>
              <a:pathLst>
                <a:path w="907" h="601" extrusionOk="0">
                  <a:moveTo>
                    <a:pt x="365" y="1"/>
                  </a:moveTo>
                  <a:cubicBezTo>
                    <a:pt x="334" y="1"/>
                    <a:pt x="303" y="3"/>
                    <a:pt x="272" y="7"/>
                  </a:cubicBezTo>
                  <a:cubicBezTo>
                    <a:pt x="24" y="42"/>
                    <a:pt x="1" y="346"/>
                    <a:pt x="1" y="550"/>
                  </a:cubicBezTo>
                  <a:cubicBezTo>
                    <a:pt x="1" y="584"/>
                    <a:pt x="29" y="601"/>
                    <a:pt x="58" y="601"/>
                  </a:cubicBezTo>
                  <a:cubicBezTo>
                    <a:pt x="86" y="601"/>
                    <a:pt x="114" y="584"/>
                    <a:pt x="114" y="550"/>
                  </a:cubicBezTo>
                  <a:cubicBezTo>
                    <a:pt x="102" y="392"/>
                    <a:pt x="102" y="188"/>
                    <a:pt x="261" y="120"/>
                  </a:cubicBezTo>
                  <a:cubicBezTo>
                    <a:pt x="303" y="101"/>
                    <a:pt x="347" y="93"/>
                    <a:pt x="391" y="93"/>
                  </a:cubicBezTo>
                  <a:cubicBezTo>
                    <a:pt x="557" y="93"/>
                    <a:pt x="721" y="215"/>
                    <a:pt x="793" y="358"/>
                  </a:cubicBezTo>
                  <a:cubicBezTo>
                    <a:pt x="802" y="375"/>
                    <a:pt x="817" y="381"/>
                    <a:pt x="832" y="381"/>
                  </a:cubicBezTo>
                  <a:cubicBezTo>
                    <a:pt x="868" y="381"/>
                    <a:pt x="907" y="342"/>
                    <a:pt x="883" y="301"/>
                  </a:cubicBezTo>
                  <a:cubicBezTo>
                    <a:pt x="774" y="103"/>
                    <a:pt x="579" y="1"/>
                    <a:pt x="36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846;p41">
              <a:extLst>
                <a:ext uri="{FF2B5EF4-FFF2-40B4-BE49-F238E27FC236}">
                  <a16:creationId xmlns:a16="http://schemas.microsoft.com/office/drawing/2014/main" id="{14C78227-1A19-B9AC-C52D-B5CAF02C9C20}"/>
                </a:ext>
              </a:extLst>
            </p:cNvPr>
            <p:cNvSpPr/>
            <p:nvPr/>
          </p:nvSpPr>
          <p:spPr>
            <a:xfrm>
              <a:off x="9401220" y="2383178"/>
              <a:ext cx="30918" cy="22218"/>
            </a:xfrm>
            <a:custGeom>
              <a:avLst/>
              <a:gdLst/>
              <a:ahLst/>
              <a:cxnLst/>
              <a:rect l="l" t="t" r="r" b="b"/>
              <a:pathLst>
                <a:path w="693" h="498" extrusionOk="0">
                  <a:moveTo>
                    <a:pt x="305" y="1"/>
                  </a:moveTo>
                  <a:cubicBezTo>
                    <a:pt x="273" y="1"/>
                    <a:pt x="239" y="6"/>
                    <a:pt x="204" y="17"/>
                  </a:cubicBezTo>
                  <a:cubicBezTo>
                    <a:pt x="35" y="73"/>
                    <a:pt x="13" y="299"/>
                    <a:pt x="1" y="446"/>
                  </a:cubicBezTo>
                  <a:cubicBezTo>
                    <a:pt x="1" y="480"/>
                    <a:pt x="29" y="497"/>
                    <a:pt x="57" y="497"/>
                  </a:cubicBezTo>
                  <a:cubicBezTo>
                    <a:pt x="86" y="497"/>
                    <a:pt x="114" y="480"/>
                    <a:pt x="114" y="446"/>
                  </a:cubicBezTo>
                  <a:cubicBezTo>
                    <a:pt x="114" y="333"/>
                    <a:pt x="114" y="186"/>
                    <a:pt x="227" y="130"/>
                  </a:cubicBezTo>
                  <a:cubicBezTo>
                    <a:pt x="256" y="110"/>
                    <a:pt x="285" y="101"/>
                    <a:pt x="313" y="101"/>
                  </a:cubicBezTo>
                  <a:cubicBezTo>
                    <a:pt x="429" y="101"/>
                    <a:pt x="532" y="245"/>
                    <a:pt x="578" y="344"/>
                  </a:cubicBezTo>
                  <a:cubicBezTo>
                    <a:pt x="588" y="361"/>
                    <a:pt x="603" y="368"/>
                    <a:pt x="618" y="368"/>
                  </a:cubicBezTo>
                  <a:cubicBezTo>
                    <a:pt x="654" y="368"/>
                    <a:pt x="692" y="328"/>
                    <a:pt x="668" y="288"/>
                  </a:cubicBezTo>
                  <a:cubicBezTo>
                    <a:pt x="602" y="136"/>
                    <a:pt x="472" y="1"/>
                    <a:pt x="30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847;p41">
              <a:extLst>
                <a:ext uri="{FF2B5EF4-FFF2-40B4-BE49-F238E27FC236}">
                  <a16:creationId xmlns:a16="http://schemas.microsoft.com/office/drawing/2014/main" id="{9411122B-C484-9155-E5D8-A0B93F7421D4}"/>
                </a:ext>
              </a:extLst>
            </p:cNvPr>
            <p:cNvSpPr/>
            <p:nvPr/>
          </p:nvSpPr>
          <p:spPr>
            <a:xfrm>
              <a:off x="9327560" y="2463352"/>
              <a:ext cx="54073" cy="36450"/>
            </a:xfrm>
            <a:custGeom>
              <a:avLst/>
              <a:gdLst/>
              <a:ahLst/>
              <a:cxnLst/>
              <a:rect l="l" t="t" r="r" b="b"/>
              <a:pathLst>
                <a:path w="1212" h="817" extrusionOk="0">
                  <a:moveTo>
                    <a:pt x="75" y="1"/>
                  </a:moveTo>
                  <a:cubicBezTo>
                    <a:pt x="49" y="1"/>
                    <a:pt x="23" y="18"/>
                    <a:pt x="23" y="52"/>
                  </a:cubicBezTo>
                  <a:cubicBezTo>
                    <a:pt x="1" y="311"/>
                    <a:pt x="80" y="549"/>
                    <a:pt x="284" y="708"/>
                  </a:cubicBezTo>
                  <a:cubicBezTo>
                    <a:pt x="387" y="786"/>
                    <a:pt x="495" y="816"/>
                    <a:pt x="604" y="816"/>
                  </a:cubicBezTo>
                  <a:cubicBezTo>
                    <a:pt x="792" y="816"/>
                    <a:pt x="982" y="726"/>
                    <a:pt x="1154" y="640"/>
                  </a:cubicBezTo>
                  <a:cubicBezTo>
                    <a:pt x="1212" y="611"/>
                    <a:pt x="1180" y="542"/>
                    <a:pt x="1128" y="542"/>
                  </a:cubicBezTo>
                  <a:cubicBezTo>
                    <a:pt x="1119" y="542"/>
                    <a:pt x="1109" y="544"/>
                    <a:pt x="1098" y="549"/>
                  </a:cubicBezTo>
                  <a:cubicBezTo>
                    <a:pt x="942" y="634"/>
                    <a:pt x="791" y="706"/>
                    <a:pt x="633" y="706"/>
                  </a:cubicBezTo>
                  <a:cubicBezTo>
                    <a:pt x="538" y="706"/>
                    <a:pt x="441" y="680"/>
                    <a:pt x="340" y="617"/>
                  </a:cubicBezTo>
                  <a:cubicBezTo>
                    <a:pt x="148" y="504"/>
                    <a:pt x="114" y="255"/>
                    <a:pt x="126" y="52"/>
                  </a:cubicBezTo>
                  <a:cubicBezTo>
                    <a:pt x="126" y="18"/>
                    <a:pt x="100" y="1"/>
                    <a:pt x="75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848;p41">
              <a:extLst>
                <a:ext uri="{FF2B5EF4-FFF2-40B4-BE49-F238E27FC236}">
                  <a16:creationId xmlns:a16="http://schemas.microsoft.com/office/drawing/2014/main" id="{BC39589B-69E4-9FAC-9492-BE0FB7492163}"/>
                </a:ext>
              </a:extLst>
            </p:cNvPr>
            <p:cNvSpPr/>
            <p:nvPr/>
          </p:nvSpPr>
          <p:spPr>
            <a:xfrm>
              <a:off x="9376949" y="2425607"/>
              <a:ext cx="32926" cy="25297"/>
            </a:xfrm>
            <a:custGeom>
              <a:avLst/>
              <a:gdLst/>
              <a:ahLst/>
              <a:cxnLst/>
              <a:rect l="l" t="t" r="r" b="b"/>
              <a:pathLst>
                <a:path w="738" h="567" extrusionOk="0">
                  <a:moveTo>
                    <a:pt x="385" y="1"/>
                  </a:moveTo>
                  <a:cubicBezTo>
                    <a:pt x="271" y="1"/>
                    <a:pt x="150" y="46"/>
                    <a:pt x="59" y="94"/>
                  </a:cubicBezTo>
                  <a:cubicBezTo>
                    <a:pt x="1" y="114"/>
                    <a:pt x="34" y="192"/>
                    <a:pt x="80" y="192"/>
                  </a:cubicBezTo>
                  <a:cubicBezTo>
                    <a:pt x="88" y="192"/>
                    <a:pt x="96" y="190"/>
                    <a:pt x="104" y="185"/>
                  </a:cubicBezTo>
                  <a:cubicBezTo>
                    <a:pt x="181" y="147"/>
                    <a:pt x="278" y="109"/>
                    <a:pt x="367" y="109"/>
                  </a:cubicBezTo>
                  <a:cubicBezTo>
                    <a:pt x="410" y="109"/>
                    <a:pt x="452" y="118"/>
                    <a:pt x="489" y="140"/>
                  </a:cubicBezTo>
                  <a:cubicBezTo>
                    <a:pt x="635" y="197"/>
                    <a:pt x="545" y="388"/>
                    <a:pt x="489" y="491"/>
                  </a:cubicBezTo>
                  <a:cubicBezTo>
                    <a:pt x="465" y="528"/>
                    <a:pt x="505" y="567"/>
                    <a:pt x="543" y="567"/>
                  </a:cubicBezTo>
                  <a:cubicBezTo>
                    <a:pt x="561" y="567"/>
                    <a:pt x="579" y="558"/>
                    <a:pt x="590" y="536"/>
                  </a:cubicBezTo>
                  <a:cubicBezTo>
                    <a:pt x="670" y="400"/>
                    <a:pt x="737" y="185"/>
                    <a:pt x="579" y="61"/>
                  </a:cubicBezTo>
                  <a:cubicBezTo>
                    <a:pt x="523" y="18"/>
                    <a:pt x="456" y="1"/>
                    <a:pt x="385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849;p41">
              <a:extLst>
                <a:ext uri="{FF2B5EF4-FFF2-40B4-BE49-F238E27FC236}">
                  <a16:creationId xmlns:a16="http://schemas.microsoft.com/office/drawing/2014/main" id="{3E853B51-DCFB-6FA9-6154-324B23B9F6FE}"/>
                </a:ext>
              </a:extLst>
            </p:cNvPr>
            <p:cNvSpPr/>
            <p:nvPr/>
          </p:nvSpPr>
          <p:spPr>
            <a:xfrm>
              <a:off x="9348752" y="2762766"/>
              <a:ext cx="15704" cy="68707"/>
            </a:xfrm>
            <a:custGeom>
              <a:avLst/>
              <a:gdLst/>
              <a:ahLst/>
              <a:cxnLst/>
              <a:rect l="l" t="t" r="r" b="b"/>
              <a:pathLst>
                <a:path w="352" h="1540" extrusionOk="0">
                  <a:moveTo>
                    <a:pt x="126" y="1"/>
                  </a:moveTo>
                  <a:cubicBezTo>
                    <a:pt x="216" y="453"/>
                    <a:pt x="80" y="838"/>
                    <a:pt x="1" y="996"/>
                  </a:cubicBezTo>
                  <a:cubicBezTo>
                    <a:pt x="56" y="1257"/>
                    <a:pt x="131" y="1540"/>
                    <a:pt x="187" y="1540"/>
                  </a:cubicBezTo>
                  <a:cubicBezTo>
                    <a:pt x="189" y="1540"/>
                    <a:pt x="191" y="1539"/>
                    <a:pt x="193" y="1539"/>
                  </a:cubicBezTo>
                  <a:cubicBezTo>
                    <a:pt x="295" y="1493"/>
                    <a:pt x="352" y="12"/>
                    <a:pt x="307" y="12"/>
                  </a:cubicBezTo>
                  <a:cubicBezTo>
                    <a:pt x="295" y="12"/>
                    <a:pt x="227" y="1"/>
                    <a:pt x="126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850;p41">
              <a:extLst>
                <a:ext uri="{FF2B5EF4-FFF2-40B4-BE49-F238E27FC236}">
                  <a16:creationId xmlns:a16="http://schemas.microsoft.com/office/drawing/2014/main" id="{7C778330-FF29-8C7D-3299-B2F5C3F2BB27}"/>
                </a:ext>
              </a:extLst>
            </p:cNvPr>
            <p:cNvSpPr/>
            <p:nvPr/>
          </p:nvSpPr>
          <p:spPr>
            <a:xfrm>
              <a:off x="9292760" y="2756252"/>
              <a:ext cx="65138" cy="36941"/>
            </a:xfrm>
            <a:custGeom>
              <a:avLst/>
              <a:gdLst/>
              <a:ahLst/>
              <a:cxnLst/>
              <a:rect l="l" t="t" r="r" b="b"/>
              <a:pathLst>
                <a:path w="1460" h="828" extrusionOk="0">
                  <a:moveTo>
                    <a:pt x="333" y="0"/>
                  </a:moveTo>
                  <a:cubicBezTo>
                    <a:pt x="242" y="0"/>
                    <a:pt x="167" y="11"/>
                    <a:pt x="148" y="45"/>
                  </a:cubicBezTo>
                  <a:cubicBezTo>
                    <a:pt x="91" y="124"/>
                    <a:pt x="1" y="644"/>
                    <a:pt x="12" y="701"/>
                  </a:cubicBezTo>
                  <a:cubicBezTo>
                    <a:pt x="34" y="769"/>
                    <a:pt x="250" y="792"/>
                    <a:pt x="431" y="814"/>
                  </a:cubicBezTo>
                  <a:cubicBezTo>
                    <a:pt x="529" y="821"/>
                    <a:pt x="742" y="827"/>
                    <a:pt x="908" y="827"/>
                  </a:cubicBezTo>
                  <a:cubicBezTo>
                    <a:pt x="1027" y="827"/>
                    <a:pt x="1122" y="824"/>
                    <a:pt x="1132" y="814"/>
                  </a:cubicBezTo>
                  <a:cubicBezTo>
                    <a:pt x="1154" y="780"/>
                    <a:pt x="1177" y="724"/>
                    <a:pt x="1177" y="724"/>
                  </a:cubicBezTo>
                  <a:cubicBezTo>
                    <a:pt x="1177" y="724"/>
                    <a:pt x="1459" y="226"/>
                    <a:pt x="1459" y="147"/>
                  </a:cubicBezTo>
                  <a:cubicBezTo>
                    <a:pt x="1448" y="79"/>
                    <a:pt x="860" y="56"/>
                    <a:pt x="702" y="34"/>
                  </a:cubicBezTo>
                  <a:cubicBezTo>
                    <a:pt x="611" y="21"/>
                    <a:pt x="457" y="0"/>
                    <a:pt x="33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851;p41">
              <a:extLst>
                <a:ext uri="{FF2B5EF4-FFF2-40B4-BE49-F238E27FC236}">
                  <a16:creationId xmlns:a16="http://schemas.microsoft.com/office/drawing/2014/main" id="{0F793E16-DBD2-EE1B-63DF-D9CDF1EE4AFF}"/>
                </a:ext>
              </a:extLst>
            </p:cNvPr>
            <p:cNvSpPr/>
            <p:nvPr/>
          </p:nvSpPr>
          <p:spPr>
            <a:xfrm>
              <a:off x="9302888" y="2758751"/>
              <a:ext cx="50950" cy="8611"/>
            </a:xfrm>
            <a:custGeom>
              <a:avLst/>
              <a:gdLst/>
              <a:ahLst/>
              <a:cxnLst/>
              <a:rect l="l" t="t" r="r" b="b"/>
              <a:pathLst>
                <a:path w="1142" h="193" extrusionOk="0">
                  <a:moveTo>
                    <a:pt x="34" y="0"/>
                  </a:moveTo>
                  <a:cubicBezTo>
                    <a:pt x="0" y="0"/>
                    <a:pt x="0" y="68"/>
                    <a:pt x="45" y="68"/>
                  </a:cubicBezTo>
                  <a:cubicBezTo>
                    <a:pt x="215" y="91"/>
                    <a:pt x="385" y="102"/>
                    <a:pt x="554" y="125"/>
                  </a:cubicBezTo>
                  <a:cubicBezTo>
                    <a:pt x="724" y="148"/>
                    <a:pt x="905" y="148"/>
                    <a:pt x="1074" y="193"/>
                  </a:cubicBezTo>
                  <a:lnTo>
                    <a:pt x="1086" y="193"/>
                  </a:lnTo>
                  <a:cubicBezTo>
                    <a:pt x="1131" y="193"/>
                    <a:pt x="1142" y="136"/>
                    <a:pt x="1097" y="125"/>
                  </a:cubicBezTo>
                  <a:cubicBezTo>
                    <a:pt x="927" y="80"/>
                    <a:pt x="746" y="80"/>
                    <a:pt x="576" y="57"/>
                  </a:cubicBezTo>
                  <a:cubicBezTo>
                    <a:pt x="395" y="23"/>
                    <a:pt x="215" y="12"/>
                    <a:pt x="45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852;p41">
              <a:extLst>
                <a:ext uri="{FF2B5EF4-FFF2-40B4-BE49-F238E27FC236}">
                  <a16:creationId xmlns:a16="http://schemas.microsoft.com/office/drawing/2014/main" id="{6E207A8A-CD15-A35E-FD48-A02DFC7B456F}"/>
                </a:ext>
              </a:extLst>
            </p:cNvPr>
            <p:cNvSpPr/>
            <p:nvPr/>
          </p:nvSpPr>
          <p:spPr>
            <a:xfrm>
              <a:off x="9298292" y="2767317"/>
              <a:ext cx="52066" cy="7629"/>
            </a:xfrm>
            <a:custGeom>
              <a:avLst/>
              <a:gdLst/>
              <a:ahLst/>
              <a:cxnLst/>
              <a:rect l="l" t="t" r="r" b="b"/>
              <a:pathLst>
                <a:path w="1167" h="171" extrusionOk="0">
                  <a:moveTo>
                    <a:pt x="58" y="1"/>
                  </a:moveTo>
                  <a:cubicBezTo>
                    <a:pt x="13" y="1"/>
                    <a:pt x="1" y="57"/>
                    <a:pt x="46" y="69"/>
                  </a:cubicBezTo>
                  <a:cubicBezTo>
                    <a:pt x="397" y="125"/>
                    <a:pt x="747" y="102"/>
                    <a:pt x="1098" y="170"/>
                  </a:cubicBezTo>
                  <a:lnTo>
                    <a:pt x="1109" y="170"/>
                  </a:lnTo>
                  <a:cubicBezTo>
                    <a:pt x="1144" y="170"/>
                    <a:pt x="1166" y="114"/>
                    <a:pt x="1121" y="102"/>
                  </a:cubicBezTo>
                  <a:cubicBezTo>
                    <a:pt x="770" y="24"/>
                    <a:pt x="408" y="57"/>
                    <a:pt x="69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853;p41">
              <a:extLst>
                <a:ext uri="{FF2B5EF4-FFF2-40B4-BE49-F238E27FC236}">
                  <a16:creationId xmlns:a16="http://schemas.microsoft.com/office/drawing/2014/main" id="{6179FD09-16BB-D630-CCA3-91C60FD6E88D}"/>
                </a:ext>
              </a:extLst>
            </p:cNvPr>
            <p:cNvSpPr/>
            <p:nvPr/>
          </p:nvSpPr>
          <p:spPr>
            <a:xfrm>
              <a:off x="9296285" y="2773875"/>
              <a:ext cx="50504" cy="10128"/>
            </a:xfrm>
            <a:custGeom>
              <a:avLst/>
              <a:gdLst/>
              <a:ahLst/>
              <a:cxnLst/>
              <a:rect l="l" t="t" r="r" b="b"/>
              <a:pathLst>
                <a:path w="1132" h="227" extrusionOk="0">
                  <a:moveTo>
                    <a:pt x="58" y="1"/>
                  </a:moveTo>
                  <a:cubicBezTo>
                    <a:pt x="23" y="1"/>
                    <a:pt x="1" y="46"/>
                    <a:pt x="35" y="68"/>
                  </a:cubicBezTo>
                  <a:cubicBezTo>
                    <a:pt x="374" y="227"/>
                    <a:pt x="702" y="171"/>
                    <a:pt x="1064" y="227"/>
                  </a:cubicBezTo>
                  <a:cubicBezTo>
                    <a:pt x="1109" y="227"/>
                    <a:pt x="1132" y="159"/>
                    <a:pt x="1086" y="148"/>
                  </a:cubicBezTo>
                  <a:cubicBezTo>
                    <a:pt x="736" y="103"/>
                    <a:pt x="408" y="148"/>
                    <a:pt x="80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854;p41">
              <a:extLst>
                <a:ext uri="{FF2B5EF4-FFF2-40B4-BE49-F238E27FC236}">
                  <a16:creationId xmlns:a16="http://schemas.microsoft.com/office/drawing/2014/main" id="{9773B04B-9B1F-7D47-2B7B-4E31CF27F3E6}"/>
                </a:ext>
              </a:extLst>
            </p:cNvPr>
            <p:cNvSpPr/>
            <p:nvPr/>
          </p:nvSpPr>
          <p:spPr>
            <a:xfrm>
              <a:off x="9296285" y="2782977"/>
              <a:ext cx="44437" cy="7629"/>
            </a:xfrm>
            <a:custGeom>
              <a:avLst/>
              <a:gdLst/>
              <a:ahLst/>
              <a:cxnLst/>
              <a:rect l="l" t="t" r="r" b="b"/>
              <a:pathLst>
                <a:path w="996" h="171" extrusionOk="0">
                  <a:moveTo>
                    <a:pt x="58" y="0"/>
                  </a:moveTo>
                  <a:cubicBezTo>
                    <a:pt x="23" y="0"/>
                    <a:pt x="1" y="68"/>
                    <a:pt x="46" y="80"/>
                  </a:cubicBezTo>
                  <a:cubicBezTo>
                    <a:pt x="352" y="148"/>
                    <a:pt x="646" y="148"/>
                    <a:pt x="951" y="170"/>
                  </a:cubicBezTo>
                  <a:cubicBezTo>
                    <a:pt x="996" y="170"/>
                    <a:pt x="996" y="91"/>
                    <a:pt x="951" y="91"/>
                  </a:cubicBezTo>
                  <a:cubicBezTo>
                    <a:pt x="657" y="68"/>
                    <a:pt x="363" y="68"/>
                    <a:pt x="69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7" name="Google Shape;1503;p59">
            <a:extLst>
              <a:ext uri="{FF2B5EF4-FFF2-40B4-BE49-F238E27FC236}">
                <a16:creationId xmlns:a16="http://schemas.microsoft.com/office/drawing/2014/main" id="{2F66259A-2474-3445-DE5D-30701BD6E553}"/>
              </a:ext>
            </a:extLst>
          </p:cNvPr>
          <p:cNvSpPr txBox="1">
            <a:spLocks/>
          </p:cNvSpPr>
          <p:nvPr/>
        </p:nvSpPr>
        <p:spPr>
          <a:xfrm flipH="1">
            <a:off x="6180223" y="905631"/>
            <a:ext cx="4565700" cy="1518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2000"/>
            </a:pPr>
            <a:r>
              <a:rPr lang="en" sz="12000" b="1" dirty="0">
                <a:solidFill>
                  <a:schemeClr val="accent3"/>
                </a:solidFill>
                <a:sym typeface="Arvo"/>
              </a:rPr>
              <a:t>03</a:t>
            </a:r>
          </a:p>
        </p:txBody>
      </p:sp>
      <p:sp>
        <p:nvSpPr>
          <p:cNvPr id="1558" name="Google Shape;1501;p59">
            <a:extLst>
              <a:ext uri="{FF2B5EF4-FFF2-40B4-BE49-F238E27FC236}">
                <a16:creationId xmlns:a16="http://schemas.microsoft.com/office/drawing/2014/main" id="{ADDDF331-ADA8-1BF4-E9F1-F218B82315E5}"/>
              </a:ext>
            </a:extLst>
          </p:cNvPr>
          <p:cNvSpPr txBox="1">
            <a:spLocks/>
          </p:cNvSpPr>
          <p:nvPr/>
        </p:nvSpPr>
        <p:spPr>
          <a:xfrm flipH="1">
            <a:off x="4243780" y="2523985"/>
            <a:ext cx="4339230" cy="621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b="1" dirty="0">
                <a:solidFill>
                  <a:schemeClr val="dk1"/>
                </a:solidFill>
                <a:sym typeface="Arvo"/>
              </a:rPr>
              <a:t>Let’s write.</a:t>
            </a:r>
          </a:p>
        </p:txBody>
      </p:sp>
    </p:spTree>
    <p:extLst>
      <p:ext uri="{BB962C8B-B14F-4D97-AF65-F5344CB8AC3E}">
        <p14:creationId xmlns:p14="http://schemas.microsoft.com/office/powerpoint/2010/main" val="219999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29BE1B-3E7D-483E-A09C-1370540E84C9}"/>
              </a:ext>
            </a:extLst>
          </p:cNvPr>
          <p:cNvSpPr txBox="1">
            <a:spLocks/>
          </p:cNvSpPr>
          <p:nvPr/>
        </p:nvSpPr>
        <p:spPr>
          <a:xfrm>
            <a:off x="1371600" y="361950"/>
            <a:ext cx="4499021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rgbClr val="00B0F0"/>
                </a:solidFill>
              </a:rPr>
              <a:t>Let’s write.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7DC656-86CC-462F-938B-1FE78F10B90F}"/>
              </a:ext>
            </a:extLst>
          </p:cNvPr>
          <p:cNvSpPr/>
          <p:nvPr/>
        </p:nvSpPr>
        <p:spPr>
          <a:xfrm>
            <a:off x="609600" y="342900"/>
            <a:ext cx="685800" cy="630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05226-D83B-462D-A2A8-4CB98DF5431F}"/>
              </a:ext>
            </a:extLst>
          </p:cNvPr>
          <p:cNvSpPr txBox="1"/>
          <p:nvPr/>
        </p:nvSpPr>
        <p:spPr>
          <a:xfrm>
            <a:off x="254000" y="1352550"/>
            <a:ext cx="8635999" cy="2785378"/>
          </a:xfrm>
          <a:prstGeom prst="rect">
            <a:avLst/>
          </a:prstGeom>
          <a:noFill/>
          <a:ln w="57150" cap="rnd">
            <a:solidFill>
              <a:srgbClr val="D97919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35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Our school sports day is in </a:t>
            </a:r>
            <a:r>
              <a:rPr lang="en-US" sz="3500" b="0" i="0" dirty="0">
                <a:solidFill>
                  <a:srgbClr val="818284"/>
                </a:solidFill>
                <a:effectLst/>
                <a:latin typeface="Comic Sans MS" panose="030F0702030302020204" pitchFamily="66" charset="0"/>
              </a:rPr>
              <a:t>________</a:t>
            </a:r>
            <a:r>
              <a:rPr lang="en-US" sz="35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. We play sports and games in the school playground. The girls </a:t>
            </a:r>
            <a:r>
              <a:rPr lang="en-US" sz="3500" b="0" i="0" dirty="0">
                <a:solidFill>
                  <a:srgbClr val="818284"/>
                </a:solidFill>
                <a:effectLst/>
                <a:latin typeface="Comic Sans MS" panose="030F0702030302020204" pitchFamily="66" charset="0"/>
              </a:rPr>
              <a:t>_________</a:t>
            </a:r>
            <a:r>
              <a:rPr lang="en-US" sz="35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. The boys </a:t>
            </a:r>
            <a:r>
              <a:rPr lang="en-US" sz="3500" b="0" i="0" dirty="0">
                <a:solidFill>
                  <a:srgbClr val="818284"/>
                </a:solidFill>
                <a:effectLst/>
                <a:latin typeface="Comic Sans MS" panose="030F0702030302020204" pitchFamily="66" charset="0"/>
              </a:rPr>
              <a:t>__________</a:t>
            </a:r>
            <a:r>
              <a:rPr lang="en-US" sz="35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. The teachers </a:t>
            </a:r>
            <a:r>
              <a:rPr lang="en-US" sz="3500" b="0" i="0" dirty="0">
                <a:solidFill>
                  <a:srgbClr val="818284"/>
                </a:solidFill>
                <a:effectLst/>
                <a:latin typeface="Comic Sans MS" panose="030F0702030302020204" pitchFamily="66" charset="0"/>
              </a:rPr>
              <a:t>_________</a:t>
            </a:r>
            <a:r>
              <a:rPr lang="en-US" sz="35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. We all love our sports day.</a:t>
            </a:r>
            <a:r>
              <a:rPr lang="en-US" sz="35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2B704-61DF-4C59-96C9-9CEE00F0482E}"/>
              </a:ext>
            </a:extLst>
          </p:cNvPr>
          <p:cNvSpPr txBox="1"/>
          <p:nvPr/>
        </p:nvSpPr>
        <p:spPr>
          <a:xfrm>
            <a:off x="6019800" y="1352550"/>
            <a:ext cx="19812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0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October</a:t>
            </a:r>
            <a:endParaRPr lang="en-US" sz="35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5A7701-797A-4CA7-8EED-5D70D363EAED}"/>
              </a:ext>
            </a:extLst>
          </p:cNvPr>
          <p:cNvSpPr txBox="1"/>
          <p:nvPr/>
        </p:nvSpPr>
        <p:spPr>
          <a:xfrm>
            <a:off x="4953000" y="2401392"/>
            <a:ext cx="23622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00B050"/>
                </a:solidFill>
                <a:latin typeface="Comic Sans MS" panose="030F0702030302020204" pitchFamily="66" charset="0"/>
              </a:rPr>
              <a:t>p</a:t>
            </a:r>
            <a:r>
              <a:rPr lang="en-US" sz="3500" b="0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lay chess</a:t>
            </a:r>
            <a:endParaRPr lang="en-US" sz="35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6AF6AD-E804-434B-B1FB-2AC4B9B4850C}"/>
              </a:ext>
            </a:extLst>
          </p:cNvPr>
          <p:cNvSpPr txBox="1"/>
          <p:nvPr/>
        </p:nvSpPr>
        <p:spPr>
          <a:xfrm>
            <a:off x="1447800" y="2952750"/>
            <a:ext cx="28956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00B050"/>
                </a:solidFill>
                <a:latin typeface="Comic Sans MS" panose="030F0702030302020204" pitchFamily="66" charset="0"/>
              </a:rPr>
              <a:t>p</a:t>
            </a:r>
            <a:r>
              <a:rPr lang="en-US" sz="3500" b="0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lay football</a:t>
            </a:r>
            <a:endParaRPr lang="en-US" sz="35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18E51-D40F-48BF-AD6C-3D8F4CD8CCC8}"/>
              </a:ext>
            </a:extLst>
          </p:cNvPr>
          <p:cNvSpPr txBox="1"/>
          <p:nvPr/>
        </p:nvSpPr>
        <p:spPr>
          <a:xfrm>
            <a:off x="254000" y="3500383"/>
            <a:ext cx="30988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rgbClr val="00B050"/>
                </a:solidFill>
                <a:latin typeface="Comic Sans MS" panose="030F0702030302020204" pitchFamily="66" charset="0"/>
              </a:rPr>
              <a:t>p</a:t>
            </a:r>
            <a:r>
              <a:rPr lang="en-US" sz="3300" b="0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lay volleyball</a:t>
            </a:r>
            <a:endParaRPr lang="en-US" sz="33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4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262</TotalTime>
  <Words>428</Words>
  <Application>Microsoft Office PowerPoint</Application>
  <PresentationFormat>On-screen Show (16:9)</PresentationFormat>
  <Paragraphs>109</Paragraphs>
  <Slides>27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Encode Sans</vt:lpstr>
      <vt:lpstr>#9Slide03 Quicksand Bold</vt:lpstr>
      <vt:lpstr>Sport Day</vt:lpstr>
      <vt:lpstr>Comic Sans MS</vt:lpstr>
      <vt:lpstr>Arial Black</vt:lpstr>
      <vt:lpstr>Arvo</vt:lpstr>
      <vt:lpstr>Community, Family &amp; Personal Services Major for College: Physical Education by Slidesgo</vt:lpstr>
      <vt:lpstr>Our sports day</vt:lpstr>
      <vt:lpstr>TABLE OF CONTENTS</vt:lpstr>
      <vt:lpstr>Review</vt:lpstr>
      <vt:lpstr>PowerPoint Presentation</vt:lpstr>
      <vt:lpstr>Read and tick True or False.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29</cp:revision>
  <dcterms:modified xsi:type="dcterms:W3CDTF">2025-05-18T05:24:49Z</dcterms:modified>
  <cp:category>9Slide.vn</cp:category>
</cp:coreProperties>
</file>