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482" r:id="rId2"/>
    <p:sldId id="592" r:id="rId3"/>
    <p:sldId id="543" r:id="rId4"/>
    <p:sldId id="563" r:id="rId5"/>
    <p:sldId id="542" r:id="rId6"/>
    <p:sldId id="577" r:id="rId7"/>
    <p:sldId id="583" r:id="rId8"/>
    <p:sldId id="601" r:id="rId9"/>
    <p:sldId id="585" r:id="rId10"/>
    <p:sldId id="602" r:id="rId11"/>
    <p:sldId id="603" r:id="rId12"/>
    <p:sldId id="604" r:id="rId13"/>
    <p:sldId id="605" r:id="rId14"/>
    <p:sldId id="606" r:id="rId15"/>
    <p:sldId id="609" r:id="rId16"/>
    <p:sldId id="610" r:id="rId17"/>
    <p:sldId id="611" r:id="rId18"/>
    <p:sldId id="612" r:id="rId19"/>
    <p:sldId id="613" r:id="rId20"/>
    <p:sldId id="614" r:id="rId21"/>
    <p:sldId id="615" r:id="rId22"/>
    <p:sldId id="616" r:id="rId23"/>
    <p:sldId id="607" r:id="rId24"/>
    <p:sldId id="60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3" d="100"/>
          <a:sy n="63" d="100"/>
        </p:scale>
        <p:origin x="8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2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1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microsoft.com/office/2007/relationships/hdphoto" Target="../media/hdphoto19.wdp"/><Relationship Id="rId12" Type="http://schemas.openxmlformats.org/officeDocument/2006/relationships/image" Target="../media/image31.png"/><Relationship Id="rId17" Type="http://schemas.microsoft.com/office/2007/relationships/hdphoto" Target="../media/hdphoto1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17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20.wdp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14.wdp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D33534-977D-D31F-D1BF-548474C74C4E}"/>
              </a:ext>
            </a:extLst>
          </p:cNvPr>
          <p:cNvGrpSpPr/>
          <p:nvPr/>
        </p:nvGrpSpPr>
        <p:grpSpPr>
          <a:xfrm>
            <a:off x="438113" y="3059010"/>
            <a:ext cx="3801752" cy="1088595"/>
            <a:chOff x="422041" y="1818726"/>
            <a:chExt cx="3801752" cy="10885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453BB6-0FE3-F8C6-9F8F-7F5269866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" t="18067" r="24574" b="67871"/>
            <a:stretch/>
          </p:blipFill>
          <p:spPr>
            <a:xfrm>
              <a:off x="422041" y="1818726"/>
              <a:ext cx="3801752" cy="830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6E1854-5383-9662-BC6C-4E8C667B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2552252"/>
              <a:ext cx="376374" cy="3550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1B3D5A-E553-2D19-2F59-7E2444C5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2" y="2552251"/>
              <a:ext cx="376374" cy="35506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1C32DE5-2E9F-9417-2176-67383D3864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622942" y="3760592"/>
            <a:ext cx="2139575" cy="24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2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3FAA4D-F79E-B3C8-A46F-5EC4B44E5512}"/>
              </a:ext>
            </a:extLst>
          </p:cNvPr>
          <p:cNvGrpSpPr/>
          <p:nvPr/>
        </p:nvGrpSpPr>
        <p:grpSpPr>
          <a:xfrm>
            <a:off x="438113" y="3059010"/>
            <a:ext cx="3801752" cy="1185349"/>
            <a:chOff x="438113" y="3059010"/>
            <a:chExt cx="3801752" cy="11853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D33534-977D-D31F-D1BF-548474C74C4E}"/>
                </a:ext>
              </a:extLst>
            </p:cNvPr>
            <p:cNvGrpSpPr/>
            <p:nvPr/>
          </p:nvGrpSpPr>
          <p:grpSpPr>
            <a:xfrm>
              <a:off x="438113" y="3059010"/>
              <a:ext cx="3801752" cy="1185349"/>
              <a:chOff x="422041" y="1818726"/>
              <a:chExt cx="3801752" cy="118534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1453BB6-0FE3-F8C6-9F8F-7F5269866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7" t="18067" r="24574" b="67871"/>
              <a:stretch/>
            </p:blipFill>
            <p:spPr>
              <a:xfrm>
                <a:off x="422041" y="1818726"/>
                <a:ext cx="3801752" cy="83028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E6E1854-5383-9662-BC6C-4E8C667B6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2432" y="2649006"/>
                <a:ext cx="376374" cy="355069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A78DB6-10F8-0901-51E7-63A393F1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673" y="3884999"/>
              <a:ext cx="400260" cy="3550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752C14-4C15-17BD-DD58-03F73399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88" y="3884999"/>
              <a:ext cx="400260" cy="3550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3866645-C989-70DF-5C05-1C1E263BC1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3" y="4451747"/>
            <a:ext cx="2670899" cy="17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VÀ THỂ HIỆN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SẮC THÁI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8886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F0E83-36F3-BF92-C92D-ADFCA02C2F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5" y="2833483"/>
            <a:ext cx="3751532" cy="33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68960"/>
            <a:ext cx="3870492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1D9A8-F9C5-301F-39FB-683777900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4509120"/>
            <a:ext cx="101822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0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B03B6-E0A4-732E-6858-AF979B818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20508"/>
            <a:ext cx="3381375" cy="4429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ĐƠN CA</a:t>
            </a:r>
          </a:p>
        </p:txBody>
      </p:sp>
    </p:spTree>
    <p:extLst>
      <p:ext uri="{BB962C8B-B14F-4D97-AF65-F5344CB8AC3E}">
        <p14:creationId xmlns:p14="http://schemas.microsoft.com/office/powerpoint/2010/main" val="37844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SONG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840A0-3F40-86AC-74FC-B99495CAD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3" y="1490507"/>
            <a:ext cx="46958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0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TAM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812D1-1429-87FA-045B-F2577B4BD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4" y="1055904"/>
            <a:ext cx="6038039" cy="47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36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TỐP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E8522-37B8-70DC-A872-9BB419E638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97"/>
          <a:stretch/>
        </p:blipFill>
        <p:spPr>
          <a:xfrm>
            <a:off x="335360" y="1983399"/>
            <a:ext cx="10143229" cy="38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2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ĐỒNG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E55B0-13BE-4A97-AAE6-115B08F5D8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84"/>
          <a:stretch/>
        </p:blipFill>
        <p:spPr>
          <a:xfrm>
            <a:off x="709165" y="2205872"/>
            <a:ext cx="8496944" cy="36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E55B0-13BE-4A97-AAE6-115B08F5D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F902C-0B14-00BF-96EC-6297791CA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352360"/>
            <a:ext cx="11161240" cy="116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90A81-6B53-DA7F-F89F-B9D2F8E46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CB853-61F2-2E4E-661B-3572C7A83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4CB88-207B-47B6-2351-080B08FB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41B341-333A-DCED-EAE8-4076FFEF82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6042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8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0D37C-5FB3-983C-6945-55B3AA18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451137"/>
            <a:ext cx="1224136" cy="73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94002-1D7A-5A10-FB1A-8F99F0C36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1341" y="3878749"/>
            <a:ext cx="4968552" cy="710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524186"/>
            <a:ext cx="2088102" cy="699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1D9A8-F9C5-301F-39FB-683777900F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563" y="5295979"/>
            <a:ext cx="7223321" cy="6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5480" y="1411128"/>
            <a:ext cx="506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1713C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392" y="2274534"/>
            <a:ext cx="3224918" cy="362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 bảng và quay lưng xuống dưới lớp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dưới lớp đứng dậy hát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vi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515332"/>
            <a:ext cx="5552675" cy="35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22E58999-C77D-CACE-2ED3-BC558E79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5171083"/>
            <a:ext cx="1029714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Lê Vinh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FDF54-D041-F8DA-32B4-DE3A099C1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677" y="4077282"/>
            <a:ext cx="8202646" cy="117340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FC847C-EEB5-33FD-B802-A3994F2AE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06049" y="2789682"/>
            <a:ext cx="4650245" cy="2987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8537</TotalTime>
  <Words>177</Words>
  <Application>Microsoft Office PowerPoint</Application>
  <PresentationFormat>Widescreen</PresentationFormat>
  <Paragraphs>37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666</cp:revision>
  <dcterms:created xsi:type="dcterms:W3CDTF">2010-04-30T18:19:48Z</dcterms:created>
  <dcterms:modified xsi:type="dcterms:W3CDTF">2023-06-30T02:45:36Z</dcterms:modified>
</cp:coreProperties>
</file>