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482" r:id="rId2"/>
    <p:sldId id="592" r:id="rId3"/>
    <p:sldId id="543" r:id="rId4"/>
    <p:sldId id="563" r:id="rId5"/>
    <p:sldId id="542" r:id="rId6"/>
    <p:sldId id="496" r:id="rId7"/>
    <p:sldId id="609" r:id="rId8"/>
    <p:sldId id="593" r:id="rId9"/>
    <p:sldId id="610" r:id="rId10"/>
    <p:sldId id="601" r:id="rId11"/>
    <p:sldId id="607" r:id="rId12"/>
    <p:sldId id="608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3" d="100"/>
          <a:sy n="63" d="100"/>
        </p:scale>
        <p:origin x="84" y="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5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0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9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microsoft.com/office/2007/relationships/hdphoto" Target="../media/hdphoto1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1.wdp"/><Relationship Id="rId3" Type="http://schemas.microsoft.com/office/2007/relationships/hdphoto" Target="../media/hdphoto3.wdp"/><Relationship Id="rId7" Type="http://schemas.microsoft.com/office/2007/relationships/hdphoto" Target="../media/hdphoto8.wdp"/><Relationship Id="rId12" Type="http://schemas.openxmlformats.org/officeDocument/2006/relationships/image" Target="../media/image20.png"/><Relationship Id="rId17" Type="http://schemas.microsoft.com/office/2007/relationships/hdphoto" Target="../media/hdphoto13.wdp"/><Relationship Id="rId2" Type="http://schemas.openxmlformats.org/officeDocument/2006/relationships/image" Target="../media/image5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0.wdp"/><Relationship Id="rId5" Type="http://schemas.microsoft.com/office/2007/relationships/hdphoto" Target="../media/hdphoto6.wdp"/><Relationship Id="rId15" Type="http://schemas.microsoft.com/office/2007/relationships/hdphoto" Target="../media/hdphoto12.wdp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microsoft.com/office/2007/relationships/hdphoto" Target="../media/hdphoto9.wdp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6.wdp"/><Relationship Id="rId4" Type="http://schemas.microsoft.com/office/2007/relationships/hdphoto" Target="../media/hdphoto3.wdp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microsoft.com/office/2007/relationships/hdphoto" Target="../media/hdphoto2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0" Type="http://schemas.microsoft.com/office/2007/relationships/hdphoto" Target="../media/hdphoto19.wdp"/><Relationship Id="rId4" Type="http://schemas.microsoft.com/office/2007/relationships/hdphoto" Target="../media/hdphoto3.wdp"/><Relationship Id="rId9" Type="http://schemas.openxmlformats.org/officeDocument/2006/relationships/image" Target="../media/image30.png"/><Relationship Id="rId14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63952" y="3645024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28372" y="1522042"/>
            <a:ext cx="4561123" cy="3186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0CC27-8808-E8CB-C4D8-0C4B0BDE1A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29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65" y="2436"/>
            <a:ext cx="6816079" cy="2166962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F08CCD-2A40-C0D9-9447-77530584E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5" y="-10264"/>
            <a:ext cx="6816079" cy="2166962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F08CCD-2A40-C0D9-9447-77530584E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F4D3A5-A323-F35C-FF41-FE49EDB8D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427524"/>
            <a:ext cx="11233247" cy="1015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8C1913-BE11-F065-08DB-3F18EC07C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00" y="2013672"/>
            <a:ext cx="10801200" cy="1343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6231C-6C6A-DE5B-BA0E-9249666DD4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6" y="4003764"/>
            <a:ext cx="4881304" cy="1266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BD3C7E-EEC8-3B1F-65CC-C73185A23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8048" y="3987881"/>
            <a:ext cx="4881304" cy="12703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BF0B6-E7FC-9E6E-F4FC-75553C23E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798" y="548680"/>
            <a:ext cx="11305256" cy="905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B5CE05-8E5F-5FE9-19AA-85EC981735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1279"/>
          <a:stretch/>
        </p:blipFill>
        <p:spPr>
          <a:xfrm>
            <a:off x="1559496" y="1628800"/>
            <a:ext cx="4594747" cy="27769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4DB533-F55D-5645-2777-F59494A4C9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9"/>
          <a:stretch/>
        </p:blipFill>
        <p:spPr>
          <a:xfrm>
            <a:off x="6384032" y="1551041"/>
            <a:ext cx="5029927" cy="2598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F1AC43-90D4-03D2-FF7F-8E7320B4B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84708"/>
            <a:ext cx="3606515" cy="28608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80779A-ECBC-3516-65F3-F82CF3CDF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20" y="3249060"/>
            <a:ext cx="2778007" cy="25920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0FEB49-EF50-D15F-1F9B-C4B808031F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1" y="3071850"/>
            <a:ext cx="2109819" cy="27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5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C1D5A-4535-AC85-FAF0-228280B2DF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086" y="376296"/>
            <a:ext cx="11267538" cy="1165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5F13A3-21F5-46B5-3089-0A0496B00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60" y="2497981"/>
            <a:ext cx="3565332" cy="3422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60CABD-B04B-0194-CAAC-ACCC07396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6" y="2230374"/>
            <a:ext cx="4010122" cy="3563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E8B1CF-BCCC-82C3-691C-A6F86713B5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894577"/>
            <a:ext cx="4183236" cy="383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3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8544</TotalTime>
  <Words>84</Words>
  <Application>Microsoft Office PowerPoint</Application>
  <PresentationFormat>Widescreen</PresentationFormat>
  <Paragraphs>15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672</cp:revision>
  <dcterms:created xsi:type="dcterms:W3CDTF">2010-04-30T18:19:48Z</dcterms:created>
  <dcterms:modified xsi:type="dcterms:W3CDTF">2023-06-30T02:51:04Z</dcterms:modified>
</cp:coreProperties>
</file>