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31"/>
  </p:notesMasterIdLst>
  <p:sldIdLst>
    <p:sldId id="609" r:id="rId2"/>
    <p:sldId id="575" r:id="rId3"/>
    <p:sldId id="610" r:id="rId4"/>
    <p:sldId id="639" r:id="rId5"/>
    <p:sldId id="611" r:id="rId6"/>
    <p:sldId id="635" r:id="rId7"/>
    <p:sldId id="628" r:id="rId8"/>
    <p:sldId id="629" r:id="rId9"/>
    <p:sldId id="630" r:id="rId10"/>
    <p:sldId id="631" r:id="rId11"/>
    <p:sldId id="632" r:id="rId12"/>
    <p:sldId id="633" r:id="rId13"/>
    <p:sldId id="634" r:id="rId14"/>
    <p:sldId id="636" r:id="rId15"/>
    <p:sldId id="637" r:id="rId16"/>
    <p:sldId id="542" r:id="rId17"/>
    <p:sldId id="593" r:id="rId18"/>
    <p:sldId id="619" r:id="rId19"/>
    <p:sldId id="620" r:id="rId20"/>
    <p:sldId id="621" r:id="rId21"/>
    <p:sldId id="577" r:id="rId22"/>
    <p:sldId id="622" r:id="rId23"/>
    <p:sldId id="623" r:id="rId24"/>
    <p:sldId id="624" r:id="rId25"/>
    <p:sldId id="625" r:id="rId26"/>
    <p:sldId id="626" r:id="rId27"/>
    <p:sldId id="627" r:id="rId28"/>
    <p:sldId id="607" r:id="rId29"/>
    <p:sldId id="618" r:id="rId30"/>
  </p:sldIdLst>
  <p:sldSz cx="12192000" cy="6858000"/>
  <p:notesSz cx="6858000" cy="9144000"/>
  <p:custDataLst>
    <p:tags r:id="rId32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713CB"/>
    <a:srgbClr val="66FF66"/>
    <a:srgbClr val="FF0000"/>
    <a:srgbClr val="CCFFFF"/>
    <a:srgbClr val="FFFFCC"/>
    <a:srgbClr val="FBF4D9"/>
    <a:srgbClr val="FFFFFF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00" autoAdjust="0"/>
    <p:restoredTop sz="94660"/>
  </p:normalViewPr>
  <p:slideViewPr>
    <p:cSldViewPr>
      <p:cViewPr varScale="1">
        <p:scale>
          <a:sx n="69" d="100"/>
          <a:sy n="69" d="100"/>
        </p:scale>
        <p:origin x="576" y="72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53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94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fld id="{D723B26E-D55F-4B50-B7A1-C5E80E76BA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97783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5699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11414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7129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22844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857271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6pPr>
    <a:lvl7pPr marL="3428726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7pPr>
    <a:lvl8pPr marL="4000180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8pPr>
    <a:lvl9pPr marL="4571634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23D28A-D2FA-4145-AA81-B5334A4E6D6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0292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0EFC94-1DAE-48B1-A99A-EDA72639E39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29863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98D8E6A-4F95-4FB5-B2DE-37AF3DF6983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1054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8BF5A8-C66B-4C82-B64F-202214B1E11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0425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95F20CF-37DD-4756-B0CE-7E9F35229BF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9870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F3020E-0408-4278-8DE1-10D8C6327FA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4952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EDA7699-CF97-4E51-9FF3-E2768FD4708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503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4AE72E-F5B3-461E-9529-3F334D0F994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03454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4C9FA9-93BD-4046-B289-B70DC4A5A6D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9324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DB70B9D-8ADF-4B4B-83C4-E176DEDECBD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60792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4118CA4-1BF8-4E12-842C-F5563AB749F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2537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4FD90F9-5570-4A05-A2CF-9A22C5C428E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711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2.png"/><Relationship Id="rId4" Type="http://schemas.openxmlformats.org/officeDocument/2006/relationships/hyperlink" Target="https://www.youtube.com/channel/UCO2d8nr48-iTs8byOJTX9PQ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5.png"/><Relationship Id="rId7" Type="http://schemas.microsoft.com/office/2007/relationships/hdphoto" Target="../media/hdphoto13.wdp"/><Relationship Id="rId12" Type="http://schemas.microsoft.com/office/2007/relationships/hdphoto" Target="../media/hdphoto14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microsoft.com/office/2007/relationships/hdphoto" Target="../media/hdphoto12.wdp"/><Relationship Id="rId10" Type="http://schemas.openxmlformats.org/officeDocument/2006/relationships/image" Target="../media/image19.png"/><Relationship Id="rId4" Type="http://schemas.openxmlformats.org/officeDocument/2006/relationships/image" Target="../media/image14.png"/><Relationship Id="rId9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3" Type="http://schemas.openxmlformats.org/officeDocument/2006/relationships/image" Target="../media/image5.png"/><Relationship Id="rId7" Type="http://schemas.microsoft.com/office/2007/relationships/hdphoto" Target="../media/hdphoto13.wdp"/><Relationship Id="rId12" Type="http://schemas.openxmlformats.org/officeDocument/2006/relationships/image" Target="../media/image1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18.png"/><Relationship Id="rId5" Type="http://schemas.microsoft.com/office/2007/relationships/hdphoto" Target="../media/hdphoto12.wdp"/><Relationship Id="rId10" Type="http://schemas.microsoft.com/office/2007/relationships/hdphoto" Target="../media/hdphoto14.wdp"/><Relationship Id="rId4" Type="http://schemas.openxmlformats.org/officeDocument/2006/relationships/image" Target="../media/image14.png"/><Relationship Id="rId9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5.png"/><Relationship Id="rId7" Type="http://schemas.microsoft.com/office/2007/relationships/hdphoto" Target="../media/hdphoto13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microsoft.com/office/2007/relationships/hdphoto" Target="../media/hdphoto12.wdp"/><Relationship Id="rId4" Type="http://schemas.openxmlformats.org/officeDocument/2006/relationships/image" Target="../media/image14.png"/><Relationship Id="rId9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microsoft.com/office/2007/relationships/hdphoto" Target="../media/hdphoto5.wdp"/><Relationship Id="rId7" Type="http://schemas.microsoft.com/office/2007/relationships/hdphoto" Target="../media/hdphoto15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11" Type="http://schemas.microsoft.com/office/2007/relationships/hdphoto" Target="../media/hdphoto17.wdp"/><Relationship Id="rId5" Type="http://schemas.microsoft.com/office/2007/relationships/hdphoto" Target="../media/hdphoto9.wdp"/><Relationship Id="rId10" Type="http://schemas.openxmlformats.org/officeDocument/2006/relationships/image" Target="../media/image26.png"/><Relationship Id="rId4" Type="http://schemas.openxmlformats.org/officeDocument/2006/relationships/image" Target="../media/image10.png"/><Relationship Id="rId9" Type="http://schemas.microsoft.com/office/2007/relationships/hdphoto" Target="../media/hdphoto16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microsoft.com/office/2007/relationships/hdphoto" Target="../media/hdphoto21.wdp"/><Relationship Id="rId3" Type="http://schemas.openxmlformats.org/officeDocument/2006/relationships/image" Target="../media/image5.png"/><Relationship Id="rId7" Type="http://schemas.microsoft.com/office/2007/relationships/hdphoto" Target="../media/hdphoto18.wdp"/><Relationship Id="rId12" Type="http://schemas.openxmlformats.org/officeDocument/2006/relationships/image" Target="../media/image30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11" Type="http://schemas.microsoft.com/office/2007/relationships/hdphoto" Target="../media/hdphoto20.wdp"/><Relationship Id="rId5" Type="http://schemas.openxmlformats.org/officeDocument/2006/relationships/image" Target="../media/image7.png"/><Relationship Id="rId15" Type="http://schemas.microsoft.com/office/2007/relationships/hdphoto" Target="../media/hdphoto12.wdp"/><Relationship Id="rId10" Type="http://schemas.openxmlformats.org/officeDocument/2006/relationships/image" Target="../media/image29.png"/><Relationship Id="rId4" Type="http://schemas.microsoft.com/office/2007/relationships/hdphoto" Target="../media/hdphoto5.wdp"/><Relationship Id="rId9" Type="http://schemas.microsoft.com/office/2007/relationships/hdphoto" Target="../media/hdphoto19.wdp"/><Relationship Id="rId14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14.png"/><Relationship Id="rId3" Type="http://schemas.openxmlformats.org/officeDocument/2006/relationships/image" Target="../media/image5.png"/><Relationship Id="rId7" Type="http://schemas.microsoft.com/office/2007/relationships/hdphoto" Target="../media/hdphoto18.wdp"/><Relationship Id="rId12" Type="http://schemas.openxmlformats.org/officeDocument/2006/relationships/image" Target="../media/image3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11" Type="http://schemas.openxmlformats.org/officeDocument/2006/relationships/image" Target="../media/image33.png"/><Relationship Id="rId5" Type="http://schemas.openxmlformats.org/officeDocument/2006/relationships/image" Target="../media/image7.png"/><Relationship Id="rId10" Type="http://schemas.openxmlformats.org/officeDocument/2006/relationships/image" Target="../media/image32.png"/><Relationship Id="rId4" Type="http://schemas.microsoft.com/office/2007/relationships/hdphoto" Target="../media/hdphoto5.wdp"/><Relationship Id="rId9" Type="http://schemas.microsoft.com/office/2007/relationships/hdphoto" Target="../media/hdphoto22.wdp"/><Relationship Id="rId14" Type="http://schemas.microsoft.com/office/2007/relationships/hdphoto" Target="../media/hdphoto12.wdp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24.wdp"/><Relationship Id="rId3" Type="http://schemas.microsoft.com/office/2007/relationships/hdphoto" Target="../media/hdphoto5.wdp"/><Relationship Id="rId7" Type="http://schemas.openxmlformats.org/officeDocument/2006/relationships/image" Target="../media/image36.png"/><Relationship Id="rId12" Type="http://schemas.microsoft.com/office/2007/relationships/hdphoto" Target="../media/hdphoto26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3.wdp"/><Relationship Id="rId11" Type="http://schemas.openxmlformats.org/officeDocument/2006/relationships/image" Target="../media/image38.png"/><Relationship Id="rId5" Type="http://schemas.openxmlformats.org/officeDocument/2006/relationships/image" Target="../media/image35.png"/><Relationship Id="rId10" Type="http://schemas.microsoft.com/office/2007/relationships/hdphoto" Target="../media/hdphoto25.wdp"/><Relationship Id="rId4" Type="http://schemas.openxmlformats.org/officeDocument/2006/relationships/image" Target="../media/image7.png"/><Relationship Id="rId9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hdphoto" Target="../media/hdphoto3.wdp"/><Relationship Id="rId7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5" Type="http://schemas.microsoft.com/office/2007/relationships/hdphoto" Target="../media/hdphoto2.wdp"/><Relationship Id="rId4" Type="http://schemas.openxmlformats.org/officeDocument/2006/relationships/image" Target="../media/image2.png"/><Relationship Id="rId9" Type="http://schemas.microsoft.com/office/2007/relationships/hdphoto" Target="../media/hdphoto4.wdp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microsoft.com/office/2007/relationships/hdphoto" Target="../media/hdphoto29.wdp"/><Relationship Id="rId3" Type="http://schemas.microsoft.com/office/2007/relationships/hdphoto" Target="../media/hdphoto5.wdp"/><Relationship Id="rId7" Type="http://schemas.microsoft.com/office/2007/relationships/hdphoto" Target="../media/hdphoto27.wdp"/><Relationship Id="rId12" Type="http://schemas.openxmlformats.org/officeDocument/2006/relationships/image" Target="../media/image4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11" Type="http://schemas.microsoft.com/office/2007/relationships/hdphoto" Target="../media/hdphoto24.wdp"/><Relationship Id="rId5" Type="http://schemas.microsoft.com/office/2007/relationships/hdphoto" Target="../media/hdphoto23.wdp"/><Relationship Id="rId15" Type="http://schemas.microsoft.com/office/2007/relationships/hdphoto" Target="../media/hdphoto30.wdp"/><Relationship Id="rId10" Type="http://schemas.openxmlformats.org/officeDocument/2006/relationships/image" Target="../media/image36.png"/><Relationship Id="rId4" Type="http://schemas.openxmlformats.org/officeDocument/2006/relationships/image" Target="../media/image35.png"/><Relationship Id="rId9" Type="http://schemas.microsoft.com/office/2007/relationships/hdphoto" Target="../media/hdphoto28.wdp"/><Relationship Id="rId14" Type="http://schemas.openxmlformats.org/officeDocument/2006/relationships/image" Target="../media/image4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41.png"/><Relationship Id="rId3" Type="http://schemas.microsoft.com/office/2007/relationships/hdphoto" Target="../media/hdphoto5.wdp"/><Relationship Id="rId7" Type="http://schemas.microsoft.com/office/2007/relationships/hdphoto" Target="../media/hdphoto24.wdp"/><Relationship Id="rId12" Type="http://schemas.microsoft.com/office/2007/relationships/hdphoto" Target="../media/hdphoto3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11" Type="http://schemas.openxmlformats.org/officeDocument/2006/relationships/image" Target="../media/image44.png"/><Relationship Id="rId5" Type="http://schemas.microsoft.com/office/2007/relationships/hdphoto" Target="../media/hdphoto23.wdp"/><Relationship Id="rId10" Type="http://schemas.microsoft.com/office/2007/relationships/hdphoto" Target="../media/hdphoto31.wdp"/><Relationship Id="rId4" Type="http://schemas.openxmlformats.org/officeDocument/2006/relationships/image" Target="../media/image35.png"/><Relationship Id="rId9" Type="http://schemas.openxmlformats.org/officeDocument/2006/relationships/image" Target="../media/image43.png"/><Relationship Id="rId14" Type="http://schemas.microsoft.com/office/2007/relationships/hdphoto" Target="../media/hdphoto29.wdp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24.wdp"/><Relationship Id="rId13" Type="http://schemas.microsoft.com/office/2007/relationships/hdphoto" Target="../media/hdphoto33.wdp"/><Relationship Id="rId3" Type="http://schemas.openxmlformats.org/officeDocument/2006/relationships/image" Target="../media/image5.png"/><Relationship Id="rId7" Type="http://schemas.openxmlformats.org/officeDocument/2006/relationships/image" Target="../media/image36.png"/><Relationship Id="rId12" Type="http://schemas.openxmlformats.org/officeDocument/2006/relationships/image" Target="../media/image45.png"/><Relationship Id="rId17" Type="http://schemas.microsoft.com/office/2007/relationships/hdphoto" Target="../media/hdphoto12.wdp"/><Relationship Id="rId2" Type="http://schemas.openxmlformats.org/officeDocument/2006/relationships/audio" Target="../media/audio4.wav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3.wdp"/><Relationship Id="rId11" Type="http://schemas.microsoft.com/office/2007/relationships/hdphoto" Target="../media/hdphoto29.wdp"/><Relationship Id="rId5" Type="http://schemas.openxmlformats.org/officeDocument/2006/relationships/image" Target="../media/image35.png"/><Relationship Id="rId15" Type="http://schemas.microsoft.com/office/2007/relationships/hdphoto" Target="../media/hdphoto34.wdp"/><Relationship Id="rId10" Type="http://schemas.openxmlformats.org/officeDocument/2006/relationships/image" Target="../media/image41.png"/><Relationship Id="rId4" Type="http://schemas.microsoft.com/office/2007/relationships/hdphoto" Target="../media/hdphoto5.wdp"/><Relationship Id="rId9" Type="http://schemas.openxmlformats.org/officeDocument/2006/relationships/image" Target="../media/image7.png"/><Relationship Id="rId14" Type="http://schemas.openxmlformats.org/officeDocument/2006/relationships/image" Target="../media/image46.png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hdphoto" Target="../media/hdphoto24.wdp"/><Relationship Id="rId13" Type="http://schemas.openxmlformats.org/officeDocument/2006/relationships/image" Target="../media/image41.png"/><Relationship Id="rId3" Type="http://schemas.microsoft.com/office/2007/relationships/hdphoto" Target="../media/hdphoto5.wdp"/><Relationship Id="rId7" Type="http://schemas.openxmlformats.org/officeDocument/2006/relationships/image" Target="../media/image36.png"/><Relationship Id="rId12" Type="http://schemas.microsoft.com/office/2007/relationships/hdphoto" Target="../media/hdphoto35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3.wdp"/><Relationship Id="rId11" Type="http://schemas.openxmlformats.org/officeDocument/2006/relationships/image" Target="../media/image47.png"/><Relationship Id="rId5" Type="http://schemas.openxmlformats.org/officeDocument/2006/relationships/image" Target="../media/image35.png"/><Relationship Id="rId10" Type="http://schemas.microsoft.com/office/2007/relationships/hdphoto" Target="../media/hdphoto26.wdp"/><Relationship Id="rId4" Type="http://schemas.openxmlformats.org/officeDocument/2006/relationships/image" Target="../media/image7.png"/><Relationship Id="rId9" Type="http://schemas.openxmlformats.org/officeDocument/2006/relationships/image" Target="../media/image38.png"/><Relationship Id="rId14" Type="http://schemas.microsoft.com/office/2007/relationships/hdphoto" Target="../media/hdphoto29.wdp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hdphoto" Target="../media/hdphoto36.wdp"/><Relationship Id="rId3" Type="http://schemas.microsoft.com/office/2007/relationships/hdphoto" Target="../media/hdphoto5.wdp"/><Relationship Id="rId7" Type="http://schemas.openxmlformats.org/officeDocument/2006/relationships/image" Target="../media/image48.png"/><Relationship Id="rId12" Type="http://schemas.microsoft.com/office/2007/relationships/hdphoto" Target="../media/hdphoto38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3.wdp"/><Relationship Id="rId11" Type="http://schemas.openxmlformats.org/officeDocument/2006/relationships/image" Target="../media/image50.png"/><Relationship Id="rId5" Type="http://schemas.openxmlformats.org/officeDocument/2006/relationships/image" Target="../media/image35.png"/><Relationship Id="rId10" Type="http://schemas.microsoft.com/office/2007/relationships/hdphoto" Target="../media/hdphoto37.wdp"/><Relationship Id="rId4" Type="http://schemas.openxmlformats.org/officeDocument/2006/relationships/image" Target="../media/image7.png"/><Relationship Id="rId9" Type="http://schemas.openxmlformats.org/officeDocument/2006/relationships/image" Target="../media/image49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microsoft.com/office/2007/relationships/hdphoto" Target="../media/hdphoto30.wdp"/><Relationship Id="rId3" Type="http://schemas.microsoft.com/office/2007/relationships/hdphoto" Target="../media/hdphoto5.wdp"/><Relationship Id="rId7" Type="http://schemas.microsoft.com/office/2007/relationships/hdphoto" Target="../media/hdphoto40.wdp"/><Relationship Id="rId12" Type="http://schemas.openxmlformats.org/officeDocument/2006/relationships/image" Target="../media/image42.png"/><Relationship Id="rId2" Type="http://schemas.openxmlformats.org/officeDocument/2006/relationships/image" Target="../media/image5.png"/><Relationship Id="rId16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11" Type="http://schemas.microsoft.com/office/2007/relationships/hdphoto" Target="../media/hdphoto27.wdp"/><Relationship Id="rId5" Type="http://schemas.microsoft.com/office/2007/relationships/hdphoto" Target="../media/hdphoto39.wdp"/><Relationship Id="rId15" Type="http://schemas.microsoft.com/office/2007/relationships/hdphoto" Target="../media/hdphoto23.wdp"/><Relationship Id="rId10" Type="http://schemas.openxmlformats.org/officeDocument/2006/relationships/image" Target="../media/image39.png"/><Relationship Id="rId4" Type="http://schemas.openxmlformats.org/officeDocument/2006/relationships/image" Target="../media/image51.png"/><Relationship Id="rId9" Type="http://schemas.microsoft.com/office/2007/relationships/hdphoto" Target="../media/hdphoto36.wdp"/><Relationship Id="rId14" Type="http://schemas.openxmlformats.org/officeDocument/2006/relationships/image" Target="../media/image35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55.png"/><Relationship Id="rId3" Type="http://schemas.microsoft.com/office/2007/relationships/hdphoto" Target="../media/hdphoto5.wdp"/><Relationship Id="rId7" Type="http://schemas.microsoft.com/office/2007/relationships/hdphoto" Target="../media/hdphoto36.wdp"/><Relationship Id="rId12" Type="http://schemas.microsoft.com/office/2007/relationships/hdphoto" Target="../media/hdphoto4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11" Type="http://schemas.openxmlformats.org/officeDocument/2006/relationships/image" Target="../media/image54.png"/><Relationship Id="rId5" Type="http://schemas.microsoft.com/office/2007/relationships/hdphoto" Target="../media/hdphoto39.wdp"/><Relationship Id="rId10" Type="http://schemas.openxmlformats.org/officeDocument/2006/relationships/image" Target="../media/image53.png"/><Relationship Id="rId4" Type="http://schemas.openxmlformats.org/officeDocument/2006/relationships/image" Target="../media/image51.png"/><Relationship Id="rId9" Type="http://schemas.microsoft.com/office/2007/relationships/hdphoto" Target="../media/hdphoto23.wdp"/><Relationship Id="rId14" Type="http://schemas.microsoft.com/office/2007/relationships/hdphoto" Target="../media/hdphoto42.wdp"/></Relationships>
</file>

<file path=ppt/slides/_rels/slide27.xml.rels><?xml version="1.0" encoding="UTF-8" standalone="yes"?>
<Relationships xmlns="http://schemas.openxmlformats.org/package/2006/relationships"><Relationship Id="rId8" Type="http://schemas.microsoft.com/office/2007/relationships/hdphoto" Target="../media/hdphoto36.wdp"/><Relationship Id="rId13" Type="http://schemas.openxmlformats.org/officeDocument/2006/relationships/image" Target="../media/image53.png"/><Relationship Id="rId3" Type="http://schemas.microsoft.com/office/2007/relationships/hdphoto" Target="../media/hdphoto5.wdp"/><Relationship Id="rId7" Type="http://schemas.openxmlformats.org/officeDocument/2006/relationships/image" Target="../media/image48.png"/><Relationship Id="rId12" Type="http://schemas.microsoft.com/office/2007/relationships/hdphoto" Target="../media/hdphoto43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3.wdp"/><Relationship Id="rId11" Type="http://schemas.openxmlformats.org/officeDocument/2006/relationships/image" Target="../media/image56.png"/><Relationship Id="rId5" Type="http://schemas.openxmlformats.org/officeDocument/2006/relationships/image" Target="../media/image35.png"/><Relationship Id="rId10" Type="http://schemas.microsoft.com/office/2007/relationships/hdphoto" Target="../media/hdphoto38.wdp"/><Relationship Id="rId4" Type="http://schemas.openxmlformats.org/officeDocument/2006/relationships/image" Target="../media/image7.png"/><Relationship Id="rId9" Type="http://schemas.openxmlformats.org/officeDocument/2006/relationships/image" Target="../media/image50.png"/></Relationships>
</file>

<file path=ppt/slides/_rels/slide28.xml.rels><?xml version="1.0" encoding="UTF-8" standalone="yes"?>
<Relationships xmlns="http://schemas.openxmlformats.org/package/2006/relationships"><Relationship Id="rId8" Type="http://schemas.microsoft.com/office/2007/relationships/hdphoto" Target="../media/hdphoto16.wdp"/><Relationship Id="rId13" Type="http://schemas.microsoft.com/office/2007/relationships/hdphoto" Target="../media/hdphoto10.wdp"/><Relationship Id="rId3" Type="http://schemas.microsoft.com/office/2007/relationships/hdphoto" Target="../media/hdphoto5.wdp"/><Relationship Id="rId7" Type="http://schemas.openxmlformats.org/officeDocument/2006/relationships/image" Target="../media/image25.png"/><Relationship Id="rId12" Type="http://schemas.openxmlformats.org/officeDocument/2006/relationships/image" Target="../media/image1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11" Type="http://schemas.openxmlformats.org/officeDocument/2006/relationships/image" Target="../media/image57.png"/><Relationship Id="rId5" Type="http://schemas.openxmlformats.org/officeDocument/2006/relationships/image" Target="../media/image3.png"/><Relationship Id="rId10" Type="http://schemas.microsoft.com/office/2007/relationships/hdphoto" Target="../media/hdphoto17.wdp"/><Relationship Id="rId4" Type="http://schemas.openxmlformats.org/officeDocument/2006/relationships/image" Target="../media/image7.png"/><Relationship Id="rId9" Type="http://schemas.openxmlformats.org/officeDocument/2006/relationships/image" Target="../media/image26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hdphoto" Target="../media/hdphoto3.wdp"/><Relationship Id="rId7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5" Type="http://schemas.microsoft.com/office/2007/relationships/hdphoto" Target="../media/hdphoto2.wdp"/><Relationship Id="rId4" Type="http://schemas.openxmlformats.org/officeDocument/2006/relationships/image" Target="../media/image2.png"/><Relationship Id="rId9" Type="http://schemas.microsoft.com/office/2007/relationships/hdphoto" Target="../media/hdphoto4.wdp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microsoft.com/office/2007/relationships/hdphoto" Target="../media/hdphoto6.wdp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7" Type="http://schemas.microsoft.com/office/2007/relationships/hdphoto" Target="../media/hdphoto8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7" Type="http://schemas.microsoft.com/office/2007/relationships/hdphoto" Target="../media/hdphoto8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0.png"/><Relationship Id="rId7" Type="http://schemas.microsoft.com/office/2007/relationships/hdphoto" Target="../media/hdphoto10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10" Type="http://schemas.openxmlformats.org/officeDocument/2006/relationships/image" Target="../media/image8.png"/><Relationship Id="rId4" Type="http://schemas.microsoft.com/office/2007/relationships/hdphoto" Target="../media/hdphoto9.wdp"/><Relationship Id="rId9" Type="http://schemas.microsoft.com/office/2007/relationships/hdphoto" Target="../media/hdphoto11.wdp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3" Type="http://schemas.openxmlformats.org/officeDocument/2006/relationships/audio" Target="../media/audio2.wav"/><Relationship Id="rId7" Type="http://schemas.openxmlformats.org/officeDocument/2006/relationships/image" Target="../media/image1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microsoft.com/office/2007/relationships/hdphoto" Target="../media/hdphoto12.wdp"/><Relationship Id="rId11" Type="http://schemas.microsoft.com/office/2007/relationships/hdphoto" Target="../media/hdphoto4.wdp"/><Relationship Id="rId5" Type="http://schemas.openxmlformats.org/officeDocument/2006/relationships/image" Target="../media/image14.png"/><Relationship Id="rId10" Type="http://schemas.openxmlformats.org/officeDocument/2006/relationships/image" Target="../media/image4.png"/><Relationship Id="rId4" Type="http://schemas.openxmlformats.org/officeDocument/2006/relationships/image" Target="../media/image5.png"/><Relationship Id="rId9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5.png"/><Relationship Id="rId7" Type="http://schemas.microsoft.com/office/2007/relationships/hdphoto" Target="../media/hdphoto13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microsoft.com/office/2007/relationships/hdphoto" Target="../media/hdphoto12.wdp"/><Relationship Id="rId10" Type="http://schemas.openxmlformats.org/officeDocument/2006/relationships/image" Target="../media/image16.png"/><Relationship Id="rId4" Type="http://schemas.openxmlformats.org/officeDocument/2006/relationships/image" Target="../media/image14.png"/><Relationship Id="rId9" Type="http://schemas.microsoft.com/office/2007/relationships/hdphoto" Target="../media/hdphoto4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3CE8B49-EF59-7025-D047-9173D5C42E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2784" y="180117"/>
            <a:ext cx="3580316" cy="339588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C097DFF-0D78-1FEF-57B8-0D7750D25B68}"/>
              </a:ext>
            </a:extLst>
          </p:cNvPr>
          <p:cNvSpPr txBox="1"/>
          <p:nvPr/>
        </p:nvSpPr>
        <p:spPr>
          <a:xfrm>
            <a:off x="5663952" y="3645024"/>
            <a:ext cx="6237981" cy="13856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vi-VN" sz="2000" b="1" spc="2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THẦY CÔ </a:t>
            </a:r>
            <a:r>
              <a:rPr lang="en-US" sz="2000" b="1" spc="2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VUI LÒNG </a:t>
            </a:r>
            <a:r>
              <a:rPr lang="vi-VN" sz="2000" b="1" spc="2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KHÔNG CHIA SẺ TÀI LIỆU CỦA CHƯƠNG TRÌNH ĐỂ CÓ CƠ HỘI GIÚP ĐỠ THÊM NHIỀU HOÀN CẢNH HỌC SINH KHÓ KHĂN NHÉ Ạ!</a:t>
            </a:r>
            <a:r>
              <a:rPr lang="en-US" sz="2000" b="1" spc="2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2000" b="1" spc="2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XIN CHÂN THÀNH CẢM ƠN THẦY C</a:t>
            </a:r>
            <a:r>
              <a:rPr lang="en-US" sz="2000" b="1" spc="2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Ô</a:t>
            </a:r>
            <a:r>
              <a:rPr lang="vi-VN" sz="2000" b="1" spc="2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!</a:t>
            </a:r>
            <a:endParaRPr lang="vi-VN" sz="2000" b="1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DA7120A-D32B-91CB-F894-5BAA68DF8CAF}"/>
              </a:ext>
            </a:extLst>
          </p:cNvPr>
          <p:cNvSpPr txBox="1"/>
          <p:nvPr/>
        </p:nvSpPr>
        <p:spPr>
          <a:xfrm>
            <a:off x="6023992" y="5517232"/>
            <a:ext cx="5782433" cy="10624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b="1" spc="2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ĐỊA CHỈ KÊNH HỌC LIỆU ÂM NHẠC KẾT NỐI: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b="1" spc="2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hlinkClick r:id="rId4"/>
              </a:rPr>
              <a:t>https://www.youtube.com/channel/UCO2d8nr48-iTs8byOJTX9PQ</a:t>
            </a:r>
            <a:r>
              <a:rPr lang="en-US" b="1" spc="2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</a:t>
            </a:r>
            <a:endParaRPr lang="vi-VN" b="1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E644A7B-E004-2228-7147-E83AD87AF02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37592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09"/>
    </mc:Choice>
    <mc:Fallback xmlns="">
      <p:transition spd="slow" advTm="11009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5A939FF-C85E-C0D5-FDA2-F8E8348D0F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13">
            <a:extLst>
              <a:ext uri="{FF2B5EF4-FFF2-40B4-BE49-F238E27FC236}">
                <a16:creationId xmlns:a16="http://schemas.microsoft.com/office/drawing/2014/main" id="{2950AE3B-636F-CC44-0F82-5A98542E77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556" r="40505"/>
          <a:stretch/>
        </p:blipFill>
        <p:spPr bwMode="auto">
          <a:xfrm>
            <a:off x="479376" y="476672"/>
            <a:ext cx="3096344" cy="951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4C0FFBD-09D6-5D76-8256-4C43BFCF2F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00" y="1097360"/>
            <a:ext cx="10945216" cy="576064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ECE4776-86EE-5100-9D91-3CA9B869E48B}"/>
              </a:ext>
            </a:extLst>
          </p:cNvPr>
          <p:cNvSpPr txBox="1"/>
          <p:nvPr/>
        </p:nvSpPr>
        <p:spPr>
          <a:xfrm>
            <a:off x="3572654" y="3068960"/>
            <a:ext cx="5256584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latin typeface="Cambria" pitchFamily="18" charset="0"/>
              </a:rPr>
              <a:t>HÁT</a:t>
            </a:r>
          </a:p>
          <a:p>
            <a:pPr algn="ctr"/>
            <a:r>
              <a:rPr lang="en-US" sz="4400" b="1" dirty="0">
                <a:latin typeface="Cambria" pitchFamily="18" charset="0"/>
              </a:rPr>
              <a:t>KẾT HỢP GÕ ĐỆM</a:t>
            </a:r>
            <a:endParaRPr lang="vi-VN" sz="4400" b="1" dirty="0"/>
          </a:p>
        </p:txBody>
      </p:sp>
    </p:spTree>
    <p:extLst>
      <p:ext uri="{BB962C8B-B14F-4D97-AF65-F5344CB8AC3E}">
        <p14:creationId xmlns:p14="http://schemas.microsoft.com/office/powerpoint/2010/main" val="3190262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C05FC09-0601-4D9A-4B9E-6459293AC8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" y="247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A3D162D-AD33-14AD-55D1-9618CDE13BA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784" t="8649" r="2687" b="74474"/>
          <a:stretch/>
        </p:blipFill>
        <p:spPr>
          <a:xfrm>
            <a:off x="397696" y="308467"/>
            <a:ext cx="3268489" cy="1032301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8EEFEAB9-381F-EC99-933A-8BF8554EECB6}"/>
              </a:ext>
            </a:extLst>
          </p:cNvPr>
          <p:cNvSpPr/>
          <p:nvPr/>
        </p:nvSpPr>
        <p:spPr>
          <a:xfrm>
            <a:off x="1002066" y="560394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sz="24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49C01F3-03E7-21A2-7B27-816AFCF918C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9159" y="1044526"/>
            <a:ext cx="7351632" cy="506277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AEC5F1A-C82C-BC1C-CCC8-3FBA2343849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7437" y="656021"/>
            <a:ext cx="1389535" cy="830280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15A56087-27FE-B9E0-5408-0AA61087306D}"/>
              </a:ext>
            </a:extLst>
          </p:cNvPr>
          <p:cNvGrpSpPr/>
          <p:nvPr/>
        </p:nvGrpSpPr>
        <p:grpSpPr>
          <a:xfrm>
            <a:off x="407368" y="2385048"/>
            <a:ext cx="4313214" cy="1039151"/>
            <a:chOff x="476140" y="2419917"/>
            <a:chExt cx="4179700" cy="88910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30F39A5C-FD11-776D-62AC-4F8F69435DF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660" t="5375"/>
            <a:stretch/>
          </p:blipFill>
          <p:spPr>
            <a:xfrm>
              <a:off x="476140" y="2419917"/>
              <a:ext cx="4179700" cy="629963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7361B37F-E25F-84F2-26AE-278A554323B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47528" y="3049880"/>
              <a:ext cx="274686" cy="259137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DB774253-1402-D408-374D-FA7B49BBBE7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351584" y="3049880"/>
              <a:ext cx="274686" cy="259137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1CF3684B-6926-2B6C-0C72-5BD78107DC2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93028" y="3049880"/>
              <a:ext cx="274686" cy="259137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A4E5ACCF-B57D-3A9E-CF53-34B0908C24E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613750" y="3049880"/>
              <a:ext cx="274686" cy="259137"/>
            </a:xfrm>
            <a:prstGeom prst="rect">
              <a:avLst/>
            </a:prstGeom>
          </p:spPr>
        </p:pic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87F1D596-D8DF-D76F-9E25-CB9019073C52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858"/>
          <a:stretch/>
        </p:blipFill>
        <p:spPr>
          <a:xfrm>
            <a:off x="357464" y="3131962"/>
            <a:ext cx="2714200" cy="3120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589079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AT 1 LẦ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5A939FF-C85E-C0D5-FDA2-F8E8348D0F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13">
            <a:extLst>
              <a:ext uri="{FF2B5EF4-FFF2-40B4-BE49-F238E27FC236}">
                <a16:creationId xmlns:a16="http://schemas.microsoft.com/office/drawing/2014/main" id="{2950AE3B-636F-CC44-0F82-5A98542E77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556" r="40505"/>
          <a:stretch/>
        </p:blipFill>
        <p:spPr bwMode="auto">
          <a:xfrm>
            <a:off x="479376" y="476672"/>
            <a:ext cx="3096344" cy="951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4C0FFBD-09D6-5D76-8256-4C43BFCF2F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00" y="1097360"/>
            <a:ext cx="10945216" cy="576064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ECE4776-86EE-5100-9D91-3CA9B869E48B}"/>
              </a:ext>
            </a:extLst>
          </p:cNvPr>
          <p:cNvSpPr txBox="1"/>
          <p:nvPr/>
        </p:nvSpPr>
        <p:spPr>
          <a:xfrm>
            <a:off x="3572654" y="3068960"/>
            <a:ext cx="5256584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latin typeface="Cambria" pitchFamily="18" charset="0"/>
              </a:rPr>
              <a:t>HÁT KẾT HỢP</a:t>
            </a:r>
          </a:p>
          <a:p>
            <a:pPr algn="ctr"/>
            <a:r>
              <a:rPr lang="en-US" sz="4400" b="1" dirty="0">
                <a:latin typeface="Cambria" pitchFamily="18" charset="0"/>
              </a:rPr>
              <a:t>VẬN ĐỘNG CƠ THỂ</a:t>
            </a:r>
            <a:endParaRPr lang="vi-VN" sz="4400" b="1" dirty="0"/>
          </a:p>
        </p:txBody>
      </p:sp>
    </p:spTree>
    <p:extLst>
      <p:ext uri="{BB962C8B-B14F-4D97-AF65-F5344CB8AC3E}">
        <p14:creationId xmlns:p14="http://schemas.microsoft.com/office/powerpoint/2010/main" val="3236162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C05FC09-0601-4D9A-4B9E-6459293AC8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" y="247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A3D162D-AD33-14AD-55D1-9618CDE13BA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784" t="8649" r="2687" b="74474"/>
          <a:stretch/>
        </p:blipFill>
        <p:spPr>
          <a:xfrm>
            <a:off x="397696" y="308467"/>
            <a:ext cx="3268489" cy="1032301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8EEFEAB9-381F-EC99-933A-8BF8554EECB6}"/>
              </a:ext>
            </a:extLst>
          </p:cNvPr>
          <p:cNvSpPr/>
          <p:nvPr/>
        </p:nvSpPr>
        <p:spPr>
          <a:xfrm>
            <a:off x="1002066" y="560394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sz="24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49C01F3-03E7-21A2-7B27-816AFCF918C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9159" y="1044526"/>
            <a:ext cx="7351632" cy="506277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AEC5F1A-C82C-BC1C-CCC8-3FBA2343849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7437" y="656021"/>
            <a:ext cx="1389535" cy="83028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7F1D596-D8DF-D76F-9E25-CB9019073C52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858"/>
          <a:stretch/>
        </p:blipFill>
        <p:spPr>
          <a:xfrm>
            <a:off x="357464" y="3736672"/>
            <a:ext cx="2714200" cy="2515643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9FA3525D-F2FC-1D6E-8D4E-FC744E222B3F}"/>
              </a:ext>
            </a:extLst>
          </p:cNvPr>
          <p:cNvGrpSpPr/>
          <p:nvPr/>
        </p:nvGrpSpPr>
        <p:grpSpPr>
          <a:xfrm>
            <a:off x="407368" y="2385047"/>
            <a:ext cx="4313214" cy="1002792"/>
            <a:chOff x="407368" y="2385047"/>
            <a:chExt cx="4313214" cy="1002792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15A56087-27FE-B9E0-5408-0AA61087306D}"/>
                </a:ext>
              </a:extLst>
            </p:cNvPr>
            <p:cNvGrpSpPr/>
            <p:nvPr/>
          </p:nvGrpSpPr>
          <p:grpSpPr>
            <a:xfrm>
              <a:off x="407368" y="2385047"/>
              <a:ext cx="4313214" cy="975614"/>
              <a:chOff x="476140" y="2419917"/>
              <a:chExt cx="4179700" cy="834738"/>
            </a:xfrm>
          </p:grpSpPr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30F39A5C-FD11-776D-62AC-4F8F69435DF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/>
              <a:srcRect l="660" t="5375"/>
              <a:stretch/>
            </p:blipFill>
            <p:spPr>
              <a:xfrm>
                <a:off x="476140" y="2419917"/>
                <a:ext cx="4179700" cy="629963"/>
              </a:xfrm>
              <a:prstGeom prst="rect">
                <a:avLst/>
              </a:prstGeom>
            </p:spPr>
          </p:pic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DB774253-1402-D408-374D-FA7B49BBBE7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371915" y="2995518"/>
                <a:ext cx="274686" cy="259137"/>
              </a:xfrm>
              <a:prstGeom prst="rect">
                <a:avLst/>
              </a:prstGeom>
            </p:spPr>
          </p:pic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A4E5ACCF-B57D-3A9E-CF53-34B0908C24E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34081" y="2995518"/>
                <a:ext cx="274686" cy="259137"/>
              </a:xfrm>
              <a:prstGeom prst="rect">
                <a:avLst/>
              </a:prstGeom>
            </p:spPr>
          </p:pic>
        </p:grp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ED5404BE-723D-A9AD-A31F-90539F258B53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32491" y="3075468"/>
              <a:ext cx="331454" cy="294032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D3E78130-9E42-C03B-AFFC-2965231AF22F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93984" y="3066629"/>
              <a:ext cx="331454" cy="294032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A5FDBBDB-5EF3-100B-6C6F-582F47AF4B9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10506" y="3093807"/>
              <a:ext cx="331454" cy="294032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228A35BB-D81A-D27B-F232-1F25F02C463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23341" y="3091528"/>
              <a:ext cx="331454" cy="29403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9822548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AT 1 LẦ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5A939FF-C85E-C0D5-FDA2-F8E8348D0F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4C0FFBD-09D6-5D76-8256-4C43BFCF2F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00" y="1097360"/>
            <a:ext cx="10945216" cy="576064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ECE4776-86EE-5100-9D91-3CA9B869E48B}"/>
              </a:ext>
            </a:extLst>
          </p:cNvPr>
          <p:cNvSpPr txBox="1"/>
          <p:nvPr/>
        </p:nvSpPr>
        <p:spPr>
          <a:xfrm>
            <a:off x="3572654" y="2780928"/>
            <a:ext cx="5256584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latin typeface="Cambria" pitchFamily="18" charset="0"/>
              </a:rPr>
              <a:t>HÁT KẾT HỢP</a:t>
            </a:r>
          </a:p>
          <a:p>
            <a:pPr algn="ctr"/>
            <a:r>
              <a:rPr lang="en-US" sz="4400" b="1" dirty="0">
                <a:latin typeface="Cambria" pitchFamily="18" charset="0"/>
              </a:rPr>
              <a:t>VẬN </a:t>
            </a:r>
            <a:r>
              <a:rPr lang="en-US" sz="4400" b="1" dirty="0" smtClean="0">
                <a:latin typeface="Cambria" pitchFamily="18" charset="0"/>
              </a:rPr>
              <a:t>ĐỘNG</a:t>
            </a:r>
          </a:p>
          <a:p>
            <a:pPr algn="ctr"/>
            <a:r>
              <a:rPr lang="en-US" sz="4400" b="1" dirty="0" smtClean="0">
                <a:latin typeface="Cambria" pitchFamily="18" charset="0"/>
              </a:rPr>
              <a:t>CÙNG GÁO DỪA</a:t>
            </a:r>
            <a:endParaRPr lang="vi-VN" sz="4400" b="1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C23280C-00B4-4906-D5D8-6075B1C715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6237" y="404664"/>
            <a:ext cx="4396724" cy="864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6036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C05FC09-0601-4D9A-4B9E-6459293AC8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" y="247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A3D162D-AD33-14AD-55D1-9618CDE13BA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784" t="8649" r="2687" b="74474"/>
          <a:stretch/>
        </p:blipFill>
        <p:spPr>
          <a:xfrm>
            <a:off x="397696" y="308467"/>
            <a:ext cx="3268489" cy="1032301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8EEFEAB9-381F-EC99-933A-8BF8554EECB6}"/>
              </a:ext>
            </a:extLst>
          </p:cNvPr>
          <p:cNvSpPr/>
          <p:nvPr/>
        </p:nvSpPr>
        <p:spPr>
          <a:xfrm>
            <a:off x="1002066" y="560394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sz="24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49C01F3-03E7-21A2-7B27-816AFCF918C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9159" y="1044526"/>
            <a:ext cx="7351632" cy="506277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AEC5F1A-C82C-BC1C-CCC8-3FBA2343849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7437" y="656021"/>
            <a:ext cx="1389535" cy="830280"/>
          </a:xfrm>
          <a:prstGeom prst="rect">
            <a:avLst/>
          </a:prstGeom>
        </p:spPr>
      </p:pic>
      <p:pic>
        <p:nvPicPr>
          <p:cNvPr id="1026" name="Picture 2" descr="image-removebg-preview (88)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697" y="1486301"/>
            <a:ext cx="4042120" cy="4421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4242433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AT 1 LẦ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3CD42F8-011C-5D74-1710-F7C7DF5B05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54" name="Picture 6" descr="Kids holding wooden frame. Download a Free Preview or High Quality Adobe  Illustrator Ai, EPS, P… | School wall art, Transportation for kids, Kids  cartoon characters">
            <a:extLst>
              <a:ext uri="{FF2B5EF4-FFF2-40B4-BE49-F238E27FC236}">
                <a16:creationId xmlns:a16="http://schemas.microsoft.com/office/drawing/2014/main" id="{A2B3EC3E-1A0A-4B3B-B294-C90EA62B0B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301" b="24801"/>
          <a:stretch/>
        </p:blipFill>
        <p:spPr bwMode="auto">
          <a:xfrm>
            <a:off x="479376" y="1213374"/>
            <a:ext cx="11233248" cy="504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3">
            <a:extLst>
              <a:ext uri="{FF2B5EF4-FFF2-40B4-BE49-F238E27FC236}">
                <a16:creationId xmlns:a16="http://schemas.microsoft.com/office/drawing/2014/main" id="{E950EEC8-4CBC-4DCE-A9C1-9EC327DF38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41" t="26386" r="29601" b="51165"/>
          <a:stretch/>
        </p:blipFill>
        <p:spPr bwMode="auto">
          <a:xfrm>
            <a:off x="479376" y="352370"/>
            <a:ext cx="3395513" cy="8610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09F3314-5AFA-424B-870C-14065E5E2C3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9416" y="4355433"/>
            <a:ext cx="10513168" cy="89725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1E08F83-86C1-0652-19F7-FC958202D11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00" y="3140968"/>
            <a:ext cx="2520280" cy="1001453"/>
          </a:xfrm>
          <a:prstGeom prst="rect">
            <a:avLst/>
          </a:prstGeom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4BFBCFB-ABCE-AB31-34CA-7A81C74594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6CC1F83-20F8-EB14-51EB-55035BDCBBA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297"/>
          <a:stretch/>
        </p:blipFill>
        <p:spPr>
          <a:xfrm>
            <a:off x="479376" y="2111455"/>
            <a:ext cx="11233248" cy="390983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9CC9D6B-3421-30A5-A59F-CDB1A3A2760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6472" y="395587"/>
            <a:ext cx="3504685" cy="98090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C209D4F-0D8C-0B3B-3263-993E94A2023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43472" y="1383847"/>
            <a:ext cx="5760640" cy="52466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9B98BA2-CDB3-AC59-0F1E-05CAD1323E0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95400" y="2996952"/>
            <a:ext cx="10632504" cy="8761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3182899-3109-38C7-B5EF-FF15AB52578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95400" y="4509120"/>
            <a:ext cx="10632504" cy="92047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7E89173-C417-DEA1-A166-03B66D1B55E0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784" t="8649" r="2687" b="74474"/>
          <a:stretch/>
        </p:blipFill>
        <p:spPr>
          <a:xfrm flipH="1">
            <a:off x="8536901" y="412188"/>
            <a:ext cx="3268489" cy="103230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0AE6F61C-558F-FB22-FEE5-5FEABCF7EC97}"/>
              </a:ext>
            </a:extLst>
          </p:cNvPr>
          <p:cNvSpPr/>
          <p:nvPr/>
        </p:nvSpPr>
        <p:spPr>
          <a:xfrm>
            <a:off x="8832304" y="646393"/>
            <a:ext cx="2664295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MÁY ĐẾM NHỊP</a:t>
            </a:r>
            <a:endParaRPr lang="vi-VN" sz="28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7901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ÁY ĐẾM NHỊ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4BFBCFB-ABCE-AB31-34CA-7A81C74594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6CC1F83-20F8-EB14-51EB-55035BDCBBA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297"/>
          <a:stretch/>
        </p:blipFill>
        <p:spPr>
          <a:xfrm>
            <a:off x="479376" y="2111455"/>
            <a:ext cx="11233248" cy="390983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9CC9D6B-3421-30A5-A59F-CDB1A3A2760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6472" y="395587"/>
            <a:ext cx="3504685" cy="98090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1872646-8C70-42E1-5559-6F81E2B563E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49277" y="1376490"/>
            <a:ext cx="6336704" cy="56276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799EBEB-4926-A9C2-F99B-70F0B502BE0B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5985"/>
          <a:stretch/>
        </p:blipFill>
        <p:spPr>
          <a:xfrm>
            <a:off x="1055440" y="2381440"/>
            <a:ext cx="10020564" cy="347161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D40037B-B2D3-FD9C-897A-30175EA6A855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7728" y="3137128"/>
            <a:ext cx="446929" cy="29187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A16A5D5-CEEC-F8A9-E0F4-B8F23B85B87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3871" y="3137128"/>
            <a:ext cx="446929" cy="29187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8BC4DA9-6069-429B-FCB7-782F4C0DA81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6417" y="3137128"/>
            <a:ext cx="446929" cy="29187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2B28F4B-33F0-D4A7-71F7-5884AB1C3C8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9410" y="3137128"/>
            <a:ext cx="446929" cy="29187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0AE6450-BC22-0A62-ADD9-CFF2B251755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250" y="3137128"/>
            <a:ext cx="446929" cy="29187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8C7818E-00E2-5730-AB38-D0F38EF099C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2198" y="3137128"/>
            <a:ext cx="446929" cy="29187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38AA7E1-BF72-D0A6-78F5-32CEF3B8EBBF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7728" y="5114627"/>
            <a:ext cx="388981" cy="31804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7164B5AB-E542-E211-794C-B5A1F26FCA9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7335" y="5114627"/>
            <a:ext cx="388981" cy="318049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6898E759-A5C5-A2A6-A130-4B862C4366B0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2106" y="5114626"/>
            <a:ext cx="388981" cy="31804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CE2A4DEA-8D67-E3FE-21DB-88A1E104D5E5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1293" y="5114625"/>
            <a:ext cx="388981" cy="31804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6ED1FE2F-267E-3D07-B1F6-3DE0FFBD563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5159" y="5114624"/>
            <a:ext cx="388981" cy="318049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02EC7C88-9F89-F270-A471-CF62E7073C8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864" y="5114624"/>
            <a:ext cx="388981" cy="318049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B243F02F-94C7-1B03-94CA-580B84461E0A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9240" y="5114624"/>
            <a:ext cx="388981" cy="318049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322FC25A-51E9-7F26-E4FF-8BB60B543AB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6373" y="5114623"/>
            <a:ext cx="388981" cy="318049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6D6AE041-1959-F70B-29F9-1F7BF1DFA93A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3131" y="5114622"/>
            <a:ext cx="388981" cy="318049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C7D9A238-BD9A-5CF8-C819-C2045A4DB95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6997" y="5114622"/>
            <a:ext cx="388981" cy="318049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F7E89173-C417-DEA1-A166-03B66D1B55E0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784" t="8649" r="2687" b="74474"/>
          <a:stretch/>
        </p:blipFill>
        <p:spPr>
          <a:xfrm flipH="1">
            <a:off x="8536901" y="412188"/>
            <a:ext cx="3268489" cy="1032301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0AE6F61C-558F-FB22-FEE5-5FEABCF7EC97}"/>
              </a:ext>
            </a:extLst>
          </p:cNvPr>
          <p:cNvSpPr/>
          <p:nvPr/>
        </p:nvSpPr>
        <p:spPr>
          <a:xfrm>
            <a:off x="9048871" y="646393"/>
            <a:ext cx="2241065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sz="28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5386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AT 1 LẦ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4BFBCFB-ABCE-AB31-34CA-7A81C74594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6CC1F83-20F8-EB14-51EB-55035BDCBBA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97"/>
          <a:stretch/>
        </p:blipFill>
        <p:spPr>
          <a:xfrm>
            <a:off x="479376" y="3429000"/>
            <a:ext cx="11233248" cy="260279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12F5F9D-F2DF-6667-F980-DD90A392BE1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3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6721" y="424061"/>
            <a:ext cx="4448175" cy="89535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0E882B9-8941-D74C-D2CF-2A2B86D9A2A4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Photocopy/>
                    </a14:imgEffect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99456" y="1412776"/>
            <a:ext cx="5938066" cy="52983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228A512-3604-5BC6-2FF1-8D1F5CF11B45}"/>
              </a:ext>
            </a:extLst>
          </p:cNvPr>
          <p:cNvPicPr>
            <a:picLocks noChangeAspect="1"/>
          </p:cNvPicPr>
          <p:nvPr/>
        </p:nvPicPr>
        <p:blipFill>
          <a:blip r:embed="rId9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4076" y="4236957"/>
            <a:ext cx="10823848" cy="864096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3E000588-AAEA-F5A0-A2D2-131D9115909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25000"/>
                    </a14:imgEffect>
                    <a14:imgEffect>
                      <a14:saturation sat="3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142616">
            <a:off x="7833580" y="-898739"/>
            <a:ext cx="1219501" cy="5891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3469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BC20095-7D16-C9CC-A980-DD8B6A5827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Texturizer/>
                    </a14:imgEffect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5921" y="0"/>
            <a:ext cx="6816080" cy="2264165"/>
          </a:xfrm>
          <a:prstGeom prst="rect">
            <a:avLst/>
          </a:prstGeom>
        </p:spPr>
      </p:pic>
      <p:sp>
        <p:nvSpPr>
          <p:cNvPr id="2058" name="Rectangle 5"/>
          <p:cNvSpPr>
            <a:spLocks noChangeArrowheads="1"/>
          </p:cNvSpPr>
          <p:nvPr/>
        </p:nvSpPr>
        <p:spPr bwMode="auto">
          <a:xfrm>
            <a:off x="9624392" y="1455777"/>
            <a:ext cx="1692387" cy="527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eaLnBrk="1" hangingPunct="1"/>
            <a:r>
              <a:rPr lang="en-US" sz="2800" b="1" dirty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2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51F8121-E799-0D50-371D-7765B4D2A6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37592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7C193DC-D2C9-C89A-9F3C-B8F28CC48C3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5476" y="1982836"/>
            <a:ext cx="2951928" cy="295192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7845ADC-B4A2-05BE-859D-A51227E6F7D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2175" y="3219450"/>
            <a:ext cx="6219825" cy="3638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3163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09"/>
    </mc:Choice>
    <mc:Fallback xmlns="">
      <p:transition spd="slow" advTm="11009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4BFBCFB-ABCE-AB31-34CA-7A81C74594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12F5F9D-F2DF-6667-F980-DD90A392BE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3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6721" y="424061"/>
            <a:ext cx="4448175" cy="8953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C53D64D-E9C4-2BF5-750F-AEBF1F6132B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21656" y="1942614"/>
            <a:ext cx="1885950" cy="59055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4DDC152-6D6C-4B43-C1D9-0D611810B93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colorTemperature colorTemp="59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592254" y="402980"/>
            <a:ext cx="5153025" cy="576262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0E882B9-8941-D74C-D2CF-2A2B86D9A2A4}"/>
              </a:ext>
            </a:extLst>
          </p:cNvPr>
          <p:cNvPicPr>
            <a:picLocks noChangeAspect="1"/>
          </p:cNvPicPr>
          <p:nvPr/>
        </p:nvPicPr>
        <p:blipFill>
          <a:blip r:embed="rId10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artisticPhotocopy/>
                    </a14:imgEffect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99455" y="1352064"/>
            <a:ext cx="6618485" cy="59055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BFA4605-D22C-0136-6BD8-6CC98952A8F6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7236"/>
          <a:stretch/>
        </p:blipFill>
        <p:spPr>
          <a:xfrm>
            <a:off x="741336" y="3182452"/>
            <a:ext cx="1747746" cy="311298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F5D557A-1DFD-9799-7D7A-4E8D835682F6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348"/>
          <a:stretch/>
        </p:blipFill>
        <p:spPr>
          <a:xfrm>
            <a:off x="4231406" y="3212976"/>
            <a:ext cx="1512169" cy="311298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C5DA3C3-E34C-4042-5759-79A370222E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73256" y="2577399"/>
            <a:ext cx="2893079" cy="517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603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C05FC09-0601-4D9A-4B9E-6459293AC8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3B433F9-9DE5-93B6-5659-BB8D28CBEB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3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6721" y="424061"/>
            <a:ext cx="4448175" cy="8953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8118000-2B85-43CD-AD11-5D7DAEAE9FFE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Photocopy/>
                    </a14:imgEffect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99456" y="1340768"/>
            <a:ext cx="5938066" cy="52983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6FDC7D6-DCD9-A0C6-E5E5-3FF7665B287E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b="297"/>
          <a:stretch/>
        </p:blipFill>
        <p:spPr>
          <a:xfrm>
            <a:off x="479376" y="2420888"/>
            <a:ext cx="7232596" cy="361091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13EBD79-AFDE-A96F-1F30-A36B7923882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43472" y="1921186"/>
            <a:ext cx="3209925" cy="381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9AE5D55-DC16-BE01-ED23-7E881622636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31504" y="2660179"/>
            <a:ext cx="4104456" cy="309307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7A233AD-6D41-9A0C-2FAF-FFBE42F80498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7236"/>
          <a:stretch/>
        </p:blipFill>
        <p:spPr>
          <a:xfrm>
            <a:off x="7958431" y="116632"/>
            <a:ext cx="3466161" cy="6173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027340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C05FC09-0601-4D9A-4B9E-6459293AC8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3B433F9-9DE5-93B6-5659-BB8D28CBEB2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3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6721" y="424061"/>
            <a:ext cx="4448175" cy="8953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8118000-2B85-43CD-AD11-5D7DAEAE9FFE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Photocopy/>
                    </a14:imgEffect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99456" y="1340768"/>
            <a:ext cx="5938066" cy="52983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6FDC7D6-DCD9-A0C6-E5E5-3FF7665B287E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b="297"/>
          <a:stretch/>
        </p:blipFill>
        <p:spPr>
          <a:xfrm>
            <a:off x="479376" y="2420888"/>
            <a:ext cx="7232596" cy="361091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7A233AD-6D41-9A0C-2FAF-FFBE42F80498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7236"/>
          <a:stretch/>
        </p:blipFill>
        <p:spPr>
          <a:xfrm>
            <a:off x="8336979" y="1319411"/>
            <a:ext cx="3087614" cy="497094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443DB8B-5E9E-F9ED-B82D-9C9839A354D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65199" y="1891963"/>
            <a:ext cx="4981575" cy="4381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6AF963A-7AAF-72C8-B3F6-8E8E487C73C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50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2819" y="3562272"/>
            <a:ext cx="6663808" cy="132814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7E89173-C417-DEA1-A166-03B66D1B55E0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784" t="8649" r="2687" b="74474"/>
          <a:stretch/>
        </p:blipFill>
        <p:spPr>
          <a:xfrm flipH="1">
            <a:off x="8536901" y="412188"/>
            <a:ext cx="3268489" cy="1032301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AE6F61C-558F-FB22-FEE5-5FEABCF7EC97}"/>
              </a:ext>
            </a:extLst>
          </p:cNvPr>
          <p:cNvSpPr/>
          <p:nvPr/>
        </p:nvSpPr>
        <p:spPr>
          <a:xfrm>
            <a:off x="9048871" y="646393"/>
            <a:ext cx="2241065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</a:t>
            </a:r>
            <a:r>
              <a:rPr lang="en-US" sz="28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NỀN</a:t>
            </a:r>
            <a:endParaRPr lang="vi-VN" sz="28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462649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NỀN THỔI NỐT SI (múa vui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4BFBCFB-ABCE-AB31-34CA-7A81C74594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6CC1F83-20F8-EB14-51EB-55035BDCBBA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97"/>
          <a:stretch/>
        </p:blipFill>
        <p:spPr>
          <a:xfrm>
            <a:off x="479376" y="4509120"/>
            <a:ext cx="11233248" cy="152267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12F5F9D-F2DF-6667-F980-DD90A392BE1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3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6721" y="424061"/>
            <a:ext cx="4448175" cy="89535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0E882B9-8941-D74C-D2CF-2A2B86D9A2A4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Photocopy/>
                    </a14:imgEffect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99456" y="1412776"/>
            <a:ext cx="5938066" cy="529838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3E000588-AAEA-F5A0-A2D2-131D9115909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  <a14:imgEffect>
                      <a14:saturation sat="3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142616">
            <a:off x="3329725" y="510365"/>
            <a:ext cx="1119762" cy="540976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111B03E-E588-0A96-D530-2711597881A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5314" y="4752475"/>
            <a:ext cx="10687050" cy="90877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C39F754-23B7-B6A7-04CB-F3FD2B8763F7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7236"/>
          <a:stretch/>
        </p:blipFill>
        <p:spPr>
          <a:xfrm>
            <a:off x="9563643" y="1196752"/>
            <a:ext cx="1747746" cy="311298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093571C-A11C-76B6-A1BA-7A1A0C5EAD0B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348"/>
          <a:stretch/>
        </p:blipFill>
        <p:spPr>
          <a:xfrm>
            <a:off x="7779214" y="1180113"/>
            <a:ext cx="1512169" cy="3112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1303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4BFBCFB-ABCE-AB31-34CA-7A81C74594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6CC1F83-20F8-EB14-51EB-55035BDCBBA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97"/>
          <a:stretch/>
        </p:blipFill>
        <p:spPr>
          <a:xfrm>
            <a:off x="479376" y="3429000"/>
            <a:ext cx="11233248" cy="260279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12F5F9D-F2DF-6667-F980-DD90A392BE1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3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6721" y="424061"/>
            <a:ext cx="4448175" cy="8953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4B032E4-8F85-98B9-59B1-668ADB68363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55440" y="1319108"/>
            <a:ext cx="3347634" cy="55431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638E644-317C-99BB-9DB8-CF35A2AF320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8187" y="4343718"/>
            <a:ext cx="10715625" cy="9144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1FE1672-5F4E-167A-30B3-2D3A957CADA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4896" y="616283"/>
            <a:ext cx="6519988" cy="2844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8863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4BFBCFB-ABCE-AB31-34CA-7A81C74594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A66177A-0793-E0CC-A469-86509C711B1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b="1051"/>
          <a:stretch/>
        </p:blipFill>
        <p:spPr>
          <a:xfrm>
            <a:off x="479375" y="2708920"/>
            <a:ext cx="7644489" cy="332597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4C17EB2-3D5C-7018-04AA-75141222CBB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 b="2381"/>
          <a:stretch/>
        </p:blipFill>
        <p:spPr>
          <a:xfrm>
            <a:off x="760695" y="2924945"/>
            <a:ext cx="7063497" cy="295232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4B032E4-8F85-98B9-59B1-668ADB68363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55440" y="1154712"/>
            <a:ext cx="3347634" cy="55431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456256F-35F8-7E9E-0C91-BBBFA257D9A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71464" y="1658768"/>
            <a:ext cx="1705992" cy="5342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88BCB4E-4184-A51A-C621-1E1A318B361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24269" y="2132856"/>
            <a:ext cx="2639484" cy="47173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12F5F9D-F2DF-6667-F980-DD90A392BE1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50000"/>
                    </a14:imgEffect>
                    <a14:imgEffect>
                      <a14:saturation sat="3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6721" y="371511"/>
            <a:ext cx="4448175" cy="89535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531D401-5B70-0050-6CC5-66289B333E28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7946860" y="2664302"/>
            <a:ext cx="2685644" cy="372409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8A597F9-5138-BFDF-0C11-CA121BB6C0DB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59"/>
          <a:stretch/>
        </p:blipFill>
        <p:spPr>
          <a:xfrm>
            <a:off x="9214105" y="188640"/>
            <a:ext cx="2371673" cy="3401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5289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4BFBCFB-ABCE-AB31-34CA-7A81C74594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A66177A-0793-E0CC-A469-86509C711B1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b="1051"/>
          <a:stretch/>
        </p:blipFill>
        <p:spPr>
          <a:xfrm>
            <a:off x="479375" y="2194696"/>
            <a:ext cx="7644489" cy="38402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4B032E4-8F85-98B9-59B1-668ADB68363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55440" y="1154712"/>
            <a:ext cx="3347634" cy="55431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12F5F9D-F2DF-6667-F980-DD90A392BE1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saturation sat="3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6721" y="371511"/>
            <a:ext cx="4448175" cy="89535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531D401-5B70-0050-6CC5-66289B333E28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7946860" y="2664302"/>
            <a:ext cx="2685644" cy="372409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8A597F9-5138-BFDF-0C11-CA121BB6C0DB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59"/>
          <a:stretch/>
        </p:blipFill>
        <p:spPr>
          <a:xfrm>
            <a:off x="9214105" y="188640"/>
            <a:ext cx="2371673" cy="34016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931E2A9-A3E6-E0AC-7435-D795A30B650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67894" y="1758629"/>
            <a:ext cx="6267450" cy="36195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0C06EA7-72BE-FB4E-FF50-EDD2ABD8D6B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42418" y="2418130"/>
            <a:ext cx="6909766" cy="3393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811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4BFBCFB-ABCE-AB31-34CA-7A81C74594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6CC1F83-20F8-EB14-51EB-55035BDCBBA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97"/>
          <a:stretch/>
        </p:blipFill>
        <p:spPr>
          <a:xfrm>
            <a:off x="479376" y="4221088"/>
            <a:ext cx="11233248" cy="181071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12F5F9D-F2DF-6667-F980-DD90A392BE1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3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6721" y="424061"/>
            <a:ext cx="4448175" cy="8953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4B032E4-8F85-98B9-59B1-668ADB68363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55440" y="1319108"/>
            <a:ext cx="3347634" cy="55431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1FE1672-5F4E-167A-30B3-2D3A957CADA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921" y="1662346"/>
            <a:ext cx="5040560" cy="219916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3A155AA-F6DD-0DE0-8769-050443C331D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4862" y="4721078"/>
            <a:ext cx="10582275" cy="8572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6388EA7-FA41-F650-F640-BFE936D47236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5838480" y="313521"/>
            <a:ext cx="2921816" cy="405158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FF2AD67-FA24-511C-78CB-1336075E0F00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59"/>
          <a:stretch/>
        </p:blipFill>
        <p:spPr>
          <a:xfrm>
            <a:off x="8900135" y="457537"/>
            <a:ext cx="2685643" cy="3851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5649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EF94326-9E48-D222-618F-F95CC02253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4068292-F4A7-98E3-6D63-C78AAAF331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376" y="3164305"/>
            <a:ext cx="11233248" cy="303788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3F1DB4A-A786-425E-5015-B3F3CE4ECE1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Texturizer/>
                    </a14:imgEffect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668" y="329118"/>
            <a:ext cx="11461972" cy="2841882"/>
          </a:xfrm>
          <a:prstGeom prst="rect">
            <a:avLst/>
          </a:prstGeom>
        </p:spPr>
      </p:pic>
      <p:sp>
        <p:nvSpPr>
          <p:cNvPr id="10" name="Rectangle 5">
            <a:extLst>
              <a:ext uri="{FF2B5EF4-FFF2-40B4-BE49-F238E27FC236}">
                <a16:creationId xmlns:a16="http://schemas.microsoft.com/office/drawing/2014/main" id="{35A65749-76E2-E0C5-A57E-F634FBD21B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52184" y="2237406"/>
            <a:ext cx="1835418" cy="588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algn="ctr" eaLnBrk="1" hangingPunct="1"/>
            <a:r>
              <a:rPr lang="en-US" sz="3200" b="1" dirty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2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2088071-E902-DFDE-90F2-4246605DD6E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15480" y="5315570"/>
            <a:ext cx="9773139" cy="76666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6D47059-0469-3062-97FB-41894FDCA1C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119" y="4594738"/>
            <a:ext cx="1800200" cy="72083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73D2D16-53E8-1B69-AD0C-3E1A9310709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119" y="3327120"/>
            <a:ext cx="1649405" cy="99314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05DD81D-EBC7-3682-2B1B-518D03D6D9F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25000"/>
                    </a14:imgEffect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27848" y="3857763"/>
            <a:ext cx="2448272" cy="784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3937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BC20095-7D16-C9CC-A980-DD8B6A5827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Texturizer/>
                    </a14:imgEffect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5921" y="0"/>
            <a:ext cx="6816080" cy="2264165"/>
          </a:xfrm>
          <a:prstGeom prst="rect">
            <a:avLst/>
          </a:prstGeom>
        </p:spPr>
      </p:pic>
      <p:sp>
        <p:nvSpPr>
          <p:cNvPr id="2058" name="Rectangle 5"/>
          <p:cNvSpPr>
            <a:spLocks noChangeArrowheads="1"/>
          </p:cNvSpPr>
          <p:nvPr/>
        </p:nvSpPr>
        <p:spPr bwMode="auto">
          <a:xfrm>
            <a:off x="9624392" y="1455777"/>
            <a:ext cx="1692387" cy="527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eaLnBrk="1" hangingPunct="1"/>
            <a:r>
              <a:rPr lang="en-US" sz="2800" b="1" dirty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2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51F8121-E799-0D50-371D-7765B4D2A6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37592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7C193DC-D2C9-C89A-9F3C-B8F28CC48C3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5476" y="1982836"/>
            <a:ext cx="2951928" cy="295192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7845ADC-B4A2-05BE-859D-A51227E6F7D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2175" y="3219450"/>
            <a:ext cx="6219825" cy="3638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453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09"/>
    </mc:Choice>
    <mc:Fallback xmlns="">
      <p:transition spd="slow" advTm="11009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5A939FF-C85E-C0D5-FDA2-F8E8348D0F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96BE69E-533C-A8AC-83B1-AB379D87DD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3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1584" y="-235634"/>
            <a:ext cx="7344816" cy="7099025"/>
          </a:xfrm>
          <a:prstGeom prst="rect">
            <a:avLst/>
          </a:prstGeom>
        </p:spPr>
      </p:pic>
      <p:sp>
        <p:nvSpPr>
          <p:cNvPr id="12" name="Rectangle 5">
            <a:extLst>
              <a:ext uri="{FF2B5EF4-FFF2-40B4-BE49-F238E27FC236}">
                <a16:creationId xmlns:a16="http://schemas.microsoft.com/office/drawing/2014/main" id="{E6A93F7D-3019-A40B-5554-1A30A63B03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43472" y="2034685"/>
            <a:ext cx="9361040" cy="2558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algn="ctr" eaLnBrk="1" hangingPunct="1"/>
            <a:r>
              <a:rPr lang="en-US" sz="8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</a:p>
          <a:p>
            <a:pPr algn="ctr" eaLnBrk="1" hangingPunct="1"/>
            <a:r>
              <a:rPr lang="en-US" sz="8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</a:p>
        </p:txBody>
      </p:sp>
    </p:spTree>
    <p:extLst>
      <p:ext uri="{BB962C8B-B14F-4D97-AF65-F5344CB8AC3E}">
        <p14:creationId xmlns:p14="http://schemas.microsoft.com/office/powerpoint/2010/main" val="2696430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091D9A5-B4E6-FF93-17A8-8EB1BD9225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FE48B11-135F-7EA8-8E0C-F3B15E0336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93752" y="2274534"/>
            <a:ext cx="7539521" cy="3963906"/>
          </a:xfrm>
          <a:prstGeom prst="rect">
            <a:avLst/>
          </a:prstGeom>
        </p:spPr>
      </p:pic>
      <p:pic>
        <p:nvPicPr>
          <p:cNvPr id="2" name="Picture 13">
            <a:extLst>
              <a:ext uri="{FF2B5EF4-FFF2-40B4-BE49-F238E27FC236}">
                <a16:creationId xmlns:a16="http://schemas.microsoft.com/office/drawing/2014/main" id="{926F792D-B0C1-46E2-91EA-61A1AD4A2F3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505" b="76349"/>
          <a:stretch/>
        </p:blipFill>
        <p:spPr bwMode="auto">
          <a:xfrm>
            <a:off x="515103" y="457632"/>
            <a:ext cx="3018726" cy="936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2C2EF23-6BE7-281F-2F3F-8EB039510C5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16154" y="2062198"/>
            <a:ext cx="2759566" cy="4176242"/>
          </a:xfrm>
          <a:prstGeom prst="rect">
            <a:avLst/>
          </a:prstGeom>
        </p:spPr>
      </p:pic>
      <p:sp>
        <p:nvSpPr>
          <p:cNvPr id="8" name="Rectangle 5">
            <a:extLst>
              <a:ext uri="{FF2B5EF4-FFF2-40B4-BE49-F238E27FC236}">
                <a16:creationId xmlns:a16="http://schemas.microsoft.com/office/drawing/2014/main" id="{95760B7E-B839-60E3-B0FA-249193354F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87488" y="1379048"/>
            <a:ext cx="6120680" cy="588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713CB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Trò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713CB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713CB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chơi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713CB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 </a:t>
            </a:r>
            <a:r>
              <a:rPr kumimoji="0" lang="en-US" sz="3200" b="1" i="1" u="none" strike="noStrike" kern="1200" cap="none" spc="0" normalizeH="0" baseline="0" noProof="0" dirty="0" smtClean="0">
                <a:ln>
                  <a:noFill/>
                </a:ln>
                <a:solidFill>
                  <a:srgbClr val="1713CB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“Ai </a:t>
            </a:r>
            <a:r>
              <a:rPr kumimoji="0" lang="en-US" sz="32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1713CB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</a:t>
            </a:r>
            <a:r>
              <a:rPr kumimoji="0" lang="en-US" sz="3200" b="1" i="1" u="none" strike="noStrike" kern="1200" cap="none" spc="0" normalizeH="0" baseline="0" noProof="0" dirty="0" smtClean="0">
                <a:ln>
                  <a:noFill/>
                </a:ln>
                <a:solidFill>
                  <a:srgbClr val="1713CB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1713CB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nhà</a:t>
            </a:r>
            <a:r>
              <a:rPr kumimoji="0" lang="en-US" sz="3200" b="1" i="1" u="none" strike="noStrike" kern="1200" cap="none" spc="0" normalizeH="0" baseline="0" noProof="0" dirty="0" smtClean="0">
                <a:ln>
                  <a:noFill/>
                </a:ln>
                <a:solidFill>
                  <a:srgbClr val="1713CB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1713CB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thông</a:t>
            </a:r>
            <a:r>
              <a:rPr kumimoji="0" lang="en-US" sz="3200" b="1" i="1" u="none" strike="noStrike" kern="1200" cap="none" spc="0" normalizeH="0" baseline="0" noProof="0" dirty="0" smtClean="0">
                <a:ln>
                  <a:noFill/>
                </a:ln>
                <a:solidFill>
                  <a:srgbClr val="1713CB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1713CB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thái</a:t>
            </a:r>
            <a:r>
              <a:rPr kumimoji="0" lang="en-US" sz="3200" b="1" i="1" u="none" strike="noStrike" kern="1200" cap="none" spc="0" normalizeH="0" baseline="0" noProof="0" dirty="0" smtClean="0">
                <a:ln>
                  <a:noFill/>
                </a:ln>
                <a:solidFill>
                  <a:srgbClr val="1713CB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”.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1713CB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368394" y="2523376"/>
            <a:ext cx="7128206" cy="34901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*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Luật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chơi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đội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luân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phiên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kể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tên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loài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chim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(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không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trùng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lặp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),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đếm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ngược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5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giây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đội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nào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không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kể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được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hoặc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lặp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lại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tên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loài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chim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thua</a:t>
            </a:r>
            <a:r>
              <a:rPr kumimoji="0" lang="vi-VN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Đội thắng được nhận sticker, kẹo hoặc tràng vỗ tay của cả lớp.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4708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091D9A5-B4E6-FF93-17A8-8EB1BD9225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FE48B11-135F-7EA8-8E0C-F3B15E0336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93752" y="2274534"/>
            <a:ext cx="7539521" cy="3963906"/>
          </a:xfrm>
          <a:prstGeom prst="rect">
            <a:avLst/>
          </a:prstGeom>
        </p:spPr>
      </p:pic>
      <p:pic>
        <p:nvPicPr>
          <p:cNvPr id="2" name="Picture 13">
            <a:extLst>
              <a:ext uri="{FF2B5EF4-FFF2-40B4-BE49-F238E27FC236}">
                <a16:creationId xmlns:a16="http://schemas.microsoft.com/office/drawing/2014/main" id="{926F792D-B0C1-46E2-91EA-61A1AD4A2F3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505" b="76349"/>
          <a:stretch/>
        </p:blipFill>
        <p:spPr bwMode="auto">
          <a:xfrm>
            <a:off x="515103" y="457632"/>
            <a:ext cx="3018726" cy="936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1487488" y="1393736"/>
            <a:ext cx="6157455" cy="6104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sz="3200" b="1" dirty="0" err="1" smtClean="0">
                <a:solidFill>
                  <a:srgbClr val="1713CB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Trò</a:t>
            </a:r>
            <a:r>
              <a:rPr lang="en-US" sz="3200" b="1" dirty="0" smtClean="0">
                <a:solidFill>
                  <a:srgbClr val="1713CB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1713CB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chơi</a:t>
            </a:r>
            <a:r>
              <a:rPr lang="en-US" sz="3200" b="1" dirty="0" smtClean="0">
                <a:solidFill>
                  <a:srgbClr val="1713CB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i="1" dirty="0" smtClean="0">
                <a:solidFill>
                  <a:srgbClr val="1713CB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“</a:t>
            </a:r>
            <a:r>
              <a:rPr lang="en-US" sz="3200" b="1" i="1" dirty="0" err="1" smtClean="0">
                <a:solidFill>
                  <a:srgbClr val="1713CB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Truyền</a:t>
            </a:r>
            <a:r>
              <a:rPr lang="en-US" sz="3200" b="1" i="1" dirty="0" smtClean="0">
                <a:solidFill>
                  <a:srgbClr val="1713CB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1713CB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điện</a:t>
            </a:r>
            <a:r>
              <a:rPr lang="en-US" sz="3200" b="1" i="1" dirty="0" smtClean="0">
                <a:solidFill>
                  <a:srgbClr val="1713CB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” (</a:t>
            </a:r>
            <a:r>
              <a:rPr lang="en-US" sz="3200" b="1" i="1" dirty="0" err="1" smtClean="0">
                <a:solidFill>
                  <a:srgbClr val="1713CB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xì</a:t>
            </a:r>
            <a:r>
              <a:rPr lang="en-US" sz="3200" b="1" i="1" dirty="0" smtClean="0">
                <a:solidFill>
                  <a:srgbClr val="1713CB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1713CB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điện</a:t>
            </a:r>
            <a:r>
              <a:rPr lang="en-US" sz="3200" b="1" i="1" dirty="0" smtClean="0">
                <a:solidFill>
                  <a:srgbClr val="1713CB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)</a:t>
            </a:r>
            <a:endParaRPr lang="en-US" sz="3200" b="1" dirty="0">
              <a:solidFill>
                <a:srgbClr val="1713CB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367808" y="2758276"/>
            <a:ext cx="7128792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b="1" i="1" dirty="0">
                <a:latin typeface="Cambria" panose="02040503050406030204" pitchFamily="18" charset="0"/>
                <a:ea typeface="Cambria" panose="02040503050406030204" pitchFamily="18" charset="0"/>
              </a:rPr>
              <a:t>* </a:t>
            </a:r>
            <a:r>
              <a:rPr lang="en-US" sz="32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32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chơi</a:t>
            </a:r>
            <a:r>
              <a:rPr lang="en-US" sz="3200" b="1" i="1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Nhóm</a:t>
            </a:r>
            <a:r>
              <a:rPr lang="vi-VN" sz="3200" i="1" dirty="0">
                <a:latin typeface="Cambria" panose="02040503050406030204" pitchFamily="18" charset="0"/>
                <a:ea typeface="Cambria" panose="02040503050406030204" pitchFamily="18" charset="0"/>
              </a:rPr>
              <a:t> đầu tiên đưa ra một từ ghép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vi-VN" sz="3200" i="1" dirty="0">
                <a:latin typeface="Cambria" panose="02040503050406030204" pitchFamily="18" charset="0"/>
                <a:ea typeface="Cambria" panose="02040503050406030204" pitchFamily="18" charset="0"/>
              </a:rPr>
              <a:t> hai âm tiết,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nhóm</a:t>
            </a:r>
            <a:r>
              <a:rPr lang="vi-VN" sz="3200" i="1" dirty="0">
                <a:latin typeface="Cambria" panose="02040503050406030204" pitchFamily="18" charset="0"/>
                <a:ea typeface="Cambria" panose="02040503050406030204" pitchFamily="18" charset="0"/>
              </a:rPr>
              <a:t> tiếp theo sẽ lấy âm tiết thứ 2 làm âm tiết thứ nhất cho từ mới. Nhóm nào trong 5 giây ko nghĩ ra từ tiếp theo sẽ bị loại.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Nhóm</a:t>
            </a:r>
            <a:r>
              <a:rPr lang="vi-VN" sz="3200" i="1" dirty="0">
                <a:latin typeface="Cambria" panose="02040503050406030204" pitchFamily="18" charset="0"/>
                <a:ea typeface="Cambria" panose="02040503050406030204" pitchFamily="18" charset="0"/>
              </a:rPr>
              <a:t> còn lại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cuối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sẽ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nhóm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i="1" dirty="0">
                <a:latin typeface="Cambria" panose="02040503050406030204" pitchFamily="18" charset="0"/>
                <a:ea typeface="Cambria" panose="02040503050406030204" pitchFamily="18" charset="0"/>
              </a:rPr>
              <a:t>thắng cuộc.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2C2EF23-6BE7-281F-2F3F-8EB039510C5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16154" y="2062198"/>
            <a:ext cx="2759566" cy="4176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3158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3CD42F8-011C-5D74-1710-F7C7DF5B05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54" name="Picture 6" descr="Kids holding wooden frame. Download a Free Preview or High Quality Adobe  Illustrator Ai, EPS, P… | School wall art, Transportation for kids, Kids  cartoon characters">
            <a:extLst>
              <a:ext uri="{FF2B5EF4-FFF2-40B4-BE49-F238E27FC236}">
                <a16:creationId xmlns:a16="http://schemas.microsoft.com/office/drawing/2014/main" id="{A2B3EC3E-1A0A-4B3B-B294-C90EA62B0B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301" b="24801"/>
          <a:stretch/>
        </p:blipFill>
        <p:spPr bwMode="auto">
          <a:xfrm>
            <a:off x="479376" y="1213374"/>
            <a:ext cx="11233248" cy="504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73D2D16-53E8-1B69-AD0C-3E1A9310709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408" y="2996952"/>
            <a:ext cx="2309167" cy="137978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05DD81D-EBC7-3682-2B1B-518D03D6D9F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03812" y="3800826"/>
            <a:ext cx="3384376" cy="108460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6465EFF-B967-5CF6-98BC-5BE35861FED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707448" y="4841467"/>
            <a:ext cx="4791075" cy="1143000"/>
          </a:xfrm>
          <a:prstGeom prst="rect">
            <a:avLst/>
          </a:prstGeom>
        </p:spPr>
      </p:pic>
      <p:pic>
        <p:nvPicPr>
          <p:cNvPr id="8" name="Picture 13">
            <a:extLst>
              <a:ext uri="{FF2B5EF4-FFF2-40B4-BE49-F238E27FC236}">
                <a16:creationId xmlns:a16="http://schemas.microsoft.com/office/drawing/2014/main" id="{2950AE3B-636F-CC44-0F82-5A98542E77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556" r="40505"/>
          <a:stretch/>
        </p:blipFill>
        <p:spPr bwMode="auto">
          <a:xfrm>
            <a:off x="479376" y="342488"/>
            <a:ext cx="2865206" cy="8807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97835794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C05FC09-0601-4D9A-4B9E-6459293AC8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18B8BC0-08DE-D92A-6386-A9F98C4B7D0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784" t="8649" r="2687" b="74474"/>
          <a:stretch/>
        </p:blipFill>
        <p:spPr>
          <a:xfrm>
            <a:off x="399904" y="1510569"/>
            <a:ext cx="3268489" cy="103230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25F978F9-EACA-C82A-F074-174FF7D7981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784" t="8649" r="2687" b="74474"/>
          <a:stretch/>
        </p:blipFill>
        <p:spPr>
          <a:xfrm>
            <a:off x="397696" y="308467"/>
            <a:ext cx="3268489" cy="1032301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4D3C4717-53A6-6BB6-9EF5-7F85B372A162}"/>
              </a:ext>
            </a:extLst>
          </p:cNvPr>
          <p:cNvSpPr/>
          <p:nvPr/>
        </p:nvSpPr>
        <p:spPr>
          <a:xfrm>
            <a:off x="1002066" y="560394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HÁT MẪU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56098C7-1979-A297-3F47-DC5385A18843}"/>
              </a:ext>
            </a:extLst>
          </p:cNvPr>
          <p:cNvSpPr/>
          <p:nvPr/>
        </p:nvSpPr>
        <p:spPr>
          <a:xfrm>
            <a:off x="1090059" y="1784976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GIAI ĐIỆU</a:t>
            </a:r>
            <a:endParaRPr lang="vi-VN" sz="28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A3970A3-A4DA-B883-06BB-FC4D3E7A44B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9159" y="1044526"/>
            <a:ext cx="7351632" cy="5062771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E3D82598-3E55-3EAA-0885-2B9C3627698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1784" y="565588"/>
            <a:ext cx="1389535" cy="83028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F4A7E2B-13EB-7523-8AEB-4951F71A671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97695" y="3717033"/>
            <a:ext cx="3997829" cy="2530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297306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ÁT MẪU 1 LẦ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AT 1 LẦ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24" grpId="0"/>
      <p:bldP spid="2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5A939FF-C85E-C0D5-FDA2-F8E8348D0F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13">
            <a:extLst>
              <a:ext uri="{FF2B5EF4-FFF2-40B4-BE49-F238E27FC236}">
                <a16:creationId xmlns:a16="http://schemas.microsoft.com/office/drawing/2014/main" id="{2950AE3B-636F-CC44-0F82-5A98542E77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556" r="40505"/>
          <a:stretch/>
        </p:blipFill>
        <p:spPr bwMode="auto">
          <a:xfrm>
            <a:off x="479376" y="476672"/>
            <a:ext cx="3096344" cy="951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4C0FFBD-09D6-5D76-8256-4C43BFCF2F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00" y="1097360"/>
            <a:ext cx="10945216" cy="576064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ECE4776-86EE-5100-9D91-3CA9B869E48B}"/>
              </a:ext>
            </a:extLst>
          </p:cNvPr>
          <p:cNvSpPr txBox="1"/>
          <p:nvPr/>
        </p:nvSpPr>
        <p:spPr>
          <a:xfrm>
            <a:off x="3575720" y="2967335"/>
            <a:ext cx="511256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b="1" dirty="0">
                <a:latin typeface="Cambria" pitchFamily="18" charset="0"/>
              </a:rPr>
              <a:t>HÁT</a:t>
            </a:r>
          </a:p>
          <a:p>
            <a:pPr algn="ctr"/>
            <a:r>
              <a:rPr lang="en-US" sz="4800" b="1" dirty="0">
                <a:latin typeface="Cambria" pitchFamily="18" charset="0"/>
              </a:rPr>
              <a:t>THEO NHẠC ĐỆM</a:t>
            </a:r>
            <a:endParaRPr lang="vi-VN" sz="4800" b="1" dirty="0"/>
          </a:p>
        </p:txBody>
      </p:sp>
    </p:spTree>
    <p:extLst>
      <p:ext uri="{BB962C8B-B14F-4D97-AF65-F5344CB8AC3E}">
        <p14:creationId xmlns:p14="http://schemas.microsoft.com/office/powerpoint/2010/main" val="1962625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C05FC09-0601-4D9A-4B9E-6459293AC8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" y="247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A3D162D-AD33-14AD-55D1-9618CDE13BA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784" t="8649" r="2687" b="74474"/>
          <a:stretch/>
        </p:blipFill>
        <p:spPr>
          <a:xfrm>
            <a:off x="397696" y="308467"/>
            <a:ext cx="3268489" cy="1032301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8EEFEAB9-381F-EC99-933A-8BF8554EECB6}"/>
              </a:ext>
            </a:extLst>
          </p:cNvPr>
          <p:cNvSpPr/>
          <p:nvPr/>
        </p:nvSpPr>
        <p:spPr>
          <a:xfrm>
            <a:off x="1002066" y="560394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sz="24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49C01F3-03E7-21A2-7B27-816AFCF918C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9159" y="1044526"/>
            <a:ext cx="7351632" cy="50627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429A338-5DAE-CF72-58D4-52A0E1CFB4D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97695" y="3717033"/>
            <a:ext cx="3997829" cy="253001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AEC5F1A-C82C-BC1C-CCC8-3FBA2343849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7437" y="656021"/>
            <a:ext cx="1389535" cy="830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28936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AT 1 LẦ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997521371"/>
</p:tagLst>
</file>

<file path=ppt/theme/theme1.xml><?xml version="1.0" encoding="utf-8"?>
<a:theme xmlns:a="http://schemas.openxmlformats.org/drawingml/2006/main" name="Default Desig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8975</TotalTime>
  <Words>237</Words>
  <Application>Microsoft Office PowerPoint</Application>
  <PresentationFormat>Widescreen</PresentationFormat>
  <Paragraphs>30</Paragraphs>
  <Slides>29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6" baseType="lpstr">
      <vt:lpstr>Arial</vt:lpstr>
      <vt:lpstr>Calibri</vt:lpstr>
      <vt:lpstr>Calibri Light</vt:lpstr>
      <vt:lpstr>Cambria</vt:lpstr>
      <vt:lpstr>Times New Roman</vt:lpstr>
      <vt:lpstr>ZapfChancery-Medium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Minh Hien</dc:creator>
  <cp:lastModifiedBy>TH-HTT</cp:lastModifiedBy>
  <cp:revision>688</cp:revision>
  <dcterms:created xsi:type="dcterms:W3CDTF">2010-04-30T18:19:48Z</dcterms:created>
  <dcterms:modified xsi:type="dcterms:W3CDTF">2024-10-13T13:14:02Z</dcterms:modified>
</cp:coreProperties>
</file>