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609" r:id="rId2"/>
    <p:sldId id="575" r:id="rId3"/>
    <p:sldId id="610" r:id="rId4"/>
    <p:sldId id="611" r:id="rId5"/>
    <p:sldId id="542" r:id="rId6"/>
    <p:sldId id="593" r:id="rId7"/>
    <p:sldId id="628" r:id="rId8"/>
    <p:sldId id="629" r:id="rId9"/>
    <p:sldId id="630" r:id="rId10"/>
    <p:sldId id="560" r:id="rId11"/>
    <p:sldId id="631" r:id="rId12"/>
    <p:sldId id="632" r:id="rId13"/>
    <p:sldId id="633" r:id="rId14"/>
    <p:sldId id="635" r:id="rId15"/>
    <p:sldId id="634" r:id="rId16"/>
    <p:sldId id="636" r:id="rId17"/>
    <p:sldId id="637" r:id="rId18"/>
    <p:sldId id="607" r:id="rId19"/>
    <p:sldId id="61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1" d="100"/>
          <a:sy n="61" d="100"/>
        </p:scale>
        <p:origin x="9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5.wdp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1.wdp"/><Relationship Id="rId3" Type="http://schemas.microsoft.com/office/2007/relationships/hdphoto" Target="../media/hdphoto5.wdp"/><Relationship Id="rId7" Type="http://schemas.microsoft.com/office/2007/relationships/hdphoto" Target="../media/hdphoto8.wdp"/><Relationship Id="rId12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20.wdp"/><Relationship Id="rId5" Type="http://schemas.microsoft.com/office/2007/relationships/hdphoto" Target="../media/hdphoto7.wdp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microsoft.com/office/2007/relationships/hdphoto" Target="../media/hdphoto2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6.wdp"/><Relationship Id="rId10" Type="http://schemas.microsoft.com/office/2007/relationships/hdphoto" Target="../media/hdphoto23.wdp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microsoft.com/office/2007/relationships/hdphoto" Target="../media/hdphoto2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6.wdp"/><Relationship Id="rId10" Type="http://schemas.microsoft.com/office/2007/relationships/hdphoto" Target="../media/hdphoto24.wdp"/><Relationship Id="rId4" Type="http://schemas.openxmlformats.org/officeDocument/2006/relationships/image" Target="../media/image19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microsoft.com/office/2007/relationships/hdphoto" Target="../media/hdphoto2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6.wdp"/><Relationship Id="rId10" Type="http://schemas.microsoft.com/office/2007/relationships/hdphoto" Target="../media/hdphoto25.wdp"/><Relationship Id="rId4" Type="http://schemas.openxmlformats.org/officeDocument/2006/relationships/image" Target="../media/image19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jpg"/><Relationship Id="rId5" Type="http://schemas.microsoft.com/office/2007/relationships/hdphoto" Target="../media/hdphoto3.wdp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12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14.wdp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microsoft.com/office/2007/relationships/hdphoto" Target="../media/hdphoto16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microsoft.com/office/2007/relationships/hdphoto" Target="../media/hdphoto16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86758"/>
            <a:ext cx="11809312" cy="4522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Mô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tả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nêu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cảm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nhận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em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âm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sắc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tranh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20868"/>
            <a:ext cx="2471564" cy="10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3503712" y="3816340"/>
            <a:ext cx="4581882" cy="1484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9" t="78853" b="18853"/>
          <a:stretch/>
        </p:blipFill>
        <p:spPr>
          <a:xfrm>
            <a:off x="5703537" y="5301208"/>
            <a:ext cx="5722865" cy="623890"/>
          </a:xfrm>
          <a:prstGeom prst="rect">
            <a:avLst/>
          </a:prstGeom>
        </p:spPr>
      </p:pic>
      <p:pic>
        <p:nvPicPr>
          <p:cNvPr id="11" name="Picture 6" descr="Graphic Illustration Black Horse Standing On: vector de stock (libre de  regalías) 660562978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9139514" y="3227726"/>
            <a:ext cx="2573110" cy="29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Yếu Tố Vẽ Tay Ngựa Màu Xanh Và đen PNG , Ngựa đen Và Trắng, Ngựa  đen Trắng, đang Chạy PNG miễn phí tải tập tin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000" l="3583" r="91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23" y="4012481"/>
            <a:ext cx="2569533" cy="25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256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3" y="2592288"/>
            <a:ext cx="66008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20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Ý NGỰA Ô_null_null__bpm_n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GÕ ĐỆM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32478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7" y="2926703"/>
            <a:ext cx="6782576" cy="35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9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Ý NGỰA Ô_null_null__bpm_n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5020" y="4004289"/>
            <a:ext cx="10066322" cy="1729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ô?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821834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VẬN ĐỘNG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10713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17" y="2255392"/>
            <a:ext cx="6369369" cy="402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45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Ý NGỰA Ô_null_null__bpm_n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F545C-B7AE-6622-A830-38A377479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81" y="3261053"/>
            <a:ext cx="2808312" cy="94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64BB7-C0D1-A5E5-AB29-C1167BBD7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712" y="4201498"/>
            <a:ext cx="4143544" cy="493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818243"/>
            <a:ext cx="1848916" cy="767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5104348" y="5238510"/>
            <a:ext cx="2448272" cy="7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7488" y="1393736"/>
            <a:ext cx="594265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492896"/>
            <a:ext cx="5770933" cy="350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3CC8B-FE37-7351-0698-5DAE9D0E6E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960440" cy="132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34019C-A761-346D-8D22-2DF243E87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528" y="4529789"/>
            <a:ext cx="7488802" cy="89152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89886" y="1628801"/>
            <a:ext cx="11161240" cy="4392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79" y="45571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A92F0-46FA-9541-C9BE-24C0392411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340"/>
          <a:stretch/>
        </p:blipFill>
        <p:spPr>
          <a:xfrm>
            <a:off x="1703512" y="2060848"/>
            <a:ext cx="8568952" cy="36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6AF38-4A80-F35A-2174-479274F96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776" y="1946800"/>
            <a:ext cx="10407800" cy="1244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6307"/>
          <a:stretch/>
        </p:blipFill>
        <p:spPr>
          <a:xfrm>
            <a:off x="872776" y="3201082"/>
            <a:ext cx="10407800" cy="1164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A99AAB-E223-8770-A950-CA7D4DC34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09" y="172425"/>
            <a:ext cx="4863184" cy="1788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5413"/>
          <a:stretch/>
        </p:blipFill>
        <p:spPr>
          <a:xfrm>
            <a:off x="849993" y="4388069"/>
            <a:ext cx="10407800" cy="145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A956B-EAB0-D27F-1780-840C90BD0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2039613"/>
            <a:ext cx="6076950" cy="3724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0105" y="429351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134475" y="68127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ÂM TH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A956B-EAB0-D27F-1780-840C90BD0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039613"/>
            <a:ext cx="6076950" cy="3724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4FE6DC-1FB9-B287-AC0C-199E830CE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5" y="445556"/>
            <a:ext cx="11161240" cy="1085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652660" y="2061367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257030" y="23132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9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ÍCH ĐOẠN NGHE XUÂN QUÊ 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8887</TotalTime>
  <Words>151</Words>
  <Application>Microsoft Office PowerPoint</Application>
  <PresentationFormat>Widescreen</PresentationFormat>
  <Paragraphs>24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693</cp:revision>
  <dcterms:created xsi:type="dcterms:W3CDTF">2010-04-30T18:19:48Z</dcterms:created>
  <dcterms:modified xsi:type="dcterms:W3CDTF">2023-07-12T14:23:54Z</dcterms:modified>
</cp:coreProperties>
</file>