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611" r:id="rId3"/>
    <p:sldId id="543" r:id="rId4"/>
    <p:sldId id="563" r:id="rId5"/>
    <p:sldId id="542" r:id="rId6"/>
    <p:sldId id="496" r:id="rId7"/>
    <p:sldId id="609" r:id="rId8"/>
    <p:sldId id="614" r:id="rId9"/>
    <p:sldId id="610" r:id="rId10"/>
    <p:sldId id="615" r:id="rId11"/>
    <p:sldId id="607" r:id="rId12"/>
    <p:sldId id="61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564" y="3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95103"/>
            <a:ext cx="7192812" cy="72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1" b="49328"/>
          <a:stretch/>
        </p:blipFill>
        <p:spPr>
          <a:xfrm>
            <a:off x="693440" y="2564904"/>
            <a:ext cx="10805119" cy="1016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0275"/>
          <a:stretch/>
        </p:blipFill>
        <p:spPr>
          <a:xfrm>
            <a:off x="693439" y="4149080"/>
            <a:ext cx="10805119" cy="997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7" y="392442"/>
            <a:ext cx="9000999" cy="672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846" t="-913" b="-1"/>
          <a:stretch/>
        </p:blipFill>
        <p:spPr>
          <a:xfrm>
            <a:off x="1055440" y="1052736"/>
            <a:ext cx="8483352" cy="37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948" y="1865674"/>
            <a:ext cx="9666411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408366" y="476672"/>
            <a:ext cx="2412738" cy="841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604623" y="6427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2" y="345114"/>
            <a:ext cx="10439733" cy="77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1124744"/>
            <a:ext cx="6585022" cy="41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520" y="1844824"/>
            <a:ext cx="8136904" cy="39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43" y="456263"/>
            <a:ext cx="7957313" cy="1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8570</TotalTime>
  <Words>82</Words>
  <Application>Microsoft Office PowerPoint</Application>
  <PresentationFormat>Widescreen</PresentationFormat>
  <Paragraphs>13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681</cp:revision>
  <dcterms:created xsi:type="dcterms:W3CDTF">2010-04-30T18:19:48Z</dcterms:created>
  <dcterms:modified xsi:type="dcterms:W3CDTF">2023-06-30T05:07:45Z</dcterms:modified>
</cp:coreProperties>
</file>