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2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482" r:id="rId2"/>
    <p:sldId id="575" r:id="rId3"/>
    <p:sldId id="543" r:id="rId4"/>
    <p:sldId id="563" r:id="rId5"/>
    <p:sldId id="542" r:id="rId6"/>
    <p:sldId id="496" r:id="rId7"/>
    <p:sldId id="577" r:id="rId8"/>
    <p:sldId id="582" r:id="rId9"/>
    <p:sldId id="578" r:id="rId10"/>
    <p:sldId id="579" r:id="rId11"/>
    <p:sldId id="583" r:id="rId12"/>
    <p:sldId id="580" r:id="rId13"/>
    <p:sldId id="585" r:id="rId14"/>
    <p:sldId id="586" r:id="rId15"/>
    <p:sldId id="587" r:id="rId16"/>
    <p:sldId id="588" r:id="rId17"/>
    <p:sldId id="589" r:id="rId18"/>
    <p:sldId id="590" r:id="rId19"/>
    <p:sldId id="591" r:id="rId20"/>
    <p:sldId id="592" r:id="rId21"/>
    <p:sldId id="593" r:id="rId22"/>
    <p:sldId id="594" r:id="rId23"/>
    <p:sldId id="595" r:id="rId24"/>
    <p:sldId id="596" r:id="rId25"/>
    <p:sldId id="574" r:id="rId26"/>
    <p:sldId id="584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3" d="100"/>
          <a:sy n="63" d="100"/>
        </p:scale>
        <p:origin x="84" y="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9T05:28:21.6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microsoft.com/office/2007/relationships/hdphoto" Target="../media/hdphoto24.wdp"/><Relationship Id="rId2" Type="http://schemas.openxmlformats.org/officeDocument/2006/relationships/audio" Target="../media/audio1.wav"/><Relationship Id="rId16" Type="http://schemas.microsoft.com/office/2007/relationships/hdphoto" Target="../media/hdphoto2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5" Type="http://schemas.openxmlformats.org/officeDocument/2006/relationships/image" Target="../media/image29.png"/><Relationship Id="rId10" Type="http://schemas.microsoft.com/office/2007/relationships/hdphoto" Target="../media/hdphoto21.wdp"/><Relationship Id="rId4" Type="http://schemas.microsoft.com/office/2007/relationships/hdphoto" Target="../media/hdphoto4.wdp"/><Relationship Id="rId9" Type="http://schemas.openxmlformats.org/officeDocument/2006/relationships/image" Target="../media/image23.png"/><Relationship Id="rId14" Type="http://schemas.microsoft.com/office/2007/relationships/hdphoto" Target="../media/hdphoto2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microsoft.com/office/2007/relationships/hdphoto" Target="../media/hdphoto27.wdp"/><Relationship Id="rId2" Type="http://schemas.openxmlformats.org/officeDocument/2006/relationships/audio" Target="../media/audio1.wav"/><Relationship Id="rId16" Type="http://schemas.microsoft.com/office/2007/relationships/hdphoto" Target="../media/hdphoto2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5" Type="http://schemas.openxmlformats.org/officeDocument/2006/relationships/image" Target="../media/image29.png"/><Relationship Id="rId10" Type="http://schemas.microsoft.com/office/2007/relationships/hdphoto" Target="../media/hdphoto21.wdp"/><Relationship Id="rId4" Type="http://schemas.microsoft.com/office/2007/relationships/hdphoto" Target="../media/hdphoto4.wdp"/><Relationship Id="rId9" Type="http://schemas.openxmlformats.org/officeDocument/2006/relationships/image" Target="../media/image23.png"/><Relationship Id="rId14" Type="http://schemas.microsoft.com/office/2007/relationships/hdphoto" Target="../media/hdphoto28.wdp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3" Type="http://schemas.microsoft.com/office/2007/relationships/hdphoto" Target="../media/hdphoto4.wdp"/><Relationship Id="rId21" Type="http://schemas.microsoft.com/office/2007/relationships/hdphoto" Target="../media/hdphoto13.wdp"/><Relationship Id="rId17" Type="http://schemas.openxmlformats.org/officeDocument/2006/relationships/customXml" Target="../ink/ink3.xml"/><Relationship Id="rId2" Type="http://schemas.openxmlformats.org/officeDocument/2006/relationships/image" Target="../media/image5.png"/><Relationship Id="rId16" Type="http://schemas.openxmlformats.org/officeDocument/2006/relationships/image" Target="../media/image3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24" Type="http://schemas.openxmlformats.org/officeDocument/2006/relationships/image" Target="../media/image34.png"/><Relationship Id="rId5" Type="http://schemas.microsoft.com/office/2007/relationships/hdphoto" Target="../media/hdphoto12.wdp"/><Relationship Id="rId15" Type="http://schemas.openxmlformats.org/officeDocument/2006/relationships/customXml" Target="../ink/ink2.xml"/><Relationship Id="rId23" Type="http://schemas.microsoft.com/office/2007/relationships/hdphoto" Target="../media/hdphoto11.wdp"/><Relationship Id="rId19" Type="http://schemas.microsoft.com/office/2007/relationships/hdphoto" Target="../media/hdphoto29.wdp"/><Relationship Id="rId4" Type="http://schemas.openxmlformats.org/officeDocument/2006/relationships/image" Target="../media/image14.png"/><Relationship Id="rId14" Type="http://schemas.openxmlformats.org/officeDocument/2006/relationships/image" Target="../media/image280.png"/><Relationship Id="rId2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1.png"/><Relationship Id="rId4" Type="http://schemas.microsoft.com/office/2007/relationships/hdphoto" Target="../media/hdphoto8.wdp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microsoft.com/office/2007/relationships/hdphoto" Target="../media/hdphoto31.wdp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33.wdp"/><Relationship Id="rId5" Type="http://schemas.microsoft.com/office/2007/relationships/hdphoto" Target="../media/hdphoto26.wdp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microsoft.com/office/2007/relationships/hdphoto" Target="../media/hdphoto3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12" Type="http://schemas.microsoft.com/office/2007/relationships/hdphoto" Target="../media/hdphoto3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9.png"/><Relationship Id="rId5" Type="http://schemas.microsoft.com/office/2007/relationships/hdphoto" Target="../media/hdphoto31.wdp"/><Relationship Id="rId10" Type="http://schemas.microsoft.com/office/2007/relationships/hdphoto" Target="../media/hdphoto26.wdp"/><Relationship Id="rId4" Type="http://schemas.openxmlformats.org/officeDocument/2006/relationships/image" Target="../media/image37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microsoft.com/office/2007/relationships/hdphoto" Target="../media/hdphoto35.wdp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2.png"/><Relationship Id="rId5" Type="http://schemas.microsoft.com/office/2007/relationships/hdphoto" Target="../media/hdphoto31.wdp"/><Relationship Id="rId10" Type="http://schemas.microsoft.com/office/2007/relationships/hdphoto" Target="../media/hdphoto33.wdp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microsoft.com/office/2007/relationships/hdphoto" Target="../media/hdphoto32.wdp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31.wdp"/><Relationship Id="rId5" Type="http://schemas.microsoft.com/office/2007/relationships/hdphoto" Target="../media/hdphoto33.wdp"/><Relationship Id="rId10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microsoft.com/office/2007/relationships/hdphoto" Target="../media/hdphoto31.wdp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microsoft.com/office/2007/relationships/hdphoto" Target="../media/hdphoto32.wdp"/><Relationship Id="rId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microsoft.com/office/2007/relationships/hdphoto" Target="../media/hdphoto31.wdp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microsoft.com/office/2007/relationships/hdphoto" Target="../media/hdphoto32.wdp"/><Relationship Id="rId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microsoft.com/office/2007/relationships/hdphoto" Target="../media/hdphoto32.wdp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microsoft.com/office/2007/relationships/hdphoto" Target="../media/hdphoto33.wdp"/><Relationship Id="rId5" Type="http://schemas.microsoft.com/office/2007/relationships/hdphoto" Target="../media/hdphoto31.wdp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microsoft.com/office/2007/relationships/hdphoto" Target="../media/hdphoto2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microsoft.com/office/2007/relationships/hdphoto" Target="../media/hdphoto31.wdp"/><Relationship Id="rId10" Type="http://schemas.microsoft.com/office/2007/relationships/hdphoto" Target="../media/hdphoto33.wdp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3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36.wdp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2.pn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5.wdp"/><Relationship Id="rId3" Type="http://schemas.microsoft.com/office/2007/relationships/hdphoto" Target="../media/hdphoto4.wdp"/><Relationship Id="rId7" Type="http://schemas.microsoft.com/office/2007/relationships/hdphoto" Target="../media/hdphoto13.wdp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7.wdp"/><Relationship Id="rId3" Type="http://schemas.microsoft.com/office/2007/relationships/hdphoto" Target="../media/hdphoto4.wdp"/><Relationship Id="rId7" Type="http://schemas.microsoft.com/office/2007/relationships/hdphoto" Target="../media/hdphoto13.wdp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1.wdp"/><Relationship Id="rId5" Type="http://schemas.microsoft.com/office/2007/relationships/hdphoto" Target="../media/hdphoto12.wdp"/><Relationship Id="rId15" Type="http://schemas.microsoft.com/office/2007/relationships/hdphoto" Target="../media/hdphoto18.wdp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microsoft.com/office/2007/relationships/hdphoto" Target="../media/hdphoto16.wdp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20.wdp"/><Relationship Id="rId5" Type="http://schemas.microsoft.com/office/2007/relationships/hdphoto" Target="../media/hdphoto12.wdp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2.wdp"/><Relationship Id="rId3" Type="http://schemas.microsoft.com/office/2007/relationships/hdphoto" Target="../media/hdphoto4.wdp"/><Relationship Id="rId7" Type="http://schemas.microsoft.com/office/2007/relationships/hdphoto" Target="../media/hdphoto13.wdp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21.wdp"/><Relationship Id="rId5" Type="http://schemas.microsoft.com/office/2007/relationships/hdphoto" Target="../media/hdphoto12.wdp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11.wdp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700808"/>
            <a:ext cx="11233248" cy="4579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CBC44-C8DC-5B92-2AE1-A9EB28A07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1084944"/>
            <a:ext cx="4608512" cy="501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5FA64A-89DC-92DC-4DCB-A9308349BD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388115"/>
            <a:ext cx="4104456" cy="789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708F84-B7DF-2355-71DC-4C55DD4FFF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076" y="1943121"/>
            <a:ext cx="10823848" cy="2133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EAD5DF-A03F-E06C-8422-999D388946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302" y="4077073"/>
            <a:ext cx="10823848" cy="2004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76747" y="692670"/>
            <a:ext cx="240353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5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700808"/>
            <a:ext cx="11233248" cy="4579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CBC44-C8DC-5B92-2AE1-A9EB28A07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1084944"/>
            <a:ext cx="4608512" cy="501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5FA64A-89DC-92DC-4DCB-A9308349BD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388115"/>
            <a:ext cx="4104456" cy="789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27942-DD30-94AF-9981-0FBC4DA7B1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752" y="1954550"/>
            <a:ext cx="10536832" cy="2071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B32DC-F121-A943-C67F-AC99706289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4068718"/>
            <a:ext cx="10591208" cy="1952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76747" y="692670"/>
            <a:ext cx="240353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38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14:cNvPr>
              <p14:cNvContentPartPr/>
              <p14:nvPr/>
            </p14:nvContentPartPr>
            <p14:xfrm>
              <a:off x="-723834" y="198796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732474" y="19789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14:cNvPr>
              <p14:cNvContentPartPr/>
              <p14:nvPr/>
            </p14:nvContentPartPr>
            <p14:xfrm>
              <a:off x="-659754" y="1243482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677754" y="11354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14:cNvPr>
              <p14:cNvContentPartPr/>
              <p14:nvPr/>
            </p14:nvContentPartPr>
            <p14:xfrm>
              <a:off x="-627714" y="76468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636714" y="75604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872C35E-2DE8-3BD3-9255-1F891D4553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1769117"/>
            <a:ext cx="6477005" cy="738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BB1BB-C472-9489-AF24-568FD29E82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354245"/>
            <a:ext cx="2952327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01F2C-7FB2-365F-6F7E-DC02B0043A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178" y="826363"/>
            <a:ext cx="6283925" cy="787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00C4B3-2B9E-CA9F-BCF1-33160BBEA1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3401" y="3750526"/>
            <a:ext cx="10765198" cy="139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6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489CBCBB-86D4-0F6A-39DC-263BFD27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4077072"/>
            <a:ext cx="511946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9E660-5B80-1385-E4EB-A412DF73E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15" y="1484784"/>
            <a:ext cx="11111019" cy="338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749189"/>
            <a:ext cx="3948484" cy="20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2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BD0ABB-A695-748F-36CC-9917F74FE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292" y="827355"/>
            <a:ext cx="8739532" cy="2664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70596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29F5D4-03CA-A269-2394-25C13DCD9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64" y="847651"/>
            <a:ext cx="8739532" cy="2664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A17178-D1ED-6D61-B8EF-DBFF99641B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64" y="4113287"/>
            <a:ext cx="10705528" cy="157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36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DB30D-8E84-0384-4FF3-42E789A8B6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666" t="28388" b="40976"/>
          <a:stretch/>
        </p:blipFill>
        <p:spPr>
          <a:xfrm>
            <a:off x="744195" y="3782037"/>
            <a:ext cx="10703610" cy="1037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59" y="451377"/>
            <a:ext cx="3948484" cy="205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99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C2575F-5EB7-1F96-3E86-605DB0E08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F332AE-69AF-1626-9034-A300CBB766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59" y="451377"/>
            <a:ext cx="3948484" cy="2051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8CEE69-B91A-77AF-9C17-E4CBD9B53F0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3" t="66860" b="702"/>
          <a:stretch/>
        </p:blipFill>
        <p:spPr>
          <a:xfrm>
            <a:off x="875420" y="3751930"/>
            <a:ext cx="10441160" cy="10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B28FF4-DEB4-3EFB-E433-C2B390C6A7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840085-2F6B-57D3-B967-502330531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59" y="451377"/>
            <a:ext cx="3948484" cy="2051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E5F9D-E259-0963-D22A-CBB9699CD22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3" t="28387" b="286"/>
          <a:stretch/>
        </p:blipFill>
        <p:spPr>
          <a:xfrm>
            <a:off x="746142" y="3165967"/>
            <a:ext cx="10756068" cy="241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FA9117-AF76-7F3F-2748-982FE6C87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79" cy="210775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25453B-E6E2-A8BC-5D04-1385FD0A85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7919060" y="4039354"/>
            <a:ext cx="4104456" cy="28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4F63C2-2E00-3B4A-DF74-55D333817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15" y="1484784"/>
            <a:ext cx="11111019" cy="3387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2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6A9023-9750-B89D-FAE6-0AF254125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0976"/>
          <a:stretch/>
        </p:blipFill>
        <p:spPr>
          <a:xfrm>
            <a:off x="415922" y="1268760"/>
            <a:ext cx="11111019" cy="1999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3152159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3269778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62" y="3152159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162" y="3152159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9" y="3298509"/>
            <a:ext cx="607137" cy="602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5ABEB-1395-FDD6-0477-3C94F12C66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3160176"/>
            <a:ext cx="754702" cy="748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3267994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19" y="3298509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3" y="4868386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96" y="4941950"/>
            <a:ext cx="607137" cy="602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32F027-93F9-4C97-F908-3B82E35327B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4857194"/>
            <a:ext cx="754702" cy="748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36" y="4860545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63" y="4972119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982" y="4880163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4953339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870" y="4964501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B7DB55-AAF7-4936-2532-AB1EE5324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9523"/>
          <a:stretch/>
        </p:blipFill>
        <p:spPr>
          <a:xfrm>
            <a:off x="415922" y="3914850"/>
            <a:ext cx="11111019" cy="10323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B6B461-139A-5629-BF2D-EE848826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68" y="3121644"/>
            <a:ext cx="754702" cy="748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41FFED-BF89-022E-0B2D-54FF59142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101" y="3226501"/>
            <a:ext cx="607137" cy="6021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AABCFE-8B04-9E9F-A00A-AFA5BF35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89" y="4865448"/>
            <a:ext cx="754702" cy="748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77AD41-AC05-A531-58EE-8FAA996B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57" y="4991869"/>
            <a:ext cx="607137" cy="60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2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hình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số</a:t>
            </a:r>
            <a:r>
              <a:rPr lang="en-US" sz="3200" dirty="0">
                <a:latin typeface="Cambria" pitchFamily="18" charset="0"/>
              </a:rPr>
              <a:t> 2?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số</a:t>
            </a:r>
            <a:r>
              <a:rPr lang="en-US" sz="3200" dirty="0">
                <a:latin typeface="Cambria" pitchFamily="18" charset="0"/>
              </a:rPr>
              <a:t> 2 </a:t>
            </a:r>
            <a:r>
              <a:rPr lang="en-US" sz="3200" dirty="0" err="1">
                <a:latin typeface="Cambria" pitchFamily="18" charset="0"/>
              </a:rPr>
              <a:t>kết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hợp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gõ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đệm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tiết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tấu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976201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3738A-9969-0054-F626-892F76ECE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420864"/>
            <a:ext cx="3024336" cy="6972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C1EAA7-8C89-E883-24C3-F23A86142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" y="328073"/>
            <a:ext cx="11098841" cy="2740887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489CBCBB-86D4-0F6A-39DC-263BFD27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3692" y="5120823"/>
            <a:ext cx="5119466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i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6160" y="2245318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5F922-5080-3204-DCED-F2C86984C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3692" y="4056253"/>
            <a:ext cx="5544616" cy="694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82" y="4554778"/>
            <a:ext cx="1676235" cy="8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A9117-AF76-7F3F-2748-982FE6C87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79" cy="2107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25453B-E6E2-A8BC-5D04-1385FD0A85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7919060" y="4039354"/>
            <a:ext cx="4104456" cy="28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430228" y="36694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8CDED-0055-DC48-86B0-8C330665F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7568" y="1522502"/>
            <a:ext cx="9585428" cy="474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84A63C-1225-D443-7DF7-B0C223D16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5720" y="675541"/>
            <a:ext cx="79819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277145"/>
            <a:ext cx="3960441" cy="913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E7765-20BC-2BA5-71EF-189890EDE5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600" y="4292473"/>
            <a:ext cx="7416824" cy="92957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201" b="1051"/>
          <a:stretch/>
        </p:blipFill>
        <p:spPr>
          <a:xfrm>
            <a:off x="479376" y="273863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664295" cy="632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1515A8-E65E-7C23-C943-835064DE6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664" y="719489"/>
            <a:ext cx="6283925" cy="787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863FA-7951-C5F8-6D1F-98EEB704C2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84" y="1620176"/>
            <a:ext cx="11017224" cy="984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F68FE-33B6-EC94-59C1-A59E520F868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4"/>
          <a:stretch/>
        </p:blipFill>
        <p:spPr>
          <a:xfrm>
            <a:off x="695400" y="3315512"/>
            <a:ext cx="10858350" cy="24119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3C11B-E336-DC2B-FA10-6AE27E6C2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5" y="1644494"/>
            <a:ext cx="7269477" cy="904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89431-2C7D-7257-FDFB-AE99876E55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9226" y="856908"/>
            <a:ext cx="6283925" cy="787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F753B-D2D3-86DE-9B8F-D63F48A15BB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768" y="3088281"/>
            <a:ext cx="10721114" cy="484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4BFAB-80EB-AC45-21C4-7C814A4DF4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995"/>
          <a:stretch/>
        </p:blipFill>
        <p:spPr>
          <a:xfrm>
            <a:off x="737768" y="4214157"/>
            <a:ext cx="10721114" cy="1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484784"/>
            <a:ext cx="11233248" cy="4784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3C11B-E336-DC2B-FA10-6AE27E6C2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459227"/>
            <a:ext cx="7269477" cy="904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61870E-D1B0-9658-1D82-29E8D7BF5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5780" y="2402461"/>
            <a:ext cx="3960440" cy="3699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4A547-65A3-1EB8-4F8C-0A7C79C9AE3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1790948"/>
            <a:ext cx="79152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9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5DF0A6-A2E1-C9BE-2F2F-DBE3A9A55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E6502-253B-F1A2-02AC-31B4A6F83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9226" y="856908"/>
            <a:ext cx="6283925" cy="787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3E29B3-B160-D3AE-B863-A0CC927AE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1644493"/>
            <a:ext cx="4104456" cy="789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7289A-9E04-1967-65A6-0166D25851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3025569"/>
            <a:ext cx="6286500" cy="590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5B6639-6971-3F38-8724-8E2D8125BE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9100" y="3862037"/>
            <a:ext cx="2924732" cy="15121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E16AEB-1526-5A02-987F-BA358DC9ECFF}"/>
              </a:ext>
            </a:extLst>
          </p:cNvPr>
          <p:cNvSpPr txBox="1"/>
          <p:nvPr/>
        </p:nvSpPr>
        <p:spPr>
          <a:xfrm>
            <a:off x="4889280" y="3915721"/>
            <a:ext cx="1533972" cy="461665"/>
          </a:xfrm>
          <a:prstGeom prst="rect">
            <a:avLst/>
          </a:prstGeom>
          <a:solidFill>
            <a:srgbClr val="FFFFCC"/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Tên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nốt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:  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F580B5-0CC9-68A4-4420-EAB0D4C4F5B7}"/>
              </a:ext>
            </a:extLst>
          </p:cNvPr>
          <p:cNvSpPr txBox="1"/>
          <p:nvPr/>
        </p:nvSpPr>
        <p:spPr>
          <a:xfrm>
            <a:off x="4889280" y="4983559"/>
            <a:ext cx="1533972" cy="461665"/>
          </a:xfrm>
          <a:prstGeom prst="rect">
            <a:avLst/>
          </a:prstGeom>
          <a:solidFill>
            <a:srgbClr val="FFFFCC"/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Hình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nốt</a:t>
            </a:r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: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5D3EBF-6CA8-6DE0-6EB0-D3CCEED1438D}"/>
              </a:ext>
            </a:extLst>
          </p:cNvPr>
          <p:cNvSpPr txBox="1"/>
          <p:nvPr/>
        </p:nvSpPr>
        <p:spPr>
          <a:xfrm>
            <a:off x="6433898" y="3917655"/>
            <a:ext cx="115881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itchFamily="18" charset="0"/>
              </a:rPr>
              <a:t>Đô</a:t>
            </a:r>
            <a:endParaRPr lang="vi-VN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6D0F7D-5774-81C4-594E-322B000B3310}"/>
              </a:ext>
            </a:extLst>
          </p:cNvPr>
          <p:cNvSpPr txBox="1"/>
          <p:nvPr/>
        </p:nvSpPr>
        <p:spPr>
          <a:xfrm>
            <a:off x="6433898" y="4979539"/>
            <a:ext cx="115881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713C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itchFamily="18" charset="0"/>
              </a:rPr>
              <a:t>Tròn</a:t>
            </a:r>
            <a:endParaRPr lang="vi-VN" sz="2400" b="1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13F2F8E-FFEB-4935-30ED-5768A953FDF4}"/>
              </a:ext>
            </a:extLst>
          </p:cNvPr>
          <p:cNvSpPr/>
          <p:nvPr/>
        </p:nvSpPr>
        <p:spPr>
          <a:xfrm>
            <a:off x="7878756" y="4450671"/>
            <a:ext cx="903330" cy="434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7AE806-3D46-8AE9-92E4-93102DE3C273}"/>
              </a:ext>
            </a:extLst>
          </p:cNvPr>
          <p:cNvSpPr txBox="1"/>
          <p:nvPr/>
        </p:nvSpPr>
        <p:spPr>
          <a:xfrm>
            <a:off x="9083756" y="4436858"/>
            <a:ext cx="140473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Cambria" pitchFamily="18" charset="0"/>
              </a:rPr>
              <a:t>Đô</a:t>
            </a:r>
            <a:r>
              <a:rPr lang="en-US" sz="2400" b="1" dirty="0">
                <a:latin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</a:rPr>
              <a:t>tròn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8696</TotalTime>
  <Words>136</Words>
  <Application>Microsoft Office PowerPoint</Application>
  <PresentationFormat>Widescreen</PresentationFormat>
  <Paragraphs>32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663</cp:revision>
  <dcterms:created xsi:type="dcterms:W3CDTF">2010-04-30T18:19:48Z</dcterms:created>
  <dcterms:modified xsi:type="dcterms:W3CDTF">2023-06-30T08:06:41Z</dcterms:modified>
</cp:coreProperties>
</file>