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7" roundtripDataSignature="AMtx7mjQEPvaAZ4UkLMVotJY9VMyZ80J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50"/>
              </a:spcBef>
              <a:spcAft>
                <a:spcPts val="0"/>
              </a:spcAft>
              <a:buSzPts val="1400"/>
              <a:buNone/>
              <a:defRPr b="0" i="0" sz="1500" u="none" cap="none" strike="noStrike">
                <a:solidFill>
                  <a:schemeClr val="dk1"/>
                </a:solidFill>
                <a:latin typeface="Arial"/>
                <a:ea typeface="Arial"/>
                <a:cs typeface="Arial"/>
                <a:sym typeface="Arial"/>
              </a:defRPr>
            </a:lvl1pPr>
            <a:lvl2pPr indent="-228600" lvl="1" marL="914400" marR="0" rtl="0" algn="l">
              <a:spcBef>
                <a:spcPts val="450"/>
              </a:spcBef>
              <a:spcAft>
                <a:spcPts val="0"/>
              </a:spcAft>
              <a:buSzPts val="1400"/>
              <a:buNone/>
              <a:defRPr b="0" i="0" sz="1500" u="none" cap="none" strike="noStrike">
                <a:solidFill>
                  <a:schemeClr val="dk1"/>
                </a:solidFill>
                <a:latin typeface="Arial"/>
                <a:ea typeface="Arial"/>
                <a:cs typeface="Arial"/>
                <a:sym typeface="Arial"/>
              </a:defRPr>
            </a:lvl2pPr>
            <a:lvl3pPr indent="-228600" lvl="2" marL="1371600" marR="0" rtl="0" algn="l">
              <a:spcBef>
                <a:spcPts val="450"/>
              </a:spcBef>
              <a:spcAft>
                <a:spcPts val="0"/>
              </a:spcAft>
              <a:buSzPts val="1400"/>
              <a:buNone/>
              <a:defRPr b="0" i="0" sz="1500" u="none" cap="none" strike="noStrike">
                <a:solidFill>
                  <a:schemeClr val="dk1"/>
                </a:solidFill>
                <a:latin typeface="Arial"/>
                <a:ea typeface="Arial"/>
                <a:cs typeface="Arial"/>
                <a:sym typeface="Arial"/>
              </a:defRPr>
            </a:lvl3pPr>
            <a:lvl4pPr indent="-228600" lvl="3" marL="1828800" marR="0" rtl="0" algn="l">
              <a:spcBef>
                <a:spcPts val="450"/>
              </a:spcBef>
              <a:spcAft>
                <a:spcPts val="0"/>
              </a:spcAft>
              <a:buSzPts val="1400"/>
              <a:buNone/>
              <a:defRPr b="0" i="0" sz="1500" u="none" cap="none" strike="noStrike">
                <a:solidFill>
                  <a:schemeClr val="dk1"/>
                </a:solidFill>
                <a:latin typeface="Arial"/>
                <a:ea typeface="Arial"/>
                <a:cs typeface="Arial"/>
                <a:sym typeface="Arial"/>
              </a:defRPr>
            </a:lvl4pPr>
            <a:lvl5pPr indent="-228600" lvl="4" marL="2286000" marR="0" rtl="0" algn="l">
              <a:spcBef>
                <a:spcPts val="450"/>
              </a:spcBef>
              <a:spcAft>
                <a:spcPts val="0"/>
              </a:spcAft>
              <a:buSzPts val="1400"/>
              <a:buNone/>
              <a:defRPr b="0" i="0" sz="15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5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5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5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5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69" name="Google Shape;16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80" name="Google Shape;1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88" name="Google Shape;18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99" name="Google Shape;19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07" name="Google Shape;20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17" name="Google Shape;21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26" name="Google Shape;2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36" name="Google Shape;23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47" name="Google Shape;2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60" name="Google Shape;26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94" name="Google Shape;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71" name="Google Shape;27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283" name="Google Shape;28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04" name="Google Shape;1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450"/>
              </a:spcBef>
              <a:spcAft>
                <a:spcPts val="0"/>
              </a:spcAft>
              <a:buNone/>
            </a:pPr>
            <a:r>
              <a:t/>
            </a:r>
            <a:endParaRPr/>
          </a:p>
        </p:txBody>
      </p:sp>
      <p:sp>
        <p:nvSpPr>
          <p:cNvPr id="161" name="Google Shape;16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0" st="0"/>
                                            </p:txEl>
                                          </p:spTgt>
                                        </p:tgtEl>
                                        <p:attrNameLst>
                                          <p:attrName>style.visibility</p:attrName>
                                        </p:attrNameLst>
                                      </p:cBhvr>
                                      <p:to>
                                        <p:strVal val="visible"/>
                                      </p:to>
                                    </p:set>
                                    <p:animEffect filter="fade" transition="in">
                                      <p:cBhvr>
                                        <p:cTn dur="1000"/>
                                        <p:tgtEl>
                                          <p:spTgt spid="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1" st="1"/>
                                            </p:txEl>
                                          </p:spTgt>
                                        </p:tgtEl>
                                        <p:attrNameLst>
                                          <p:attrName>style.visibility</p:attrName>
                                        </p:attrNameLst>
                                      </p:cBhvr>
                                      <p:to>
                                        <p:strVal val="visible"/>
                                      </p:to>
                                    </p:set>
                                    <p:animEffect filter="fade" transition="in">
                                      <p:cBhvr>
                                        <p:cTn dur="1000"/>
                                        <p:tgtEl>
                                          <p:spTgt spid="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2" st="2"/>
                                            </p:txEl>
                                          </p:spTgt>
                                        </p:tgtEl>
                                        <p:attrNameLst>
                                          <p:attrName>style.visibility</p:attrName>
                                        </p:attrNameLst>
                                      </p:cBhvr>
                                      <p:to>
                                        <p:strVal val="visible"/>
                                      </p:to>
                                    </p:set>
                                    <p:animEffect filter="fade" transition="in">
                                      <p:cBhvr>
                                        <p:cTn dur="1000"/>
                                        <p:tgtEl>
                                          <p:spTgt spid="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3" st="3"/>
                                            </p:txEl>
                                          </p:spTgt>
                                        </p:tgtEl>
                                        <p:attrNameLst>
                                          <p:attrName>style.visibility</p:attrName>
                                        </p:attrNameLst>
                                      </p:cBhvr>
                                      <p:to>
                                        <p:strVal val="visible"/>
                                      </p:to>
                                    </p:set>
                                    <p:animEffect filter="fade" transition="in">
                                      <p:cBhvr>
                                        <p:cTn dur="1000"/>
                                        <p:tgtEl>
                                          <p:spTgt spid="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4" st="4"/>
                                            </p:txEl>
                                          </p:spTgt>
                                        </p:tgtEl>
                                        <p:attrNameLst>
                                          <p:attrName>style.visibility</p:attrName>
                                        </p:attrNameLst>
                                      </p:cBhvr>
                                      <p:to>
                                        <p:strVal val="visible"/>
                                      </p:to>
                                    </p:set>
                                    <p:animEffect filter="fade" transition="in">
                                      <p:cBhvr>
                                        <p:cTn dur="1000"/>
                                        <p:tgtEl>
                                          <p:spTgt spid="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5" st="5"/>
                                            </p:txEl>
                                          </p:spTgt>
                                        </p:tgtEl>
                                        <p:attrNameLst>
                                          <p:attrName>style.visibility</p:attrName>
                                        </p:attrNameLst>
                                      </p:cBhvr>
                                      <p:to>
                                        <p:strVal val="visible"/>
                                      </p:to>
                                    </p:set>
                                    <p:animEffect filter="fade" transition="in">
                                      <p:cBhvr>
                                        <p:cTn dur="1000"/>
                                        <p:tgtEl>
                                          <p:spTgt spid="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6" st="6"/>
                                            </p:txEl>
                                          </p:spTgt>
                                        </p:tgtEl>
                                        <p:attrNameLst>
                                          <p:attrName>style.visibility</p:attrName>
                                        </p:attrNameLst>
                                      </p:cBhvr>
                                      <p:to>
                                        <p:strVal val="visible"/>
                                      </p:to>
                                    </p:set>
                                    <p:animEffect filter="fade" transition="in">
                                      <p:cBhvr>
                                        <p:cTn dur="1000"/>
                                        <p:tgtEl>
                                          <p:spTgt spid="1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7" st="7"/>
                                            </p:txEl>
                                          </p:spTgt>
                                        </p:tgtEl>
                                        <p:attrNameLst>
                                          <p:attrName>style.visibility</p:attrName>
                                        </p:attrNameLst>
                                      </p:cBhvr>
                                      <p:to>
                                        <p:strVal val="visible"/>
                                      </p:to>
                                    </p:set>
                                    <p:animEffect filter="fade" transition="in">
                                      <p:cBhvr>
                                        <p:cTn dur="1000"/>
                                        <p:tgtEl>
                                          <p:spTgt spid="1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
                                            <p:txEl>
                                              <p:pRg end="8" st="8"/>
                                            </p:txEl>
                                          </p:spTgt>
                                        </p:tgtEl>
                                        <p:attrNameLst>
                                          <p:attrName>style.visibility</p:attrName>
                                        </p:attrNameLst>
                                      </p:cBhvr>
                                      <p:to>
                                        <p:strVal val="visible"/>
                                      </p:to>
                                    </p:set>
                                    <p:animEffect filter="fade" transition="in">
                                      <p:cBhvr>
                                        <p:cTn dur="1000"/>
                                        <p:tgtEl>
                                          <p:spTgt spid="1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s://www.youtube.com/channel/UCO2d8nr48-iTs8byOJTX9PQ" TargetMode="External"/><Relationship Id="rId5" Type="http://schemas.openxmlformats.org/officeDocument/2006/relationships/image" Target="../media/image8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50.png"/><Relationship Id="rId5" Type="http://schemas.openxmlformats.org/officeDocument/2006/relationships/image" Target="../media/image32.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50.png"/><Relationship Id="rId5" Type="http://schemas.openxmlformats.org/officeDocument/2006/relationships/image" Target="../media/image32.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45.png"/><Relationship Id="rId5"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50.png"/><Relationship Id="rId5" Type="http://schemas.openxmlformats.org/officeDocument/2006/relationships/image" Target="../media/image32.png"/><Relationship Id="rId6" Type="http://schemas.openxmlformats.org/officeDocument/2006/relationships/image" Target="../media/image26.png"/><Relationship Id="rId7"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67.png"/><Relationship Id="rId6" Type="http://schemas.openxmlformats.org/officeDocument/2006/relationships/image" Target="../media/image65.png"/><Relationship Id="rId7" Type="http://schemas.openxmlformats.org/officeDocument/2006/relationships/image" Target="../media/image7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74.png"/><Relationship Id="rId6" Type="http://schemas.openxmlformats.org/officeDocument/2006/relationships/image" Target="../media/image81.png"/><Relationship Id="rId7" Type="http://schemas.openxmlformats.org/officeDocument/2006/relationships/image" Target="../media/image62.png"/><Relationship Id="rId8" Type="http://schemas.openxmlformats.org/officeDocument/2006/relationships/image" Target="../media/image9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74.png"/><Relationship Id="rId6" Type="http://schemas.openxmlformats.org/officeDocument/2006/relationships/image" Target="../media/image50.png"/><Relationship Id="rId7" Type="http://schemas.openxmlformats.org/officeDocument/2006/relationships/image" Target="../media/image95.png"/><Relationship Id="rId8" Type="http://schemas.openxmlformats.org/officeDocument/2006/relationships/image" Target="../media/image7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3.png"/><Relationship Id="rId10" Type="http://schemas.openxmlformats.org/officeDocument/2006/relationships/image" Target="../media/image50.png"/><Relationship Id="rId9" Type="http://schemas.openxmlformats.org/officeDocument/2006/relationships/image" Target="../media/image66.png"/><Relationship Id="rId5" Type="http://schemas.openxmlformats.org/officeDocument/2006/relationships/image" Target="../media/image70.png"/><Relationship Id="rId6" Type="http://schemas.openxmlformats.org/officeDocument/2006/relationships/image" Target="../media/image75.png"/><Relationship Id="rId7" Type="http://schemas.openxmlformats.org/officeDocument/2006/relationships/image" Target="../media/image87.png"/><Relationship Id="rId8"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94.png"/><Relationship Id="rId5" Type="http://schemas.openxmlformats.org/officeDocument/2006/relationships/image" Target="../media/image70.png"/><Relationship Id="rId6" Type="http://schemas.openxmlformats.org/officeDocument/2006/relationships/image" Target="../media/image99.png"/><Relationship Id="rId7" Type="http://schemas.openxmlformats.org/officeDocument/2006/relationships/image" Target="../media/image98.png"/><Relationship Id="rId8" Type="http://schemas.openxmlformats.org/officeDocument/2006/relationships/image" Target="../media/image9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0.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00.png"/><Relationship Id="rId5" Type="http://schemas.openxmlformats.org/officeDocument/2006/relationships/image" Target="../media/image3.png"/><Relationship Id="rId6" Type="http://schemas.openxmlformats.org/officeDocument/2006/relationships/image" Target="../media/image90.png"/><Relationship Id="rId7" Type="http://schemas.openxmlformats.org/officeDocument/2006/relationships/image" Target="../media/image13.png"/><Relationship Id="rId8" Type="http://schemas.openxmlformats.org/officeDocument/2006/relationships/image" Target="../media/image6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80.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png"/><Relationship Id="rId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50.png"/><Relationship Id="rId5" Type="http://schemas.openxmlformats.org/officeDocument/2006/relationships/image" Target="../media/image26.png"/><Relationship Id="rId6" Type="http://schemas.openxmlformats.org/officeDocument/2006/relationships/image" Target="../media/image32.png"/><Relationship Id="rId7"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50.png"/><Relationship Id="rId5" Type="http://schemas.openxmlformats.org/officeDocument/2006/relationships/image" Target="../media/image32.png"/><Relationship Id="rId6" Type="http://schemas.openxmlformats.org/officeDocument/2006/relationships/image" Target="../media/image25.png"/><Relationship Id="rId7"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6992784" y="180117"/>
            <a:ext cx="3580316" cy="3395886"/>
          </a:xfrm>
          <a:prstGeom prst="rect">
            <a:avLst/>
          </a:prstGeom>
          <a:noFill/>
          <a:ln>
            <a:noFill/>
          </a:ln>
        </p:spPr>
      </p:pic>
      <p:sp>
        <p:nvSpPr>
          <p:cNvPr id="89" name="Google Shape;89;p1"/>
          <p:cNvSpPr txBox="1"/>
          <p:nvPr/>
        </p:nvSpPr>
        <p:spPr>
          <a:xfrm>
            <a:off x="5663952" y="3645024"/>
            <a:ext cx="6237981" cy="13856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2000" u="none" cap="none" strike="noStrike">
                <a:solidFill>
                  <a:srgbClr val="FF0000"/>
                </a:solidFill>
                <a:latin typeface="Cambria"/>
                <a:ea typeface="Cambria"/>
                <a:cs typeface="Cambria"/>
                <a:sym typeface="Cambria"/>
              </a:rPr>
              <a:t>THẦY CÔ VUI LÒNG KHÔNG CHIA SẺ TÀI LIỆU CỦA CHƯƠNG TRÌNH ĐỂ CÓ CƠ HỘI GIÚP ĐỠ THÊM NHIỀU HOÀN CẢNH HỌC SINH KHÓ KHĂN NHÉ Ạ! XIN CHÂN THÀNH CẢM ƠN THẦY CÔ!</a:t>
            </a:r>
            <a:endParaRPr b="1" i="0" sz="2000" u="none" cap="none" strike="noStrike">
              <a:solidFill>
                <a:srgbClr val="FF0000"/>
              </a:solidFill>
              <a:latin typeface="Cambria"/>
              <a:ea typeface="Cambria"/>
              <a:cs typeface="Cambria"/>
              <a:sym typeface="Cambria"/>
            </a:endParaRPr>
          </a:p>
        </p:txBody>
      </p:sp>
      <p:sp>
        <p:nvSpPr>
          <p:cNvPr id="90" name="Google Shape;90;p1"/>
          <p:cNvSpPr txBox="1"/>
          <p:nvPr/>
        </p:nvSpPr>
        <p:spPr>
          <a:xfrm>
            <a:off x="6023992" y="5517232"/>
            <a:ext cx="5782433" cy="106247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i="0" lang="en-US" sz="1800" u="none" cap="none" strike="noStrike">
                <a:solidFill>
                  <a:schemeClr val="dk1"/>
                </a:solidFill>
                <a:latin typeface="Cambria"/>
                <a:ea typeface="Cambria"/>
                <a:cs typeface="Cambria"/>
                <a:sym typeface="Cambria"/>
              </a:rPr>
              <a:t>ĐỊA CHỈ KÊNH HỌC LIỆU ÂM NHẠC KẾT NỐI:</a:t>
            </a:r>
            <a:endParaRPr/>
          </a:p>
          <a:p>
            <a:pPr indent="0" lvl="0" marL="0" marR="0" rtl="0" algn="just">
              <a:lnSpc>
                <a:spcPct val="107000"/>
              </a:lnSpc>
              <a:spcBef>
                <a:spcPts val="800"/>
              </a:spcBef>
              <a:spcAft>
                <a:spcPts val="0"/>
              </a:spcAft>
              <a:buNone/>
            </a:pPr>
            <a:r>
              <a:rPr b="1" i="0" lang="en-US" sz="1800" u="sng" cap="none" strike="noStrike">
                <a:solidFill>
                  <a:srgbClr val="FF0000"/>
                </a:solidFill>
                <a:latin typeface="Cambria"/>
                <a:ea typeface="Cambria"/>
                <a:cs typeface="Cambria"/>
                <a:sym typeface="Cambria"/>
                <a:hlinkClick r:id="rId4">
                  <a:extLst>
                    <a:ext uri="{A12FA001-AC4F-418D-AE19-62706E023703}">
                      <ahyp:hlinkClr val="tx"/>
                    </a:ext>
                  </a:extLst>
                </a:hlinkClick>
              </a:rPr>
              <a:t>https://www.youtube.com/channel/UCO2d8nr48-iTs8byOJTX9PQ</a:t>
            </a:r>
            <a:r>
              <a:rPr b="1" i="0" lang="en-US" sz="1800" u="none" cap="none" strike="noStrike">
                <a:solidFill>
                  <a:srgbClr val="FF0000"/>
                </a:solidFill>
                <a:latin typeface="Cambria"/>
                <a:ea typeface="Cambria"/>
                <a:cs typeface="Cambria"/>
                <a:sym typeface="Cambria"/>
              </a:rPr>
              <a:t>  </a:t>
            </a:r>
            <a:endParaRPr b="1" i="0" sz="1800" u="none" cap="none" strike="noStrike">
              <a:solidFill>
                <a:srgbClr val="FF0000"/>
              </a:solidFill>
              <a:latin typeface="Cambria"/>
              <a:ea typeface="Cambria"/>
              <a:cs typeface="Cambria"/>
              <a:sym typeface="Cambria"/>
            </a:endParaRPr>
          </a:p>
        </p:txBody>
      </p:sp>
      <p:pic>
        <p:nvPicPr>
          <p:cNvPr id="91" name="Google Shape;91;p1"/>
          <p:cNvPicPr preferRelativeResize="0"/>
          <p:nvPr/>
        </p:nvPicPr>
        <p:blipFill rotWithShape="1">
          <a:blip r:embed="rId5">
            <a:alphaModFix/>
          </a:blip>
          <a:srcRect b="0" l="0" r="0" t="0"/>
          <a:stretch/>
        </p:blipFill>
        <p:spPr>
          <a:xfrm>
            <a:off x="0" y="0"/>
            <a:ext cx="537592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b="0" l="0" r="0" t="0"/>
          <a:stretch/>
        </p:blipFill>
        <p:spPr>
          <a:xfrm>
            <a:off x="1" y="247"/>
            <a:ext cx="12192000" cy="6858000"/>
          </a:xfrm>
          <a:prstGeom prst="rect">
            <a:avLst/>
          </a:prstGeom>
          <a:noFill/>
          <a:ln>
            <a:noFill/>
          </a:ln>
        </p:spPr>
      </p:pic>
      <p:pic>
        <p:nvPicPr>
          <p:cNvPr id="172" name="Google Shape;172;p10"/>
          <p:cNvPicPr preferRelativeResize="0"/>
          <p:nvPr/>
        </p:nvPicPr>
        <p:blipFill rotWithShape="1">
          <a:blip r:embed="rId4">
            <a:alphaModFix/>
          </a:blip>
          <a:srcRect b="74474" l="23784" r="2686" t="8649"/>
          <a:stretch/>
        </p:blipFill>
        <p:spPr>
          <a:xfrm>
            <a:off x="397696" y="308467"/>
            <a:ext cx="3268489" cy="1032301"/>
          </a:xfrm>
          <a:prstGeom prst="rect">
            <a:avLst/>
          </a:prstGeom>
          <a:noFill/>
          <a:ln>
            <a:noFill/>
          </a:ln>
        </p:spPr>
      </p:pic>
      <p:sp>
        <p:nvSpPr>
          <p:cNvPr id="173" name="Google Shape;173;p10"/>
          <p:cNvSpPr/>
          <p:nvPr/>
        </p:nvSpPr>
        <p:spPr>
          <a:xfrm>
            <a:off x="1002066" y="560394"/>
            <a:ext cx="2059747"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NHẠC ĐỆM</a:t>
            </a:r>
            <a:endParaRPr b="1" sz="2400">
              <a:solidFill>
                <a:schemeClr val="dk1"/>
              </a:solidFill>
              <a:latin typeface="Cambria"/>
              <a:ea typeface="Cambria"/>
              <a:cs typeface="Cambria"/>
              <a:sym typeface="Cambria"/>
            </a:endParaRPr>
          </a:p>
        </p:txBody>
      </p:sp>
      <p:pic>
        <p:nvPicPr>
          <p:cNvPr id="174" name="Google Shape;174;p10"/>
          <p:cNvPicPr preferRelativeResize="0"/>
          <p:nvPr/>
        </p:nvPicPr>
        <p:blipFill rotWithShape="1">
          <a:blip r:embed="rId5">
            <a:alphaModFix/>
          </a:blip>
          <a:srcRect b="0" l="0" r="0" t="0"/>
          <a:stretch/>
        </p:blipFill>
        <p:spPr>
          <a:xfrm>
            <a:off x="6370606" y="480601"/>
            <a:ext cx="5309593" cy="5684703"/>
          </a:xfrm>
          <a:prstGeom prst="rect">
            <a:avLst/>
          </a:prstGeom>
          <a:noFill/>
          <a:ln>
            <a:noFill/>
          </a:ln>
        </p:spPr>
      </p:pic>
      <p:pic>
        <p:nvPicPr>
          <p:cNvPr id="175" name="Google Shape;175;p10"/>
          <p:cNvPicPr preferRelativeResize="0"/>
          <p:nvPr/>
        </p:nvPicPr>
        <p:blipFill rotWithShape="1">
          <a:blip r:embed="rId6">
            <a:alphaModFix/>
          </a:blip>
          <a:srcRect b="0" l="0" r="0" t="0"/>
          <a:stretch/>
        </p:blipFill>
        <p:spPr>
          <a:xfrm flipH="1">
            <a:off x="47328" y="3395547"/>
            <a:ext cx="5922429" cy="2866052"/>
          </a:xfrm>
          <a:prstGeom prst="rect">
            <a:avLst/>
          </a:prstGeom>
          <a:noFill/>
          <a:ln>
            <a:noFill/>
          </a:ln>
        </p:spPr>
      </p:pic>
      <p:pic>
        <p:nvPicPr>
          <p:cNvPr id="176" name="Google Shape;176;p10"/>
          <p:cNvPicPr preferRelativeResize="0"/>
          <p:nvPr/>
        </p:nvPicPr>
        <p:blipFill rotWithShape="1">
          <a:blip r:embed="rId7">
            <a:alphaModFix/>
          </a:blip>
          <a:srcRect b="0" l="0" r="0" t="0"/>
          <a:stretch/>
        </p:blipFill>
        <p:spPr>
          <a:xfrm>
            <a:off x="5274989" y="258562"/>
            <a:ext cx="1389535" cy="830280"/>
          </a:xfrm>
          <a:prstGeom prst="rect">
            <a:avLst/>
          </a:prstGeom>
          <a:noFill/>
          <a:ln>
            <a:noFill/>
          </a:ln>
        </p:spPr>
      </p:pic>
      <p:pic>
        <p:nvPicPr>
          <p:cNvPr id="177" name="Google Shape;177;p10"/>
          <p:cNvPicPr preferRelativeResize="0"/>
          <p:nvPr/>
        </p:nvPicPr>
        <p:blipFill rotWithShape="1">
          <a:blip r:embed="rId8">
            <a:alphaModFix/>
          </a:blip>
          <a:srcRect b="0" l="0" r="0" t="0"/>
          <a:stretch/>
        </p:blipFill>
        <p:spPr>
          <a:xfrm>
            <a:off x="666118" y="1900514"/>
            <a:ext cx="5303638" cy="12431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83" name="Google Shape;183;p11"/>
          <p:cNvPicPr preferRelativeResize="0"/>
          <p:nvPr/>
        </p:nvPicPr>
        <p:blipFill rotWithShape="1">
          <a:blip r:embed="rId4">
            <a:alphaModFix/>
          </a:blip>
          <a:srcRect b="0" l="0" r="40505" t="76555"/>
          <a:stretch/>
        </p:blipFill>
        <p:spPr>
          <a:xfrm>
            <a:off x="479376" y="476672"/>
            <a:ext cx="3096344" cy="951765"/>
          </a:xfrm>
          <a:prstGeom prst="rect">
            <a:avLst/>
          </a:prstGeom>
          <a:noFill/>
          <a:ln>
            <a:noFill/>
          </a:ln>
        </p:spPr>
      </p:pic>
      <p:pic>
        <p:nvPicPr>
          <p:cNvPr id="184" name="Google Shape;184;p11"/>
          <p:cNvPicPr preferRelativeResize="0"/>
          <p:nvPr/>
        </p:nvPicPr>
        <p:blipFill rotWithShape="1">
          <a:blip r:embed="rId5">
            <a:alphaModFix/>
          </a:blip>
          <a:srcRect b="0" l="0" r="0" t="0"/>
          <a:stretch/>
        </p:blipFill>
        <p:spPr>
          <a:xfrm>
            <a:off x="695400" y="1097360"/>
            <a:ext cx="10945216" cy="5760640"/>
          </a:xfrm>
          <a:prstGeom prst="rect">
            <a:avLst/>
          </a:prstGeom>
          <a:noFill/>
          <a:ln>
            <a:noFill/>
          </a:ln>
        </p:spPr>
      </p:pic>
      <p:sp>
        <p:nvSpPr>
          <p:cNvPr id="185" name="Google Shape;185;p11"/>
          <p:cNvSpPr txBox="1"/>
          <p:nvPr/>
        </p:nvSpPr>
        <p:spPr>
          <a:xfrm>
            <a:off x="3572654" y="3068960"/>
            <a:ext cx="5256584"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HÁT KẾT HỢP</a:t>
            </a:r>
            <a:endParaRPr/>
          </a:p>
          <a:p>
            <a:pPr indent="0" lvl="0" marL="0" marR="0" rtl="0" algn="ctr">
              <a:spcBef>
                <a:spcPts val="0"/>
              </a:spcBef>
              <a:spcAft>
                <a:spcPts val="0"/>
              </a:spcAft>
              <a:buNone/>
            </a:pPr>
            <a:r>
              <a:rPr b="1" lang="en-US" sz="4400">
                <a:solidFill>
                  <a:schemeClr val="dk1"/>
                </a:solidFill>
                <a:latin typeface="Cambria"/>
                <a:ea typeface="Cambria"/>
                <a:cs typeface="Cambria"/>
                <a:sym typeface="Cambria"/>
              </a:rPr>
              <a:t>VẬN ĐỘNG CƠ THỂ</a:t>
            </a:r>
            <a:endParaRPr b="1" sz="4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12"/>
          <p:cNvPicPr preferRelativeResize="0"/>
          <p:nvPr/>
        </p:nvPicPr>
        <p:blipFill rotWithShape="1">
          <a:blip r:embed="rId3">
            <a:alphaModFix/>
          </a:blip>
          <a:srcRect b="0" l="0" r="0" t="0"/>
          <a:stretch/>
        </p:blipFill>
        <p:spPr>
          <a:xfrm>
            <a:off x="1" y="247"/>
            <a:ext cx="12192000" cy="6858000"/>
          </a:xfrm>
          <a:prstGeom prst="rect">
            <a:avLst/>
          </a:prstGeom>
          <a:noFill/>
          <a:ln>
            <a:noFill/>
          </a:ln>
        </p:spPr>
      </p:pic>
      <p:pic>
        <p:nvPicPr>
          <p:cNvPr id="191" name="Google Shape;191;p12"/>
          <p:cNvPicPr preferRelativeResize="0"/>
          <p:nvPr/>
        </p:nvPicPr>
        <p:blipFill rotWithShape="1">
          <a:blip r:embed="rId4">
            <a:alphaModFix/>
          </a:blip>
          <a:srcRect b="74474" l="23784" r="2686" t="8649"/>
          <a:stretch/>
        </p:blipFill>
        <p:spPr>
          <a:xfrm>
            <a:off x="397696" y="308467"/>
            <a:ext cx="3268489" cy="1032301"/>
          </a:xfrm>
          <a:prstGeom prst="rect">
            <a:avLst/>
          </a:prstGeom>
          <a:noFill/>
          <a:ln>
            <a:noFill/>
          </a:ln>
        </p:spPr>
      </p:pic>
      <p:sp>
        <p:nvSpPr>
          <p:cNvPr id="192" name="Google Shape;192;p12"/>
          <p:cNvSpPr/>
          <p:nvPr/>
        </p:nvSpPr>
        <p:spPr>
          <a:xfrm>
            <a:off x="1002066" y="560394"/>
            <a:ext cx="2059747"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NHẠC ĐỆM</a:t>
            </a:r>
            <a:endParaRPr b="1" sz="2400">
              <a:solidFill>
                <a:schemeClr val="dk1"/>
              </a:solidFill>
              <a:latin typeface="Cambria"/>
              <a:ea typeface="Cambria"/>
              <a:cs typeface="Cambria"/>
              <a:sym typeface="Cambria"/>
            </a:endParaRPr>
          </a:p>
        </p:txBody>
      </p:sp>
      <p:pic>
        <p:nvPicPr>
          <p:cNvPr id="193" name="Google Shape;193;p12"/>
          <p:cNvPicPr preferRelativeResize="0"/>
          <p:nvPr/>
        </p:nvPicPr>
        <p:blipFill rotWithShape="1">
          <a:blip r:embed="rId5">
            <a:alphaModFix/>
          </a:blip>
          <a:srcRect b="0" l="0" r="0" t="0"/>
          <a:stretch/>
        </p:blipFill>
        <p:spPr>
          <a:xfrm>
            <a:off x="6370606" y="480601"/>
            <a:ext cx="5309593" cy="5684703"/>
          </a:xfrm>
          <a:prstGeom prst="rect">
            <a:avLst/>
          </a:prstGeom>
          <a:noFill/>
          <a:ln>
            <a:noFill/>
          </a:ln>
        </p:spPr>
      </p:pic>
      <p:pic>
        <p:nvPicPr>
          <p:cNvPr id="194" name="Google Shape;194;p12"/>
          <p:cNvPicPr preferRelativeResize="0"/>
          <p:nvPr/>
        </p:nvPicPr>
        <p:blipFill rotWithShape="1">
          <a:blip r:embed="rId6">
            <a:alphaModFix/>
          </a:blip>
          <a:srcRect b="0" l="0" r="0" t="0"/>
          <a:stretch/>
        </p:blipFill>
        <p:spPr>
          <a:xfrm flipH="1">
            <a:off x="47328" y="3395547"/>
            <a:ext cx="5922429" cy="2866052"/>
          </a:xfrm>
          <a:prstGeom prst="rect">
            <a:avLst/>
          </a:prstGeom>
          <a:noFill/>
          <a:ln>
            <a:noFill/>
          </a:ln>
        </p:spPr>
      </p:pic>
      <p:pic>
        <p:nvPicPr>
          <p:cNvPr id="195" name="Google Shape;195;p12"/>
          <p:cNvPicPr preferRelativeResize="0"/>
          <p:nvPr/>
        </p:nvPicPr>
        <p:blipFill rotWithShape="1">
          <a:blip r:embed="rId7">
            <a:alphaModFix/>
          </a:blip>
          <a:srcRect b="0" l="0" r="0" t="0"/>
          <a:stretch/>
        </p:blipFill>
        <p:spPr>
          <a:xfrm>
            <a:off x="5274989" y="258562"/>
            <a:ext cx="1389535" cy="830280"/>
          </a:xfrm>
          <a:prstGeom prst="rect">
            <a:avLst/>
          </a:prstGeom>
          <a:noFill/>
          <a:ln>
            <a:noFill/>
          </a:ln>
        </p:spPr>
      </p:pic>
      <p:pic>
        <p:nvPicPr>
          <p:cNvPr id="196" name="Google Shape;196;p12"/>
          <p:cNvPicPr preferRelativeResize="0"/>
          <p:nvPr/>
        </p:nvPicPr>
        <p:blipFill rotWithShape="1">
          <a:blip r:embed="rId8">
            <a:alphaModFix/>
          </a:blip>
          <a:srcRect b="0" l="0" r="0" t="0"/>
          <a:stretch/>
        </p:blipFill>
        <p:spPr>
          <a:xfrm>
            <a:off x="422829" y="2058108"/>
            <a:ext cx="5546928" cy="13041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02" name="Google Shape;202;p13"/>
          <p:cNvPicPr preferRelativeResize="0"/>
          <p:nvPr/>
        </p:nvPicPr>
        <p:blipFill rotWithShape="1">
          <a:blip r:embed="rId4">
            <a:alphaModFix/>
          </a:blip>
          <a:srcRect b="0" l="0" r="0" t="0"/>
          <a:stretch/>
        </p:blipFill>
        <p:spPr>
          <a:xfrm>
            <a:off x="695400" y="1097360"/>
            <a:ext cx="10945216" cy="5760640"/>
          </a:xfrm>
          <a:prstGeom prst="rect">
            <a:avLst/>
          </a:prstGeom>
          <a:noFill/>
          <a:ln>
            <a:noFill/>
          </a:ln>
        </p:spPr>
      </p:pic>
      <p:sp>
        <p:nvSpPr>
          <p:cNvPr id="203" name="Google Shape;203;p13"/>
          <p:cNvSpPr txBox="1"/>
          <p:nvPr/>
        </p:nvSpPr>
        <p:spPr>
          <a:xfrm>
            <a:off x="3572654" y="2858160"/>
            <a:ext cx="5256584"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mbria"/>
                <a:ea typeface="Cambria"/>
                <a:cs typeface="Cambria"/>
                <a:sym typeface="Cambria"/>
              </a:rPr>
              <a:t>HÁT KẾT HỢP</a:t>
            </a:r>
            <a:endParaRPr/>
          </a:p>
          <a:p>
            <a:pPr indent="0" lvl="0" marL="0" marR="0" rtl="0" algn="ctr">
              <a:spcBef>
                <a:spcPts val="0"/>
              </a:spcBef>
              <a:spcAft>
                <a:spcPts val="0"/>
              </a:spcAft>
              <a:buNone/>
            </a:pPr>
            <a:r>
              <a:rPr b="1" lang="en-US" sz="4000">
                <a:solidFill>
                  <a:schemeClr val="dk1"/>
                </a:solidFill>
                <a:latin typeface="Cambria"/>
                <a:ea typeface="Cambria"/>
                <a:cs typeface="Cambria"/>
                <a:sym typeface="Cambria"/>
              </a:rPr>
              <a:t>VẬN ĐỘNG MINH HỌA</a:t>
            </a:r>
            <a:endParaRPr/>
          </a:p>
          <a:p>
            <a:pPr indent="0" lvl="0" marL="0" marR="0" rtl="0" algn="ctr">
              <a:spcBef>
                <a:spcPts val="0"/>
              </a:spcBef>
              <a:spcAft>
                <a:spcPts val="0"/>
              </a:spcAft>
              <a:buNone/>
            </a:pPr>
            <a:r>
              <a:rPr b="1" lang="en-US" sz="4000">
                <a:solidFill>
                  <a:schemeClr val="dk1"/>
                </a:solidFill>
                <a:latin typeface="Cambria"/>
                <a:ea typeface="Cambria"/>
                <a:cs typeface="Cambria"/>
                <a:sym typeface="Cambria"/>
              </a:rPr>
              <a:t>THEO Ý THÍCH</a:t>
            </a:r>
            <a:endParaRPr b="1" sz="4000">
              <a:solidFill>
                <a:schemeClr val="dk1"/>
              </a:solidFill>
              <a:latin typeface="Calibri"/>
              <a:ea typeface="Calibri"/>
              <a:cs typeface="Calibri"/>
              <a:sym typeface="Calibri"/>
            </a:endParaRPr>
          </a:p>
        </p:txBody>
      </p:sp>
      <p:pic>
        <p:nvPicPr>
          <p:cNvPr id="204" name="Google Shape;204;p13"/>
          <p:cNvPicPr preferRelativeResize="0"/>
          <p:nvPr/>
        </p:nvPicPr>
        <p:blipFill rotWithShape="1">
          <a:blip r:embed="rId5">
            <a:alphaModFix/>
          </a:blip>
          <a:srcRect b="0" l="0" r="0" t="0"/>
          <a:stretch/>
        </p:blipFill>
        <p:spPr>
          <a:xfrm>
            <a:off x="516237" y="404664"/>
            <a:ext cx="4396724" cy="8640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4"/>
          <p:cNvPicPr preferRelativeResize="0"/>
          <p:nvPr/>
        </p:nvPicPr>
        <p:blipFill rotWithShape="1">
          <a:blip r:embed="rId3">
            <a:alphaModFix/>
          </a:blip>
          <a:srcRect b="0" l="0" r="0" t="0"/>
          <a:stretch/>
        </p:blipFill>
        <p:spPr>
          <a:xfrm>
            <a:off x="1" y="247"/>
            <a:ext cx="12192000" cy="6858000"/>
          </a:xfrm>
          <a:prstGeom prst="rect">
            <a:avLst/>
          </a:prstGeom>
          <a:noFill/>
          <a:ln>
            <a:noFill/>
          </a:ln>
        </p:spPr>
      </p:pic>
      <p:pic>
        <p:nvPicPr>
          <p:cNvPr id="210" name="Google Shape;210;p14"/>
          <p:cNvPicPr preferRelativeResize="0"/>
          <p:nvPr/>
        </p:nvPicPr>
        <p:blipFill rotWithShape="1">
          <a:blip r:embed="rId4">
            <a:alphaModFix/>
          </a:blip>
          <a:srcRect b="74474" l="23784" r="2686" t="8649"/>
          <a:stretch/>
        </p:blipFill>
        <p:spPr>
          <a:xfrm>
            <a:off x="397696" y="308467"/>
            <a:ext cx="3268489" cy="1032301"/>
          </a:xfrm>
          <a:prstGeom prst="rect">
            <a:avLst/>
          </a:prstGeom>
          <a:noFill/>
          <a:ln>
            <a:noFill/>
          </a:ln>
        </p:spPr>
      </p:pic>
      <p:sp>
        <p:nvSpPr>
          <p:cNvPr id="211" name="Google Shape;211;p14"/>
          <p:cNvSpPr/>
          <p:nvPr/>
        </p:nvSpPr>
        <p:spPr>
          <a:xfrm>
            <a:off x="1002066" y="560394"/>
            <a:ext cx="2059747"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NHẠC ĐỆM</a:t>
            </a:r>
            <a:endParaRPr b="1" sz="2400">
              <a:solidFill>
                <a:schemeClr val="dk1"/>
              </a:solidFill>
              <a:latin typeface="Cambria"/>
              <a:ea typeface="Cambria"/>
              <a:cs typeface="Cambria"/>
              <a:sym typeface="Cambria"/>
            </a:endParaRPr>
          </a:p>
        </p:txBody>
      </p:sp>
      <p:pic>
        <p:nvPicPr>
          <p:cNvPr id="212" name="Google Shape;212;p14"/>
          <p:cNvPicPr preferRelativeResize="0"/>
          <p:nvPr/>
        </p:nvPicPr>
        <p:blipFill rotWithShape="1">
          <a:blip r:embed="rId5">
            <a:alphaModFix/>
          </a:blip>
          <a:srcRect b="0" l="0" r="0" t="0"/>
          <a:stretch/>
        </p:blipFill>
        <p:spPr>
          <a:xfrm>
            <a:off x="6370606" y="480601"/>
            <a:ext cx="5309593" cy="5684703"/>
          </a:xfrm>
          <a:prstGeom prst="rect">
            <a:avLst/>
          </a:prstGeom>
          <a:noFill/>
          <a:ln>
            <a:noFill/>
          </a:ln>
        </p:spPr>
      </p:pic>
      <p:pic>
        <p:nvPicPr>
          <p:cNvPr id="213" name="Google Shape;213;p14"/>
          <p:cNvPicPr preferRelativeResize="0"/>
          <p:nvPr/>
        </p:nvPicPr>
        <p:blipFill rotWithShape="1">
          <a:blip r:embed="rId6">
            <a:alphaModFix/>
          </a:blip>
          <a:srcRect b="0" l="0" r="0" t="0"/>
          <a:stretch/>
        </p:blipFill>
        <p:spPr>
          <a:xfrm>
            <a:off x="5274989" y="258562"/>
            <a:ext cx="1389535" cy="830280"/>
          </a:xfrm>
          <a:prstGeom prst="rect">
            <a:avLst/>
          </a:prstGeom>
          <a:noFill/>
          <a:ln>
            <a:noFill/>
          </a:ln>
        </p:spPr>
      </p:pic>
      <p:pic>
        <p:nvPicPr>
          <p:cNvPr descr="image-removebg-preview (96)" id="214" name="Google Shape;214;p14"/>
          <p:cNvPicPr preferRelativeResize="0"/>
          <p:nvPr/>
        </p:nvPicPr>
        <p:blipFill rotWithShape="1">
          <a:blip r:embed="rId7">
            <a:alphaModFix/>
          </a:blip>
          <a:srcRect b="0" l="0" r="0" t="0"/>
          <a:stretch/>
        </p:blipFill>
        <p:spPr>
          <a:xfrm>
            <a:off x="259376" y="2465492"/>
            <a:ext cx="5563422" cy="38171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Kids holding wooden frame. Download a Free Preview or High Quality Adobe  Illustrator Ai, EPS, P… | School wall art, Transportation for kids, Kids  cartoon characters" id="220" name="Google Shape;220;p15"/>
          <p:cNvPicPr preferRelativeResize="0"/>
          <p:nvPr/>
        </p:nvPicPr>
        <p:blipFill rotWithShape="1">
          <a:blip r:embed="rId4">
            <a:alphaModFix/>
          </a:blip>
          <a:srcRect b="24801" l="0" r="0" t="14300"/>
          <a:stretch/>
        </p:blipFill>
        <p:spPr>
          <a:xfrm>
            <a:off x="479376" y="1213374"/>
            <a:ext cx="11233248" cy="5040560"/>
          </a:xfrm>
          <a:prstGeom prst="rect">
            <a:avLst/>
          </a:prstGeom>
          <a:noFill/>
          <a:ln>
            <a:noFill/>
          </a:ln>
        </p:spPr>
      </p:pic>
      <p:pic>
        <p:nvPicPr>
          <p:cNvPr id="221" name="Google Shape;221;p15"/>
          <p:cNvPicPr preferRelativeResize="0"/>
          <p:nvPr/>
        </p:nvPicPr>
        <p:blipFill rotWithShape="1">
          <a:blip r:embed="rId5">
            <a:alphaModFix/>
          </a:blip>
          <a:srcRect b="51164" l="1340" r="29600" t="26385"/>
          <a:stretch/>
        </p:blipFill>
        <p:spPr>
          <a:xfrm>
            <a:off x="479376" y="352370"/>
            <a:ext cx="3395513" cy="861004"/>
          </a:xfrm>
          <a:prstGeom prst="rect">
            <a:avLst/>
          </a:prstGeom>
          <a:noFill/>
          <a:ln>
            <a:noFill/>
          </a:ln>
        </p:spPr>
      </p:pic>
      <p:pic>
        <p:nvPicPr>
          <p:cNvPr id="222" name="Google Shape;222;p15"/>
          <p:cNvPicPr preferRelativeResize="0"/>
          <p:nvPr/>
        </p:nvPicPr>
        <p:blipFill rotWithShape="1">
          <a:blip r:embed="rId6">
            <a:alphaModFix/>
          </a:blip>
          <a:srcRect b="0" l="0" r="0" t="0"/>
          <a:stretch/>
        </p:blipFill>
        <p:spPr>
          <a:xfrm>
            <a:off x="839416" y="4355433"/>
            <a:ext cx="10513168" cy="897250"/>
          </a:xfrm>
          <a:prstGeom prst="rect">
            <a:avLst/>
          </a:prstGeom>
          <a:noFill/>
          <a:ln>
            <a:noFill/>
          </a:ln>
        </p:spPr>
      </p:pic>
      <p:pic>
        <p:nvPicPr>
          <p:cNvPr id="223" name="Google Shape;223;p15"/>
          <p:cNvPicPr preferRelativeResize="0"/>
          <p:nvPr/>
        </p:nvPicPr>
        <p:blipFill rotWithShape="1">
          <a:blip r:embed="rId7">
            <a:alphaModFix/>
          </a:blip>
          <a:srcRect b="0" l="0" r="0" t="0"/>
          <a:stretch/>
        </p:blipFill>
        <p:spPr>
          <a:xfrm>
            <a:off x="695400" y="3140968"/>
            <a:ext cx="2520280" cy="1001453"/>
          </a:xfrm>
          <a:prstGeom prst="rect">
            <a:avLst/>
          </a:prstGeom>
          <a:noFill/>
          <a:ln>
            <a:noFill/>
          </a:ln>
        </p:spPr>
      </p:pic>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29" name="Google Shape;229;p16"/>
          <p:cNvPicPr preferRelativeResize="0"/>
          <p:nvPr/>
        </p:nvPicPr>
        <p:blipFill rotWithShape="1">
          <a:blip r:embed="rId4">
            <a:alphaModFix/>
          </a:blip>
          <a:srcRect b="296" l="0" r="0" t="0"/>
          <a:stretch/>
        </p:blipFill>
        <p:spPr>
          <a:xfrm>
            <a:off x="479376" y="2111455"/>
            <a:ext cx="11233248" cy="3909833"/>
          </a:xfrm>
          <a:prstGeom prst="rect">
            <a:avLst/>
          </a:prstGeom>
          <a:noFill/>
          <a:ln>
            <a:noFill/>
          </a:ln>
        </p:spPr>
      </p:pic>
      <p:pic>
        <p:nvPicPr>
          <p:cNvPr id="230" name="Google Shape;230;p16"/>
          <p:cNvPicPr preferRelativeResize="0"/>
          <p:nvPr/>
        </p:nvPicPr>
        <p:blipFill rotWithShape="1">
          <a:blip r:embed="rId5">
            <a:alphaModFix/>
          </a:blip>
          <a:srcRect b="0" l="0" r="0" t="0"/>
          <a:stretch/>
        </p:blipFill>
        <p:spPr>
          <a:xfrm>
            <a:off x="456472" y="395587"/>
            <a:ext cx="3504685" cy="980903"/>
          </a:xfrm>
          <a:prstGeom prst="rect">
            <a:avLst/>
          </a:prstGeom>
          <a:noFill/>
          <a:ln>
            <a:noFill/>
          </a:ln>
        </p:spPr>
      </p:pic>
      <p:pic>
        <p:nvPicPr>
          <p:cNvPr id="231" name="Google Shape;231;p16"/>
          <p:cNvPicPr preferRelativeResize="0"/>
          <p:nvPr/>
        </p:nvPicPr>
        <p:blipFill rotWithShape="1">
          <a:blip r:embed="rId6">
            <a:alphaModFix/>
          </a:blip>
          <a:srcRect b="0" l="0" r="0" t="0"/>
          <a:stretch/>
        </p:blipFill>
        <p:spPr>
          <a:xfrm>
            <a:off x="1343472" y="1383847"/>
            <a:ext cx="5760640" cy="524668"/>
          </a:xfrm>
          <a:prstGeom prst="rect">
            <a:avLst/>
          </a:prstGeom>
          <a:noFill/>
          <a:ln>
            <a:noFill/>
          </a:ln>
        </p:spPr>
      </p:pic>
      <p:pic>
        <p:nvPicPr>
          <p:cNvPr id="232" name="Google Shape;232;p16"/>
          <p:cNvPicPr preferRelativeResize="0"/>
          <p:nvPr/>
        </p:nvPicPr>
        <p:blipFill rotWithShape="1">
          <a:blip r:embed="rId7">
            <a:alphaModFix/>
          </a:blip>
          <a:srcRect b="0" l="0" r="0" t="0"/>
          <a:stretch/>
        </p:blipFill>
        <p:spPr>
          <a:xfrm>
            <a:off x="695399" y="2838450"/>
            <a:ext cx="10729193" cy="1181100"/>
          </a:xfrm>
          <a:prstGeom prst="rect">
            <a:avLst/>
          </a:prstGeom>
          <a:noFill/>
          <a:ln>
            <a:noFill/>
          </a:ln>
        </p:spPr>
      </p:pic>
      <p:pic>
        <p:nvPicPr>
          <p:cNvPr id="233" name="Google Shape;233;p16"/>
          <p:cNvPicPr preferRelativeResize="0"/>
          <p:nvPr/>
        </p:nvPicPr>
        <p:blipFill rotWithShape="1">
          <a:blip r:embed="rId8">
            <a:alphaModFix/>
          </a:blip>
          <a:srcRect b="0" l="0" r="0" t="0"/>
          <a:stretch/>
        </p:blipFill>
        <p:spPr>
          <a:xfrm>
            <a:off x="695399" y="4437112"/>
            <a:ext cx="10729193" cy="10976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39" name="Google Shape;239;p17"/>
          <p:cNvPicPr preferRelativeResize="0"/>
          <p:nvPr/>
        </p:nvPicPr>
        <p:blipFill rotWithShape="1">
          <a:blip r:embed="rId4">
            <a:alphaModFix/>
          </a:blip>
          <a:srcRect b="296" l="0" r="0" t="0"/>
          <a:stretch/>
        </p:blipFill>
        <p:spPr>
          <a:xfrm>
            <a:off x="479376" y="1781155"/>
            <a:ext cx="11233248" cy="4240134"/>
          </a:xfrm>
          <a:prstGeom prst="rect">
            <a:avLst/>
          </a:prstGeom>
          <a:noFill/>
          <a:ln>
            <a:noFill/>
          </a:ln>
        </p:spPr>
      </p:pic>
      <p:pic>
        <p:nvPicPr>
          <p:cNvPr id="240" name="Google Shape;240;p17"/>
          <p:cNvPicPr preferRelativeResize="0"/>
          <p:nvPr/>
        </p:nvPicPr>
        <p:blipFill rotWithShape="1">
          <a:blip r:embed="rId5">
            <a:alphaModFix/>
          </a:blip>
          <a:srcRect b="0" l="0" r="0" t="0"/>
          <a:stretch/>
        </p:blipFill>
        <p:spPr>
          <a:xfrm>
            <a:off x="456473" y="395588"/>
            <a:ext cx="2759208" cy="772256"/>
          </a:xfrm>
          <a:prstGeom prst="rect">
            <a:avLst/>
          </a:prstGeom>
          <a:noFill/>
          <a:ln>
            <a:noFill/>
          </a:ln>
        </p:spPr>
      </p:pic>
      <p:pic>
        <p:nvPicPr>
          <p:cNvPr id="241" name="Google Shape;241;p17"/>
          <p:cNvPicPr preferRelativeResize="0"/>
          <p:nvPr/>
        </p:nvPicPr>
        <p:blipFill rotWithShape="1">
          <a:blip r:embed="rId6">
            <a:alphaModFix/>
          </a:blip>
          <a:srcRect b="74474" l="23784" r="2686" t="8649"/>
          <a:stretch/>
        </p:blipFill>
        <p:spPr>
          <a:xfrm flipH="1">
            <a:off x="8525815" y="404664"/>
            <a:ext cx="3268489" cy="1032301"/>
          </a:xfrm>
          <a:prstGeom prst="rect">
            <a:avLst/>
          </a:prstGeom>
          <a:noFill/>
          <a:ln>
            <a:noFill/>
          </a:ln>
        </p:spPr>
      </p:pic>
      <p:sp>
        <p:nvSpPr>
          <p:cNvPr id="242" name="Google Shape;242;p17"/>
          <p:cNvSpPr/>
          <p:nvPr/>
        </p:nvSpPr>
        <p:spPr>
          <a:xfrm>
            <a:off x="9048871" y="646393"/>
            <a:ext cx="2241065"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NHẠC ĐỆM</a:t>
            </a:r>
            <a:endParaRPr b="1" sz="2800">
              <a:solidFill>
                <a:schemeClr val="dk1"/>
              </a:solidFill>
              <a:latin typeface="Cambria"/>
              <a:ea typeface="Cambria"/>
              <a:cs typeface="Cambria"/>
              <a:sym typeface="Cambria"/>
            </a:endParaRPr>
          </a:p>
        </p:txBody>
      </p:sp>
      <p:pic>
        <p:nvPicPr>
          <p:cNvPr id="243" name="Google Shape;243;p17"/>
          <p:cNvPicPr preferRelativeResize="0"/>
          <p:nvPr/>
        </p:nvPicPr>
        <p:blipFill rotWithShape="1">
          <a:blip r:embed="rId7">
            <a:alphaModFix/>
          </a:blip>
          <a:srcRect b="0" l="0" r="0" t="10465"/>
          <a:stretch/>
        </p:blipFill>
        <p:spPr>
          <a:xfrm>
            <a:off x="767409" y="2050276"/>
            <a:ext cx="10522528" cy="3706010"/>
          </a:xfrm>
          <a:prstGeom prst="rect">
            <a:avLst/>
          </a:prstGeom>
          <a:noFill/>
          <a:ln>
            <a:noFill/>
          </a:ln>
        </p:spPr>
      </p:pic>
      <p:pic>
        <p:nvPicPr>
          <p:cNvPr id="244" name="Google Shape;244;p17"/>
          <p:cNvPicPr preferRelativeResize="0"/>
          <p:nvPr/>
        </p:nvPicPr>
        <p:blipFill rotWithShape="1">
          <a:blip r:embed="rId8">
            <a:alphaModFix/>
          </a:blip>
          <a:srcRect b="0" l="0" r="0" t="0"/>
          <a:stretch/>
        </p:blipFill>
        <p:spPr>
          <a:xfrm>
            <a:off x="1127298" y="1174841"/>
            <a:ext cx="474345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50" name="Google Shape;250;p18"/>
          <p:cNvPicPr preferRelativeResize="0"/>
          <p:nvPr/>
        </p:nvPicPr>
        <p:blipFill rotWithShape="1">
          <a:blip r:embed="rId4">
            <a:alphaModFix/>
          </a:blip>
          <a:srcRect b="296" l="0" r="0" t="0"/>
          <a:stretch/>
        </p:blipFill>
        <p:spPr>
          <a:xfrm>
            <a:off x="479376" y="2815424"/>
            <a:ext cx="11233248" cy="3216374"/>
          </a:xfrm>
          <a:prstGeom prst="rect">
            <a:avLst/>
          </a:prstGeom>
          <a:noFill/>
          <a:ln>
            <a:noFill/>
          </a:ln>
        </p:spPr>
      </p:pic>
      <p:pic>
        <p:nvPicPr>
          <p:cNvPr id="251" name="Google Shape;251;p18"/>
          <p:cNvPicPr preferRelativeResize="0"/>
          <p:nvPr/>
        </p:nvPicPr>
        <p:blipFill rotWithShape="1">
          <a:blip r:embed="rId5">
            <a:alphaModFix/>
          </a:blip>
          <a:srcRect b="0" l="0" r="0" t="0"/>
          <a:stretch/>
        </p:blipFill>
        <p:spPr>
          <a:xfrm>
            <a:off x="446721" y="424061"/>
            <a:ext cx="4448175" cy="895350"/>
          </a:xfrm>
          <a:prstGeom prst="rect">
            <a:avLst/>
          </a:prstGeom>
          <a:noFill/>
          <a:ln>
            <a:noFill/>
          </a:ln>
        </p:spPr>
      </p:pic>
      <p:pic>
        <p:nvPicPr>
          <p:cNvPr id="252" name="Google Shape;252;p18"/>
          <p:cNvPicPr preferRelativeResize="0"/>
          <p:nvPr/>
        </p:nvPicPr>
        <p:blipFill rotWithShape="1">
          <a:blip r:embed="rId6">
            <a:alphaModFix/>
          </a:blip>
          <a:srcRect b="0" l="0" r="0" t="0"/>
          <a:stretch/>
        </p:blipFill>
        <p:spPr>
          <a:xfrm>
            <a:off x="1199456" y="1484784"/>
            <a:ext cx="5938066" cy="529838"/>
          </a:xfrm>
          <a:prstGeom prst="rect">
            <a:avLst/>
          </a:prstGeom>
          <a:noFill/>
          <a:ln>
            <a:noFill/>
          </a:ln>
        </p:spPr>
      </p:pic>
      <p:pic>
        <p:nvPicPr>
          <p:cNvPr id="253" name="Google Shape;253;p18"/>
          <p:cNvPicPr preferRelativeResize="0"/>
          <p:nvPr/>
        </p:nvPicPr>
        <p:blipFill rotWithShape="1">
          <a:blip r:embed="rId7">
            <a:alphaModFix/>
          </a:blip>
          <a:srcRect b="0" l="0" r="0" t="0"/>
          <a:stretch/>
        </p:blipFill>
        <p:spPr>
          <a:xfrm rot="3630880">
            <a:off x="9298210" y="836397"/>
            <a:ext cx="733105" cy="3541756"/>
          </a:xfrm>
          <a:prstGeom prst="rect">
            <a:avLst/>
          </a:prstGeom>
          <a:noFill/>
          <a:ln>
            <a:noFill/>
          </a:ln>
        </p:spPr>
      </p:pic>
      <p:pic>
        <p:nvPicPr>
          <p:cNvPr id="254" name="Google Shape;254;p18"/>
          <p:cNvPicPr preferRelativeResize="0"/>
          <p:nvPr/>
        </p:nvPicPr>
        <p:blipFill rotWithShape="1">
          <a:blip r:embed="rId8">
            <a:alphaModFix/>
          </a:blip>
          <a:srcRect b="0" l="0" r="0" t="0"/>
          <a:stretch/>
        </p:blipFill>
        <p:spPr>
          <a:xfrm>
            <a:off x="1213272" y="2214998"/>
            <a:ext cx="4972050" cy="400050"/>
          </a:xfrm>
          <a:prstGeom prst="rect">
            <a:avLst/>
          </a:prstGeom>
          <a:noFill/>
          <a:ln>
            <a:noFill/>
          </a:ln>
        </p:spPr>
      </p:pic>
      <p:pic>
        <p:nvPicPr>
          <p:cNvPr id="255" name="Google Shape;255;p18"/>
          <p:cNvPicPr preferRelativeResize="0"/>
          <p:nvPr/>
        </p:nvPicPr>
        <p:blipFill rotWithShape="1">
          <a:blip r:embed="rId9">
            <a:alphaModFix/>
          </a:blip>
          <a:srcRect b="0" l="0" r="0" t="0"/>
          <a:stretch/>
        </p:blipFill>
        <p:spPr>
          <a:xfrm>
            <a:off x="733673" y="3861636"/>
            <a:ext cx="10754419" cy="1123950"/>
          </a:xfrm>
          <a:prstGeom prst="rect">
            <a:avLst/>
          </a:prstGeom>
          <a:noFill/>
          <a:ln>
            <a:noFill/>
          </a:ln>
        </p:spPr>
      </p:pic>
      <p:pic>
        <p:nvPicPr>
          <p:cNvPr id="256" name="Google Shape;256;p18"/>
          <p:cNvPicPr preferRelativeResize="0"/>
          <p:nvPr/>
        </p:nvPicPr>
        <p:blipFill rotWithShape="1">
          <a:blip r:embed="rId10">
            <a:alphaModFix/>
          </a:blip>
          <a:srcRect b="74474" l="23784" r="2686" t="8649"/>
          <a:stretch/>
        </p:blipFill>
        <p:spPr>
          <a:xfrm flipH="1">
            <a:off x="8525815" y="404664"/>
            <a:ext cx="3268489" cy="1032301"/>
          </a:xfrm>
          <a:prstGeom prst="rect">
            <a:avLst/>
          </a:prstGeom>
          <a:noFill/>
          <a:ln>
            <a:noFill/>
          </a:ln>
        </p:spPr>
      </p:pic>
      <p:sp>
        <p:nvSpPr>
          <p:cNvPr id="257" name="Google Shape;257;p18"/>
          <p:cNvSpPr/>
          <p:nvPr/>
        </p:nvSpPr>
        <p:spPr>
          <a:xfrm>
            <a:off x="9048871" y="646393"/>
            <a:ext cx="2241065"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NHẠC NỀN</a:t>
            </a:r>
            <a:endParaRPr b="1" sz="28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63" name="Google Shape;263;p19"/>
          <p:cNvPicPr preferRelativeResize="0"/>
          <p:nvPr/>
        </p:nvPicPr>
        <p:blipFill rotWithShape="1">
          <a:blip r:embed="rId4">
            <a:alphaModFix/>
          </a:blip>
          <a:srcRect b="296" l="0" r="0" t="0"/>
          <a:stretch/>
        </p:blipFill>
        <p:spPr>
          <a:xfrm>
            <a:off x="479376" y="2788469"/>
            <a:ext cx="11233248" cy="3243329"/>
          </a:xfrm>
          <a:prstGeom prst="rect">
            <a:avLst/>
          </a:prstGeom>
          <a:noFill/>
          <a:ln>
            <a:noFill/>
          </a:ln>
        </p:spPr>
      </p:pic>
      <p:pic>
        <p:nvPicPr>
          <p:cNvPr id="264" name="Google Shape;264;p19"/>
          <p:cNvPicPr preferRelativeResize="0"/>
          <p:nvPr/>
        </p:nvPicPr>
        <p:blipFill rotWithShape="1">
          <a:blip r:embed="rId5">
            <a:alphaModFix/>
          </a:blip>
          <a:srcRect b="0" l="0" r="0" t="0"/>
          <a:stretch/>
        </p:blipFill>
        <p:spPr>
          <a:xfrm>
            <a:off x="446721" y="424061"/>
            <a:ext cx="4448175" cy="895350"/>
          </a:xfrm>
          <a:prstGeom prst="rect">
            <a:avLst/>
          </a:prstGeom>
          <a:noFill/>
          <a:ln>
            <a:noFill/>
          </a:ln>
        </p:spPr>
      </p:pic>
      <p:pic>
        <p:nvPicPr>
          <p:cNvPr id="265" name="Google Shape;265;p19"/>
          <p:cNvPicPr preferRelativeResize="0"/>
          <p:nvPr/>
        </p:nvPicPr>
        <p:blipFill rotWithShape="1">
          <a:blip r:embed="rId6">
            <a:alphaModFix/>
          </a:blip>
          <a:srcRect b="0" l="0" r="0" t="0"/>
          <a:stretch/>
        </p:blipFill>
        <p:spPr>
          <a:xfrm>
            <a:off x="1083667" y="1420708"/>
            <a:ext cx="3347634" cy="554316"/>
          </a:xfrm>
          <a:prstGeom prst="rect">
            <a:avLst/>
          </a:prstGeom>
          <a:noFill/>
          <a:ln>
            <a:noFill/>
          </a:ln>
        </p:spPr>
      </p:pic>
      <p:pic>
        <p:nvPicPr>
          <p:cNvPr id="266" name="Google Shape;266;p19"/>
          <p:cNvPicPr preferRelativeResize="0"/>
          <p:nvPr/>
        </p:nvPicPr>
        <p:blipFill rotWithShape="1">
          <a:blip r:embed="rId7">
            <a:alphaModFix/>
          </a:blip>
          <a:srcRect b="0" l="0" r="0" t="0"/>
          <a:stretch/>
        </p:blipFill>
        <p:spPr>
          <a:xfrm>
            <a:off x="6736042" y="192634"/>
            <a:ext cx="5165227" cy="2253554"/>
          </a:xfrm>
          <a:prstGeom prst="rect">
            <a:avLst/>
          </a:prstGeom>
          <a:noFill/>
          <a:ln>
            <a:noFill/>
          </a:ln>
        </p:spPr>
      </p:pic>
      <p:pic>
        <p:nvPicPr>
          <p:cNvPr id="267" name="Google Shape;267;p19"/>
          <p:cNvPicPr preferRelativeResize="0"/>
          <p:nvPr/>
        </p:nvPicPr>
        <p:blipFill rotWithShape="1">
          <a:blip r:embed="rId8">
            <a:alphaModFix/>
          </a:blip>
          <a:srcRect b="0" l="0" r="0" t="0"/>
          <a:stretch/>
        </p:blipFill>
        <p:spPr>
          <a:xfrm>
            <a:off x="1197911" y="2060848"/>
            <a:ext cx="6410325" cy="428625"/>
          </a:xfrm>
          <a:prstGeom prst="rect">
            <a:avLst/>
          </a:prstGeom>
          <a:noFill/>
          <a:ln>
            <a:noFill/>
          </a:ln>
        </p:spPr>
      </p:pic>
      <p:pic>
        <p:nvPicPr>
          <p:cNvPr id="268" name="Google Shape;268;p19"/>
          <p:cNvPicPr preferRelativeResize="0"/>
          <p:nvPr/>
        </p:nvPicPr>
        <p:blipFill rotWithShape="1">
          <a:blip r:embed="rId9">
            <a:alphaModFix/>
          </a:blip>
          <a:srcRect b="0" l="0" r="0" t="0"/>
          <a:stretch/>
        </p:blipFill>
        <p:spPr>
          <a:xfrm>
            <a:off x="705471" y="3733858"/>
            <a:ext cx="10731821"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image-removebg-preview (66)" id="96" name="Google Shape;96;p2"/>
          <p:cNvPicPr preferRelativeResize="0"/>
          <p:nvPr/>
        </p:nvPicPr>
        <p:blipFill rotWithShape="1">
          <a:blip r:embed="rId3">
            <a:alphaModFix/>
          </a:blip>
          <a:srcRect b="0" l="0" r="0" t="0"/>
          <a:stretch/>
        </p:blipFill>
        <p:spPr>
          <a:xfrm>
            <a:off x="5372156" y="-1"/>
            <a:ext cx="6819843" cy="1982837"/>
          </a:xfrm>
          <a:prstGeom prst="rect">
            <a:avLst/>
          </a:prstGeom>
          <a:noFill/>
          <a:ln>
            <a:noFill/>
          </a:ln>
        </p:spPr>
      </p:pic>
      <p:sp>
        <p:nvSpPr>
          <p:cNvPr id="97" name="Google Shape;97;p2"/>
          <p:cNvSpPr/>
          <p:nvPr/>
        </p:nvSpPr>
        <p:spPr>
          <a:xfrm>
            <a:off x="9624392" y="1455777"/>
            <a:ext cx="1692387" cy="527059"/>
          </a:xfrm>
          <a:prstGeom prst="rect">
            <a:avLst/>
          </a:prstGeom>
          <a:noFill/>
          <a:ln>
            <a:noFill/>
          </a:ln>
        </p:spPr>
        <p:txBody>
          <a:bodyPr anchorCtr="0" anchor="t" bIns="47600" lIns="95225" spcFirstLastPara="1" rIns="95225" wrap="square" tIns="47600">
            <a:spAutoFit/>
          </a:bodyPr>
          <a:lstStyle/>
          <a:p>
            <a:pPr indent="0" lvl="0" marL="0" marR="0" rtl="0" algn="l">
              <a:spcBef>
                <a:spcPts val="0"/>
              </a:spcBef>
              <a:spcAft>
                <a:spcPts val="0"/>
              </a:spcAft>
              <a:buNone/>
            </a:pPr>
            <a:r>
              <a:rPr b="1" i="0" lang="en-US" sz="2800" u="none" cap="none" strike="noStrike">
                <a:solidFill>
                  <a:srgbClr val="1713CB"/>
                </a:solidFill>
                <a:latin typeface="Times New Roman"/>
                <a:ea typeface="Times New Roman"/>
                <a:cs typeface="Times New Roman"/>
                <a:sym typeface="Times New Roman"/>
              </a:rPr>
              <a:t>TIẾT 2</a:t>
            </a:r>
            <a:endParaRPr b="1" i="0" sz="2800" u="none" cap="none" strike="noStrike">
              <a:solidFill>
                <a:srgbClr val="1713CB"/>
              </a:solidFill>
              <a:latin typeface="Times New Roman"/>
              <a:ea typeface="Times New Roman"/>
              <a:cs typeface="Times New Roman"/>
              <a:sym typeface="Times New Roman"/>
            </a:endParaRPr>
          </a:p>
        </p:txBody>
      </p:sp>
      <p:pic>
        <p:nvPicPr>
          <p:cNvPr id="98" name="Google Shape;98;p2"/>
          <p:cNvPicPr preferRelativeResize="0"/>
          <p:nvPr/>
        </p:nvPicPr>
        <p:blipFill rotWithShape="1">
          <a:blip r:embed="rId4">
            <a:alphaModFix/>
          </a:blip>
          <a:srcRect b="0" l="0" r="0" t="0"/>
          <a:stretch/>
        </p:blipFill>
        <p:spPr>
          <a:xfrm>
            <a:off x="0" y="0"/>
            <a:ext cx="5375920" cy="6858000"/>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7485476" y="1982836"/>
            <a:ext cx="2951928" cy="2951928"/>
          </a:xfrm>
          <a:prstGeom prst="rect">
            <a:avLst/>
          </a:prstGeom>
          <a:noFill/>
          <a:ln>
            <a:noFill/>
          </a:ln>
        </p:spPr>
      </p:pic>
      <p:pic>
        <p:nvPicPr>
          <p:cNvPr id="100" name="Google Shape;100;p2"/>
          <p:cNvPicPr preferRelativeResize="0"/>
          <p:nvPr/>
        </p:nvPicPr>
        <p:blipFill rotWithShape="1">
          <a:blip r:embed="rId6">
            <a:alphaModFix/>
          </a:blip>
          <a:srcRect b="0" l="0" r="0" t="0"/>
          <a:stretch/>
        </p:blipFill>
        <p:spPr>
          <a:xfrm flipH="1">
            <a:off x="4498306" y="4784036"/>
            <a:ext cx="4285653" cy="2073964"/>
          </a:xfrm>
          <a:prstGeom prst="rect">
            <a:avLst/>
          </a:prstGeom>
          <a:noFill/>
          <a:ln>
            <a:noFill/>
          </a:ln>
        </p:spPr>
      </p:pic>
      <p:pic>
        <p:nvPicPr>
          <p:cNvPr id="101" name="Google Shape;101;p2"/>
          <p:cNvPicPr preferRelativeResize="0"/>
          <p:nvPr/>
        </p:nvPicPr>
        <p:blipFill rotWithShape="1">
          <a:blip r:embed="rId7">
            <a:alphaModFix/>
          </a:blip>
          <a:srcRect b="0" l="0" r="0" t="0"/>
          <a:stretch/>
        </p:blipFill>
        <p:spPr>
          <a:xfrm>
            <a:off x="9264678" y="4221088"/>
            <a:ext cx="2927321" cy="26965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removebg-preview (66)" id="274" name="Google Shape;274;p20"/>
          <p:cNvPicPr preferRelativeResize="0"/>
          <p:nvPr/>
        </p:nvPicPr>
        <p:blipFill rotWithShape="1">
          <a:blip r:embed="rId4">
            <a:alphaModFix/>
          </a:blip>
          <a:srcRect b="0" l="0" r="0" t="0"/>
          <a:stretch/>
        </p:blipFill>
        <p:spPr>
          <a:xfrm>
            <a:off x="407368" y="332656"/>
            <a:ext cx="11127779" cy="2854864"/>
          </a:xfrm>
          <a:prstGeom prst="rect">
            <a:avLst/>
          </a:prstGeom>
          <a:noFill/>
          <a:ln>
            <a:noFill/>
          </a:ln>
        </p:spPr>
      </p:pic>
      <p:pic>
        <p:nvPicPr>
          <p:cNvPr id="275" name="Google Shape;275;p20"/>
          <p:cNvPicPr preferRelativeResize="0"/>
          <p:nvPr/>
        </p:nvPicPr>
        <p:blipFill rotWithShape="1">
          <a:blip r:embed="rId5">
            <a:alphaModFix/>
          </a:blip>
          <a:srcRect b="0" l="0" r="0" t="0"/>
          <a:stretch/>
        </p:blipFill>
        <p:spPr>
          <a:xfrm>
            <a:off x="424659" y="3223434"/>
            <a:ext cx="11233248" cy="3014674"/>
          </a:xfrm>
          <a:prstGeom prst="rect">
            <a:avLst/>
          </a:prstGeom>
          <a:noFill/>
          <a:ln>
            <a:noFill/>
          </a:ln>
        </p:spPr>
      </p:pic>
      <p:sp>
        <p:nvSpPr>
          <p:cNvPr id="276" name="Google Shape;276;p20"/>
          <p:cNvSpPr/>
          <p:nvPr/>
        </p:nvSpPr>
        <p:spPr>
          <a:xfrm>
            <a:off x="7752184" y="2237406"/>
            <a:ext cx="1835418" cy="588615"/>
          </a:xfrm>
          <a:prstGeom prst="rect">
            <a:avLst/>
          </a:prstGeom>
          <a:noFill/>
          <a:ln>
            <a:noFill/>
          </a:ln>
        </p:spPr>
        <p:txBody>
          <a:bodyPr anchorCtr="0" anchor="t" bIns="47600" lIns="95225" spcFirstLastPara="1" rIns="95225" wrap="square" tIns="47600">
            <a:spAutoFit/>
          </a:bodyPr>
          <a:lstStyle/>
          <a:p>
            <a:pPr indent="0" lvl="0" marL="0" marR="0" rtl="0" algn="ctr">
              <a:spcBef>
                <a:spcPts val="0"/>
              </a:spcBef>
              <a:spcAft>
                <a:spcPts val="0"/>
              </a:spcAft>
              <a:buNone/>
            </a:pPr>
            <a:r>
              <a:rPr b="1" lang="en-US" sz="3200">
                <a:solidFill>
                  <a:srgbClr val="1713CB"/>
                </a:solidFill>
                <a:latin typeface="Times New Roman"/>
                <a:ea typeface="Times New Roman"/>
                <a:cs typeface="Times New Roman"/>
                <a:sym typeface="Times New Roman"/>
              </a:rPr>
              <a:t>TIẾT 2</a:t>
            </a:r>
            <a:endParaRPr b="1" sz="3200">
              <a:solidFill>
                <a:srgbClr val="1713CB"/>
              </a:solidFill>
              <a:latin typeface="Times New Roman"/>
              <a:ea typeface="Times New Roman"/>
              <a:cs typeface="Times New Roman"/>
              <a:sym typeface="Times New Roman"/>
            </a:endParaRPr>
          </a:p>
        </p:txBody>
      </p:sp>
      <p:pic>
        <p:nvPicPr>
          <p:cNvPr id="277" name="Google Shape;277;p20"/>
          <p:cNvPicPr preferRelativeResize="0"/>
          <p:nvPr/>
        </p:nvPicPr>
        <p:blipFill rotWithShape="1">
          <a:blip r:embed="rId6">
            <a:alphaModFix/>
          </a:blip>
          <a:srcRect b="0" l="0" r="0" t="0"/>
          <a:stretch/>
        </p:blipFill>
        <p:spPr>
          <a:xfrm>
            <a:off x="665103" y="3187520"/>
            <a:ext cx="1776250" cy="1061351"/>
          </a:xfrm>
          <a:prstGeom prst="rect">
            <a:avLst/>
          </a:prstGeom>
          <a:noFill/>
          <a:ln>
            <a:noFill/>
          </a:ln>
        </p:spPr>
      </p:pic>
      <p:pic>
        <p:nvPicPr>
          <p:cNvPr id="278" name="Google Shape;278;p20"/>
          <p:cNvPicPr preferRelativeResize="0"/>
          <p:nvPr/>
        </p:nvPicPr>
        <p:blipFill rotWithShape="1">
          <a:blip r:embed="rId7">
            <a:alphaModFix/>
          </a:blip>
          <a:srcRect b="0" l="0" r="0" t="0"/>
          <a:stretch/>
        </p:blipFill>
        <p:spPr>
          <a:xfrm>
            <a:off x="4746079" y="3935119"/>
            <a:ext cx="2450356" cy="699331"/>
          </a:xfrm>
          <a:prstGeom prst="rect">
            <a:avLst/>
          </a:prstGeom>
          <a:noFill/>
          <a:ln>
            <a:noFill/>
          </a:ln>
        </p:spPr>
      </p:pic>
      <p:pic>
        <p:nvPicPr>
          <p:cNvPr id="279" name="Google Shape;279;p20"/>
          <p:cNvPicPr preferRelativeResize="0"/>
          <p:nvPr/>
        </p:nvPicPr>
        <p:blipFill rotWithShape="1">
          <a:blip r:embed="rId8">
            <a:alphaModFix/>
          </a:blip>
          <a:srcRect b="0" l="0" r="0" t="0"/>
          <a:stretch/>
        </p:blipFill>
        <p:spPr>
          <a:xfrm>
            <a:off x="1218729" y="5274190"/>
            <a:ext cx="9505056" cy="811212"/>
          </a:xfrm>
          <a:prstGeom prst="rect">
            <a:avLst/>
          </a:prstGeom>
          <a:noFill/>
          <a:ln>
            <a:noFill/>
          </a:ln>
        </p:spPr>
      </p:pic>
      <p:pic>
        <p:nvPicPr>
          <p:cNvPr id="280" name="Google Shape;280;p20"/>
          <p:cNvPicPr preferRelativeResize="0"/>
          <p:nvPr/>
        </p:nvPicPr>
        <p:blipFill rotWithShape="1">
          <a:blip r:embed="rId9">
            <a:alphaModFix/>
          </a:blip>
          <a:srcRect b="0" l="0" r="0" t="0"/>
          <a:stretch/>
        </p:blipFill>
        <p:spPr>
          <a:xfrm>
            <a:off x="665103" y="4511157"/>
            <a:ext cx="1920266" cy="7630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image-removebg-preview (66)" id="285" name="Google Shape;285;p21"/>
          <p:cNvPicPr preferRelativeResize="0"/>
          <p:nvPr/>
        </p:nvPicPr>
        <p:blipFill rotWithShape="1">
          <a:blip r:embed="rId3">
            <a:alphaModFix/>
          </a:blip>
          <a:srcRect b="0" l="0" r="0" t="0"/>
          <a:stretch/>
        </p:blipFill>
        <p:spPr>
          <a:xfrm>
            <a:off x="5372156" y="-1"/>
            <a:ext cx="6819843" cy="1982837"/>
          </a:xfrm>
          <a:prstGeom prst="rect">
            <a:avLst/>
          </a:prstGeom>
          <a:noFill/>
          <a:ln>
            <a:noFill/>
          </a:ln>
        </p:spPr>
      </p:pic>
      <p:sp>
        <p:nvSpPr>
          <p:cNvPr id="286" name="Google Shape;286;p21"/>
          <p:cNvSpPr/>
          <p:nvPr/>
        </p:nvSpPr>
        <p:spPr>
          <a:xfrm>
            <a:off x="9624392" y="1455777"/>
            <a:ext cx="1692387" cy="527059"/>
          </a:xfrm>
          <a:prstGeom prst="rect">
            <a:avLst/>
          </a:prstGeom>
          <a:noFill/>
          <a:ln>
            <a:noFill/>
          </a:ln>
        </p:spPr>
        <p:txBody>
          <a:bodyPr anchorCtr="0" anchor="t" bIns="47600" lIns="95225" spcFirstLastPara="1" rIns="95225" wrap="square" tIns="47600">
            <a:spAutoFit/>
          </a:bodyPr>
          <a:lstStyle/>
          <a:p>
            <a:pPr indent="0" lvl="0" marL="0" marR="0" rtl="0" algn="l">
              <a:spcBef>
                <a:spcPts val="0"/>
              </a:spcBef>
              <a:spcAft>
                <a:spcPts val="0"/>
              </a:spcAft>
              <a:buNone/>
            </a:pPr>
            <a:r>
              <a:rPr b="1" lang="en-US" sz="2800">
                <a:solidFill>
                  <a:srgbClr val="1713CB"/>
                </a:solidFill>
                <a:latin typeface="Times New Roman"/>
                <a:ea typeface="Times New Roman"/>
                <a:cs typeface="Times New Roman"/>
                <a:sym typeface="Times New Roman"/>
              </a:rPr>
              <a:t>TIẾT 2</a:t>
            </a:r>
            <a:endParaRPr b="1" sz="2800">
              <a:solidFill>
                <a:srgbClr val="1713CB"/>
              </a:solidFill>
              <a:latin typeface="Times New Roman"/>
              <a:ea typeface="Times New Roman"/>
              <a:cs typeface="Times New Roman"/>
              <a:sym typeface="Times New Roman"/>
            </a:endParaRPr>
          </a:p>
        </p:txBody>
      </p:sp>
      <p:pic>
        <p:nvPicPr>
          <p:cNvPr id="287" name="Google Shape;287;p21"/>
          <p:cNvPicPr preferRelativeResize="0"/>
          <p:nvPr/>
        </p:nvPicPr>
        <p:blipFill rotWithShape="1">
          <a:blip r:embed="rId4">
            <a:alphaModFix/>
          </a:blip>
          <a:srcRect b="0" l="0" r="0" t="0"/>
          <a:stretch/>
        </p:blipFill>
        <p:spPr>
          <a:xfrm>
            <a:off x="0" y="0"/>
            <a:ext cx="5375920" cy="6858000"/>
          </a:xfrm>
          <a:prstGeom prst="rect">
            <a:avLst/>
          </a:prstGeom>
          <a:noFill/>
          <a:ln>
            <a:noFill/>
          </a:ln>
        </p:spPr>
      </p:pic>
      <p:pic>
        <p:nvPicPr>
          <p:cNvPr id="288" name="Google Shape;288;p21"/>
          <p:cNvPicPr preferRelativeResize="0"/>
          <p:nvPr/>
        </p:nvPicPr>
        <p:blipFill rotWithShape="1">
          <a:blip r:embed="rId5">
            <a:alphaModFix/>
          </a:blip>
          <a:srcRect b="0" l="0" r="0" t="0"/>
          <a:stretch/>
        </p:blipFill>
        <p:spPr>
          <a:xfrm>
            <a:off x="7485476" y="1982836"/>
            <a:ext cx="2951928" cy="2951928"/>
          </a:xfrm>
          <a:prstGeom prst="rect">
            <a:avLst/>
          </a:prstGeom>
          <a:noFill/>
          <a:ln>
            <a:noFill/>
          </a:ln>
        </p:spPr>
      </p:pic>
      <p:pic>
        <p:nvPicPr>
          <p:cNvPr id="289" name="Google Shape;289;p21"/>
          <p:cNvPicPr preferRelativeResize="0"/>
          <p:nvPr/>
        </p:nvPicPr>
        <p:blipFill rotWithShape="1">
          <a:blip r:embed="rId6">
            <a:alphaModFix/>
          </a:blip>
          <a:srcRect b="0" l="0" r="0" t="0"/>
          <a:stretch/>
        </p:blipFill>
        <p:spPr>
          <a:xfrm flipH="1">
            <a:off x="4498306" y="4784036"/>
            <a:ext cx="4285653" cy="2073964"/>
          </a:xfrm>
          <a:prstGeom prst="rect">
            <a:avLst/>
          </a:prstGeom>
          <a:noFill/>
          <a:ln>
            <a:noFill/>
          </a:ln>
        </p:spPr>
      </p:pic>
      <p:pic>
        <p:nvPicPr>
          <p:cNvPr id="290" name="Google Shape;290;p21"/>
          <p:cNvPicPr preferRelativeResize="0"/>
          <p:nvPr/>
        </p:nvPicPr>
        <p:blipFill rotWithShape="1">
          <a:blip r:embed="rId7">
            <a:alphaModFix/>
          </a:blip>
          <a:srcRect b="0" l="0" r="0" t="0"/>
          <a:stretch/>
        </p:blipFill>
        <p:spPr>
          <a:xfrm>
            <a:off x="9264678" y="4221088"/>
            <a:ext cx="2927321" cy="26965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07" name="Google Shape;107;p3"/>
          <p:cNvPicPr preferRelativeResize="0"/>
          <p:nvPr/>
        </p:nvPicPr>
        <p:blipFill rotWithShape="1">
          <a:blip r:embed="rId4">
            <a:alphaModFix/>
          </a:blip>
          <a:srcRect b="0" l="0" r="0" t="0"/>
          <a:stretch/>
        </p:blipFill>
        <p:spPr>
          <a:xfrm>
            <a:off x="2351584" y="-235634"/>
            <a:ext cx="7344816" cy="7099025"/>
          </a:xfrm>
          <a:prstGeom prst="rect">
            <a:avLst/>
          </a:prstGeom>
          <a:noFill/>
          <a:ln>
            <a:noFill/>
          </a:ln>
        </p:spPr>
      </p:pic>
      <p:sp>
        <p:nvSpPr>
          <p:cNvPr id="108" name="Google Shape;108;p3"/>
          <p:cNvSpPr/>
          <p:nvPr/>
        </p:nvSpPr>
        <p:spPr>
          <a:xfrm>
            <a:off x="1343472" y="2034685"/>
            <a:ext cx="9361040" cy="2558385"/>
          </a:xfrm>
          <a:prstGeom prst="rect">
            <a:avLst/>
          </a:prstGeom>
          <a:noFill/>
          <a:ln>
            <a:noFill/>
          </a:ln>
        </p:spPr>
        <p:txBody>
          <a:bodyPr anchorCtr="0" anchor="t" bIns="47600" lIns="95225" spcFirstLastPara="1" rIns="95225" wrap="square" tIns="47600">
            <a:spAutoFit/>
          </a:bodyPr>
          <a:lstStyle/>
          <a:p>
            <a:pPr indent="0" lvl="0" marL="0" marR="0" rtl="0" algn="ctr">
              <a:spcBef>
                <a:spcPts val="0"/>
              </a:spcBef>
              <a:spcAft>
                <a:spcPts val="0"/>
              </a:spcAft>
              <a:buNone/>
            </a:pPr>
            <a:r>
              <a:rPr b="1" i="0" lang="en-US" sz="8000" u="none" cap="none" strike="noStrike">
                <a:solidFill>
                  <a:srgbClr val="FFFF00"/>
                </a:solidFill>
                <a:latin typeface="Times New Roman"/>
                <a:ea typeface="Times New Roman"/>
                <a:cs typeface="Times New Roman"/>
                <a:sym typeface="Times New Roman"/>
              </a:rPr>
              <a:t>KHỞI</a:t>
            </a:r>
            <a:endParaRPr/>
          </a:p>
          <a:p>
            <a:pPr indent="0" lvl="0" marL="0" marR="0" rtl="0" algn="ctr">
              <a:spcBef>
                <a:spcPts val="0"/>
              </a:spcBef>
              <a:spcAft>
                <a:spcPts val="0"/>
              </a:spcAft>
              <a:buNone/>
            </a:pPr>
            <a:r>
              <a:rPr b="1" i="0" lang="en-US" sz="8000" u="none" cap="none" strike="noStrike">
                <a:solidFill>
                  <a:srgbClr val="FFFF00"/>
                </a:solidFill>
                <a:latin typeface="Times New Roman"/>
                <a:ea typeface="Times New Roman"/>
                <a:cs typeface="Times New Roman"/>
                <a:sym typeface="Times New Roman"/>
              </a:rPr>
              <a:t>ĐỘNG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193752" y="2274534"/>
            <a:ext cx="7539521" cy="3963906"/>
          </a:xfrm>
          <a:prstGeom prst="rect">
            <a:avLst/>
          </a:prstGeom>
          <a:noFill/>
          <a:ln>
            <a:noFill/>
          </a:ln>
        </p:spPr>
      </p:pic>
      <p:pic>
        <p:nvPicPr>
          <p:cNvPr id="115" name="Google Shape;115;p4"/>
          <p:cNvPicPr preferRelativeResize="0"/>
          <p:nvPr/>
        </p:nvPicPr>
        <p:blipFill rotWithShape="1">
          <a:blip r:embed="rId5">
            <a:alphaModFix/>
          </a:blip>
          <a:srcRect b="76349" l="0" r="40505" t="0"/>
          <a:stretch/>
        </p:blipFill>
        <p:spPr>
          <a:xfrm>
            <a:off x="515103" y="457632"/>
            <a:ext cx="3018726" cy="936104"/>
          </a:xfrm>
          <a:prstGeom prst="rect">
            <a:avLst/>
          </a:prstGeom>
          <a:noFill/>
          <a:ln>
            <a:noFill/>
          </a:ln>
        </p:spPr>
      </p:pic>
      <p:pic>
        <p:nvPicPr>
          <p:cNvPr id="116" name="Google Shape;116;p4"/>
          <p:cNvPicPr preferRelativeResize="0"/>
          <p:nvPr/>
        </p:nvPicPr>
        <p:blipFill rotWithShape="1">
          <a:blip r:embed="rId6">
            <a:alphaModFix/>
          </a:blip>
          <a:srcRect b="0" l="0" r="0" t="0"/>
          <a:stretch/>
        </p:blipFill>
        <p:spPr>
          <a:xfrm flipH="1">
            <a:off x="816154" y="2062198"/>
            <a:ext cx="2759566" cy="4176242"/>
          </a:xfrm>
          <a:prstGeom prst="rect">
            <a:avLst/>
          </a:prstGeom>
          <a:noFill/>
          <a:ln>
            <a:noFill/>
          </a:ln>
        </p:spPr>
      </p:pic>
      <p:sp>
        <p:nvSpPr>
          <p:cNvPr id="117" name="Google Shape;117;p4"/>
          <p:cNvSpPr/>
          <p:nvPr/>
        </p:nvSpPr>
        <p:spPr>
          <a:xfrm>
            <a:off x="1487488" y="1379048"/>
            <a:ext cx="6120680" cy="588615"/>
          </a:xfrm>
          <a:prstGeom prst="rect">
            <a:avLst/>
          </a:prstGeom>
          <a:noFill/>
          <a:ln>
            <a:noFill/>
          </a:ln>
        </p:spPr>
        <p:txBody>
          <a:bodyPr anchorCtr="0" anchor="t" bIns="47600" lIns="95225" spcFirstLastPara="1" rIns="95225" wrap="square" tIns="47600">
            <a:spAutoFit/>
          </a:bodyPr>
          <a:lstStyle/>
          <a:p>
            <a:pPr indent="0" lvl="0" marL="0" marR="0" rtl="0" algn="l">
              <a:spcBef>
                <a:spcPts val="0"/>
              </a:spcBef>
              <a:spcAft>
                <a:spcPts val="0"/>
              </a:spcAft>
              <a:buNone/>
            </a:pPr>
            <a:r>
              <a:rPr b="1" i="0" lang="en-US" sz="3200" u="none" cap="none" strike="noStrike">
                <a:solidFill>
                  <a:srgbClr val="1713CB"/>
                </a:solidFill>
                <a:latin typeface="Cambria"/>
                <a:ea typeface="Cambria"/>
                <a:cs typeface="Cambria"/>
                <a:sym typeface="Cambria"/>
              </a:rPr>
              <a:t>Trò chơi: </a:t>
            </a:r>
            <a:r>
              <a:rPr b="1" i="1" lang="en-US" sz="3200" u="none" cap="none" strike="noStrike">
                <a:solidFill>
                  <a:srgbClr val="1713CB"/>
                </a:solidFill>
                <a:latin typeface="Cambria"/>
                <a:ea typeface="Cambria"/>
                <a:cs typeface="Cambria"/>
                <a:sym typeface="Cambria"/>
              </a:rPr>
              <a:t>“Tiết tấu vui nhộn”.</a:t>
            </a:r>
            <a:endParaRPr sz="3200">
              <a:solidFill>
                <a:srgbClr val="1713CB"/>
              </a:solidFill>
              <a:latin typeface="Cambria"/>
              <a:ea typeface="Cambria"/>
              <a:cs typeface="Cambria"/>
              <a:sym typeface="Cambria"/>
            </a:endParaRPr>
          </a:p>
        </p:txBody>
      </p:sp>
      <p:sp>
        <p:nvSpPr>
          <p:cNvPr id="118" name="Google Shape;118;p4"/>
          <p:cNvSpPr/>
          <p:nvPr/>
        </p:nvSpPr>
        <p:spPr>
          <a:xfrm>
            <a:off x="4414753" y="2564903"/>
            <a:ext cx="22175480" cy="4571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9" name="Google Shape;119;p4"/>
          <p:cNvPicPr preferRelativeResize="0"/>
          <p:nvPr/>
        </p:nvPicPr>
        <p:blipFill rotWithShape="1">
          <a:blip r:embed="rId7">
            <a:alphaModFix/>
          </a:blip>
          <a:srcRect b="0" l="0" r="0" t="0"/>
          <a:stretch/>
        </p:blipFill>
        <p:spPr>
          <a:xfrm>
            <a:off x="4357426" y="2944124"/>
            <a:ext cx="7181850" cy="271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Kids holding wooden frame. Download a Free Preview or High Quality Adobe  Illustrator Ai, EPS, P… | School wall art, Transportation for kids, Kids  cartoon characters" id="125" name="Google Shape;125;p5"/>
          <p:cNvPicPr preferRelativeResize="0"/>
          <p:nvPr/>
        </p:nvPicPr>
        <p:blipFill rotWithShape="1">
          <a:blip r:embed="rId4">
            <a:alphaModFix/>
          </a:blip>
          <a:srcRect b="24801" l="0" r="0" t="14300"/>
          <a:stretch/>
        </p:blipFill>
        <p:spPr>
          <a:xfrm>
            <a:off x="479376" y="1213374"/>
            <a:ext cx="11233248" cy="5040560"/>
          </a:xfrm>
          <a:prstGeom prst="rect">
            <a:avLst/>
          </a:prstGeom>
          <a:noFill/>
          <a:ln>
            <a:noFill/>
          </a:ln>
        </p:spPr>
      </p:pic>
      <p:pic>
        <p:nvPicPr>
          <p:cNvPr id="126" name="Google Shape;126;p5"/>
          <p:cNvPicPr preferRelativeResize="0"/>
          <p:nvPr/>
        </p:nvPicPr>
        <p:blipFill rotWithShape="1">
          <a:blip r:embed="rId5">
            <a:alphaModFix/>
          </a:blip>
          <a:srcRect b="0" l="0" r="0" t="0"/>
          <a:stretch/>
        </p:blipFill>
        <p:spPr>
          <a:xfrm>
            <a:off x="767408" y="2996952"/>
            <a:ext cx="2309167" cy="1379781"/>
          </a:xfrm>
          <a:prstGeom prst="rect">
            <a:avLst/>
          </a:prstGeom>
          <a:noFill/>
          <a:ln>
            <a:noFill/>
          </a:ln>
        </p:spPr>
      </p:pic>
      <p:pic>
        <p:nvPicPr>
          <p:cNvPr id="127" name="Google Shape;127;p5"/>
          <p:cNvPicPr preferRelativeResize="0"/>
          <p:nvPr/>
        </p:nvPicPr>
        <p:blipFill rotWithShape="1">
          <a:blip r:embed="rId6">
            <a:alphaModFix/>
          </a:blip>
          <a:srcRect b="0" l="0" r="0" t="0"/>
          <a:stretch/>
        </p:blipFill>
        <p:spPr>
          <a:xfrm>
            <a:off x="4327549" y="3905245"/>
            <a:ext cx="3067050" cy="942975"/>
          </a:xfrm>
          <a:prstGeom prst="rect">
            <a:avLst/>
          </a:prstGeom>
          <a:noFill/>
          <a:ln>
            <a:noFill/>
          </a:ln>
        </p:spPr>
      </p:pic>
      <p:pic>
        <p:nvPicPr>
          <p:cNvPr id="128" name="Google Shape;128;p5"/>
          <p:cNvPicPr preferRelativeResize="0"/>
          <p:nvPr/>
        </p:nvPicPr>
        <p:blipFill rotWithShape="1">
          <a:blip r:embed="rId7">
            <a:alphaModFix/>
          </a:blip>
          <a:srcRect b="0" l="0" r="0" t="0"/>
          <a:stretch/>
        </p:blipFill>
        <p:spPr>
          <a:xfrm>
            <a:off x="6600056" y="4902603"/>
            <a:ext cx="4343400" cy="495300"/>
          </a:xfrm>
          <a:prstGeom prst="rect">
            <a:avLst/>
          </a:prstGeom>
          <a:noFill/>
          <a:ln>
            <a:noFill/>
          </a:ln>
        </p:spPr>
      </p:pic>
      <p:pic>
        <p:nvPicPr>
          <p:cNvPr id="129" name="Google Shape;129;p5"/>
          <p:cNvPicPr preferRelativeResize="0"/>
          <p:nvPr/>
        </p:nvPicPr>
        <p:blipFill rotWithShape="1">
          <a:blip r:embed="rId8">
            <a:alphaModFix/>
          </a:blip>
          <a:srcRect b="0" l="0" r="40505" t="76555"/>
          <a:stretch/>
        </p:blipFill>
        <p:spPr>
          <a:xfrm>
            <a:off x="445923" y="393513"/>
            <a:ext cx="2664296" cy="818961"/>
          </a:xfrm>
          <a:prstGeom prst="rect">
            <a:avLst/>
          </a:prstGeom>
          <a:noFill/>
          <a:ln>
            <a:noFill/>
          </a:ln>
        </p:spPr>
      </p:pic>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35" name="Google Shape;135;p6"/>
          <p:cNvPicPr preferRelativeResize="0"/>
          <p:nvPr/>
        </p:nvPicPr>
        <p:blipFill rotWithShape="1">
          <a:blip r:embed="rId4">
            <a:alphaModFix/>
          </a:blip>
          <a:srcRect b="74474" l="23784" r="2686" t="8649"/>
          <a:stretch/>
        </p:blipFill>
        <p:spPr>
          <a:xfrm>
            <a:off x="399904" y="1510569"/>
            <a:ext cx="3268489" cy="1032301"/>
          </a:xfrm>
          <a:prstGeom prst="rect">
            <a:avLst/>
          </a:prstGeom>
          <a:noFill/>
          <a:ln>
            <a:noFill/>
          </a:ln>
        </p:spPr>
      </p:pic>
      <p:pic>
        <p:nvPicPr>
          <p:cNvPr id="136" name="Google Shape;136;p6"/>
          <p:cNvPicPr preferRelativeResize="0"/>
          <p:nvPr/>
        </p:nvPicPr>
        <p:blipFill rotWithShape="1">
          <a:blip r:embed="rId4">
            <a:alphaModFix/>
          </a:blip>
          <a:srcRect b="74474" l="23784" r="2686" t="8649"/>
          <a:stretch/>
        </p:blipFill>
        <p:spPr>
          <a:xfrm>
            <a:off x="397696" y="308467"/>
            <a:ext cx="3268489" cy="1032301"/>
          </a:xfrm>
          <a:prstGeom prst="rect">
            <a:avLst/>
          </a:prstGeom>
          <a:noFill/>
          <a:ln>
            <a:noFill/>
          </a:ln>
        </p:spPr>
      </p:pic>
      <p:sp>
        <p:nvSpPr>
          <p:cNvPr id="137" name="Google Shape;137;p6"/>
          <p:cNvSpPr/>
          <p:nvPr/>
        </p:nvSpPr>
        <p:spPr>
          <a:xfrm>
            <a:off x="1002066" y="560394"/>
            <a:ext cx="2059747"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HÁT MẪU</a:t>
            </a:r>
            <a:endParaRPr/>
          </a:p>
        </p:txBody>
      </p:sp>
      <p:sp>
        <p:nvSpPr>
          <p:cNvPr id="138" name="Google Shape;138;p6"/>
          <p:cNvSpPr/>
          <p:nvPr/>
        </p:nvSpPr>
        <p:spPr>
          <a:xfrm>
            <a:off x="1090059" y="1784976"/>
            <a:ext cx="2059747"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GIAI ĐIỆU</a:t>
            </a:r>
            <a:endParaRPr b="1" sz="2800">
              <a:solidFill>
                <a:schemeClr val="dk1"/>
              </a:solidFill>
              <a:latin typeface="Cambria"/>
              <a:ea typeface="Cambria"/>
              <a:cs typeface="Cambria"/>
              <a:sym typeface="Cambria"/>
            </a:endParaRPr>
          </a:p>
        </p:txBody>
      </p:sp>
      <p:pic>
        <p:nvPicPr>
          <p:cNvPr id="139" name="Google Shape;139;p6"/>
          <p:cNvPicPr preferRelativeResize="0"/>
          <p:nvPr/>
        </p:nvPicPr>
        <p:blipFill rotWithShape="1">
          <a:blip r:embed="rId5">
            <a:alphaModFix/>
          </a:blip>
          <a:srcRect b="0" l="0" r="0" t="0"/>
          <a:stretch/>
        </p:blipFill>
        <p:spPr>
          <a:xfrm>
            <a:off x="5164037" y="258562"/>
            <a:ext cx="1389535" cy="830280"/>
          </a:xfrm>
          <a:prstGeom prst="rect">
            <a:avLst/>
          </a:prstGeom>
          <a:noFill/>
          <a:ln>
            <a:noFill/>
          </a:ln>
        </p:spPr>
      </p:pic>
      <p:pic>
        <p:nvPicPr>
          <p:cNvPr id="140" name="Google Shape;140;p6"/>
          <p:cNvPicPr preferRelativeResize="0"/>
          <p:nvPr/>
        </p:nvPicPr>
        <p:blipFill rotWithShape="1">
          <a:blip r:embed="rId6">
            <a:alphaModFix/>
          </a:blip>
          <a:srcRect b="0" l="0" r="0" t="0"/>
          <a:stretch/>
        </p:blipFill>
        <p:spPr>
          <a:xfrm>
            <a:off x="6370606" y="480601"/>
            <a:ext cx="5309593" cy="5684703"/>
          </a:xfrm>
          <a:prstGeom prst="rect">
            <a:avLst/>
          </a:prstGeom>
          <a:noFill/>
          <a:ln>
            <a:noFill/>
          </a:ln>
        </p:spPr>
      </p:pic>
      <p:pic>
        <p:nvPicPr>
          <p:cNvPr id="141" name="Google Shape;141;p6"/>
          <p:cNvPicPr preferRelativeResize="0"/>
          <p:nvPr/>
        </p:nvPicPr>
        <p:blipFill rotWithShape="1">
          <a:blip r:embed="rId7">
            <a:alphaModFix/>
          </a:blip>
          <a:srcRect b="0" l="0" r="0" t="0"/>
          <a:stretch/>
        </p:blipFill>
        <p:spPr>
          <a:xfrm flipH="1">
            <a:off x="47328" y="3395547"/>
            <a:ext cx="5922429" cy="28660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47" name="Google Shape;147;p7"/>
          <p:cNvPicPr preferRelativeResize="0"/>
          <p:nvPr/>
        </p:nvPicPr>
        <p:blipFill rotWithShape="1">
          <a:blip r:embed="rId4">
            <a:alphaModFix/>
          </a:blip>
          <a:srcRect b="0" l="0" r="0" t="0"/>
          <a:stretch/>
        </p:blipFill>
        <p:spPr>
          <a:xfrm>
            <a:off x="695400" y="1097360"/>
            <a:ext cx="10945216" cy="5760640"/>
          </a:xfrm>
          <a:prstGeom prst="rect">
            <a:avLst/>
          </a:prstGeom>
          <a:noFill/>
          <a:ln>
            <a:noFill/>
          </a:ln>
        </p:spPr>
      </p:pic>
      <p:sp>
        <p:nvSpPr>
          <p:cNvPr id="148" name="Google Shape;148;p7"/>
          <p:cNvSpPr txBox="1"/>
          <p:nvPr/>
        </p:nvSpPr>
        <p:spPr>
          <a:xfrm>
            <a:off x="3575720" y="2967335"/>
            <a:ext cx="5112568"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mbria"/>
                <a:ea typeface="Cambria"/>
                <a:cs typeface="Cambria"/>
                <a:sym typeface="Cambria"/>
              </a:rPr>
              <a:t>HÁT</a:t>
            </a:r>
            <a:endParaRPr/>
          </a:p>
          <a:p>
            <a:pPr indent="0" lvl="0" marL="0" marR="0" rtl="0" algn="ctr">
              <a:spcBef>
                <a:spcPts val="0"/>
              </a:spcBef>
              <a:spcAft>
                <a:spcPts val="0"/>
              </a:spcAft>
              <a:buNone/>
            </a:pPr>
            <a:r>
              <a:rPr b="1" lang="en-US" sz="4800">
                <a:solidFill>
                  <a:schemeClr val="dk1"/>
                </a:solidFill>
                <a:latin typeface="Cambria"/>
                <a:ea typeface="Cambria"/>
                <a:cs typeface="Cambria"/>
                <a:sym typeface="Cambria"/>
              </a:rPr>
              <a:t>THEO NHẠC ĐỆM</a:t>
            </a:r>
            <a:endParaRPr b="1" sz="4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8"/>
          <p:cNvPicPr preferRelativeResize="0"/>
          <p:nvPr/>
        </p:nvPicPr>
        <p:blipFill rotWithShape="1">
          <a:blip r:embed="rId3">
            <a:alphaModFix/>
          </a:blip>
          <a:srcRect b="0" l="0" r="0" t="0"/>
          <a:stretch/>
        </p:blipFill>
        <p:spPr>
          <a:xfrm>
            <a:off x="1" y="247"/>
            <a:ext cx="12192000" cy="6858000"/>
          </a:xfrm>
          <a:prstGeom prst="rect">
            <a:avLst/>
          </a:prstGeom>
          <a:noFill/>
          <a:ln>
            <a:noFill/>
          </a:ln>
        </p:spPr>
      </p:pic>
      <p:pic>
        <p:nvPicPr>
          <p:cNvPr id="154" name="Google Shape;154;p8"/>
          <p:cNvPicPr preferRelativeResize="0"/>
          <p:nvPr/>
        </p:nvPicPr>
        <p:blipFill rotWithShape="1">
          <a:blip r:embed="rId4">
            <a:alphaModFix/>
          </a:blip>
          <a:srcRect b="74474" l="23784" r="2686" t="8649"/>
          <a:stretch/>
        </p:blipFill>
        <p:spPr>
          <a:xfrm>
            <a:off x="397696" y="308467"/>
            <a:ext cx="3268489" cy="1032301"/>
          </a:xfrm>
          <a:prstGeom prst="rect">
            <a:avLst/>
          </a:prstGeom>
          <a:noFill/>
          <a:ln>
            <a:noFill/>
          </a:ln>
        </p:spPr>
      </p:pic>
      <p:sp>
        <p:nvSpPr>
          <p:cNvPr id="155" name="Google Shape;155;p8"/>
          <p:cNvSpPr/>
          <p:nvPr/>
        </p:nvSpPr>
        <p:spPr>
          <a:xfrm>
            <a:off x="1002066" y="560394"/>
            <a:ext cx="2059747" cy="528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NHẠC ĐỆM</a:t>
            </a:r>
            <a:endParaRPr b="1" sz="2400">
              <a:solidFill>
                <a:schemeClr val="dk1"/>
              </a:solidFill>
              <a:latin typeface="Cambria"/>
              <a:ea typeface="Cambria"/>
              <a:cs typeface="Cambria"/>
              <a:sym typeface="Cambria"/>
            </a:endParaRPr>
          </a:p>
        </p:txBody>
      </p:sp>
      <p:pic>
        <p:nvPicPr>
          <p:cNvPr id="156" name="Google Shape;156;p8"/>
          <p:cNvPicPr preferRelativeResize="0"/>
          <p:nvPr/>
        </p:nvPicPr>
        <p:blipFill rotWithShape="1">
          <a:blip r:embed="rId5">
            <a:alphaModFix/>
          </a:blip>
          <a:srcRect b="0" l="0" r="0" t="0"/>
          <a:stretch/>
        </p:blipFill>
        <p:spPr>
          <a:xfrm>
            <a:off x="6370606" y="480601"/>
            <a:ext cx="5309593" cy="5684703"/>
          </a:xfrm>
          <a:prstGeom prst="rect">
            <a:avLst/>
          </a:prstGeom>
          <a:noFill/>
          <a:ln>
            <a:noFill/>
          </a:ln>
        </p:spPr>
      </p:pic>
      <p:pic>
        <p:nvPicPr>
          <p:cNvPr id="157" name="Google Shape;157;p8"/>
          <p:cNvPicPr preferRelativeResize="0"/>
          <p:nvPr/>
        </p:nvPicPr>
        <p:blipFill rotWithShape="1">
          <a:blip r:embed="rId6">
            <a:alphaModFix/>
          </a:blip>
          <a:srcRect b="0" l="0" r="0" t="0"/>
          <a:stretch/>
        </p:blipFill>
        <p:spPr>
          <a:xfrm flipH="1">
            <a:off x="47328" y="3395547"/>
            <a:ext cx="5922429" cy="2866052"/>
          </a:xfrm>
          <a:prstGeom prst="rect">
            <a:avLst/>
          </a:prstGeom>
          <a:noFill/>
          <a:ln>
            <a:noFill/>
          </a:ln>
        </p:spPr>
      </p:pic>
      <p:pic>
        <p:nvPicPr>
          <p:cNvPr id="158" name="Google Shape;158;p8"/>
          <p:cNvPicPr preferRelativeResize="0"/>
          <p:nvPr/>
        </p:nvPicPr>
        <p:blipFill rotWithShape="1">
          <a:blip r:embed="rId7">
            <a:alphaModFix/>
          </a:blip>
          <a:srcRect b="0" l="0" r="0" t="0"/>
          <a:stretch/>
        </p:blipFill>
        <p:spPr>
          <a:xfrm>
            <a:off x="5274989" y="258562"/>
            <a:ext cx="1389535" cy="8302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64" name="Google Shape;164;p9"/>
          <p:cNvPicPr preferRelativeResize="0"/>
          <p:nvPr/>
        </p:nvPicPr>
        <p:blipFill rotWithShape="1">
          <a:blip r:embed="rId4">
            <a:alphaModFix/>
          </a:blip>
          <a:srcRect b="0" l="0" r="40505" t="76555"/>
          <a:stretch/>
        </p:blipFill>
        <p:spPr>
          <a:xfrm>
            <a:off x="479376" y="476672"/>
            <a:ext cx="3096344" cy="951765"/>
          </a:xfrm>
          <a:prstGeom prst="rect">
            <a:avLst/>
          </a:prstGeom>
          <a:noFill/>
          <a:ln>
            <a:noFill/>
          </a:ln>
        </p:spPr>
      </p:pic>
      <p:pic>
        <p:nvPicPr>
          <p:cNvPr id="165" name="Google Shape;165;p9"/>
          <p:cNvPicPr preferRelativeResize="0"/>
          <p:nvPr/>
        </p:nvPicPr>
        <p:blipFill rotWithShape="1">
          <a:blip r:embed="rId5">
            <a:alphaModFix/>
          </a:blip>
          <a:srcRect b="0" l="0" r="0" t="0"/>
          <a:stretch/>
        </p:blipFill>
        <p:spPr>
          <a:xfrm>
            <a:off x="695400" y="1097360"/>
            <a:ext cx="10945216" cy="5760640"/>
          </a:xfrm>
          <a:prstGeom prst="rect">
            <a:avLst/>
          </a:prstGeom>
          <a:noFill/>
          <a:ln>
            <a:noFill/>
          </a:ln>
        </p:spPr>
      </p:pic>
      <p:sp>
        <p:nvSpPr>
          <p:cNvPr id="166" name="Google Shape;166;p9"/>
          <p:cNvSpPr txBox="1"/>
          <p:nvPr/>
        </p:nvSpPr>
        <p:spPr>
          <a:xfrm>
            <a:off x="3572654" y="3068960"/>
            <a:ext cx="5256584"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HÁT</a:t>
            </a:r>
            <a:endParaRPr/>
          </a:p>
          <a:p>
            <a:pPr indent="0" lvl="0" marL="0" marR="0" rtl="0" algn="ctr">
              <a:spcBef>
                <a:spcPts val="0"/>
              </a:spcBef>
              <a:spcAft>
                <a:spcPts val="0"/>
              </a:spcAft>
              <a:buNone/>
            </a:pPr>
            <a:r>
              <a:rPr b="1" lang="en-US" sz="4400">
                <a:solidFill>
                  <a:schemeClr val="dk1"/>
                </a:solidFill>
                <a:latin typeface="Cambria"/>
                <a:ea typeface="Cambria"/>
                <a:cs typeface="Cambria"/>
                <a:sym typeface="Cambria"/>
              </a:rPr>
              <a:t>KẾT HỢP GÕ ĐỆM</a:t>
            </a:r>
            <a:endParaRPr b="1" sz="4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2010-04-30T18:19:48Z</dcterms:created>
  <dc:creator>Minh Hien</dc:creator>
</cp:coreProperties>
</file>