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4.wav" ContentType="audio/x-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2"/>
  </p:notesMasterIdLst>
  <p:sldIdLst>
    <p:sldId id="482" r:id="rId2"/>
    <p:sldId id="575" r:id="rId3"/>
    <p:sldId id="543" r:id="rId4"/>
    <p:sldId id="542" r:id="rId5"/>
    <p:sldId id="496" r:id="rId6"/>
    <p:sldId id="563" r:id="rId7"/>
    <p:sldId id="594" r:id="rId8"/>
    <p:sldId id="595" r:id="rId9"/>
    <p:sldId id="577" r:id="rId10"/>
    <p:sldId id="596" r:id="rId11"/>
    <p:sldId id="597" r:id="rId12"/>
    <p:sldId id="598" r:id="rId13"/>
    <p:sldId id="582" r:id="rId14"/>
    <p:sldId id="583" r:id="rId15"/>
    <p:sldId id="584" r:id="rId16"/>
    <p:sldId id="599" r:id="rId17"/>
    <p:sldId id="585" r:id="rId18"/>
    <p:sldId id="586" r:id="rId19"/>
    <p:sldId id="600" r:id="rId20"/>
    <p:sldId id="588" r:id="rId21"/>
    <p:sldId id="589" r:id="rId22"/>
    <p:sldId id="590" r:id="rId23"/>
    <p:sldId id="592" r:id="rId24"/>
    <p:sldId id="591" r:id="rId25"/>
    <p:sldId id="601" r:id="rId26"/>
    <p:sldId id="602" r:id="rId27"/>
    <p:sldId id="593" r:id="rId28"/>
    <p:sldId id="604" r:id="rId29"/>
    <p:sldId id="574" r:id="rId30"/>
    <p:sldId id="603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>
        <p:scale>
          <a:sx n="50" d="100"/>
          <a:sy n="50" d="100"/>
        </p:scale>
        <p:origin x="-488" y="-32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503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723B26E-D55F-4B50-B7A1-C5E80E76BA0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503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openxmlformats.org/officeDocument/2006/relationships/hyperlink" Target="https://www.youtube.com/channel/UCO2d8nr48-iTs8byOJTX9PQ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15.wdp"/><Relationship Id="rId3" Type="http://schemas.microsoft.com/office/2007/relationships/hdphoto" Target="../media/hdphoto5.wdp"/><Relationship Id="rId7" Type="http://schemas.microsoft.com/office/2007/relationships/hdphoto" Target="../media/hdphoto9.wdp"/><Relationship Id="rId12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microsoft.com/office/2007/relationships/hdphoto" Target="../media/hdphoto18.wdp"/><Relationship Id="rId5" Type="http://schemas.microsoft.com/office/2007/relationships/hdphoto" Target="../media/hdphoto11.wdp"/><Relationship Id="rId15" Type="http://schemas.microsoft.com/office/2007/relationships/hdphoto" Target="../media/hdphoto19.wdp"/><Relationship Id="rId10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microsoft.com/office/2007/relationships/hdphoto" Target="../media/hdphoto10.wdp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20.wdp"/><Relationship Id="rId3" Type="http://schemas.microsoft.com/office/2007/relationships/hdphoto" Target="../media/hdphoto5.wdp"/><Relationship Id="rId7" Type="http://schemas.microsoft.com/office/2007/relationships/hdphoto" Target="../media/hdphoto9.wdp"/><Relationship Id="rId12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microsoft.com/office/2007/relationships/hdphoto" Target="../media/hdphoto15.wdp"/><Relationship Id="rId5" Type="http://schemas.microsoft.com/office/2007/relationships/hdphoto" Target="../media/hdphoto11.wdp"/><Relationship Id="rId15" Type="http://schemas.microsoft.com/office/2007/relationships/hdphoto" Target="../media/hdphoto21.wdp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microsoft.com/office/2007/relationships/hdphoto" Target="../media/hdphoto10.wdp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23.wdp"/><Relationship Id="rId3" Type="http://schemas.microsoft.com/office/2007/relationships/hdphoto" Target="../media/hdphoto5.wdp"/><Relationship Id="rId7" Type="http://schemas.microsoft.com/office/2007/relationships/hdphoto" Target="../media/hdphoto9.wdp"/><Relationship Id="rId12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microsoft.com/office/2007/relationships/hdphoto" Target="../media/hdphoto22.wdp"/><Relationship Id="rId5" Type="http://schemas.microsoft.com/office/2007/relationships/hdphoto" Target="../media/hdphoto11.wdp"/><Relationship Id="rId10" Type="http://schemas.openxmlformats.org/officeDocument/2006/relationships/image" Target="../media/image27.png"/><Relationship Id="rId4" Type="http://schemas.openxmlformats.org/officeDocument/2006/relationships/image" Target="../media/image14.png"/><Relationship Id="rId9" Type="http://schemas.microsoft.com/office/2007/relationships/hdphoto" Target="../media/hdphoto10.wdp"/><Relationship Id="rId1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4.wdp"/><Relationship Id="rId5" Type="http://schemas.openxmlformats.org/officeDocument/2006/relationships/image" Target="../media/image30.png"/><Relationship Id="rId10" Type="http://schemas.microsoft.com/office/2007/relationships/hdphoto" Target="../media/hdphoto25.wdp"/><Relationship Id="rId4" Type="http://schemas.microsoft.com/office/2007/relationships/hdphoto" Target="../media/hdphoto7.wdp"/><Relationship Id="rId9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6.wdp"/><Relationship Id="rId11" Type="http://schemas.microsoft.com/office/2007/relationships/hdphoto" Target="../media/hdphoto27.wdp"/><Relationship Id="rId5" Type="http://schemas.openxmlformats.org/officeDocument/2006/relationships/image" Target="../media/image33.png"/><Relationship Id="rId10" Type="http://schemas.openxmlformats.org/officeDocument/2006/relationships/image" Target="../media/image35.png"/><Relationship Id="rId4" Type="http://schemas.openxmlformats.org/officeDocument/2006/relationships/image" Target="../media/image6.png"/><Relationship Id="rId9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.png"/><Relationship Id="rId7" Type="http://schemas.microsoft.com/office/2007/relationships/hdphoto" Target="../media/hdphoto12.wdp"/><Relationship Id="rId12" Type="http://schemas.microsoft.com/office/2007/relationships/hdphoto" Target="../media/hdphoto28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8.png"/><Relationship Id="rId5" Type="http://schemas.openxmlformats.org/officeDocument/2006/relationships/image" Target="../media/image14.png"/><Relationship Id="rId10" Type="http://schemas.openxmlformats.org/officeDocument/2006/relationships/image" Target="../media/image37.png"/><Relationship Id="rId4" Type="http://schemas.openxmlformats.org/officeDocument/2006/relationships/image" Target="../media/image34.jpg"/><Relationship Id="rId9" Type="http://schemas.microsoft.com/office/2007/relationships/hdphoto" Target="../media/hdphoto27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g"/><Relationship Id="rId7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7.wdp"/><Relationship Id="rId5" Type="http://schemas.openxmlformats.org/officeDocument/2006/relationships/image" Target="../media/image35.png"/><Relationship Id="rId4" Type="http://schemas.openxmlformats.org/officeDocument/2006/relationships/image" Target="../media/image14.png"/><Relationship Id="rId9" Type="http://schemas.microsoft.com/office/2007/relationships/hdphoto" Target="../media/hdphoto29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30.wdp"/><Relationship Id="rId3" Type="http://schemas.openxmlformats.org/officeDocument/2006/relationships/image" Target="../media/image6.png"/><Relationship Id="rId7" Type="http://schemas.microsoft.com/office/2007/relationships/hdphoto" Target="../media/hdphoto12.wdp"/><Relationship Id="rId12" Type="http://schemas.openxmlformats.org/officeDocument/2006/relationships/image" Target="../media/image4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40.png"/><Relationship Id="rId5" Type="http://schemas.openxmlformats.org/officeDocument/2006/relationships/image" Target="../media/image14.png"/><Relationship Id="rId10" Type="http://schemas.openxmlformats.org/officeDocument/2006/relationships/image" Target="../media/image37.png"/><Relationship Id="rId4" Type="http://schemas.openxmlformats.org/officeDocument/2006/relationships/image" Target="../media/image34.jpg"/><Relationship Id="rId9" Type="http://schemas.microsoft.com/office/2007/relationships/hdphoto" Target="../media/hdphoto27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27.wdp"/><Relationship Id="rId10" Type="http://schemas.openxmlformats.org/officeDocument/2006/relationships/image" Target="../media/image34.jpg"/><Relationship Id="rId4" Type="http://schemas.openxmlformats.org/officeDocument/2006/relationships/image" Target="../media/image35.pn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27.wdp"/><Relationship Id="rId10" Type="http://schemas.openxmlformats.org/officeDocument/2006/relationships/image" Target="../media/image34.jpg"/><Relationship Id="rId4" Type="http://schemas.openxmlformats.org/officeDocument/2006/relationships/image" Target="../media/image35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7.wdp"/><Relationship Id="rId5" Type="http://schemas.openxmlformats.org/officeDocument/2006/relationships/image" Target="../media/image35.png"/><Relationship Id="rId10" Type="http://schemas.openxmlformats.org/officeDocument/2006/relationships/image" Target="../media/image34.jpg"/><Relationship Id="rId4" Type="http://schemas.openxmlformats.org/officeDocument/2006/relationships/image" Target="../media/image14.png"/><Relationship Id="rId9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6.wdp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microsoft.com/office/2007/relationships/hdphoto" Target="../media/hdphoto27.wdp"/><Relationship Id="rId4" Type="http://schemas.openxmlformats.org/officeDocument/2006/relationships/image" Target="../media/image34.jpg"/><Relationship Id="rId9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.png"/><Relationship Id="rId7" Type="http://schemas.microsoft.com/office/2007/relationships/hdphoto" Target="../media/hdphoto1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3.png"/><Relationship Id="rId10" Type="http://schemas.openxmlformats.org/officeDocument/2006/relationships/image" Target="../media/image44.png"/><Relationship Id="rId4" Type="http://schemas.openxmlformats.org/officeDocument/2006/relationships/image" Target="../media/image34.jpg"/><Relationship Id="rId9" Type="http://schemas.microsoft.com/office/2007/relationships/hdphoto" Target="../media/hdphoto2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.png"/><Relationship Id="rId7" Type="http://schemas.microsoft.com/office/2007/relationships/hdphoto" Target="../media/hdphoto1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34.jpg"/><Relationship Id="rId10" Type="http://schemas.openxmlformats.org/officeDocument/2006/relationships/image" Target="../media/image44.png"/><Relationship Id="rId4" Type="http://schemas.openxmlformats.org/officeDocument/2006/relationships/image" Target="../media/image14.png"/><Relationship Id="rId9" Type="http://schemas.microsoft.com/office/2007/relationships/hdphoto" Target="../media/hdphoto27.wd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32.wdp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5.wdp"/><Relationship Id="rId5" Type="http://schemas.openxmlformats.org/officeDocument/2006/relationships/image" Target="../media/image46.jpeg"/><Relationship Id="rId10" Type="http://schemas.microsoft.com/office/2007/relationships/hdphoto" Target="../media/hdphoto26.wdp"/><Relationship Id="rId4" Type="http://schemas.microsoft.com/office/2007/relationships/hdphoto" Target="../media/hdphoto31.wdp"/><Relationship Id="rId9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6.wdp"/><Relationship Id="rId11" Type="http://schemas.microsoft.com/office/2007/relationships/hdphoto" Target="../media/hdphoto27.wdp"/><Relationship Id="rId5" Type="http://schemas.openxmlformats.org/officeDocument/2006/relationships/image" Target="../media/image33.png"/><Relationship Id="rId10" Type="http://schemas.openxmlformats.org/officeDocument/2006/relationships/image" Target="../media/image35.png"/><Relationship Id="rId4" Type="http://schemas.openxmlformats.org/officeDocument/2006/relationships/image" Target="../media/image6.png"/><Relationship Id="rId9" Type="http://schemas.openxmlformats.org/officeDocument/2006/relationships/image" Target="../media/image34.jp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3.png"/><Relationship Id="rId3" Type="http://schemas.microsoft.com/office/2007/relationships/hdphoto" Target="../media/hdphoto5.wdp"/><Relationship Id="rId7" Type="http://schemas.openxmlformats.org/officeDocument/2006/relationships/image" Target="../media/image10.jpeg"/><Relationship Id="rId12" Type="http://schemas.openxmlformats.org/officeDocument/2006/relationships/image" Target="../media/image3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48.png"/><Relationship Id="rId5" Type="http://schemas.openxmlformats.org/officeDocument/2006/relationships/image" Target="../media/image2.png"/><Relationship Id="rId10" Type="http://schemas.microsoft.com/office/2007/relationships/hdphoto" Target="../media/hdphoto10.wdp"/><Relationship Id="rId4" Type="http://schemas.openxmlformats.org/officeDocument/2006/relationships/image" Target="../media/image16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3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microsoft.com/office/2007/relationships/hdphoto" Target="../media/hdphoto2.wdp"/><Relationship Id="rId10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microsoft.com/office/2007/relationships/hdphoto" Target="../media/hdphoto5.wdp"/><Relationship Id="rId7" Type="http://schemas.microsoft.com/office/2007/relationships/hdphoto" Target="../media/hdphoto8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7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12.jpg"/><Relationship Id="rId12" Type="http://schemas.openxmlformats.org/officeDocument/2006/relationships/image" Target="../media/image5.png"/><Relationship Id="rId17" Type="http://schemas.microsoft.com/office/2007/relationships/hdphoto" Target="../media/hdphoto12.wdp"/><Relationship Id="rId2" Type="http://schemas.openxmlformats.org/officeDocument/2006/relationships/audio" Target="../media/audio1.wav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11" Type="http://schemas.microsoft.com/office/2007/relationships/hdphoto" Target="../media/hdphoto3.wdp"/><Relationship Id="rId5" Type="http://schemas.openxmlformats.org/officeDocument/2006/relationships/image" Target="../media/image10.jpeg"/><Relationship Id="rId15" Type="http://schemas.microsoft.com/office/2007/relationships/hdphoto" Target="../media/hdphoto11.wdp"/><Relationship Id="rId10" Type="http://schemas.openxmlformats.org/officeDocument/2006/relationships/image" Target="../media/image4.png"/><Relationship Id="rId4" Type="http://schemas.microsoft.com/office/2007/relationships/hdphoto" Target="../media/hdphoto5.wdp"/><Relationship Id="rId9" Type="http://schemas.microsoft.com/office/2007/relationships/hdphoto" Target="../media/hdphoto10.wdp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12" Type="http://schemas.microsoft.com/office/2007/relationships/hdphoto" Target="../media/hdphoto14.wdp"/><Relationship Id="rId2" Type="http://schemas.openxmlformats.org/officeDocument/2006/relationships/audio" Target="../media/audio2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5.png"/><Relationship Id="rId10" Type="http://schemas.microsoft.com/office/2007/relationships/hdphoto" Target="../media/hdphoto13.wdp"/><Relationship Id="rId4" Type="http://schemas.microsoft.com/office/2007/relationships/hdphoto" Target="../media/hdphoto5.wdp"/><Relationship Id="rId9" Type="http://schemas.openxmlformats.org/officeDocument/2006/relationships/image" Target="../media/image18.png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microsoft.com/office/2007/relationships/hdphoto" Target="../media/hdphoto5.wdp"/><Relationship Id="rId7" Type="http://schemas.microsoft.com/office/2007/relationships/hdphoto" Target="../media/hdphoto10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11.wdp"/><Relationship Id="rId10" Type="http://schemas.openxmlformats.org/officeDocument/2006/relationships/image" Target="../media/image12.jpg"/><Relationship Id="rId4" Type="http://schemas.openxmlformats.org/officeDocument/2006/relationships/image" Target="../media/image14.png"/><Relationship Id="rId9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microsoft.com/office/2007/relationships/hdphoto" Target="../media/hdphoto5.wdp"/><Relationship Id="rId7" Type="http://schemas.microsoft.com/office/2007/relationships/hdphoto" Target="../media/hdphoto10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11.wdp"/><Relationship Id="rId10" Type="http://schemas.openxmlformats.org/officeDocument/2006/relationships/image" Target="../media/image12.jpg"/><Relationship Id="rId4" Type="http://schemas.openxmlformats.org/officeDocument/2006/relationships/image" Target="../media/image14.png"/><Relationship Id="rId9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16.wdp"/><Relationship Id="rId3" Type="http://schemas.microsoft.com/office/2007/relationships/hdphoto" Target="../media/hdphoto5.wdp"/><Relationship Id="rId7" Type="http://schemas.microsoft.com/office/2007/relationships/hdphoto" Target="../media/hdphoto9.wdp"/><Relationship Id="rId12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microsoft.com/office/2007/relationships/hdphoto" Target="../media/hdphoto15.wdp"/><Relationship Id="rId5" Type="http://schemas.microsoft.com/office/2007/relationships/hdphoto" Target="../media/hdphoto11.wdp"/><Relationship Id="rId15" Type="http://schemas.microsoft.com/office/2007/relationships/hdphoto" Target="../media/hdphoto17.wdp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microsoft.com/office/2007/relationships/hdphoto" Target="../media/hdphoto10.wdp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3CE8B49-EF59-7025-D047-9173D5C42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20" y="476672"/>
            <a:ext cx="3580316" cy="33958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C097DFF-0D78-1FEF-57B8-0D7750D25B68}"/>
              </a:ext>
            </a:extLst>
          </p:cNvPr>
          <p:cNvSpPr txBox="1"/>
          <p:nvPr/>
        </p:nvSpPr>
        <p:spPr>
          <a:xfrm>
            <a:off x="5671287" y="4005064"/>
            <a:ext cx="6237981" cy="1158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 CÔ 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 LÒNG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CHIA SẺ TÀI LIỆU CỦA CHƯƠNG TRÌNH </a:t>
            </a:r>
            <a:r>
              <a:rPr lang="vi-VN" sz="2000" b="1" spc="2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 Ạ!</a:t>
            </a:r>
            <a:endParaRPr lang="en-US" sz="2000" b="1" spc="2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000" b="1" spc="20" dirty="0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 THÀNH CẢM ƠN THẦY C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lang="vi-VN" sz="2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DA7120A-D32B-91CB-F894-5BAA68DF8CAF}"/>
              </a:ext>
            </a:extLst>
          </p:cNvPr>
          <p:cNvSpPr txBox="1"/>
          <p:nvPr/>
        </p:nvSpPr>
        <p:spPr>
          <a:xfrm>
            <a:off x="6023992" y="5517232"/>
            <a:ext cx="5782433" cy="106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 CHỈ KÊNH HỌC LIỆU ÂM NHẠC KẾT NỐI: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4"/>
              </a:rPr>
              <a:t>https://www.youtube.com/channel/UCO2d8nr48-iTs8byOJTX9PQ</a:t>
            </a: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lang="vi-VN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991"/>
            <a:ext cx="5447928" cy="68619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31" t="24569" r="18493" b="69888"/>
          <a:stretch/>
        </p:blipFill>
        <p:spPr>
          <a:xfrm>
            <a:off x="2505447" y="908719"/>
            <a:ext cx="6984776" cy="8452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90"/>
            <a:ext cx="3053993" cy="66794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438" y="3140968"/>
            <a:ext cx="5750793" cy="1705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1930049"/>
            <a:ext cx="3384376" cy="70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08"/>
          <a:stretch/>
        </p:blipFill>
        <p:spPr bwMode="auto">
          <a:xfrm>
            <a:off x="767409" y="5256882"/>
            <a:ext cx="10729192" cy="476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9830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31" t="24569" r="18493" b="69888"/>
          <a:stretch/>
        </p:blipFill>
        <p:spPr>
          <a:xfrm>
            <a:off x="2505447" y="908719"/>
            <a:ext cx="6984776" cy="8452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90"/>
            <a:ext cx="3053993" cy="667946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1930049"/>
            <a:ext cx="3384376" cy="70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819" y="3429000"/>
            <a:ext cx="6444716" cy="1418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46" y="5157192"/>
            <a:ext cx="10317162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9830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31" t="24569" r="18493" b="69888"/>
          <a:stretch/>
        </p:blipFill>
        <p:spPr>
          <a:xfrm>
            <a:off x="2505447" y="908719"/>
            <a:ext cx="6984776" cy="8452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90"/>
            <a:ext cx="3456383" cy="739954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2116596"/>
            <a:ext cx="2098079" cy="4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685"/>
          <a:stretch/>
        </p:blipFill>
        <p:spPr bwMode="auto">
          <a:xfrm>
            <a:off x="839416" y="3962088"/>
            <a:ext cx="10380291" cy="126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29" b="71233"/>
          <a:stretch/>
        </p:blipFill>
        <p:spPr bwMode="auto">
          <a:xfrm>
            <a:off x="695400" y="2996952"/>
            <a:ext cx="10729192" cy="576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9830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=""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E071694-E18D-F233-2063-798CBF7CF4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50" y="3724946"/>
            <a:ext cx="3505012" cy="2354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B53E5F2-6493-E1F2-CA8D-6745824F66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58" y="3068960"/>
            <a:ext cx="2371129" cy="1204168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04"/>
          <a:stretch/>
        </p:blipFill>
        <p:spPr bwMode="auto">
          <a:xfrm>
            <a:off x="496721" y="363478"/>
            <a:ext cx="2286911" cy="889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028" t="24310" r="42109" b="70973"/>
          <a:stretch/>
        </p:blipFill>
        <p:spPr>
          <a:xfrm>
            <a:off x="4727848" y="4005064"/>
            <a:ext cx="2952328" cy="130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5721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385A28F-937C-61EC-3EF8-553C40E675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806" y="4854698"/>
            <a:ext cx="3718595" cy="2163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3" t="24310" r="11463" b="58700"/>
          <a:stretch/>
        </p:blipFill>
        <p:spPr>
          <a:xfrm>
            <a:off x="502549" y="1628800"/>
            <a:ext cx="11107860" cy="33123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D465ABB-F000-4542-08ED-F6D76BACF2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F050139-684E-98DE-702B-621E77094F7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208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N S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3" t="24310" r="11463" b="58700"/>
          <a:stretch/>
        </p:blipFill>
        <p:spPr>
          <a:xfrm>
            <a:off x="695400" y="859686"/>
            <a:ext cx="9340492" cy="27853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/>
          </a:blip>
          <a:srcRect b="1051"/>
          <a:stretch/>
        </p:blipFill>
        <p:spPr>
          <a:xfrm>
            <a:off x="479376" y="3761094"/>
            <a:ext cx="11233248" cy="23641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170F8E9-67EE-9498-4D70-8C70A21EAC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D5D2E47-26C1-951A-4DE3-7E8ECE3E2120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CAO ĐỘ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26C7EE4-DCF6-200F-805E-2CFFC2A1B7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1879071" cy="15624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0A702AC-E871-6DAF-1DB7-10CD0421007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98" y="772347"/>
            <a:ext cx="1465538" cy="744267"/>
          </a:xfrm>
          <a:prstGeom prst="rect">
            <a:avLst/>
          </a:prstGeom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40" y="4107894"/>
            <a:ext cx="10873053" cy="1680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21743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AM C ĐỆ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3" t="24310" r="11463" b="58700"/>
          <a:stretch/>
        </p:blipFill>
        <p:spPr>
          <a:xfrm>
            <a:off x="870153" y="620289"/>
            <a:ext cx="10266407" cy="30614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b="1051"/>
          <a:stretch/>
        </p:blipFill>
        <p:spPr>
          <a:xfrm>
            <a:off x="479376" y="3761094"/>
            <a:ext cx="11233248" cy="23641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26C7EE4-DCF6-200F-805E-2CFFC2A1B7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1879071" cy="15624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0A702AC-E871-6DAF-1DB7-10CD042100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98" y="772347"/>
            <a:ext cx="1465538" cy="744267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4" y="4169139"/>
            <a:ext cx="2949019" cy="1708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3332492" y="2629384"/>
            <a:ext cx="675276" cy="79961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4541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3" t="24310" r="11463" b="58700"/>
          <a:stretch/>
        </p:blipFill>
        <p:spPr>
          <a:xfrm>
            <a:off x="1415480" y="818234"/>
            <a:ext cx="7704856" cy="22975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/>
          </a:blip>
          <a:srcRect b="1051"/>
          <a:stretch/>
        </p:blipFill>
        <p:spPr>
          <a:xfrm>
            <a:off x="479376" y="3761094"/>
            <a:ext cx="11233248" cy="23641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64CF7BC-C663-6D4E-1CE4-799B296E7D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C9B0D64-55C8-F67F-8806-FB274BDF75A5}"/>
              </a:ext>
            </a:extLst>
          </p:cNvPr>
          <p:cNvSpPr/>
          <p:nvPr/>
        </p:nvSpPr>
        <p:spPr>
          <a:xfrm>
            <a:off x="8832305" y="674070"/>
            <a:ext cx="2592288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MÁY ĐÁNH NHỊP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7B37FB9-5AB2-F0EE-DB05-B25A7A3631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1879071" cy="15624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58BFE1F-A021-40BF-1B23-D2C501EF8E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98" y="772347"/>
            <a:ext cx="1465538" cy="744267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3212975"/>
            <a:ext cx="7128792" cy="38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0073"/>
          <a:stretch/>
        </p:blipFill>
        <p:spPr bwMode="auto">
          <a:xfrm>
            <a:off x="705674" y="3947340"/>
            <a:ext cx="10756821" cy="819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919"/>
          <a:stretch/>
        </p:blipFill>
        <p:spPr bwMode="auto">
          <a:xfrm>
            <a:off x="667771" y="5033709"/>
            <a:ext cx="10756821" cy="84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97683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ÁY ĐẾM NHỊP 2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EDE8DA9-EC34-42E5-1947-76EC193AB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/>
          </a:blip>
          <a:srcRect b="1051"/>
          <a:stretch/>
        </p:blipFill>
        <p:spPr>
          <a:xfrm>
            <a:off x="480425" y="2489919"/>
            <a:ext cx="11233248" cy="35420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62F61A3-932B-FAF6-90CD-12EF94D8B2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09B56BB-51BE-E17A-5A6D-6F6837C50B66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C02B2B4-8478-BD35-FD50-11BCC0C114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8" t="24310" r="42109" b="70973"/>
          <a:stretch/>
        </p:blipFill>
        <p:spPr>
          <a:xfrm>
            <a:off x="5231904" y="1330632"/>
            <a:ext cx="2016224" cy="88788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95400" y="3356992"/>
            <a:ext cx="10801200" cy="1440160"/>
            <a:chOff x="695400" y="3356992"/>
            <a:chExt cx="10801200" cy="144016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32" t="29893" r="11463" b="64852"/>
            <a:stretch/>
          </p:blipFill>
          <p:spPr>
            <a:xfrm>
              <a:off x="695400" y="3729446"/>
              <a:ext cx="10801200" cy="1067706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919536" y="3356992"/>
              <a:ext cx="504056" cy="504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245488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EDE8DA9-EC34-42E5-1947-76EC193AB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/>
          </a:blip>
          <a:srcRect b="1051"/>
          <a:stretch/>
        </p:blipFill>
        <p:spPr>
          <a:xfrm>
            <a:off x="480425" y="2489919"/>
            <a:ext cx="11233248" cy="35420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62F61A3-932B-FAF6-90CD-12EF94D8B2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09B56BB-51BE-E17A-5A6D-6F6837C50B66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2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C02B2B4-8478-BD35-FD50-11BCC0C114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8" t="24310" r="42109" b="70973"/>
          <a:stretch/>
        </p:blipFill>
        <p:spPr>
          <a:xfrm>
            <a:off x="5231904" y="1330632"/>
            <a:ext cx="2016224" cy="8878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2" t="35075" r="11463" b="59741"/>
          <a:stretch/>
        </p:blipFill>
        <p:spPr>
          <a:xfrm>
            <a:off x="695400" y="3717032"/>
            <a:ext cx="10801200" cy="105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36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guyen\Downloads\image-removebg-preview (19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-3991"/>
            <a:ext cx="6840760" cy="202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470" y="1844824"/>
            <a:ext cx="2138916" cy="21389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991"/>
            <a:ext cx="5447928" cy="6861991"/>
          </a:xfrm>
          <a:prstGeom prst="rect">
            <a:avLst/>
          </a:prstGeom>
        </p:spPr>
      </p:pic>
      <p:pic>
        <p:nvPicPr>
          <p:cNvPr id="3" name="Picture 2" descr="C:\Users\Nguyen\Downloads\image-removebg-preview (9)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7" y="3284984"/>
            <a:ext cx="6672064" cy="348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hảm cỏ xanh, góc, lý lịch png | PNGEg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8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647"/>
          <a:stretch/>
        </p:blipFill>
        <p:spPr bwMode="auto">
          <a:xfrm>
            <a:off x="5447928" y="5589240"/>
            <a:ext cx="6744071" cy="12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16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b="1051"/>
          <a:stretch/>
        </p:blipFill>
        <p:spPr>
          <a:xfrm>
            <a:off x="479376" y="2479286"/>
            <a:ext cx="11233248" cy="3542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31DA108-AF31-C179-D209-02E4C66442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7BE67FB-0B93-FC71-7868-DEB29ACB488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6BB8D16-C23A-23BA-8E5E-EBB9AF4092A1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CẢ BÀI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D5B28FF4-DEB4-3EFB-E433-C2B390C6A7F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8" t="24310" r="42109" b="70973"/>
          <a:stretch/>
        </p:blipFill>
        <p:spPr>
          <a:xfrm>
            <a:off x="5231904" y="1330632"/>
            <a:ext cx="2016224" cy="88788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05674" y="2924944"/>
            <a:ext cx="10801200" cy="2500026"/>
            <a:chOff x="695400" y="3429000"/>
            <a:chExt cx="10801200" cy="235601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32" t="29725" r="11463" b="59741"/>
            <a:stretch/>
          </p:blipFill>
          <p:spPr>
            <a:xfrm>
              <a:off x="695400" y="3645024"/>
              <a:ext cx="10801200" cy="2139986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847528" y="3429000"/>
              <a:ext cx="576064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781122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Ả BÀ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=""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5720" y="2967335"/>
            <a:ext cx="5112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ambria" pitchFamily="18" charset="0"/>
              </a:rPr>
              <a:t>ĐỌC NHẠC</a:t>
            </a:r>
          </a:p>
          <a:p>
            <a:pPr algn="ctr"/>
            <a:r>
              <a:rPr lang="en-US" sz="4800" b="1" dirty="0">
                <a:latin typeface="Cambria" pitchFamily="18" charset="0"/>
              </a:rPr>
              <a:t>THEO NHẠC ĐỆM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278779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3" t="24310" r="11463" b="58700"/>
          <a:stretch/>
        </p:blipFill>
        <p:spPr>
          <a:xfrm>
            <a:off x="502549" y="1628800"/>
            <a:ext cx="11107860" cy="33123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385A28F-937C-61EC-3EF8-553C40E675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806" y="4854698"/>
            <a:ext cx="3718595" cy="2163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E87C610-C6A9-DEDE-DA34-D3664417DD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8BCA448-522B-16F8-2835-58EBEE490D6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097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N S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=""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467708" y="2924944"/>
            <a:ext cx="5400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ambria" pitchFamily="18" charset="0"/>
              </a:rPr>
              <a:t>ĐỌC NHẠC</a:t>
            </a:r>
          </a:p>
          <a:p>
            <a:pPr algn="ctr"/>
            <a:r>
              <a:rPr lang="en-US" sz="4800" b="1" dirty="0" smtClean="0">
                <a:latin typeface="Cambria" pitchFamily="18" charset="0"/>
              </a:rPr>
              <a:t>KẾT HỢP GÕ ĐỆM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168057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27384"/>
            <a:ext cx="12192000" cy="688538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3" t="35191" r="11463" b="58700"/>
          <a:stretch/>
        </p:blipFill>
        <p:spPr>
          <a:xfrm>
            <a:off x="400504" y="4201689"/>
            <a:ext cx="11107860" cy="119092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3" t="24310" r="11463" b="64941"/>
          <a:stretch/>
        </p:blipFill>
        <p:spPr>
          <a:xfrm>
            <a:off x="465660" y="1347814"/>
            <a:ext cx="11107860" cy="2095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0C1DDAD-9CAA-19E1-842A-B2F91DEEA93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508" y="3397289"/>
            <a:ext cx="754702" cy="748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4090AB8-7CC2-216E-3496-F398469552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329" y="3486427"/>
            <a:ext cx="607137" cy="6021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1322A1E-068A-275E-6F05-39428EFA84B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60" y="3391250"/>
            <a:ext cx="754702" cy="7484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A6BA468-06AA-31A7-DA6A-2A290D81860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86" y="3350110"/>
            <a:ext cx="754702" cy="7484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CA1C27D-5F8C-4B4F-C564-2AC6987951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682" y="3423284"/>
            <a:ext cx="607137" cy="6021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A95ABEB-1395-FDD6-0477-3C94F12C66C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095" y="3350110"/>
            <a:ext cx="754702" cy="7484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EB9898A-758B-DA6D-9665-94BE398C21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008" y="3471966"/>
            <a:ext cx="607137" cy="6021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59F193E6-7BAD-C0D6-10E5-25A7A1827E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792" y="3474933"/>
            <a:ext cx="607137" cy="6021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5885D441-BB93-32D7-B988-1A4564E4B49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834" y="5178631"/>
            <a:ext cx="754702" cy="7484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8E7F4C8-634C-CEC5-74A4-E8858791D4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527" y="5296250"/>
            <a:ext cx="607137" cy="60213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EB32F027-93F9-4C97-F908-3B82E35327B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154" y="5178631"/>
            <a:ext cx="754702" cy="7484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9D773C0D-CF3D-6A44-CAF9-44754B53947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434" y="5131452"/>
            <a:ext cx="754702" cy="7484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45E8DAB1-A187-864D-783A-228ABF2C14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143" y="5248768"/>
            <a:ext cx="607137" cy="60213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B93B908B-7652-827C-E144-0859BC76A8A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770" y="5127429"/>
            <a:ext cx="754702" cy="7484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9CDD5051-DD80-D1A8-57EF-F7CEE5B37E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823" y="5273779"/>
            <a:ext cx="607137" cy="6021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74ABDDD8-71C2-293A-E5A9-BE271A36FA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488" y="5203125"/>
            <a:ext cx="607137" cy="6021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007F047-1B87-F5E4-E7FC-6E2AE7568A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332656"/>
            <a:ext cx="3268489" cy="10323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C40E511-B99C-EC67-8EC2-83BB70433F70}"/>
              </a:ext>
            </a:extLst>
          </p:cNvPr>
          <p:cNvSpPr/>
          <p:nvPr/>
        </p:nvSpPr>
        <p:spPr>
          <a:xfrm>
            <a:off x="9176095" y="56598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480D6013-2081-02C0-4FE5-22334FF5AE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10025"/>
            <a:ext cx="2404393" cy="199923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7AB33F65-9F3D-FC8F-31C3-FDFD996EE5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6" y="826079"/>
            <a:ext cx="1875980" cy="95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464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N S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=""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467708" y="2708920"/>
            <a:ext cx="54006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atin typeface="Cambria" pitchFamily="18" charset="0"/>
              </a:rPr>
              <a:t>ĐỌC TIẾT TẤU</a:t>
            </a:r>
            <a:endParaRPr lang="en-US" sz="4400" b="1" dirty="0">
              <a:latin typeface="Cambria" pitchFamily="18" charset="0"/>
            </a:endParaRPr>
          </a:p>
          <a:p>
            <a:pPr algn="ctr"/>
            <a:r>
              <a:rPr lang="en-US" sz="4400" b="1" dirty="0" smtClean="0">
                <a:latin typeface="Cambria" pitchFamily="18" charset="0"/>
              </a:rPr>
              <a:t>KẾT HỢP</a:t>
            </a:r>
          </a:p>
          <a:p>
            <a:pPr algn="ctr"/>
            <a:r>
              <a:rPr lang="en-US" sz="4400" b="1" dirty="0" smtClean="0">
                <a:latin typeface="Cambria" pitchFamily="18" charset="0"/>
              </a:rPr>
              <a:t>VẬN ĐỘNG CƠ THỂ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194524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27384"/>
            <a:ext cx="12192000" cy="688538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b="1051"/>
          <a:stretch/>
        </p:blipFill>
        <p:spPr>
          <a:xfrm>
            <a:off x="479376" y="1916832"/>
            <a:ext cx="11233248" cy="420836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4" t="52059" r="10544" b="29047"/>
          <a:stretch/>
        </p:blipFill>
        <p:spPr>
          <a:xfrm>
            <a:off x="838161" y="2147365"/>
            <a:ext cx="10586431" cy="3801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007F047-1B87-F5E4-E7FC-6E2AE7568A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740515"/>
            <a:ext cx="3268489" cy="10323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C40E511-B99C-EC67-8EC2-83BB70433F70}"/>
              </a:ext>
            </a:extLst>
          </p:cNvPr>
          <p:cNvSpPr/>
          <p:nvPr/>
        </p:nvSpPr>
        <p:spPr>
          <a:xfrm>
            <a:off x="9176095" y="973841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480D6013-2081-02C0-4FE5-22334FF5AE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10025"/>
            <a:ext cx="2404393" cy="199923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7AB33F65-9F3D-FC8F-31C3-FDFD996EE5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6" y="826079"/>
            <a:ext cx="1875980" cy="9527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8" t="24310" r="42109" b="70973"/>
          <a:stretch/>
        </p:blipFill>
        <p:spPr>
          <a:xfrm>
            <a:off x="5159896" y="701661"/>
            <a:ext cx="2232248" cy="98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2388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N S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1565FB6-84B3-C571-8A99-E89DF5EFA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075878"/>
            <a:ext cx="11809312" cy="52334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73580" r="20797" b="11980"/>
          <a:stretch/>
        </p:blipFill>
        <p:spPr>
          <a:xfrm>
            <a:off x="695400" y="3140968"/>
            <a:ext cx="8280920" cy="27329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8E7EE16-AC27-42BB-904A-E5355091756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1919536" y="421875"/>
            <a:ext cx="561266" cy="7432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8E7EE16-AC27-42BB-904A-E5355091756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5815367" y="404664"/>
            <a:ext cx="561266" cy="7432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8E7EE16-AC27-42BB-904A-E5355091756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9696400" y="453530"/>
            <a:ext cx="561266" cy="7432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19EF6EC-AAF7-1EAF-1DDA-53B25395CF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735" y="4854698"/>
            <a:ext cx="3718595" cy="216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807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385A28F-937C-61EC-3EF8-553C40E675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806" y="4854698"/>
            <a:ext cx="3718595" cy="2163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3" t="24310" r="11463" b="58700"/>
          <a:stretch/>
        </p:blipFill>
        <p:spPr>
          <a:xfrm>
            <a:off x="502549" y="1628800"/>
            <a:ext cx="11107860" cy="33123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D465ABB-F000-4542-08ED-F6D76BACF2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F050139-684E-98DE-702B-621E77094F7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045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N SO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="" xmlns:a16="http://schemas.microsoft.com/office/drawing/2014/main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1368" y="2169875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86437">
            <a:off x="9120336" y="476672"/>
            <a:ext cx="2063552" cy="25991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31" t="24569" r="18493" b="69888"/>
          <a:stretch/>
        </p:blipFill>
        <p:spPr>
          <a:xfrm>
            <a:off x="2855640" y="3933056"/>
            <a:ext cx="6984776" cy="8452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98" y="3481133"/>
            <a:ext cx="2890166" cy="6321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4B53E5F2-6493-E1F2-CA8D-6745824F66A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48" y="4581128"/>
            <a:ext cx="1648426" cy="8371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8" t="24310" r="42109" b="70973"/>
          <a:stretch/>
        </p:blipFill>
        <p:spPr>
          <a:xfrm>
            <a:off x="5663952" y="5053608"/>
            <a:ext cx="1656184" cy="729332"/>
          </a:xfrm>
          <a:prstGeom prst="rect">
            <a:avLst/>
          </a:prstGeom>
        </p:spPr>
      </p:pic>
      <p:pic>
        <p:nvPicPr>
          <p:cNvPr id="11" name="Picture 2" descr="C:\Users\Nguyen\Downloads\image-removebg-preview (19)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94" y="332656"/>
            <a:ext cx="8867258" cy="262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=""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470" y="1844824"/>
            <a:ext cx="2138916" cy="21389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28E7445-5201-CF3E-0F5B-0DE594F9BF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991"/>
            <a:ext cx="5447928" cy="686199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808" b="97384" l="0" r="99249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25" b="3444"/>
          <a:stretch/>
        </p:blipFill>
        <p:spPr bwMode="auto">
          <a:xfrm>
            <a:off x="5447929" y="3545157"/>
            <a:ext cx="6733616" cy="3312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 descr="Thảm cỏ xanh, góc, lý lịch png | PNGEg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8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647"/>
          <a:stretch/>
        </p:blipFill>
        <p:spPr bwMode="auto">
          <a:xfrm>
            <a:off x="5447928" y="5589240"/>
            <a:ext cx="6744071" cy="12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Nguyen\Downloads\image-removebg-preview (19)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-3991"/>
            <a:ext cx="6840760" cy="202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4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=""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9E50A5DA-D68F-3123-ECE4-F1A56F71FF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078904"/>
            <a:ext cx="3960441" cy="9130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31" t="24569" r="18493" b="69888"/>
          <a:stretch/>
        </p:blipFill>
        <p:spPr>
          <a:xfrm>
            <a:off x="1517552" y="4293096"/>
            <a:ext cx="9156895" cy="110814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41" y="344646"/>
            <a:ext cx="3480246" cy="868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31" t="24569" r="18493" b="69888"/>
          <a:stretch/>
        </p:blipFill>
        <p:spPr>
          <a:xfrm>
            <a:off x="2603611" y="836712"/>
            <a:ext cx="6984776" cy="8452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3" t="31156" r="11195" b="63849"/>
          <a:stretch/>
        </p:blipFill>
        <p:spPr>
          <a:xfrm>
            <a:off x="551384" y="1753995"/>
            <a:ext cx="8714246" cy="7734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89"/>
            <a:ext cx="2890166" cy="632115"/>
          </a:xfrm>
          <a:prstGeom prst="rect">
            <a:avLst/>
          </a:prstGeom>
        </p:spPr>
      </p:pic>
      <p:pic>
        <p:nvPicPr>
          <p:cNvPr id="11" name="Picture 10" descr="C:\Users\Nguyen\Downloads\image-removebg-preview (9)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9874"/>
          <a:stretch/>
        </p:blipFill>
        <p:spPr bwMode="auto">
          <a:xfrm>
            <a:off x="263352" y="1751312"/>
            <a:ext cx="1728192" cy="448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:\Users\Nguyen\Downloads\image-removebg-preview (9)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41" t="15041"/>
          <a:stretch/>
        </p:blipFill>
        <p:spPr bwMode="auto">
          <a:xfrm>
            <a:off x="9672685" y="2436670"/>
            <a:ext cx="2585808" cy="384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Thảm cỏ xanh, góc, lý lịch png | PNGEg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88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647"/>
          <a:stretch/>
        </p:blipFill>
        <p:spPr bwMode="auto">
          <a:xfrm>
            <a:off x="407369" y="5010557"/>
            <a:ext cx="11377263" cy="12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2519916" y="2727209"/>
            <a:ext cx="7152769" cy="35420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3" t="36875" r="10123" b="41296"/>
          <a:stretch/>
        </p:blipFill>
        <p:spPr>
          <a:xfrm>
            <a:off x="2706700" y="3191886"/>
            <a:ext cx="6778599" cy="26126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9283032" y="1693921"/>
            <a:ext cx="2529728" cy="79897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9769114" y="1864569"/>
            <a:ext cx="1466728" cy="4090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À CHƯA BIẾT G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3752" y="2564904"/>
            <a:ext cx="7539521" cy="3673536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=""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biLevel thresh="7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72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970" y="1458335"/>
            <a:ext cx="7248302" cy="888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02"/>
          <a:stretch/>
        </p:blipFill>
        <p:spPr bwMode="auto">
          <a:xfrm>
            <a:off x="4363112" y="3140968"/>
            <a:ext cx="7205496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 descr="C:\Users\Nguyen\Downloads\image-removebg-preview (9).pn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0" y="3429000"/>
            <a:ext cx="4618990" cy="276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Thảm cỏ xanh, góc, lý lịch png | PNGEg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88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647"/>
          <a:stretch/>
        </p:blipFill>
        <p:spPr bwMode="auto">
          <a:xfrm>
            <a:off x="401225" y="5380232"/>
            <a:ext cx="3792527" cy="90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ủ đề 1 Khởi Độ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07370" y="2727209"/>
            <a:ext cx="11377262" cy="35420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89"/>
            <a:ext cx="2890166" cy="6321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31" t="24569" r="18493" b="69888"/>
          <a:stretch/>
        </p:blipFill>
        <p:spPr>
          <a:xfrm>
            <a:off x="2505447" y="908719"/>
            <a:ext cx="6984776" cy="8452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1" t="76105" r="11267" b="10482"/>
          <a:stretch/>
        </p:blipFill>
        <p:spPr>
          <a:xfrm>
            <a:off x="623393" y="3179012"/>
            <a:ext cx="10945215" cy="24822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63" t="60996" r="60450" b="34632"/>
          <a:stretch/>
        </p:blipFill>
        <p:spPr>
          <a:xfrm>
            <a:off x="407369" y="1651374"/>
            <a:ext cx="3855299" cy="75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445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07370" y="2727209"/>
            <a:ext cx="11377262" cy="35420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89"/>
            <a:ext cx="2890166" cy="6321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31" t="24569" r="18493" b="69888"/>
          <a:stretch/>
        </p:blipFill>
        <p:spPr>
          <a:xfrm>
            <a:off x="2505447" y="908719"/>
            <a:ext cx="6984776" cy="8452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4" t="64888" r="11693" b="24023"/>
          <a:stretch/>
        </p:blipFill>
        <p:spPr>
          <a:xfrm>
            <a:off x="639479" y="2924944"/>
            <a:ext cx="10801200" cy="20162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63" t="60996" r="60450" b="34632"/>
          <a:stretch/>
        </p:blipFill>
        <p:spPr>
          <a:xfrm>
            <a:off x="407369" y="1651374"/>
            <a:ext cx="3855299" cy="755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1" t="76105" r="11267" b="10482"/>
          <a:stretch/>
        </p:blipFill>
        <p:spPr>
          <a:xfrm>
            <a:off x="4655840" y="4528242"/>
            <a:ext cx="6856847" cy="155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8373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31" t="24569" r="18493" b="69888"/>
          <a:stretch/>
        </p:blipFill>
        <p:spPr>
          <a:xfrm>
            <a:off x="2505447" y="908719"/>
            <a:ext cx="6984776" cy="8452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90"/>
            <a:ext cx="3053993" cy="66794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1930049"/>
            <a:ext cx="3384376" cy="70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2953998"/>
            <a:ext cx="8757485" cy="1688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1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2"/>
          <a:stretch/>
        </p:blipFill>
        <p:spPr bwMode="auto">
          <a:xfrm>
            <a:off x="767408" y="4869160"/>
            <a:ext cx="1069318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02734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8960</TotalTime>
  <Words>90</Words>
  <Application>Microsoft Office PowerPoint</Application>
  <PresentationFormat>Custom</PresentationFormat>
  <Paragraphs>30</Paragraphs>
  <Slides>30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Nguyen</cp:lastModifiedBy>
  <cp:revision>680</cp:revision>
  <dcterms:created xsi:type="dcterms:W3CDTF">2010-04-30T18:19:48Z</dcterms:created>
  <dcterms:modified xsi:type="dcterms:W3CDTF">2024-07-23T14:21:52Z</dcterms:modified>
</cp:coreProperties>
</file>