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6"/>
  </p:notesMasterIdLst>
  <p:sldIdLst>
    <p:sldId id="597" r:id="rId2"/>
    <p:sldId id="598" r:id="rId3"/>
    <p:sldId id="543" r:id="rId4"/>
    <p:sldId id="599" r:id="rId5"/>
    <p:sldId id="542" r:id="rId6"/>
    <p:sldId id="496" r:id="rId7"/>
    <p:sldId id="577" r:id="rId8"/>
    <p:sldId id="601" r:id="rId9"/>
    <p:sldId id="600" r:id="rId10"/>
    <p:sldId id="585" r:id="rId11"/>
    <p:sldId id="586" r:id="rId12"/>
    <p:sldId id="587" r:id="rId13"/>
    <p:sldId id="602" r:id="rId14"/>
    <p:sldId id="588" r:id="rId15"/>
    <p:sldId id="589" r:id="rId16"/>
    <p:sldId id="590" r:id="rId17"/>
    <p:sldId id="591" r:id="rId18"/>
    <p:sldId id="592" r:id="rId19"/>
    <p:sldId id="593" r:id="rId20"/>
    <p:sldId id="594" r:id="rId21"/>
    <p:sldId id="595" r:id="rId22"/>
    <p:sldId id="596" r:id="rId23"/>
    <p:sldId id="603" r:id="rId24"/>
    <p:sldId id="605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FFCC"/>
    <a:srgbClr val="FF0000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>
        <p:scale>
          <a:sx n="50" d="100"/>
          <a:sy n="50" d="100"/>
        </p:scale>
        <p:origin x="-488" y="-32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openxmlformats.org/officeDocument/2006/relationships/hyperlink" Target="https://www.youtube.com/channel/UCO2d8nr48-iTs8byOJTX9PQ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15.png"/><Relationship Id="rId7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16.png"/><Relationship Id="rId10" Type="http://schemas.openxmlformats.org/officeDocument/2006/relationships/image" Target="../media/image28.png"/><Relationship Id="rId4" Type="http://schemas.microsoft.com/office/2007/relationships/hdphoto" Target="../media/hdphoto12.wdp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8.png"/><Relationship Id="rId7" Type="http://schemas.microsoft.com/office/2007/relationships/hdphoto" Target="../media/hdphoto11.wdp"/><Relationship Id="rId12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microsoft.com/office/2007/relationships/hdphoto" Target="../media/hdphoto24.wdp"/><Relationship Id="rId5" Type="http://schemas.microsoft.com/office/2007/relationships/hdphoto" Target="../media/hdphoto22.wdp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microsoft.com/office/2007/relationships/hdphoto" Target="../media/hdphoto23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13" Type="http://schemas.openxmlformats.org/officeDocument/2006/relationships/image" Target="../media/image34.png"/><Relationship Id="rId3" Type="http://schemas.openxmlformats.org/officeDocument/2006/relationships/image" Target="../media/image8.png"/><Relationship Id="rId7" Type="http://schemas.openxmlformats.org/officeDocument/2006/relationships/image" Target="../media/image33.png"/><Relationship Id="rId12" Type="http://schemas.microsoft.com/office/2007/relationships/hdphoto" Target="../media/hdphoto24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1.png"/><Relationship Id="rId5" Type="http://schemas.microsoft.com/office/2007/relationships/hdphoto" Target="../media/hdphoto22.wdp"/><Relationship Id="rId10" Type="http://schemas.microsoft.com/office/2007/relationships/hdphoto" Target="../media/hdphoto11.wdp"/><Relationship Id="rId4" Type="http://schemas.openxmlformats.org/officeDocument/2006/relationships/image" Target="../media/image29.pn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microsoft.com/office/2007/relationships/hdphoto" Target="../media/hdphoto2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microsoft.com/office/2007/relationships/hdphoto" Target="../media/hdphoto22.wdp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microsoft.com/office/2007/relationships/hdphoto" Target="../media/hdphoto26.wdp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12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4.png"/><Relationship Id="rId5" Type="http://schemas.microsoft.com/office/2007/relationships/hdphoto" Target="../media/hdphoto22.wdp"/><Relationship Id="rId10" Type="http://schemas.microsoft.com/office/2007/relationships/hdphoto" Target="../media/hdphoto24.wdp"/><Relationship Id="rId4" Type="http://schemas.openxmlformats.org/officeDocument/2006/relationships/image" Target="../media/image29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microsoft.com/office/2007/relationships/hdphoto" Target="../media/hdphoto22.wdp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12" Type="http://schemas.openxmlformats.org/officeDocument/2006/relationships/image" Target="../media/image2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microsoft.com/office/2007/relationships/hdphoto" Target="../media/hdphoto23.wdp"/><Relationship Id="rId5" Type="http://schemas.microsoft.com/office/2007/relationships/hdphoto" Target="../media/hdphoto24.wdp"/><Relationship Id="rId10" Type="http://schemas.openxmlformats.org/officeDocument/2006/relationships/image" Target="../media/image30.png"/><Relationship Id="rId4" Type="http://schemas.openxmlformats.org/officeDocument/2006/relationships/image" Target="../media/image31.png"/><Relationship Id="rId9" Type="http://schemas.openxmlformats.org/officeDocument/2006/relationships/image" Target="../media/image37.png"/><Relationship Id="rId1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microsoft.com/office/2007/relationships/hdphoto" Target="../media/hdphoto23.wdp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12" Type="http://schemas.openxmlformats.org/officeDocument/2006/relationships/image" Target="../media/image3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4.wdp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microsoft.com/office/2007/relationships/hdphoto" Target="../media/hdphoto22.wdp"/><Relationship Id="rId4" Type="http://schemas.openxmlformats.org/officeDocument/2006/relationships/image" Target="../media/image19.png"/><Relationship Id="rId9" Type="http://schemas.openxmlformats.org/officeDocument/2006/relationships/image" Target="../media/image29.png"/><Relationship Id="rId1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microsoft.com/office/2007/relationships/hdphoto" Target="../media/hdphoto23.wdp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12" Type="http://schemas.openxmlformats.org/officeDocument/2006/relationships/image" Target="../media/image30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4.wdp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microsoft.com/office/2007/relationships/hdphoto" Target="../media/hdphoto22.wdp"/><Relationship Id="rId4" Type="http://schemas.openxmlformats.org/officeDocument/2006/relationships/image" Target="../media/image19.png"/><Relationship Id="rId9" Type="http://schemas.openxmlformats.org/officeDocument/2006/relationships/image" Target="../media/image29.png"/><Relationship Id="rId1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microsoft.com/office/2007/relationships/hdphoto" Target="../media/hdphoto23.wdp"/><Relationship Id="rId12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microsoft.com/office/2007/relationships/hdphoto" Target="../media/hdphoto24.wdp"/><Relationship Id="rId5" Type="http://schemas.microsoft.com/office/2007/relationships/hdphoto" Target="../media/hdphoto22.wdp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microsoft.com/office/2007/relationships/hdphoto" Target="../media/hdphoto6.wdp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microsoft.com/office/2007/relationships/hdphoto" Target="../media/hdphoto4.wdp"/><Relationship Id="rId15" Type="http://schemas.microsoft.com/office/2007/relationships/hdphoto" Target="../media/hdphoto7.wdp"/><Relationship Id="rId10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microsoft.com/office/2007/relationships/hdphoto" Target="../media/hdphoto1.wdp"/><Relationship Id="rId1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0.png"/><Relationship Id="rId5" Type="http://schemas.microsoft.com/office/2007/relationships/hdphoto" Target="../media/hdphoto22.wdp"/><Relationship Id="rId10" Type="http://schemas.microsoft.com/office/2007/relationships/hdphoto" Target="../media/hdphoto24.wdp"/><Relationship Id="rId4" Type="http://schemas.openxmlformats.org/officeDocument/2006/relationships/image" Target="../media/image29.png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microsoft.com/office/2007/relationships/hdphoto" Target="../media/hdphoto2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microsoft.com/office/2007/relationships/hdphoto" Target="../media/hdphoto27.wdp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44.png"/><Relationship Id="rId3" Type="http://schemas.microsoft.com/office/2007/relationships/hdphoto" Target="../media/hdphoto8.wdp"/><Relationship Id="rId7" Type="http://schemas.openxmlformats.org/officeDocument/2006/relationships/image" Target="../media/image5.png"/><Relationship Id="rId12" Type="http://schemas.microsoft.com/office/2007/relationships/hdphoto" Target="../media/hdphoto15.wdp"/><Relationship Id="rId2" Type="http://schemas.openxmlformats.org/officeDocument/2006/relationships/image" Target="../media/image8.png"/><Relationship Id="rId16" Type="http://schemas.microsoft.com/office/2007/relationships/hdphoto" Target="../media/hdphoto23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8.png"/><Relationship Id="rId5" Type="http://schemas.openxmlformats.org/officeDocument/2006/relationships/image" Target="../media/image2.png"/><Relationship Id="rId15" Type="http://schemas.openxmlformats.org/officeDocument/2006/relationships/image" Target="../media/image30.png"/><Relationship Id="rId10" Type="http://schemas.microsoft.com/office/2007/relationships/hdphoto" Target="../media/hdphoto14.wdp"/><Relationship Id="rId4" Type="http://schemas.openxmlformats.org/officeDocument/2006/relationships/image" Target="../media/image10.png"/><Relationship Id="rId9" Type="http://schemas.openxmlformats.org/officeDocument/2006/relationships/image" Target="../media/image17.png"/><Relationship Id="rId1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29.wdp"/><Relationship Id="rId3" Type="http://schemas.microsoft.com/office/2007/relationships/hdphoto" Target="../media/hdphoto3.wdp"/><Relationship Id="rId7" Type="http://schemas.microsoft.com/office/2007/relationships/hdphoto" Target="../media/hdphoto2.wdp"/><Relationship Id="rId12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microsoft.com/office/2007/relationships/hdphoto" Target="../media/hdphoto7.wdp"/><Relationship Id="rId5" Type="http://schemas.microsoft.com/office/2007/relationships/hdphoto" Target="../media/hdphoto1.wdp"/><Relationship Id="rId15" Type="http://schemas.microsoft.com/office/2007/relationships/hdphoto" Target="../media/hdphoto5.wdp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microsoft.com/office/2007/relationships/hdphoto" Target="../media/hdphoto6.wdp"/><Relationship Id="rId1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11.wdp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microsoft.com/office/2007/relationships/hdphoto" Target="../media/hdphoto8.wdp"/><Relationship Id="rId9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8.wdp"/><Relationship Id="rId7" Type="http://schemas.microsoft.com/office/2007/relationships/hdphoto" Target="../media/hdphoto1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microsoft.com/office/2007/relationships/hdphoto" Target="../media/hdphoto15.wdp"/><Relationship Id="rId5" Type="http://schemas.microsoft.com/office/2007/relationships/hdphoto" Target="../media/hdphoto12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12" Type="http://schemas.microsoft.com/office/2007/relationships/hdphoto" Target="../media/hdphoto18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11" Type="http://schemas.openxmlformats.org/officeDocument/2006/relationships/image" Target="../media/image21.png"/><Relationship Id="rId5" Type="http://schemas.openxmlformats.org/officeDocument/2006/relationships/image" Target="../media/image19.png"/><Relationship Id="rId15" Type="http://schemas.microsoft.com/office/2007/relationships/hdphoto" Target="../media/hdphoto11.wdp"/><Relationship Id="rId10" Type="http://schemas.microsoft.com/office/2007/relationships/hdphoto" Target="../media/hdphoto15.wdp"/><Relationship Id="rId4" Type="http://schemas.microsoft.com/office/2007/relationships/hdphoto" Target="../media/hdphoto8.wdp"/><Relationship Id="rId9" Type="http://schemas.openxmlformats.org/officeDocument/2006/relationships/image" Target="../media/image18.pn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12" Type="http://schemas.microsoft.com/office/2007/relationships/hdphoto" Target="../media/hdphoto1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microsoft.com/office/2007/relationships/hdphoto" Target="../media/hdphoto15.wdp"/><Relationship Id="rId4" Type="http://schemas.microsoft.com/office/2007/relationships/hdphoto" Target="../media/hdphoto8.wdp"/><Relationship Id="rId9" Type="http://schemas.openxmlformats.org/officeDocument/2006/relationships/image" Target="../media/image18.png"/><Relationship Id="rId1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8.wdp"/><Relationship Id="rId7" Type="http://schemas.microsoft.com/office/2007/relationships/hdphoto" Target="../media/hdphoto1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microsoft.com/office/2007/relationships/hdphoto" Target="../media/hdphoto19.wdp"/><Relationship Id="rId5" Type="http://schemas.microsoft.com/office/2007/relationships/hdphoto" Target="../media/hdphoto16.wdp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microsoft.com/office/2007/relationships/hdphoto" Target="../media/hdphoto15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25.png"/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12" Type="http://schemas.microsoft.com/office/2007/relationships/hdphoto" Target="../media/hdphoto2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5" Type="http://schemas.microsoft.com/office/2007/relationships/hdphoto" Target="../media/hdphoto11.wdp"/><Relationship Id="rId10" Type="http://schemas.microsoft.com/office/2007/relationships/hdphoto" Target="../media/hdphoto15.wdp"/><Relationship Id="rId4" Type="http://schemas.microsoft.com/office/2007/relationships/hdphoto" Target="../media/hdphoto8.wdp"/><Relationship Id="rId9" Type="http://schemas.openxmlformats.org/officeDocument/2006/relationships/image" Target="../media/image18.png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3CE8B49-EF59-7025-D047-9173D5C42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20" y="476672"/>
            <a:ext cx="3580316" cy="33958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C097DFF-0D78-1FEF-57B8-0D7750D25B68}"/>
              </a:ext>
            </a:extLst>
          </p:cNvPr>
          <p:cNvSpPr txBox="1"/>
          <p:nvPr/>
        </p:nvSpPr>
        <p:spPr>
          <a:xfrm>
            <a:off x="5671287" y="4005064"/>
            <a:ext cx="6237981" cy="1158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 CÔ 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 LÒNG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CHIA SẺ TÀI LIỆU CỦA CHƯƠNG TRÌNH </a:t>
            </a:r>
            <a:r>
              <a:rPr lang="vi-VN" sz="2000" b="1" spc="20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 Ạ!</a:t>
            </a:r>
            <a:endParaRPr lang="en-US" sz="2000" b="1" spc="2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000" b="1" spc="20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 THÀNH CẢM ƠN THẦY C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lang="vi-VN" sz="2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DA7120A-D32B-91CB-F894-5BAA68DF8CAF}"/>
              </a:ext>
            </a:extLst>
          </p:cNvPr>
          <p:cNvSpPr txBox="1"/>
          <p:nvPr/>
        </p:nvSpPr>
        <p:spPr>
          <a:xfrm>
            <a:off x="6023992" y="5517232"/>
            <a:ext cx="5782433" cy="106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 CHỈ KÊNH HỌC LIỆU ÂM NHẠC KẾT NỐI: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4"/>
              </a:rPr>
              <a:t>https://www.youtube.com/channel/UCO2d8nr48-iTs8byOJTX9PQ</a:t>
            </a: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endParaRPr lang="vi-VN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991"/>
            <a:ext cx="5447928" cy="686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8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=""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=""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E071694-E18D-F233-2063-798CBF7CF4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50" y="3724946"/>
            <a:ext cx="3505012" cy="2354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B53E5F2-6493-E1F2-CA8D-6745824F66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58" y="3068960"/>
            <a:ext cx="2371129" cy="1204168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694" y="4005064"/>
            <a:ext cx="3290611" cy="976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574333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11" y="1762238"/>
            <a:ext cx="10814589" cy="3106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EA36E82-12A4-700F-5775-EE3654716F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4749189"/>
            <a:ext cx="3948484" cy="20511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D465ABB-F000-4542-08ED-F6D76BACF2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F050139-684E-98DE-702B-621E77094F7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5268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N S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9" y="997558"/>
            <a:ext cx="9012501" cy="25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/>
          </a:blip>
          <a:srcRect b="1051"/>
          <a:stretch/>
        </p:blipFill>
        <p:spPr>
          <a:xfrm>
            <a:off x="479376" y="3761094"/>
            <a:ext cx="11233248" cy="23641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1A1DBB0-DED5-BC6C-E2F4-FF33D0F09D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800" y="4006505"/>
            <a:ext cx="10856400" cy="19119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170F8E9-67EE-9498-4D70-8C70A21EAC3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D5D2E47-26C1-951A-4DE3-7E8ECE3E2120}"/>
              </a:ext>
            </a:extLst>
          </p:cNvPr>
          <p:cNvSpPr/>
          <p:nvPr/>
        </p:nvSpPr>
        <p:spPr>
          <a:xfrm>
            <a:off x="9176095" y="705969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CAO ĐỘ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26C7EE4-DCF6-200F-805E-2CFFC2A1B7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1879071" cy="15624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0A702AC-E871-6DAF-1DB7-10CD0421007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98" y="772347"/>
            <a:ext cx="1465538" cy="74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0338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AM C ĐỆ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947" y="691108"/>
            <a:ext cx="10020613" cy="2878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/>
          </a:blip>
          <a:srcRect b="1051"/>
          <a:stretch/>
        </p:blipFill>
        <p:spPr>
          <a:xfrm>
            <a:off x="479376" y="3761094"/>
            <a:ext cx="11233248" cy="23641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26C7EE4-DCF6-200F-805E-2CFFC2A1B7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1879071" cy="15624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0A702AC-E871-6DAF-1DB7-10CD042100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98" y="772347"/>
            <a:ext cx="1465538" cy="744267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914" y="4151057"/>
            <a:ext cx="7416171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84084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963" y="997558"/>
            <a:ext cx="9012501" cy="25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/>
          </a:blip>
          <a:srcRect b="1051"/>
          <a:stretch/>
        </p:blipFill>
        <p:spPr>
          <a:xfrm>
            <a:off x="479376" y="3761094"/>
            <a:ext cx="11233248" cy="23641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64CF7BC-C663-6D4E-1CE4-799B296E7DD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C9B0D64-55C8-F67F-8806-FB274BDF75A5}"/>
              </a:ext>
            </a:extLst>
          </p:cNvPr>
          <p:cNvSpPr/>
          <p:nvPr/>
        </p:nvSpPr>
        <p:spPr>
          <a:xfrm>
            <a:off x="8760297" y="692696"/>
            <a:ext cx="2880319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MÁY ĐẾM NHỊP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7B37FB9-5AB2-F0EE-DB05-B25A7A3631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1879071" cy="15624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58BFE1F-A021-40BF-1B23-D2C501EF8E8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98" y="772347"/>
            <a:ext cx="1465538" cy="744267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399" b="40827"/>
          <a:stretch/>
        </p:blipFill>
        <p:spPr bwMode="auto">
          <a:xfrm>
            <a:off x="1727176" y="4437112"/>
            <a:ext cx="8761312" cy="628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430" b="79092"/>
          <a:stretch/>
        </p:blipFill>
        <p:spPr bwMode="auto">
          <a:xfrm>
            <a:off x="695400" y="3919567"/>
            <a:ext cx="7058941" cy="44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453"/>
          <a:stretch/>
        </p:blipFill>
        <p:spPr bwMode="auto">
          <a:xfrm>
            <a:off x="1715344" y="5279662"/>
            <a:ext cx="8761312" cy="669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52363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ÁY ĐẾM NHỊP 2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EDE8DA9-EC34-42E5-1947-76EC193AB9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/>
          </a:blip>
          <a:srcRect b="1051"/>
          <a:stretch/>
        </p:blipFill>
        <p:spPr>
          <a:xfrm>
            <a:off x="480425" y="2489919"/>
            <a:ext cx="11233248" cy="35420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62F61A3-932B-FAF6-90CD-12EF94D8B23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09B56BB-51BE-E17A-5A6D-6F6837C50B66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C02B2B4-8478-BD35-FD50-11BCC0C114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081487" cy="10570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01AF0BA-5373-82DC-5B25-B6BA026FCA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6" y="959570"/>
            <a:ext cx="2945921" cy="1530349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787" b="41897"/>
          <a:stretch/>
        </p:blipFill>
        <p:spPr bwMode="auto">
          <a:xfrm>
            <a:off x="682010" y="3789040"/>
            <a:ext cx="10814589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4" y="1199370"/>
            <a:ext cx="2304256" cy="683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53991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b="1051"/>
          <a:stretch/>
        </p:blipFill>
        <p:spPr>
          <a:xfrm>
            <a:off x="479376" y="2492896"/>
            <a:ext cx="11233248" cy="35420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AB1D4A-BDAA-093B-4A54-5DF3F6211F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24643EF-F7CB-3B0D-BC42-9ED9D6ED4BD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50C7CD11-9F7B-97B1-14DB-54D62C57140A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139" b="2545"/>
          <a:stretch/>
        </p:blipFill>
        <p:spPr bwMode="auto">
          <a:xfrm>
            <a:off x="682010" y="3789040"/>
            <a:ext cx="10814589" cy="100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C02B2B4-8478-BD35-FD50-11BCC0C114B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081487" cy="10570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01AF0BA-5373-82DC-5B25-B6BA026FCA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6" y="959570"/>
            <a:ext cx="2945921" cy="1530349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4" y="1199370"/>
            <a:ext cx="2304256" cy="683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68711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b="1051"/>
          <a:stretch/>
        </p:blipFill>
        <p:spPr>
          <a:xfrm>
            <a:off x="479376" y="2492896"/>
            <a:ext cx="11233248" cy="3542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31DA108-AF31-C179-D209-02E4C66442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7BE67FB-0B93-FC71-7868-DEB29ACB488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6BB8D16-C23A-23BA-8E5E-EBB9AF4092A1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CẢ BÀI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786" b="1927"/>
          <a:stretch/>
        </p:blipFill>
        <p:spPr bwMode="auto">
          <a:xfrm>
            <a:off x="682010" y="3140968"/>
            <a:ext cx="10814589" cy="2389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C02B2B4-8478-BD35-FD50-11BCC0C114B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081487" cy="10570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01AF0BA-5373-82DC-5B25-B6BA026FCA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6" y="959570"/>
            <a:ext cx="2945921" cy="1530349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4" y="1199370"/>
            <a:ext cx="2304256" cy="683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04142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Ả BÀ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=""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5720" y="2967335"/>
            <a:ext cx="51125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Cambria" pitchFamily="18" charset="0"/>
              </a:rPr>
              <a:t>ĐỌC NHẠC</a:t>
            </a:r>
          </a:p>
          <a:p>
            <a:pPr algn="ctr"/>
            <a:r>
              <a:rPr lang="en-US" sz="4800" b="1" dirty="0">
                <a:latin typeface="Cambria" pitchFamily="18" charset="0"/>
              </a:rPr>
              <a:t>THEO NHẠC ĐỆM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195501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11" y="1700808"/>
            <a:ext cx="10814589" cy="3106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037CDFE-B24F-9555-C164-D192D323AD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196" y="4806186"/>
            <a:ext cx="3948484" cy="20511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E87C610-C6A9-DEDE-DA34-D3664417DD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8BCA448-522B-16F8-2835-58EBEE490D6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871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N S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10172568" y="1815"/>
            <a:ext cx="2019431" cy="253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0" descr="Tre Tải tập tin Máy tính - Xanh lá tre png tải về - Miễn phí trong suốt Tre 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47927" y="-1984"/>
            <a:ext cx="2457351" cy="338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51BFCD1-59C5-84B5-57AD-ECFF2F6ACE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21538" l="0" r="96651"/>
                    </a14:imgEffect>
                  </a14:imgLayer>
                </a14:imgProps>
              </a:ext>
            </a:extLst>
          </a:blip>
          <a:srcRect r="4119" b="78999"/>
          <a:stretch/>
        </p:blipFill>
        <p:spPr>
          <a:xfrm>
            <a:off x="5447928" y="-3991"/>
            <a:ext cx="6624736" cy="2030784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228149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470" y="1861794"/>
            <a:ext cx="2138916" cy="21389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991"/>
            <a:ext cx="5447928" cy="6861991"/>
          </a:xfrm>
          <a:prstGeom prst="rect">
            <a:avLst/>
          </a:prstGeom>
        </p:spPr>
      </p:pic>
      <p:pic>
        <p:nvPicPr>
          <p:cNvPr id="14" name="Picture 14" descr="Bamboo Tree Cartoon Vector Illustration Hand Stock Vector, 44% OFF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376" y="3205268"/>
            <a:ext cx="2864024" cy="365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ình ảnh đồ họa Cỏ PNG, 120000+ nguồn tải về miễn phí.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4000710"/>
            <a:ext cx="6744072" cy="286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98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=""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3068960"/>
            <a:ext cx="52565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ambria" pitchFamily="18" charset="0"/>
              </a:rPr>
              <a:t>ĐỌC NHẠC</a:t>
            </a:r>
          </a:p>
          <a:p>
            <a:pPr algn="ctr"/>
            <a:r>
              <a:rPr lang="en-US" sz="4400" b="1" dirty="0">
                <a:latin typeface="Cambria" pitchFamily="18" charset="0"/>
              </a:rPr>
              <a:t>KẾT HỢP GÕ ĐỆM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46723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9868"/>
          <a:stretch/>
        </p:blipFill>
        <p:spPr bwMode="auto">
          <a:xfrm>
            <a:off x="682011" y="1484784"/>
            <a:ext cx="10814589" cy="1868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0C1DDAD-9CAA-19E1-842A-B2F91DEEA93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3085841"/>
            <a:ext cx="754702" cy="7484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4090AB8-7CC2-216E-3496-F398469552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426" y="3159015"/>
            <a:ext cx="607137" cy="6021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1322A1E-068A-275E-6F05-39428EFA84B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35" y="3085841"/>
            <a:ext cx="754702" cy="7484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A6BA468-06AA-31A7-DA6A-2A290D81860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80" y="3054755"/>
            <a:ext cx="754702" cy="7484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7CA1C27D-5F8C-4B4F-C564-2AC6987951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829" y="3127929"/>
            <a:ext cx="607137" cy="6021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EB9898A-758B-DA6D-9665-94BE398C21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787" y="3090502"/>
            <a:ext cx="607137" cy="6021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5885D441-BB93-32D7-B988-1A4564E4B49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33" y="4938534"/>
            <a:ext cx="754702" cy="7484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D8E7F4C8-634C-CEC5-74A4-E8858791D4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846" y="5023485"/>
            <a:ext cx="607137" cy="6021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9D773C0D-CF3D-6A44-CAF9-44754B53947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865" y="4919097"/>
            <a:ext cx="754702" cy="7484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45E8DAB1-A187-864D-783A-228ABF2C14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304" y="5011708"/>
            <a:ext cx="607137" cy="60213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B93B908B-7652-827C-E144-0859BC76A8A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80" y="4940684"/>
            <a:ext cx="754702" cy="74848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74ABDDD8-71C2-293A-E5A9-BE271A36FA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703" y="4992271"/>
            <a:ext cx="607137" cy="6021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007F047-1B87-F5E4-E7FC-6E2AE7568A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332656"/>
            <a:ext cx="3268489" cy="10323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C40E511-B99C-EC67-8EC2-83BB70433F70}"/>
              </a:ext>
            </a:extLst>
          </p:cNvPr>
          <p:cNvSpPr/>
          <p:nvPr/>
        </p:nvSpPr>
        <p:spPr>
          <a:xfrm>
            <a:off x="9176095" y="56598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480D6013-2081-02C0-4FE5-22334FF5AE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7AB33F65-9F3D-FC8F-31C3-FDFD996EE5F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6" y="826079"/>
            <a:ext cx="1875980" cy="9527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E5B6B461-139A-5629-BF2D-EE848826A3F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2" y="3041097"/>
            <a:ext cx="754702" cy="74848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AA41FFED-BF89-022E-0B2D-54FF59142A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956" y="3142130"/>
            <a:ext cx="607137" cy="60213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80AABCFE-8B04-9E9F-A00A-AFA5BF3552F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431" y="4877135"/>
            <a:ext cx="754702" cy="74848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A077AD41-AC05-A531-58EE-8FAA996B3C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418" y="4950934"/>
            <a:ext cx="607137" cy="602139"/>
          </a:xfrm>
          <a:prstGeom prst="rect">
            <a:avLst/>
          </a:prstGeom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827"/>
          <a:stretch/>
        </p:blipFill>
        <p:spPr bwMode="auto">
          <a:xfrm>
            <a:off x="682010" y="4005064"/>
            <a:ext cx="10814589" cy="1030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20957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N S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1565FB6-84B3-C571-8A99-E89DF5EFA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446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11809312" cy="4536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1343472" y="4195812"/>
            <a:ext cx="100663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 smtClean="0">
                <a:latin typeface="Cambria" pitchFamily="18" charset="0"/>
              </a:rPr>
              <a:t>Nói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tên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và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cách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đọc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các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nốt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nhạc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có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dấu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chấm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dôi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trong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bài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đọc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nhạc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số</a:t>
            </a:r>
            <a:r>
              <a:rPr lang="en-US" sz="3200" dirty="0" smtClean="0">
                <a:latin typeface="Cambria" pitchFamily="18" charset="0"/>
              </a:rPr>
              <a:t> 2.</a:t>
            </a:r>
            <a:endParaRPr lang="vi-VN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4149080"/>
            <a:ext cx="561266" cy="743222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="" xmlns:a16="http://schemas.microsoft.com/office/drawing/2014/main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80175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19762010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="" xmlns:a16="http://schemas.microsoft.com/office/drawing/2014/main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1368" y="2169875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86437">
            <a:off x="9047163" y="457220"/>
            <a:ext cx="2063552" cy="28938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51BFCD1-59C5-84B5-57AD-ECFF2F6ACE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21538" l="0" r="96651"/>
                    </a14:imgEffect>
                  </a14:imgLayer>
                </a14:imgProps>
              </a:ext>
            </a:extLst>
          </a:blip>
          <a:srcRect r="4119" b="78999"/>
          <a:stretch/>
        </p:blipFill>
        <p:spPr>
          <a:xfrm>
            <a:off x="402050" y="332655"/>
            <a:ext cx="8062796" cy="24716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E50A5DA-D68F-3123-ECE4-F1A56F71FF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3" y="3277145"/>
            <a:ext cx="3240360" cy="747015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368" y="3861048"/>
            <a:ext cx="1728192" cy="974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4B53E5F2-6493-E1F2-CA8D-6745824F66A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4695602"/>
            <a:ext cx="1875328" cy="952378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344" y="5327456"/>
            <a:ext cx="2160240" cy="641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5037CDFE-B24F-9555-C164-D192D323AD4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5" y="4000558"/>
            <a:ext cx="4373005" cy="227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82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10172568" y="1815"/>
            <a:ext cx="2019431" cy="253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372165" y="1482311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470" y="1861794"/>
            <a:ext cx="2138916" cy="21389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991"/>
            <a:ext cx="5447928" cy="6861991"/>
          </a:xfrm>
          <a:prstGeom prst="rect">
            <a:avLst/>
          </a:prstGeom>
        </p:spPr>
      </p:pic>
      <p:sp>
        <p:nvSpPr>
          <p:cNvPr id="3" name="AutoShape 4" descr="Vector cây tre cây trú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Vector cây tre cây trú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Vector cây tre cây trú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0" descr="Vector cây tre cây trúc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2" descr="Vector cây tre cây trúc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78" name="Picture 14" descr="Bamboo Tree Cartoon Vector Illustration Hand Stock Vector, 44% OFF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528" y="3356992"/>
            <a:ext cx="2765471" cy="352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ình ảnh đồ họa Cỏ PNG, 120000+ nguồn tải về miễn phí.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4509120"/>
            <a:ext cx="6744072" cy="235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4" name="Picture 20" descr="Tre Tải tập tin Máy tính - Xanh lá tre png tải về - Miễn phí trong suốt Tre  png Tải về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000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43485" y="7937"/>
            <a:ext cx="3057933" cy="421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51BFCD1-59C5-84B5-57AD-ECFF2F6ACED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21538" l="0" r="96651"/>
                    </a14:imgEffect>
                  </a14:imgLayer>
                </a14:imgProps>
              </a:ext>
            </a:extLst>
          </a:blip>
          <a:srcRect r="4119" b="78999"/>
          <a:stretch/>
        </p:blipFill>
        <p:spPr>
          <a:xfrm>
            <a:off x="5447928" y="-3991"/>
            <a:ext cx="6624736" cy="203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="" xmlns:a16="http://schemas.microsoft.com/office/drawing/2014/main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148" y="2060848"/>
            <a:ext cx="11230476" cy="3963906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xmlns="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/>
          <a:stretch/>
        </p:blipFill>
        <p:spPr bwMode="auto">
          <a:xfrm>
            <a:off x="623392" y="2255356"/>
            <a:ext cx="10980118" cy="3613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916" b="87456"/>
          <a:stretch/>
        </p:blipFill>
        <p:spPr bwMode="auto">
          <a:xfrm>
            <a:off x="1127448" y="1454482"/>
            <a:ext cx="6926683" cy="46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8914929" y="621102"/>
            <a:ext cx="2592288" cy="719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MÁY ĐẾM NHỊP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14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ÁY ĐẾM NHỊP 2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=""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=""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9E50A5DA-D68F-3123-ECE4-F1A56F71FF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277145"/>
            <a:ext cx="3960441" cy="91301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4005064"/>
            <a:ext cx="2448272" cy="1381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r="201" b="1051"/>
          <a:stretch/>
        </p:blipFill>
        <p:spPr>
          <a:xfrm>
            <a:off x="479376" y="2738639"/>
            <a:ext cx="11233248" cy="35420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89"/>
            <a:ext cx="2664295" cy="632115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384789"/>
            <a:ext cx="1800200" cy="10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9012"/>
          <a:stretch/>
        </p:blipFill>
        <p:spPr bwMode="auto">
          <a:xfrm>
            <a:off x="793918" y="1537555"/>
            <a:ext cx="9893115" cy="962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13">
            <a:grayscl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4700"/>
                    </a14:imgEffect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075"/>
          <a:stretch/>
        </p:blipFill>
        <p:spPr bwMode="auto">
          <a:xfrm>
            <a:off x="1253359" y="2996952"/>
            <a:ext cx="9451153" cy="3075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8760296" y="692696"/>
            <a:ext cx="2808311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HĂN QUANG THĂP SANG BINH M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1916832"/>
            <a:ext cx="11233248" cy="42700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90"/>
            <a:ext cx="2952327" cy="667946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384789"/>
            <a:ext cx="1800200" cy="10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906" b="85491"/>
          <a:stretch/>
        </p:blipFill>
        <p:spPr bwMode="auto">
          <a:xfrm>
            <a:off x="423178" y="1042436"/>
            <a:ext cx="3296558" cy="874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039" b="63955"/>
          <a:stretch/>
        </p:blipFill>
        <p:spPr bwMode="auto">
          <a:xfrm>
            <a:off x="767408" y="2236140"/>
            <a:ext cx="10500091" cy="1328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659" b="23930"/>
          <a:stretch/>
        </p:blipFill>
        <p:spPr bwMode="auto">
          <a:xfrm>
            <a:off x="852493" y="3818894"/>
            <a:ext cx="10500091" cy="204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692696"/>
            <a:ext cx="3268489" cy="103230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8914929" y="873054"/>
            <a:ext cx="2592288" cy="719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MÁY ĐẾM NHỊP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2734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ÁY ĐẾM NHỊP 2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2492896"/>
            <a:ext cx="11233248" cy="36940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90"/>
            <a:ext cx="2952327" cy="667946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384789"/>
            <a:ext cx="1800200" cy="10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906" b="85491"/>
          <a:stretch/>
        </p:blipFill>
        <p:spPr bwMode="auto">
          <a:xfrm>
            <a:off x="551384" y="1479634"/>
            <a:ext cx="3296558" cy="874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039" b="63955"/>
          <a:stretch/>
        </p:blipFill>
        <p:spPr bwMode="auto">
          <a:xfrm>
            <a:off x="767408" y="3028228"/>
            <a:ext cx="10500091" cy="1328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253" b="-1182"/>
          <a:stretch/>
        </p:blipFill>
        <p:spPr bwMode="auto">
          <a:xfrm>
            <a:off x="767407" y="4509120"/>
            <a:ext cx="10500091" cy="126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26883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2727209"/>
            <a:ext cx="11233248" cy="35420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90"/>
            <a:ext cx="2952327" cy="667946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384789"/>
            <a:ext cx="1800200" cy="10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351"/>
          <a:stretch/>
        </p:blipFill>
        <p:spPr bwMode="auto">
          <a:xfrm>
            <a:off x="839416" y="3717032"/>
            <a:ext cx="10513168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446" b="73143"/>
          <a:stretch/>
        </p:blipFill>
        <p:spPr bwMode="auto">
          <a:xfrm>
            <a:off x="551384" y="1268760"/>
            <a:ext cx="2113717" cy="73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97" r="4522" b="47026"/>
          <a:stretch/>
        </p:blipFill>
        <p:spPr bwMode="auto">
          <a:xfrm>
            <a:off x="551384" y="2132857"/>
            <a:ext cx="10873208" cy="466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63552" y="4695527"/>
            <a:ext cx="35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&gt;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11824" y="4675127"/>
            <a:ext cx="35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&gt;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68208" y="4653136"/>
            <a:ext cx="35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&gt;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416480" y="4623519"/>
            <a:ext cx="35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&gt;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99656" y="4581128"/>
            <a:ext cx="325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-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090718" y="4581127"/>
            <a:ext cx="325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-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904312" y="4545994"/>
            <a:ext cx="325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-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1028547"/>
            <a:ext cx="3268489" cy="103230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8914929" y="1208905"/>
            <a:ext cx="2592288" cy="719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MÁY ĐẾM NHỊP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8577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ÁY ĐẾM NHỊP 2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  <p:bldP spid="5" grpId="0"/>
      <p:bldP spid="16" grpId="0"/>
      <p:bldP spid="18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14841</TotalTime>
  <Words>112</Words>
  <Application>Microsoft Office PowerPoint</Application>
  <PresentationFormat>Custom</PresentationFormat>
  <Paragraphs>34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Nguyen</cp:lastModifiedBy>
  <cp:revision>684</cp:revision>
  <dcterms:created xsi:type="dcterms:W3CDTF">2010-04-30T18:19:48Z</dcterms:created>
  <dcterms:modified xsi:type="dcterms:W3CDTF">2024-07-20T10:15:33Z</dcterms:modified>
</cp:coreProperties>
</file>